
<file path=[Content_Types].xml><?xml version="1.0" encoding="utf-8"?>
<Types xmlns="http://schemas.openxmlformats.org/package/2006/content-types">
  <Default Extension="png" ContentType="image/png"/>
  <Default Extension="wma" ContentType="audio/x-ms-wma"/>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7" r:id="rId28"/>
    <p:sldId id="285" r:id="rId29"/>
    <p:sldId id="286" r:id="rId30"/>
  </p:sldIdLst>
  <p:sldSz cx="7556500" cy="10693400"/>
  <p:notesSz cx="7556500" cy="10693400"/>
  <p:embeddedFontLst>
    <p:embeddedFont>
      <p:font typeface="Calibri" panose="020F0502020204030204" pitchFamily="34" charset="0"/>
      <p:regular r:id="rId31"/>
      <p:bold r:id="rId32"/>
      <p:italic r:id="rId33"/>
      <p:boldItalic r:id="rId34"/>
    </p:embeddedFont>
  </p:embeddedFontLst>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2796" y="2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6737" y="3311017"/>
            <a:ext cx="6423025" cy="224294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3475" y="5981192"/>
            <a:ext cx="5289550" cy="26701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5/7/2020</a:t>
            </a:fld>
            <a:endParaRPr lang="en-US"/>
          </a:p>
        </p:txBody>
      </p:sp>
      <p:sp>
        <p:nvSpPr>
          <p:cNvPr id="6" name="Holder 6"/>
          <p:cNvSpPr>
            <a:spLocks noGrp="1"/>
          </p:cNvSpPr>
          <p:nvPr>
            <p:ph type="sldNum" sz="quarter" idx="7"/>
          </p:nvPr>
        </p:nvSpPr>
        <p:spPr/>
        <p:txBody>
          <a:bodyPr lIns="0" tIns="0" rIns="0" bIns="0"/>
          <a:lstStyle>
            <a:lvl1pPr>
              <a:defRPr sz="1200" b="0" i="0">
                <a:solidFill>
                  <a:schemeClr val="tx1"/>
                </a:solidFill>
                <a:latin typeface="Times New Roman"/>
                <a:cs typeface="Times New Roman"/>
              </a:defRPr>
            </a:lvl1pPr>
          </a:lstStyle>
          <a:p>
            <a:pPr marL="38100">
              <a:lnSpc>
                <a:spcPts val="1410"/>
              </a:lnSpc>
            </a:pPr>
            <a:fld id="{81D60167-4931-47E6-BA6A-407CBD079E47}" type="slidenum">
              <a:rPr dirty="0"/>
              <a:t>‹Nº›</a:t>
            </a:fld>
            <a:r>
              <a:rPr dirty="0"/>
              <a:t>de18</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5/7/2020</a:t>
            </a:fld>
            <a:endParaRPr lang="en-US"/>
          </a:p>
        </p:txBody>
      </p:sp>
      <p:sp>
        <p:nvSpPr>
          <p:cNvPr id="6" name="Holder 6"/>
          <p:cNvSpPr>
            <a:spLocks noGrp="1"/>
          </p:cNvSpPr>
          <p:nvPr>
            <p:ph type="sldNum" sz="quarter" idx="7"/>
          </p:nvPr>
        </p:nvSpPr>
        <p:spPr/>
        <p:txBody>
          <a:bodyPr lIns="0" tIns="0" rIns="0" bIns="0"/>
          <a:lstStyle>
            <a:lvl1pPr>
              <a:defRPr sz="1200" b="0" i="0">
                <a:solidFill>
                  <a:schemeClr val="tx1"/>
                </a:solidFill>
                <a:latin typeface="Times New Roman"/>
                <a:cs typeface="Times New Roman"/>
              </a:defRPr>
            </a:lvl1pPr>
          </a:lstStyle>
          <a:p>
            <a:pPr marL="38100">
              <a:lnSpc>
                <a:spcPts val="1410"/>
              </a:lnSpc>
            </a:pPr>
            <a:fld id="{81D60167-4931-47E6-BA6A-407CBD079E47}" type="slidenum">
              <a:rPr dirty="0"/>
              <a:t>‹Nº›</a:t>
            </a:fld>
            <a:r>
              <a:rPr dirty="0"/>
              <a:t>de18</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7825" y="2456561"/>
            <a:ext cx="3287077" cy="704926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1597" y="2456561"/>
            <a:ext cx="3287077" cy="704926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5/7/2020</a:t>
            </a:fld>
            <a:endParaRPr lang="en-US"/>
          </a:p>
        </p:txBody>
      </p:sp>
      <p:sp>
        <p:nvSpPr>
          <p:cNvPr id="7" name="Holder 7"/>
          <p:cNvSpPr>
            <a:spLocks noGrp="1"/>
          </p:cNvSpPr>
          <p:nvPr>
            <p:ph type="sldNum" sz="quarter" idx="7"/>
          </p:nvPr>
        </p:nvSpPr>
        <p:spPr/>
        <p:txBody>
          <a:bodyPr lIns="0" tIns="0" rIns="0" bIns="0"/>
          <a:lstStyle>
            <a:lvl1pPr>
              <a:defRPr sz="1200" b="0" i="0">
                <a:solidFill>
                  <a:schemeClr val="tx1"/>
                </a:solidFill>
                <a:latin typeface="Times New Roman"/>
                <a:cs typeface="Times New Roman"/>
              </a:defRPr>
            </a:lvl1pPr>
          </a:lstStyle>
          <a:p>
            <a:pPr marL="38100">
              <a:lnSpc>
                <a:spcPts val="1410"/>
              </a:lnSpc>
            </a:pPr>
            <a:fld id="{81D60167-4931-47E6-BA6A-407CBD079E47}" type="slidenum">
              <a:rPr dirty="0"/>
              <a:t>‹Nº›</a:t>
            </a:fld>
            <a:r>
              <a:rPr dirty="0"/>
              <a:t>de18</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5/7/2020</a:t>
            </a:fld>
            <a:endParaRPr lang="en-US"/>
          </a:p>
        </p:txBody>
      </p:sp>
      <p:sp>
        <p:nvSpPr>
          <p:cNvPr id="5" name="Holder 5"/>
          <p:cNvSpPr>
            <a:spLocks noGrp="1"/>
          </p:cNvSpPr>
          <p:nvPr>
            <p:ph type="sldNum" sz="quarter" idx="7"/>
          </p:nvPr>
        </p:nvSpPr>
        <p:spPr/>
        <p:txBody>
          <a:bodyPr lIns="0" tIns="0" rIns="0" bIns="0"/>
          <a:lstStyle>
            <a:lvl1pPr>
              <a:defRPr sz="1200" b="0" i="0">
                <a:solidFill>
                  <a:schemeClr val="tx1"/>
                </a:solidFill>
                <a:latin typeface="Times New Roman"/>
                <a:cs typeface="Times New Roman"/>
              </a:defRPr>
            </a:lvl1pPr>
          </a:lstStyle>
          <a:p>
            <a:pPr marL="38100">
              <a:lnSpc>
                <a:spcPts val="1410"/>
              </a:lnSpc>
            </a:pPr>
            <a:fld id="{81D60167-4931-47E6-BA6A-407CBD079E47}" type="slidenum">
              <a:rPr dirty="0"/>
              <a:t>‹Nº›</a:t>
            </a:fld>
            <a:r>
              <a:rPr dirty="0"/>
              <a:t>de18</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5/7/2020</a:t>
            </a:fld>
            <a:endParaRPr lang="en-US"/>
          </a:p>
        </p:txBody>
      </p:sp>
      <p:sp>
        <p:nvSpPr>
          <p:cNvPr id="4" name="Holder 4"/>
          <p:cNvSpPr>
            <a:spLocks noGrp="1"/>
          </p:cNvSpPr>
          <p:nvPr>
            <p:ph type="sldNum" sz="quarter" idx="7"/>
          </p:nvPr>
        </p:nvSpPr>
        <p:spPr/>
        <p:txBody>
          <a:bodyPr lIns="0" tIns="0" rIns="0" bIns="0"/>
          <a:lstStyle>
            <a:lvl1pPr>
              <a:defRPr sz="1200" b="0" i="0">
                <a:solidFill>
                  <a:schemeClr val="tx1"/>
                </a:solidFill>
                <a:latin typeface="Times New Roman"/>
                <a:cs typeface="Times New Roman"/>
              </a:defRPr>
            </a:lvl1pPr>
          </a:lstStyle>
          <a:p>
            <a:pPr marL="38100">
              <a:lnSpc>
                <a:spcPts val="1410"/>
              </a:lnSpc>
            </a:pPr>
            <a:fld id="{81D60167-4931-47E6-BA6A-407CBD079E47}" type="slidenum">
              <a:rPr dirty="0"/>
              <a:t>‹Nº›</a:t>
            </a:fld>
            <a:r>
              <a:rPr dirty="0"/>
              <a:t>de18</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825" y="427228"/>
            <a:ext cx="6800850" cy="170891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825" y="2456561"/>
            <a:ext cx="6800850" cy="70492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9210" y="9933051"/>
            <a:ext cx="2418080" cy="53403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825" y="9933051"/>
            <a:ext cx="1737995" cy="53403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5/7/2020</a:t>
            </a:fld>
            <a:endParaRPr lang="en-US"/>
          </a:p>
        </p:txBody>
      </p:sp>
      <p:sp>
        <p:nvSpPr>
          <p:cNvPr id="6" name="Holder 6"/>
          <p:cNvSpPr>
            <a:spLocks noGrp="1"/>
          </p:cNvSpPr>
          <p:nvPr>
            <p:ph type="sldNum" sz="quarter" idx="7"/>
          </p:nvPr>
        </p:nvSpPr>
        <p:spPr>
          <a:xfrm>
            <a:off x="5993891" y="10044514"/>
            <a:ext cx="499745" cy="194309"/>
          </a:xfrm>
          <a:prstGeom prst="rect">
            <a:avLst/>
          </a:prstGeom>
        </p:spPr>
        <p:txBody>
          <a:bodyPr wrap="square" lIns="0" tIns="0" rIns="0" bIns="0">
            <a:spAutoFit/>
          </a:bodyPr>
          <a:lstStyle>
            <a:lvl1pPr>
              <a:defRPr sz="1200" b="0" i="0">
                <a:solidFill>
                  <a:schemeClr val="tx1"/>
                </a:solidFill>
                <a:latin typeface="Times New Roman"/>
                <a:cs typeface="Times New Roman"/>
              </a:defRPr>
            </a:lvl1pPr>
          </a:lstStyle>
          <a:p>
            <a:pPr marL="38100">
              <a:lnSpc>
                <a:spcPts val="1410"/>
              </a:lnSpc>
            </a:pPr>
            <a:fld id="{81D60167-4931-47E6-BA6A-407CBD079E47}" type="slidenum">
              <a:rPr dirty="0"/>
              <a:t>‹Nº›</a:t>
            </a:fld>
            <a:r>
              <a:rPr dirty="0"/>
              <a:t>de18</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wma"/><Relationship Id="rId1" Type="http://schemas.microsoft.com/office/2007/relationships/media" Target="../media/media3.wm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wma"/><Relationship Id="rId1" Type="http://schemas.microsoft.com/office/2007/relationships/media" Target="../media/media4.wm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wma"/><Relationship Id="rId1" Type="http://schemas.microsoft.com/office/2007/relationships/media" Target="../media/media5.wm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wma"/><Relationship Id="rId1" Type="http://schemas.microsoft.com/office/2007/relationships/media" Target="../media/media6.wm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wma"/><Relationship Id="rId1" Type="http://schemas.microsoft.com/office/2007/relationships/media" Target="../media/media7.wm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wma"/><Relationship Id="rId1" Type="http://schemas.microsoft.com/office/2007/relationships/media" Target="../media/media8.wm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wma"/><Relationship Id="rId1" Type="http://schemas.microsoft.com/office/2007/relationships/media" Target="../media/media9.wm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wma"/><Relationship Id="rId1" Type="http://schemas.microsoft.com/office/2007/relationships/media" Target="../media/media10.wm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1.wma"/><Relationship Id="rId1" Type="http://schemas.microsoft.com/office/2007/relationships/media" Target="../media/media11.wm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wma"/><Relationship Id="rId1" Type="http://schemas.microsoft.com/office/2007/relationships/media" Target="../media/media12.wma"/><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3.wma"/><Relationship Id="rId1" Type="http://schemas.microsoft.com/office/2007/relationships/media" Target="../media/media13.wma"/><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4.wma"/><Relationship Id="rId1" Type="http://schemas.microsoft.com/office/2007/relationships/media" Target="../media/media14.wma"/><Relationship Id="rId5" Type="http://schemas.openxmlformats.org/officeDocument/2006/relationships/image" Target="../media/image1.pn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5.wma"/><Relationship Id="rId1" Type="http://schemas.microsoft.com/office/2007/relationships/media" Target="../media/media15.wm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16.wma"/><Relationship Id="rId1" Type="http://schemas.microsoft.com/office/2007/relationships/media" Target="../media/media16.wm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17.wma"/><Relationship Id="rId1" Type="http://schemas.microsoft.com/office/2007/relationships/media" Target="../media/media17.wm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18.wma"/><Relationship Id="rId1" Type="http://schemas.microsoft.com/office/2007/relationships/media" Target="../media/media18.wm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2.png"/><Relationship Id="rId9"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19.wma"/><Relationship Id="rId1" Type="http://schemas.microsoft.com/office/2007/relationships/media" Target="../media/media19.wm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4.png"/><Relationship Id="rId9"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20.wma"/><Relationship Id="rId1" Type="http://schemas.microsoft.com/office/2007/relationships/media" Target="../media/media20.wm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6.png"/><Relationship Id="rId9"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21.wma"/><Relationship Id="rId1" Type="http://schemas.microsoft.com/office/2007/relationships/media" Target="../media/media21.wm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8.png"/><Relationship Id="rId9"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22.wma"/><Relationship Id="rId1" Type="http://schemas.microsoft.com/office/2007/relationships/media" Target="../media/media22.wm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0.png"/><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23.wma"/><Relationship Id="rId1" Type="http://schemas.microsoft.com/office/2007/relationships/media" Target="../media/media23.wm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22.png"/><Relationship Id="rId9"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24.wma"/><Relationship Id="rId1" Type="http://schemas.microsoft.com/office/2007/relationships/media" Target="../media/media24.wm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4.png"/><Relationship Id="rId9"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25.wma"/><Relationship Id="rId1" Type="http://schemas.microsoft.com/office/2007/relationships/media" Target="../media/media25.wma"/><Relationship Id="rId6" Type="http://schemas.openxmlformats.org/officeDocument/2006/relationships/image" Target="../media/image5.png"/><Relationship Id="rId5" Type="http://schemas.openxmlformats.org/officeDocument/2006/relationships/image" Target="../media/image9.png"/><Relationship Id="rId10" Type="http://schemas.openxmlformats.org/officeDocument/2006/relationships/image" Target="../media/image1.png"/><Relationship Id="rId4" Type="http://schemas.openxmlformats.org/officeDocument/2006/relationships/image" Target="../media/image26.png"/><Relationship Id="rId9" Type="http://schemas.openxmlformats.org/officeDocument/2006/relationships/image" Target="../media/image28.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26.wma"/><Relationship Id="rId1" Type="http://schemas.microsoft.com/office/2007/relationships/media" Target="../media/media26.wm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9.png"/><Relationship Id="rId9"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7.wma"/><Relationship Id="rId1" Type="http://schemas.microsoft.com/office/2007/relationships/media" Target="../media/media27.wma"/><Relationship Id="rId5" Type="http://schemas.openxmlformats.org/officeDocument/2006/relationships/image" Target="../media/image1.png"/><Relationship Id="rId4" Type="http://schemas.openxmlformats.org/officeDocument/2006/relationships/image" Target="../media/image31.emf"/></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8.wma"/><Relationship Id="rId1" Type="http://schemas.microsoft.com/office/2007/relationships/media" Target="../media/media28.wma"/><Relationship Id="rId5" Type="http://schemas.openxmlformats.org/officeDocument/2006/relationships/image" Target="../media/image1.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9.wma"/><Relationship Id="rId1" Type="http://schemas.microsoft.com/office/2007/relationships/media" Target="../media/media29.wma"/><Relationship Id="rId5" Type="http://schemas.openxmlformats.org/officeDocument/2006/relationships/image" Target="../media/image1.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76031" y="797637"/>
            <a:ext cx="4845685" cy="751488"/>
          </a:xfrm>
          <a:prstGeom prst="rect">
            <a:avLst/>
          </a:prstGeom>
        </p:spPr>
        <p:txBody>
          <a:bodyPr vert="horz" wrap="square" lIns="0" tIns="12700" rIns="0" bIns="0" rtlCol="0">
            <a:spAutoFit/>
          </a:bodyPr>
          <a:lstStyle/>
          <a:p>
            <a:pPr marL="12700">
              <a:lnSpc>
                <a:spcPct val="100000"/>
              </a:lnSpc>
              <a:spcBef>
                <a:spcPts val="100"/>
              </a:spcBef>
            </a:pPr>
            <a:r>
              <a:rPr sz="2400" b="1" u="heavy" dirty="0">
                <a:uFill>
                  <a:solidFill>
                    <a:srgbClr val="000000"/>
                  </a:solidFill>
                </a:uFill>
                <a:latin typeface="Times New Roman"/>
                <a:cs typeface="Times New Roman"/>
              </a:rPr>
              <a:t>TEMA</a:t>
            </a:r>
            <a:r>
              <a:rPr sz="2400" b="1" dirty="0">
                <a:latin typeface="Times New Roman"/>
                <a:cs typeface="Times New Roman"/>
              </a:rPr>
              <a:t> </a:t>
            </a:r>
            <a:r>
              <a:rPr sz="2400" b="1" u="heavy" spc="-5" dirty="0">
                <a:uFill>
                  <a:solidFill>
                    <a:srgbClr val="000000"/>
                  </a:solidFill>
                </a:uFill>
                <a:latin typeface="Times New Roman"/>
                <a:cs typeface="Times New Roman"/>
              </a:rPr>
              <a:t>CARGAS ELÉCTRICAS Y ESTIMACIÓN DE LA</a:t>
            </a:r>
            <a:r>
              <a:rPr sz="2400" b="1" u="heavy" spc="-45" dirty="0">
                <a:uFill>
                  <a:solidFill>
                    <a:srgbClr val="000000"/>
                  </a:solidFill>
                </a:uFill>
                <a:latin typeface="Times New Roman"/>
                <a:cs typeface="Times New Roman"/>
              </a:rPr>
              <a:t> </a:t>
            </a:r>
            <a:r>
              <a:rPr sz="2400" b="1" u="heavy" spc="-5" dirty="0">
                <a:uFill>
                  <a:solidFill>
                    <a:srgbClr val="000000"/>
                  </a:solidFill>
                </a:uFill>
                <a:latin typeface="Times New Roman"/>
                <a:cs typeface="Times New Roman"/>
              </a:rPr>
              <a:t>DEMANDA</a:t>
            </a:r>
            <a:endParaRPr sz="2400" dirty="0">
              <a:latin typeface="Times New Roman"/>
              <a:cs typeface="Times New Roman"/>
            </a:endParaRPr>
          </a:p>
        </p:txBody>
      </p:sp>
      <p:sp>
        <p:nvSpPr>
          <p:cNvPr id="3" name="object 3"/>
          <p:cNvSpPr txBox="1"/>
          <p:nvPr/>
        </p:nvSpPr>
        <p:spPr>
          <a:xfrm>
            <a:off x="1067816" y="1914143"/>
            <a:ext cx="5407025" cy="7912422"/>
          </a:xfrm>
          <a:prstGeom prst="rect">
            <a:avLst/>
          </a:prstGeom>
        </p:spPr>
        <p:txBody>
          <a:bodyPr vert="horz" wrap="square" lIns="0" tIns="12700" rIns="0" bIns="0" rtlCol="0">
            <a:spAutoFit/>
          </a:bodyPr>
          <a:lstStyle/>
          <a:p>
            <a:pPr marL="12700">
              <a:lnSpc>
                <a:spcPct val="100000"/>
              </a:lnSpc>
              <a:spcBef>
                <a:spcPts val="100"/>
              </a:spcBef>
            </a:pPr>
            <a:r>
              <a:rPr sz="1200" b="1" u="heavy" spc="-5" dirty="0">
                <a:uFill>
                  <a:solidFill>
                    <a:srgbClr val="000000"/>
                  </a:solidFill>
                </a:uFill>
                <a:latin typeface="Times New Roman"/>
                <a:cs typeface="Times New Roman"/>
              </a:rPr>
              <a:t>Contenido</a:t>
            </a:r>
            <a:endParaRPr sz="1200" dirty="0">
              <a:latin typeface="Times New Roman"/>
              <a:cs typeface="Times New Roman"/>
            </a:endParaRPr>
          </a:p>
          <a:p>
            <a:pPr>
              <a:lnSpc>
                <a:spcPct val="100000"/>
              </a:lnSpc>
            </a:pPr>
            <a:endParaRPr sz="1300" dirty="0">
              <a:latin typeface="Times New Roman"/>
              <a:cs typeface="Times New Roman"/>
            </a:endParaRPr>
          </a:p>
          <a:p>
            <a:pPr>
              <a:lnSpc>
                <a:spcPct val="100000"/>
              </a:lnSpc>
              <a:spcBef>
                <a:spcPts val="55"/>
              </a:spcBef>
            </a:pPr>
            <a:endParaRPr sz="1000" dirty="0">
              <a:latin typeface="Times New Roman"/>
              <a:cs typeface="Times New Roman"/>
            </a:endParaRPr>
          </a:p>
          <a:p>
            <a:pPr marL="469900" indent="-229235">
              <a:lnSpc>
                <a:spcPct val="100000"/>
              </a:lnSpc>
              <a:buFont typeface="Times New Roman"/>
              <a:buChar char="-"/>
              <a:tabLst>
                <a:tab pos="469265" algn="l"/>
                <a:tab pos="469900" algn="l"/>
              </a:tabLst>
            </a:pPr>
            <a:r>
              <a:rPr sz="2000" b="1" dirty="0">
                <a:latin typeface="Times New Roman"/>
                <a:cs typeface="Times New Roman"/>
              </a:rPr>
              <a:t>1) Clasificación </a:t>
            </a:r>
            <a:r>
              <a:rPr sz="2000" b="1" spc="-5" dirty="0">
                <a:latin typeface="Times New Roman"/>
                <a:cs typeface="Times New Roman"/>
              </a:rPr>
              <a:t>de los</a:t>
            </a:r>
            <a:r>
              <a:rPr sz="2000" b="1" dirty="0">
                <a:latin typeface="Times New Roman"/>
                <a:cs typeface="Times New Roman"/>
              </a:rPr>
              <a:t> </a:t>
            </a:r>
            <a:r>
              <a:rPr sz="2000" b="1" spc="-5" dirty="0">
                <a:latin typeface="Times New Roman"/>
                <a:cs typeface="Times New Roman"/>
              </a:rPr>
              <a:t>receptores</a:t>
            </a:r>
            <a:endParaRPr sz="2000" dirty="0">
              <a:latin typeface="Times New Roman"/>
              <a:cs typeface="Times New Roman"/>
            </a:endParaRPr>
          </a:p>
          <a:p>
            <a:pPr>
              <a:lnSpc>
                <a:spcPct val="100000"/>
              </a:lnSpc>
              <a:spcBef>
                <a:spcPts val="55"/>
              </a:spcBef>
              <a:buFont typeface="Times New Roman"/>
              <a:buChar char="-"/>
            </a:pPr>
            <a:endParaRPr sz="2000" dirty="0">
              <a:latin typeface="Times New Roman"/>
              <a:cs typeface="Times New Roman"/>
            </a:endParaRPr>
          </a:p>
          <a:p>
            <a:pPr marL="469900" indent="-229235">
              <a:lnSpc>
                <a:spcPct val="100000"/>
              </a:lnSpc>
              <a:buFont typeface="Times New Roman"/>
              <a:buChar char="-"/>
              <a:tabLst>
                <a:tab pos="469265" algn="l"/>
                <a:tab pos="469900" algn="l"/>
              </a:tabLst>
            </a:pPr>
            <a:r>
              <a:rPr sz="2000" b="1" dirty="0">
                <a:latin typeface="Times New Roman"/>
                <a:cs typeface="Times New Roman"/>
              </a:rPr>
              <a:t>2) </a:t>
            </a:r>
            <a:r>
              <a:rPr sz="2000" b="1" spc="-5" dirty="0">
                <a:latin typeface="Times New Roman"/>
                <a:cs typeface="Times New Roman"/>
              </a:rPr>
              <a:t>Tensiones Nominales</a:t>
            </a:r>
            <a:r>
              <a:rPr sz="2000" b="1" spc="15" dirty="0">
                <a:latin typeface="Times New Roman"/>
                <a:cs typeface="Times New Roman"/>
              </a:rPr>
              <a:t> </a:t>
            </a:r>
            <a:r>
              <a:rPr sz="2000" b="1" spc="-5" dirty="0">
                <a:latin typeface="Times New Roman"/>
                <a:cs typeface="Times New Roman"/>
              </a:rPr>
              <a:t>Normalizadas</a:t>
            </a:r>
            <a:endParaRPr sz="2000" dirty="0">
              <a:latin typeface="Times New Roman"/>
              <a:cs typeface="Times New Roman"/>
            </a:endParaRPr>
          </a:p>
          <a:p>
            <a:pPr>
              <a:lnSpc>
                <a:spcPct val="100000"/>
              </a:lnSpc>
              <a:spcBef>
                <a:spcPts val="55"/>
              </a:spcBef>
              <a:buFont typeface="Times New Roman"/>
              <a:buChar char="-"/>
            </a:pPr>
            <a:endParaRPr sz="2000" dirty="0">
              <a:latin typeface="Times New Roman"/>
              <a:cs typeface="Times New Roman"/>
            </a:endParaRPr>
          </a:p>
          <a:p>
            <a:pPr marL="469900" indent="-228600">
              <a:lnSpc>
                <a:spcPct val="100000"/>
              </a:lnSpc>
              <a:buFont typeface="Times New Roman"/>
              <a:buChar char="-"/>
              <a:tabLst>
                <a:tab pos="469265" algn="l"/>
                <a:tab pos="469900" algn="l"/>
              </a:tabLst>
            </a:pPr>
            <a:r>
              <a:rPr sz="2000" b="1" dirty="0">
                <a:latin typeface="Times New Roman"/>
                <a:cs typeface="Times New Roman"/>
              </a:rPr>
              <a:t>3) </a:t>
            </a:r>
            <a:r>
              <a:rPr sz="2000" b="1" spc="-5" dirty="0">
                <a:latin typeface="Times New Roman"/>
                <a:cs typeface="Times New Roman"/>
              </a:rPr>
              <a:t>Consideraciones </a:t>
            </a:r>
            <a:r>
              <a:rPr sz="2000" b="1" dirty="0">
                <a:latin typeface="Times New Roman"/>
                <a:cs typeface="Times New Roman"/>
              </a:rPr>
              <a:t>generales</a:t>
            </a:r>
            <a:endParaRPr sz="2000" dirty="0">
              <a:latin typeface="Times New Roman"/>
              <a:cs typeface="Times New Roman"/>
            </a:endParaRPr>
          </a:p>
          <a:p>
            <a:pPr>
              <a:lnSpc>
                <a:spcPct val="100000"/>
              </a:lnSpc>
              <a:spcBef>
                <a:spcPts val="55"/>
              </a:spcBef>
              <a:buFont typeface="Times New Roman"/>
              <a:buChar char="-"/>
            </a:pPr>
            <a:endParaRPr sz="2000" dirty="0">
              <a:latin typeface="Times New Roman"/>
              <a:cs typeface="Times New Roman"/>
            </a:endParaRPr>
          </a:p>
          <a:p>
            <a:pPr marL="469900" indent="-228600">
              <a:lnSpc>
                <a:spcPct val="100000"/>
              </a:lnSpc>
              <a:buFont typeface="Times New Roman"/>
              <a:buChar char="-"/>
              <a:tabLst>
                <a:tab pos="469265" algn="l"/>
                <a:tab pos="469900" algn="l"/>
              </a:tabLst>
            </a:pPr>
            <a:r>
              <a:rPr sz="2000" b="1" dirty="0">
                <a:latin typeface="Times New Roman"/>
                <a:cs typeface="Times New Roman"/>
              </a:rPr>
              <a:t>4) Calculo </a:t>
            </a:r>
            <a:r>
              <a:rPr sz="2000" b="1" spc="-5" dirty="0">
                <a:latin typeface="Times New Roman"/>
                <a:cs typeface="Times New Roman"/>
              </a:rPr>
              <a:t>de </a:t>
            </a:r>
            <a:r>
              <a:rPr sz="2000" b="1" dirty="0">
                <a:latin typeface="Times New Roman"/>
                <a:cs typeface="Times New Roman"/>
              </a:rPr>
              <a:t>la potencia </a:t>
            </a:r>
            <a:r>
              <a:rPr sz="2000" b="1" spc="-5" dirty="0">
                <a:latin typeface="Times New Roman"/>
                <a:cs typeface="Times New Roman"/>
              </a:rPr>
              <a:t>demandada por </a:t>
            </a:r>
            <a:r>
              <a:rPr sz="2000" b="1" dirty="0">
                <a:latin typeface="Times New Roman"/>
                <a:cs typeface="Times New Roman"/>
              </a:rPr>
              <a:t>cada tipo </a:t>
            </a:r>
            <a:r>
              <a:rPr sz="2000" b="1" spc="-5" dirty="0">
                <a:latin typeface="Times New Roman"/>
                <a:cs typeface="Times New Roman"/>
              </a:rPr>
              <a:t>de</a:t>
            </a:r>
            <a:r>
              <a:rPr sz="2000" b="1" spc="5" dirty="0">
                <a:latin typeface="Times New Roman"/>
                <a:cs typeface="Times New Roman"/>
              </a:rPr>
              <a:t> </a:t>
            </a:r>
            <a:r>
              <a:rPr sz="2000" b="1" dirty="0">
                <a:latin typeface="Times New Roman"/>
                <a:cs typeface="Times New Roman"/>
              </a:rPr>
              <a:t>receptor</a:t>
            </a:r>
            <a:endParaRPr sz="2000" dirty="0">
              <a:latin typeface="Times New Roman"/>
              <a:cs typeface="Times New Roman"/>
            </a:endParaRPr>
          </a:p>
          <a:p>
            <a:pPr>
              <a:lnSpc>
                <a:spcPct val="100000"/>
              </a:lnSpc>
              <a:spcBef>
                <a:spcPts val="55"/>
              </a:spcBef>
            </a:pPr>
            <a:endParaRPr sz="2000" dirty="0">
              <a:latin typeface="Times New Roman"/>
              <a:cs typeface="Times New Roman"/>
            </a:endParaRPr>
          </a:p>
          <a:p>
            <a:pPr marL="241300">
              <a:lnSpc>
                <a:spcPct val="100000"/>
              </a:lnSpc>
              <a:tabLst>
                <a:tab pos="462280" algn="l"/>
              </a:tabLst>
            </a:pPr>
            <a:r>
              <a:rPr sz="2000" b="1" dirty="0">
                <a:latin typeface="Times New Roman"/>
                <a:cs typeface="Times New Roman"/>
              </a:rPr>
              <a:t>-	5) </a:t>
            </a:r>
            <a:r>
              <a:rPr sz="2000" b="1" spc="-5" dirty="0">
                <a:latin typeface="Times New Roman"/>
                <a:cs typeface="Times New Roman"/>
              </a:rPr>
              <a:t>Potencia demandada por una instalación </a:t>
            </a:r>
            <a:r>
              <a:rPr sz="2000" b="1" dirty="0">
                <a:latin typeface="Times New Roman"/>
                <a:cs typeface="Times New Roman"/>
              </a:rPr>
              <a:t>- Factores </a:t>
            </a:r>
            <a:r>
              <a:rPr sz="2000" b="1" spc="-5" dirty="0">
                <a:latin typeface="Times New Roman"/>
                <a:cs typeface="Times New Roman"/>
              </a:rPr>
              <a:t>de</a:t>
            </a:r>
            <a:r>
              <a:rPr sz="2000" b="1" spc="45" dirty="0">
                <a:latin typeface="Times New Roman"/>
                <a:cs typeface="Times New Roman"/>
              </a:rPr>
              <a:t> </a:t>
            </a:r>
            <a:r>
              <a:rPr sz="2000" b="1" dirty="0">
                <a:latin typeface="Times New Roman"/>
                <a:cs typeface="Times New Roman"/>
              </a:rPr>
              <a:t>cálculo</a:t>
            </a:r>
            <a:endParaRPr sz="2000" dirty="0">
              <a:latin typeface="Times New Roman"/>
              <a:cs typeface="Times New Roman"/>
            </a:endParaRPr>
          </a:p>
          <a:p>
            <a:pPr>
              <a:lnSpc>
                <a:spcPct val="100000"/>
              </a:lnSpc>
              <a:spcBef>
                <a:spcPts val="35"/>
              </a:spcBef>
            </a:pPr>
            <a:endParaRPr sz="2000" dirty="0">
              <a:latin typeface="Times New Roman"/>
              <a:cs typeface="Times New Roman"/>
            </a:endParaRPr>
          </a:p>
          <a:p>
            <a:pPr marL="469900" marR="314325" indent="-228600">
              <a:lnSpc>
                <a:spcPts val="1380"/>
              </a:lnSpc>
              <a:buFont typeface="Times New Roman"/>
              <a:buChar char="-"/>
              <a:tabLst>
                <a:tab pos="469265" algn="l"/>
                <a:tab pos="469900" algn="l"/>
              </a:tabLst>
            </a:pPr>
            <a:r>
              <a:rPr sz="2000" b="1" dirty="0">
                <a:latin typeface="Times New Roman"/>
                <a:cs typeface="Times New Roman"/>
              </a:rPr>
              <a:t>6) </a:t>
            </a:r>
            <a:r>
              <a:rPr sz="2000" b="1" spc="-5" dirty="0">
                <a:latin typeface="Times New Roman"/>
                <a:cs typeface="Times New Roman"/>
              </a:rPr>
              <a:t>Estimación de </a:t>
            </a:r>
            <a:r>
              <a:rPr sz="2000" b="1" dirty="0">
                <a:latin typeface="Times New Roman"/>
                <a:cs typeface="Times New Roman"/>
              </a:rPr>
              <a:t>la </a:t>
            </a:r>
            <a:r>
              <a:rPr sz="2000" b="1" spc="-5" dirty="0">
                <a:latin typeface="Times New Roman"/>
                <a:cs typeface="Times New Roman"/>
              </a:rPr>
              <a:t>demanda </a:t>
            </a:r>
            <a:r>
              <a:rPr sz="2000" b="1" dirty="0">
                <a:latin typeface="Times New Roman"/>
                <a:cs typeface="Times New Roman"/>
              </a:rPr>
              <a:t>para edificios </a:t>
            </a:r>
            <a:r>
              <a:rPr sz="2000" b="1" spc="-5" dirty="0">
                <a:latin typeface="Times New Roman"/>
                <a:cs typeface="Times New Roman"/>
              </a:rPr>
              <a:t>industriales, residenciales </a:t>
            </a:r>
            <a:r>
              <a:rPr sz="2000" b="1" dirty="0">
                <a:latin typeface="Times New Roman"/>
                <a:cs typeface="Times New Roman"/>
              </a:rPr>
              <a:t>y  </a:t>
            </a:r>
            <a:r>
              <a:rPr sz="2000" b="1" spc="-5" dirty="0">
                <a:latin typeface="Times New Roman"/>
                <a:cs typeface="Times New Roman"/>
              </a:rPr>
              <a:t>comerciales.</a:t>
            </a:r>
            <a:endParaRPr sz="2000" dirty="0">
              <a:latin typeface="Times New Roman"/>
              <a:cs typeface="Times New Roman"/>
            </a:endParaRPr>
          </a:p>
          <a:p>
            <a:pPr>
              <a:lnSpc>
                <a:spcPct val="100000"/>
              </a:lnSpc>
              <a:spcBef>
                <a:spcPts val="20"/>
              </a:spcBef>
              <a:buFont typeface="Times New Roman"/>
              <a:buChar char="-"/>
            </a:pPr>
            <a:endParaRPr sz="2000" dirty="0">
              <a:latin typeface="Times New Roman"/>
              <a:cs typeface="Times New Roman"/>
            </a:endParaRPr>
          </a:p>
          <a:p>
            <a:pPr marL="469900" indent="-228600">
              <a:lnSpc>
                <a:spcPct val="100000"/>
              </a:lnSpc>
              <a:buFont typeface="Times New Roman"/>
              <a:buChar char="-"/>
              <a:tabLst>
                <a:tab pos="469265" algn="l"/>
                <a:tab pos="469900" algn="l"/>
              </a:tabLst>
            </a:pPr>
            <a:r>
              <a:rPr sz="2000" b="1" dirty="0">
                <a:latin typeface="Times New Roman"/>
                <a:cs typeface="Times New Roman"/>
              </a:rPr>
              <a:t>7)</a:t>
            </a:r>
            <a:r>
              <a:rPr sz="2000" b="1" spc="-5" dirty="0">
                <a:latin typeface="Times New Roman"/>
                <a:cs typeface="Times New Roman"/>
              </a:rPr>
              <a:t> Ejemplos</a:t>
            </a:r>
            <a:endParaRPr sz="2000" dirty="0">
              <a:latin typeface="Times New Roman"/>
              <a:cs typeface="Times New Roman"/>
            </a:endParaRPr>
          </a:p>
          <a:p>
            <a:pPr>
              <a:lnSpc>
                <a:spcPct val="100000"/>
              </a:lnSpc>
              <a:buFont typeface="Times New Roman"/>
              <a:buChar char="-"/>
            </a:pPr>
            <a:endParaRPr sz="2000" dirty="0">
              <a:latin typeface="Times New Roman"/>
              <a:cs typeface="Times New Roman"/>
            </a:endParaRPr>
          </a:p>
          <a:p>
            <a:pPr>
              <a:lnSpc>
                <a:spcPct val="100000"/>
              </a:lnSpc>
              <a:spcBef>
                <a:spcPts val="55"/>
              </a:spcBef>
              <a:buFont typeface="Times New Roman"/>
              <a:buChar char="-"/>
            </a:pPr>
            <a:endParaRPr sz="2000" dirty="0">
              <a:latin typeface="Times New Roman"/>
              <a:cs typeface="Times New Roman"/>
            </a:endParaRPr>
          </a:p>
          <a:p>
            <a:pPr marL="12700">
              <a:lnSpc>
                <a:spcPct val="100000"/>
              </a:lnSpc>
            </a:pPr>
            <a:r>
              <a:rPr sz="2000" b="1" u="heavy" spc="-5" dirty="0">
                <a:uFill>
                  <a:solidFill>
                    <a:srgbClr val="000000"/>
                  </a:solidFill>
                </a:uFill>
                <a:latin typeface="Times New Roman"/>
                <a:cs typeface="Times New Roman"/>
              </a:rPr>
              <a:t>Bibliografía</a:t>
            </a:r>
            <a:endParaRPr sz="2000" dirty="0">
              <a:latin typeface="Times New Roman"/>
              <a:cs typeface="Times New Roman"/>
            </a:endParaRPr>
          </a:p>
          <a:p>
            <a:pPr>
              <a:lnSpc>
                <a:spcPct val="100000"/>
              </a:lnSpc>
              <a:spcBef>
                <a:spcPts val="35"/>
              </a:spcBef>
            </a:pPr>
            <a:endParaRPr sz="2000" dirty="0">
              <a:latin typeface="Times New Roman"/>
              <a:cs typeface="Times New Roman"/>
            </a:endParaRPr>
          </a:p>
          <a:p>
            <a:pPr marL="469900" marR="358140" indent="-228600">
              <a:lnSpc>
                <a:spcPts val="1380"/>
              </a:lnSpc>
              <a:buFont typeface="Times New Roman"/>
              <a:buChar char="-"/>
              <a:tabLst>
                <a:tab pos="469265" algn="l"/>
                <a:tab pos="469900" algn="l"/>
              </a:tabLst>
            </a:pPr>
            <a:r>
              <a:rPr sz="2000" b="1" spc="-5" dirty="0">
                <a:latin typeface="Times New Roman"/>
                <a:cs typeface="Times New Roman"/>
              </a:rPr>
              <a:t>Instalaciones </a:t>
            </a:r>
            <a:r>
              <a:rPr sz="2000" b="1" dirty="0">
                <a:latin typeface="Times New Roman"/>
                <a:cs typeface="Times New Roman"/>
              </a:rPr>
              <a:t>Eléctricas – 3ª edición – </a:t>
            </a:r>
            <a:r>
              <a:rPr sz="2000" b="1" spc="-5" dirty="0">
                <a:latin typeface="Times New Roman"/>
                <a:cs typeface="Times New Roman"/>
              </a:rPr>
              <a:t>Ademaro A. </a:t>
            </a:r>
            <a:r>
              <a:rPr sz="2000" b="1" dirty="0">
                <a:latin typeface="Times New Roman"/>
                <a:cs typeface="Times New Roman"/>
              </a:rPr>
              <a:t>M. B. Cotrim – Mc.  Graw</a:t>
            </a:r>
            <a:r>
              <a:rPr sz="2000" b="1" spc="-5" dirty="0">
                <a:latin typeface="Times New Roman"/>
                <a:cs typeface="Times New Roman"/>
              </a:rPr>
              <a:t> </a:t>
            </a:r>
            <a:r>
              <a:rPr sz="2000" b="1" dirty="0">
                <a:latin typeface="Times New Roman"/>
                <a:cs typeface="Times New Roman"/>
              </a:rPr>
              <a:t>Hill</a:t>
            </a:r>
            <a:endParaRPr sz="2000" dirty="0">
              <a:latin typeface="Times New Roman"/>
              <a:cs typeface="Times New Roman"/>
            </a:endParaRPr>
          </a:p>
          <a:p>
            <a:pPr>
              <a:lnSpc>
                <a:spcPct val="100000"/>
              </a:lnSpc>
              <a:buFont typeface="Times New Roman"/>
              <a:buChar char="-"/>
            </a:pPr>
            <a:endParaRPr sz="2000" dirty="0">
              <a:latin typeface="Times New Roman"/>
              <a:cs typeface="Times New Roman"/>
            </a:endParaRPr>
          </a:p>
          <a:p>
            <a:pPr marL="469265" marR="5080" indent="-228600">
              <a:lnSpc>
                <a:spcPts val="1380"/>
              </a:lnSpc>
              <a:buFont typeface="Times New Roman"/>
              <a:buChar char="-"/>
              <a:tabLst>
                <a:tab pos="469265" algn="l"/>
                <a:tab pos="469900" algn="l"/>
              </a:tabLst>
            </a:pPr>
            <a:r>
              <a:rPr sz="2000" b="1" spc="-5" dirty="0">
                <a:latin typeface="Times New Roman"/>
                <a:cs typeface="Times New Roman"/>
              </a:rPr>
              <a:t>Instalaciones </a:t>
            </a:r>
            <a:r>
              <a:rPr sz="2000" b="1" dirty="0">
                <a:latin typeface="Times New Roman"/>
                <a:cs typeface="Times New Roman"/>
              </a:rPr>
              <a:t>Eléctricas </a:t>
            </a:r>
            <a:r>
              <a:rPr sz="2000" b="1" spc="-5" dirty="0">
                <a:latin typeface="Times New Roman"/>
                <a:cs typeface="Times New Roman"/>
              </a:rPr>
              <a:t>en las </a:t>
            </a:r>
            <a:r>
              <a:rPr sz="2000" b="1" dirty="0">
                <a:latin typeface="Times New Roman"/>
                <a:cs typeface="Times New Roman"/>
              </a:rPr>
              <a:t>edificaciones – </a:t>
            </a:r>
            <a:r>
              <a:rPr sz="2000" b="1" spc="-5" dirty="0">
                <a:latin typeface="Times New Roman"/>
                <a:cs typeface="Times New Roman"/>
              </a:rPr>
              <a:t>Alberto </a:t>
            </a:r>
            <a:r>
              <a:rPr sz="2000" b="1" dirty="0">
                <a:latin typeface="Times New Roman"/>
                <a:cs typeface="Times New Roman"/>
              </a:rPr>
              <a:t>Guerrero – Mc. Graw  Hill</a:t>
            </a:r>
            <a:endParaRPr sz="2000" dirty="0">
              <a:latin typeface="Times New Roman"/>
              <a:cs typeface="Times New Roman"/>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1</a:t>
            </a:fld>
            <a:r>
              <a:rPr dirty="0"/>
              <a:t>de18</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3055"/>
    </mc:Choice>
    <mc:Fallback>
      <p:transition spd="slow" advTm="153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2</a:t>
            </a:fld>
            <a:r>
              <a:rPr dirty="0"/>
              <a:t>de18</a:t>
            </a:r>
          </a:p>
        </p:txBody>
      </p:sp>
      <p:sp>
        <p:nvSpPr>
          <p:cNvPr id="2" name="object 2"/>
          <p:cNvSpPr txBox="1"/>
          <p:nvPr/>
        </p:nvSpPr>
        <p:spPr>
          <a:xfrm>
            <a:off x="1067816" y="862583"/>
            <a:ext cx="5372100" cy="9515425"/>
          </a:xfrm>
          <a:prstGeom prst="rect">
            <a:avLst/>
          </a:prstGeom>
        </p:spPr>
        <p:txBody>
          <a:bodyPr vert="horz" wrap="square" lIns="0" tIns="12700" rIns="0" bIns="0" rtlCol="0">
            <a:spAutoFit/>
          </a:bodyPr>
          <a:lstStyle/>
          <a:p>
            <a:pPr marL="165100" indent="-152400">
              <a:lnSpc>
                <a:spcPct val="100000"/>
              </a:lnSpc>
              <a:spcBef>
                <a:spcPts val="100"/>
              </a:spcBef>
              <a:buAutoNum type="arabicPeriod"/>
              <a:tabLst>
                <a:tab pos="165100" algn="l"/>
              </a:tabLst>
            </a:pPr>
            <a:r>
              <a:rPr sz="1200" b="1" u="heavy" spc="-5" dirty="0">
                <a:uFill>
                  <a:solidFill>
                    <a:srgbClr val="000000"/>
                  </a:solidFill>
                </a:uFill>
                <a:latin typeface="Times New Roman"/>
                <a:cs typeface="Times New Roman"/>
              </a:rPr>
              <a:t>CLASIFICACIÓN DE LOS</a:t>
            </a:r>
            <a:r>
              <a:rPr sz="1200" b="1" u="heavy" spc="20"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RECEPTORES</a:t>
            </a:r>
            <a:endParaRPr sz="1200" dirty="0">
              <a:latin typeface="Times New Roman"/>
              <a:cs typeface="Times New Roman"/>
            </a:endParaRPr>
          </a:p>
          <a:p>
            <a:pPr>
              <a:lnSpc>
                <a:spcPct val="100000"/>
              </a:lnSpc>
              <a:spcBef>
                <a:spcPts val="30"/>
              </a:spcBef>
              <a:buFont typeface="Times New Roman"/>
              <a:buAutoNum type="arabicPeriod"/>
            </a:pPr>
            <a:endParaRPr sz="1100" dirty="0">
              <a:latin typeface="Times New Roman"/>
              <a:cs typeface="Times New Roman"/>
            </a:endParaRPr>
          </a:p>
          <a:p>
            <a:pPr marL="12700">
              <a:lnSpc>
                <a:spcPct val="100000"/>
              </a:lnSpc>
            </a:pPr>
            <a:r>
              <a:rPr sz="1200" spc="-10" dirty="0">
                <a:latin typeface="Times New Roman"/>
                <a:cs typeface="Times New Roman"/>
              </a:rPr>
              <a:t>Los </a:t>
            </a:r>
            <a:r>
              <a:rPr sz="1200" dirty="0">
                <a:latin typeface="Times New Roman"/>
                <a:cs typeface="Times New Roman"/>
              </a:rPr>
              <a:t>receptores de </a:t>
            </a:r>
            <a:r>
              <a:rPr sz="1200" spc="-5" dirty="0">
                <a:latin typeface="Times New Roman"/>
                <a:cs typeface="Times New Roman"/>
              </a:rPr>
              <a:t>energía </a:t>
            </a:r>
            <a:r>
              <a:rPr sz="1200" dirty="0">
                <a:latin typeface="Times New Roman"/>
                <a:cs typeface="Times New Roman"/>
              </a:rPr>
              <a:t>eléctrica, pueden clasificarse </a:t>
            </a:r>
            <a:r>
              <a:rPr sz="1200" spc="-5" dirty="0">
                <a:latin typeface="Times New Roman"/>
                <a:cs typeface="Times New Roman"/>
              </a:rPr>
              <a:t>siguiendo </a:t>
            </a:r>
            <a:r>
              <a:rPr sz="1200" dirty="0">
                <a:latin typeface="Times New Roman"/>
                <a:cs typeface="Times New Roman"/>
              </a:rPr>
              <a:t>diversos</a:t>
            </a:r>
            <a:r>
              <a:rPr sz="1200" spc="50" dirty="0">
                <a:latin typeface="Times New Roman"/>
                <a:cs typeface="Times New Roman"/>
              </a:rPr>
              <a:t> </a:t>
            </a:r>
            <a:r>
              <a:rPr sz="1200" dirty="0">
                <a:latin typeface="Times New Roman"/>
                <a:cs typeface="Times New Roman"/>
              </a:rPr>
              <a:t>criterios:</a:t>
            </a:r>
          </a:p>
          <a:p>
            <a:pPr marL="515620" lvl="1" indent="-274320">
              <a:lnSpc>
                <a:spcPct val="100000"/>
              </a:lnSpc>
              <a:buFont typeface="Times New Roman"/>
              <a:buAutoNum type="arabicPeriod"/>
              <a:tabLst>
                <a:tab pos="515620" algn="l"/>
              </a:tabLst>
            </a:pPr>
            <a:r>
              <a:rPr sz="1200" b="1" spc="-5" dirty="0" err="1" smtClean="0">
                <a:latin typeface="Times New Roman"/>
                <a:cs typeface="Times New Roman"/>
              </a:rPr>
              <a:t>Según</a:t>
            </a:r>
            <a:r>
              <a:rPr sz="1200" b="1" spc="-5" dirty="0" smtClean="0">
                <a:latin typeface="Times New Roman"/>
                <a:cs typeface="Times New Roman"/>
              </a:rPr>
              <a:t> </a:t>
            </a:r>
            <a:r>
              <a:rPr sz="1200" b="1" spc="-5" dirty="0">
                <a:latin typeface="Times New Roman"/>
                <a:cs typeface="Times New Roman"/>
              </a:rPr>
              <a:t>su </a:t>
            </a:r>
            <a:r>
              <a:rPr sz="1200" b="1" dirty="0">
                <a:latin typeface="Times New Roman"/>
                <a:cs typeface="Times New Roman"/>
              </a:rPr>
              <a:t>voltaje </a:t>
            </a:r>
            <a:r>
              <a:rPr sz="1200" b="1" spc="-5" dirty="0">
                <a:latin typeface="Times New Roman"/>
                <a:cs typeface="Times New Roman"/>
              </a:rPr>
              <a:t>nominal de </a:t>
            </a:r>
            <a:r>
              <a:rPr sz="1200" b="1" dirty="0">
                <a:latin typeface="Times New Roman"/>
                <a:cs typeface="Times New Roman"/>
              </a:rPr>
              <a:t>servicio, </a:t>
            </a:r>
            <a:r>
              <a:rPr sz="1200" b="1" spc="-5" dirty="0">
                <a:latin typeface="Times New Roman"/>
                <a:cs typeface="Times New Roman"/>
              </a:rPr>
              <a:t>se </a:t>
            </a:r>
            <a:r>
              <a:rPr sz="1200" b="1" dirty="0">
                <a:latin typeface="Times New Roman"/>
                <a:cs typeface="Times New Roman"/>
              </a:rPr>
              <a:t>clasifican</a:t>
            </a:r>
            <a:r>
              <a:rPr sz="1200" b="1" spc="20" dirty="0">
                <a:latin typeface="Times New Roman"/>
                <a:cs typeface="Times New Roman"/>
              </a:rPr>
              <a:t> </a:t>
            </a:r>
            <a:r>
              <a:rPr sz="1200" b="1" spc="5" dirty="0">
                <a:latin typeface="Times New Roman"/>
                <a:cs typeface="Times New Roman"/>
              </a:rPr>
              <a:t>en</a:t>
            </a:r>
            <a:r>
              <a:rPr sz="1200" spc="5" dirty="0">
                <a:latin typeface="Times New Roman"/>
                <a:cs typeface="Times New Roman"/>
              </a:rPr>
              <a:t>:</a:t>
            </a:r>
            <a:endParaRPr sz="1200" dirty="0">
              <a:latin typeface="Times New Roman"/>
              <a:cs typeface="Times New Roman"/>
            </a:endParaRPr>
          </a:p>
          <a:p>
            <a:pPr lvl="1">
              <a:lnSpc>
                <a:spcPct val="100000"/>
              </a:lnSpc>
              <a:spcBef>
                <a:spcPts val="55"/>
              </a:spcBef>
              <a:buAutoNum type="arabicPeriod"/>
            </a:pPr>
            <a:endParaRPr sz="1100" dirty="0">
              <a:latin typeface="Times New Roman"/>
              <a:cs typeface="Times New Roman"/>
            </a:endParaRPr>
          </a:p>
          <a:p>
            <a:pPr marL="927100" lvl="2" indent="-457200">
              <a:lnSpc>
                <a:spcPct val="100000"/>
              </a:lnSpc>
              <a:buAutoNum type="arabicPeriod"/>
              <a:tabLst>
                <a:tab pos="927100" algn="l"/>
              </a:tabLst>
            </a:pPr>
            <a:r>
              <a:rPr b="1" i="1" u="sng" dirty="0"/>
              <a:t>Receptores para </a:t>
            </a:r>
            <a:r>
              <a:rPr b="1" i="1" u="sng" dirty="0" err="1"/>
              <a:t>corriente</a:t>
            </a:r>
            <a:r>
              <a:rPr b="1" i="1" u="sng" dirty="0"/>
              <a:t> </a:t>
            </a:r>
            <a:r>
              <a:rPr b="1" i="1" u="sng" dirty="0" err="1" smtClean="0"/>
              <a:t>alterna</a:t>
            </a:r>
            <a:r>
              <a:rPr lang="es-AR" b="1" i="1" u="sng" dirty="0" smtClean="0"/>
              <a:t> y continua</a:t>
            </a:r>
            <a:endParaRPr b="1" i="1" u="sng" dirty="0"/>
          </a:p>
          <a:p>
            <a:pPr lvl="2">
              <a:lnSpc>
                <a:spcPct val="100000"/>
              </a:lnSpc>
              <a:spcBef>
                <a:spcPts val="35"/>
              </a:spcBef>
              <a:buFont typeface="Times New Roman"/>
              <a:buAutoNum type="arabicPeriod"/>
            </a:pPr>
            <a:endParaRPr sz="1400" dirty="0">
              <a:latin typeface="Times New Roman" panose="02020603050405020304" pitchFamily="18" charset="0"/>
              <a:cs typeface="Times New Roman" panose="02020603050405020304" pitchFamily="18" charset="0"/>
            </a:endParaRPr>
          </a:p>
          <a:p>
            <a:pPr marL="908685" marR="58419">
              <a:lnSpc>
                <a:spcPts val="1380"/>
              </a:lnSpc>
            </a:pPr>
            <a:r>
              <a:rPr lang="es-AR" sz="1400" dirty="0" smtClean="0">
                <a:latin typeface="Times New Roman" panose="02020603050405020304" pitchFamily="18" charset="0"/>
                <a:cs typeface="Times New Roman" panose="02020603050405020304" pitchFamily="18" charset="0"/>
              </a:rPr>
              <a:t>Niveles de Tensión De acuerdo a lo establecido en el Decreto 351/79, de la Ley 19.587, se consideran los siguientes niveles de tensión: </a:t>
            </a:r>
          </a:p>
          <a:p>
            <a:pPr marL="1080135" marR="58419" indent="-171450">
              <a:lnSpc>
                <a:spcPts val="1380"/>
              </a:lnSpc>
              <a:buFont typeface="Wingdings" panose="05000000000000000000" pitchFamily="2" charset="2"/>
              <a:buChar char="§"/>
            </a:pPr>
            <a:r>
              <a:rPr lang="es-AR" sz="1400" b="1" i="1" u="sng" dirty="0" smtClean="0">
                <a:latin typeface="Times New Roman" panose="02020603050405020304" pitchFamily="18" charset="0"/>
                <a:cs typeface="Times New Roman" panose="02020603050405020304" pitchFamily="18" charset="0"/>
              </a:rPr>
              <a:t>Muy Baja Tensión (M.B.T.) </a:t>
            </a:r>
            <a:r>
              <a:rPr lang="es-AR" sz="1400" dirty="0" smtClean="0">
                <a:latin typeface="Times New Roman" panose="02020603050405020304" pitchFamily="18" charset="0"/>
                <a:cs typeface="Times New Roman" panose="02020603050405020304" pitchFamily="18" charset="0"/>
              </a:rPr>
              <a:t>Corresponde a las tensiones hasta 50 V en corriente continua o iguales valores eficaces entre fases en corriente alterna.</a:t>
            </a:r>
          </a:p>
          <a:p>
            <a:pPr marL="1080135" marR="58419" indent="-171450">
              <a:lnSpc>
                <a:spcPts val="1380"/>
              </a:lnSpc>
              <a:buFont typeface="Wingdings" panose="05000000000000000000" pitchFamily="2" charset="2"/>
              <a:buChar char="§"/>
            </a:pPr>
            <a:r>
              <a:rPr lang="es-AR" sz="1400" b="1" i="1" u="sng" dirty="0" smtClean="0">
                <a:latin typeface="Times New Roman" panose="02020603050405020304" pitchFamily="18" charset="0"/>
                <a:cs typeface="Times New Roman" panose="02020603050405020304" pitchFamily="18" charset="0"/>
              </a:rPr>
              <a:t>Baja Tensión (B.T.) </a:t>
            </a:r>
            <a:r>
              <a:rPr lang="es-AR" sz="1400" dirty="0" smtClean="0">
                <a:latin typeface="Times New Roman" panose="02020603050405020304" pitchFamily="18" charset="0"/>
                <a:cs typeface="Times New Roman" panose="02020603050405020304" pitchFamily="18" charset="0"/>
              </a:rPr>
              <a:t>Corresponde a tensiones por encima de 50 V y hasta 1- </a:t>
            </a:r>
            <a:r>
              <a:rPr lang="es-AR" sz="1400" dirty="0" err="1" smtClean="0">
                <a:latin typeface="Times New Roman" panose="02020603050405020304" pitchFamily="18" charset="0"/>
                <a:cs typeface="Times New Roman" panose="02020603050405020304" pitchFamily="18" charset="0"/>
              </a:rPr>
              <a:t>kV</a:t>
            </a:r>
            <a:r>
              <a:rPr lang="es-AR" sz="1400" dirty="0" smtClean="0">
                <a:latin typeface="Times New Roman" panose="02020603050405020304" pitchFamily="18" charset="0"/>
                <a:cs typeface="Times New Roman" panose="02020603050405020304" pitchFamily="18" charset="0"/>
              </a:rPr>
              <a:t> en corriente continua o iguales valores eficaces entre fases en corriente alterna.</a:t>
            </a:r>
          </a:p>
          <a:p>
            <a:pPr marL="1080135" marR="58419" indent="-171450">
              <a:lnSpc>
                <a:spcPts val="1380"/>
              </a:lnSpc>
              <a:buFont typeface="Wingdings" panose="05000000000000000000" pitchFamily="2" charset="2"/>
              <a:buChar char="§"/>
            </a:pPr>
            <a:r>
              <a:rPr lang="es-AR" sz="1400" b="1" i="1" u="sng" dirty="0" smtClean="0">
                <a:latin typeface="Times New Roman" panose="02020603050405020304" pitchFamily="18" charset="0"/>
                <a:cs typeface="Times New Roman" panose="02020603050405020304" pitchFamily="18" charset="0"/>
              </a:rPr>
              <a:t>Media Tensión (M.T.) </a:t>
            </a:r>
            <a:r>
              <a:rPr lang="es-AR" sz="1400" dirty="0" smtClean="0">
                <a:latin typeface="Times New Roman" panose="02020603050405020304" pitchFamily="18" charset="0"/>
                <a:cs typeface="Times New Roman" panose="02020603050405020304" pitchFamily="18" charset="0"/>
              </a:rPr>
              <a:t>Corresponde a tensiones por encima de 1 </a:t>
            </a:r>
            <a:r>
              <a:rPr lang="es-AR" sz="1400" dirty="0" err="1" smtClean="0">
                <a:latin typeface="Times New Roman" panose="02020603050405020304" pitchFamily="18" charset="0"/>
                <a:cs typeface="Times New Roman" panose="02020603050405020304" pitchFamily="18" charset="0"/>
              </a:rPr>
              <a:t>kV</a:t>
            </a:r>
            <a:r>
              <a:rPr lang="es-AR" sz="1400" dirty="0" smtClean="0">
                <a:latin typeface="Times New Roman" panose="02020603050405020304" pitchFamily="18" charset="0"/>
                <a:cs typeface="Times New Roman" panose="02020603050405020304" pitchFamily="18" charset="0"/>
              </a:rPr>
              <a:t> y hasta 33 </a:t>
            </a:r>
            <a:r>
              <a:rPr lang="es-AR" sz="1400" dirty="0" err="1" smtClean="0">
                <a:latin typeface="Times New Roman" panose="02020603050405020304" pitchFamily="18" charset="0"/>
                <a:cs typeface="Times New Roman" panose="02020603050405020304" pitchFamily="18" charset="0"/>
              </a:rPr>
              <a:t>kV</a:t>
            </a:r>
            <a:r>
              <a:rPr lang="es-AR" sz="1400" dirty="0" smtClean="0">
                <a:latin typeface="Times New Roman" panose="02020603050405020304" pitchFamily="18" charset="0"/>
                <a:cs typeface="Times New Roman" panose="02020603050405020304" pitchFamily="18" charset="0"/>
              </a:rPr>
              <a:t>. </a:t>
            </a:r>
          </a:p>
          <a:p>
            <a:pPr marL="1080135" marR="58419" indent="-171450">
              <a:lnSpc>
                <a:spcPts val="1380"/>
              </a:lnSpc>
              <a:buFont typeface="Wingdings" panose="05000000000000000000" pitchFamily="2" charset="2"/>
              <a:buChar char="§"/>
            </a:pPr>
            <a:r>
              <a:rPr lang="es-AR" sz="1400" b="1" i="1" u="sng" dirty="0" smtClean="0">
                <a:latin typeface="Times New Roman" panose="02020603050405020304" pitchFamily="18" charset="0"/>
                <a:cs typeface="Times New Roman" panose="02020603050405020304" pitchFamily="18" charset="0"/>
              </a:rPr>
              <a:t>Alta Tensión (A.T.</a:t>
            </a:r>
            <a:r>
              <a:rPr lang="es-AR" sz="1400" dirty="0" smtClean="0">
                <a:latin typeface="Times New Roman" panose="02020603050405020304" pitchFamily="18" charset="0"/>
                <a:cs typeface="Times New Roman" panose="02020603050405020304" pitchFamily="18" charset="0"/>
              </a:rPr>
              <a:t>) Corresponde a tensiones por encima de 33 </a:t>
            </a:r>
            <a:r>
              <a:rPr lang="es-AR" sz="1400" dirty="0" err="1" smtClean="0">
                <a:latin typeface="Times New Roman" panose="02020603050405020304" pitchFamily="18" charset="0"/>
                <a:cs typeface="Times New Roman" panose="02020603050405020304" pitchFamily="18" charset="0"/>
              </a:rPr>
              <a:t>kV</a:t>
            </a:r>
            <a:endParaRPr lang="es-AR" sz="1400" dirty="0" smtClean="0">
              <a:latin typeface="Times New Roman" panose="02020603050405020304" pitchFamily="18" charset="0"/>
              <a:cs typeface="Times New Roman" panose="02020603050405020304" pitchFamily="18" charset="0"/>
            </a:endParaRPr>
          </a:p>
          <a:p>
            <a:pPr marL="908685" marR="58419">
              <a:lnSpc>
                <a:spcPts val="1380"/>
              </a:lnSpc>
            </a:pPr>
            <a:endParaRPr sz="1100" dirty="0">
              <a:latin typeface="Times New Roman"/>
              <a:cs typeface="Times New Roman"/>
            </a:endParaRPr>
          </a:p>
          <a:p>
            <a:pPr>
              <a:lnSpc>
                <a:spcPct val="100000"/>
              </a:lnSpc>
              <a:spcBef>
                <a:spcPts val="20"/>
              </a:spcBef>
            </a:pPr>
            <a:endParaRPr sz="1100" dirty="0">
              <a:latin typeface="Times New Roman"/>
              <a:cs typeface="Times New Roman"/>
            </a:endParaRPr>
          </a:p>
          <a:p>
            <a:pPr marL="515620" lvl="1" indent="-274320">
              <a:lnSpc>
                <a:spcPct val="100000"/>
              </a:lnSpc>
              <a:buFont typeface="Times New Roman"/>
              <a:buAutoNum type="arabicPeriod" startAt="2"/>
              <a:tabLst>
                <a:tab pos="515620" algn="l"/>
              </a:tabLst>
            </a:pPr>
            <a:r>
              <a:rPr sz="1200" b="1" spc="-5" dirty="0">
                <a:latin typeface="Times New Roman"/>
                <a:cs typeface="Times New Roman"/>
              </a:rPr>
              <a:t>Según su </a:t>
            </a:r>
            <a:r>
              <a:rPr sz="1200" b="1" dirty="0">
                <a:latin typeface="Times New Roman"/>
                <a:cs typeface="Times New Roman"/>
              </a:rPr>
              <a:t>frecuencia </a:t>
            </a:r>
            <a:r>
              <a:rPr sz="1200" b="1" spc="-5" dirty="0">
                <a:latin typeface="Times New Roman"/>
                <a:cs typeface="Times New Roman"/>
              </a:rPr>
              <a:t>nominal de </a:t>
            </a:r>
            <a:r>
              <a:rPr sz="1200" b="1" dirty="0">
                <a:latin typeface="Times New Roman"/>
                <a:cs typeface="Times New Roman"/>
              </a:rPr>
              <a:t>servicio, </a:t>
            </a:r>
            <a:r>
              <a:rPr sz="1200" b="1" spc="-5" dirty="0">
                <a:latin typeface="Times New Roman"/>
                <a:cs typeface="Times New Roman"/>
              </a:rPr>
              <a:t>se </a:t>
            </a:r>
            <a:r>
              <a:rPr sz="1200" b="1" dirty="0">
                <a:latin typeface="Times New Roman"/>
                <a:cs typeface="Times New Roman"/>
              </a:rPr>
              <a:t>clasifican</a:t>
            </a:r>
            <a:r>
              <a:rPr sz="1200" b="1" spc="15" dirty="0">
                <a:latin typeface="Times New Roman"/>
                <a:cs typeface="Times New Roman"/>
              </a:rPr>
              <a:t> </a:t>
            </a:r>
            <a:r>
              <a:rPr sz="1200" b="1" spc="5" dirty="0">
                <a:latin typeface="Times New Roman"/>
                <a:cs typeface="Times New Roman"/>
              </a:rPr>
              <a:t>en</a:t>
            </a:r>
            <a:r>
              <a:rPr sz="1200" spc="5" dirty="0" smtClean="0">
                <a:latin typeface="Times New Roman"/>
                <a:cs typeface="Times New Roman"/>
              </a:rPr>
              <a:t>:</a:t>
            </a:r>
            <a:endParaRPr sz="1200" dirty="0">
              <a:latin typeface="Times New Roman"/>
              <a:cs typeface="Times New Roman"/>
            </a:endParaRPr>
          </a:p>
          <a:p>
            <a:pPr lvl="1">
              <a:lnSpc>
                <a:spcPct val="100000"/>
              </a:lnSpc>
              <a:spcBef>
                <a:spcPts val="55"/>
              </a:spcBef>
              <a:buAutoNum type="arabicPeriod" startAt="2"/>
            </a:pPr>
            <a:endParaRPr sz="1100" dirty="0">
              <a:latin typeface="Times New Roman"/>
              <a:cs typeface="Times New Roman"/>
            </a:endParaRPr>
          </a:p>
          <a:p>
            <a:pPr marL="927100" lvl="2" indent="-457200">
              <a:lnSpc>
                <a:spcPts val="1410"/>
              </a:lnSpc>
              <a:buAutoNum type="arabicPeriod"/>
              <a:tabLst>
                <a:tab pos="927100" algn="l"/>
              </a:tabLst>
            </a:pPr>
            <a:r>
              <a:rPr sz="1200" dirty="0">
                <a:latin typeface="Times New Roman"/>
                <a:cs typeface="Times New Roman"/>
              </a:rPr>
              <a:t>Receptores </a:t>
            </a:r>
            <a:r>
              <a:rPr sz="1200" spc="5" dirty="0">
                <a:latin typeface="Times New Roman"/>
                <a:cs typeface="Times New Roman"/>
              </a:rPr>
              <a:t>de </a:t>
            </a:r>
            <a:r>
              <a:rPr sz="1600" b="1" i="1" u="sng" dirty="0">
                <a:latin typeface="Times New Roman"/>
                <a:cs typeface="Times New Roman"/>
              </a:rPr>
              <a:t>frecuencia alt</a:t>
            </a:r>
            <a:r>
              <a:rPr sz="1200" dirty="0">
                <a:latin typeface="Times New Roman"/>
                <a:cs typeface="Times New Roman"/>
              </a:rPr>
              <a:t>a – </a:t>
            </a:r>
            <a:r>
              <a:rPr sz="1200" spc="-5" dirty="0">
                <a:latin typeface="Times New Roman"/>
                <a:cs typeface="Times New Roman"/>
              </a:rPr>
              <a:t>mayor </a:t>
            </a:r>
            <a:r>
              <a:rPr sz="1200" dirty="0">
                <a:latin typeface="Times New Roman"/>
                <a:cs typeface="Times New Roman"/>
              </a:rPr>
              <a:t>a 50Hz o</a:t>
            </a:r>
            <a:r>
              <a:rPr sz="1200" spc="-15" dirty="0">
                <a:latin typeface="Times New Roman"/>
                <a:cs typeface="Times New Roman"/>
              </a:rPr>
              <a:t> </a:t>
            </a:r>
            <a:r>
              <a:rPr sz="1200" dirty="0">
                <a:latin typeface="Times New Roman"/>
                <a:cs typeface="Times New Roman"/>
              </a:rPr>
              <a:t>60Hz</a:t>
            </a:r>
          </a:p>
          <a:p>
            <a:pPr marL="927100" lvl="2" indent="-457200">
              <a:lnSpc>
                <a:spcPts val="1380"/>
              </a:lnSpc>
              <a:buAutoNum type="arabicPeriod"/>
              <a:tabLst>
                <a:tab pos="927100" algn="l"/>
              </a:tabLst>
            </a:pPr>
            <a:r>
              <a:rPr sz="1200" dirty="0">
                <a:latin typeface="Times New Roman"/>
                <a:cs typeface="Times New Roman"/>
              </a:rPr>
              <a:t>Receptores </a:t>
            </a:r>
            <a:r>
              <a:rPr sz="1600" b="1" i="1" u="sng" spc="5" dirty="0">
                <a:latin typeface="Times New Roman"/>
                <a:cs typeface="Times New Roman"/>
              </a:rPr>
              <a:t>de </a:t>
            </a:r>
            <a:r>
              <a:rPr sz="1600" b="1" i="1" u="sng" dirty="0">
                <a:latin typeface="Times New Roman"/>
                <a:cs typeface="Times New Roman"/>
              </a:rPr>
              <a:t>frecuencia normal </a:t>
            </a:r>
            <a:r>
              <a:rPr sz="1200" dirty="0">
                <a:latin typeface="Times New Roman"/>
                <a:cs typeface="Times New Roman"/>
              </a:rPr>
              <a:t>– 50Hz o</a:t>
            </a:r>
            <a:r>
              <a:rPr sz="1200" spc="-20" dirty="0">
                <a:latin typeface="Times New Roman"/>
                <a:cs typeface="Times New Roman"/>
              </a:rPr>
              <a:t> </a:t>
            </a:r>
            <a:r>
              <a:rPr sz="1200" dirty="0">
                <a:latin typeface="Times New Roman"/>
                <a:cs typeface="Times New Roman"/>
              </a:rPr>
              <a:t>60Hz</a:t>
            </a:r>
          </a:p>
          <a:p>
            <a:pPr marL="927100" lvl="2" indent="-457200">
              <a:lnSpc>
                <a:spcPts val="1410"/>
              </a:lnSpc>
              <a:buAutoNum type="arabicPeriod"/>
              <a:tabLst>
                <a:tab pos="927100" algn="l"/>
              </a:tabLst>
            </a:pPr>
            <a:r>
              <a:rPr sz="1200" dirty="0">
                <a:latin typeface="Times New Roman"/>
                <a:cs typeface="Times New Roman"/>
              </a:rPr>
              <a:t>Receptores </a:t>
            </a:r>
            <a:r>
              <a:rPr sz="1200" spc="5" dirty="0">
                <a:latin typeface="Times New Roman"/>
                <a:cs typeface="Times New Roman"/>
              </a:rPr>
              <a:t>de </a:t>
            </a:r>
            <a:r>
              <a:rPr sz="1600" b="1" i="1" u="sng" dirty="0">
                <a:latin typeface="Times New Roman"/>
                <a:cs typeface="Times New Roman"/>
              </a:rPr>
              <a:t>frecuencia reducida </a:t>
            </a:r>
            <a:r>
              <a:rPr sz="1200" dirty="0">
                <a:latin typeface="Times New Roman"/>
                <a:cs typeface="Times New Roman"/>
              </a:rPr>
              <a:t>– menor a 50Hz o</a:t>
            </a:r>
            <a:r>
              <a:rPr sz="1200" spc="-30" dirty="0">
                <a:latin typeface="Times New Roman"/>
                <a:cs typeface="Times New Roman"/>
              </a:rPr>
              <a:t> </a:t>
            </a:r>
            <a:r>
              <a:rPr sz="1200" dirty="0">
                <a:latin typeface="Times New Roman"/>
                <a:cs typeface="Times New Roman"/>
              </a:rPr>
              <a:t>60Hz.</a:t>
            </a:r>
          </a:p>
          <a:p>
            <a:pPr lvl="2">
              <a:lnSpc>
                <a:spcPct val="100000"/>
              </a:lnSpc>
              <a:buFont typeface="Times New Roman"/>
              <a:buAutoNum type="arabicPeriod"/>
            </a:pPr>
            <a:endParaRPr sz="1250" dirty="0">
              <a:latin typeface="Times New Roman"/>
              <a:cs typeface="Times New Roman"/>
            </a:endParaRPr>
          </a:p>
          <a:p>
            <a:pPr marL="515620" marR="327025" lvl="1" indent="-274320">
              <a:lnSpc>
                <a:spcPts val="1380"/>
              </a:lnSpc>
              <a:spcBef>
                <a:spcPts val="5"/>
              </a:spcBef>
              <a:buAutoNum type="arabicPeriod" startAt="2"/>
              <a:tabLst>
                <a:tab pos="515620" algn="l"/>
              </a:tabLst>
            </a:pPr>
            <a:r>
              <a:rPr sz="1200" b="1" spc="-5" dirty="0">
                <a:latin typeface="Times New Roman"/>
                <a:cs typeface="Times New Roman"/>
              </a:rPr>
              <a:t>Según sus requerimientos desde </a:t>
            </a:r>
            <a:r>
              <a:rPr sz="1200" b="1" dirty="0">
                <a:latin typeface="Times New Roman"/>
                <a:cs typeface="Times New Roman"/>
              </a:rPr>
              <a:t>el </a:t>
            </a:r>
            <a:r>
              <a:rPr sz="1200" b="1" spc="-5" dirty="0">
                <a:latin typeface="Times New Roman"/>
                <a:cs typeface="Times New Roman"/>
              </a:rPr>
              <a:t>punto de vista de </a:t>
            </a:r>
            <a:r>
              <a:rPr sz="1200" b="1" dirty="0">
                <a:latin typeface="Times New Roman"/>
                <a:cs typeface="Times New Roman"/>
              </a:rPr>
              <a:t>la </a:t>
            </a:r>
            <a:r>
              <a:rPr sz="1200" b="1" spc="-5" dirty="0">
                <a:latin typeface="Times New Roman"/>
                <a:cs typeface="Times New Roman"/>
              </a:rPr>
              <a:t>confiabilidad </a:t>
            </a:r>
            <a:r>
              <a:rPr sz="1200" b="1" dirty="0">
                <a:latin typeface="Times New Roman"/>
                <a:cs typeface="Times New Roman"/>
              </a:rPr>
              <a:t>y  </a:t>
            </a:r>
            <a:r>
              <a:rPr sz="1200" b="1" spc="-5" dirty="0">
                <a:latin typeface="Times New Roman"/>
                <a:cs typeface="Times New Roman"/>
              </a:rPr>
              <a:t>continuidad del</a:t>
            </a:r>
            <a:r>
              <a:rPr sz="1200" b="1" dirty="0">
                <a:latin typeface="Times New Roman"/>
                <a:cs typeface="Times New Roman"/>
              </a:rPr>
              <a:t> servicio.</a:t>
            </a:r>
            <a:endParaRPr sz="1200" dirty="0">
              <a:latin typeface="Times New Roman"/>
              <a:cs typeface="Times New Roman"/>
            </a:endParaRPr>
          </a:p>
          <a:p>
            <a:pPr lvl="1">
              <a:lnSpc>
                <a:spcPct val="100000"/>
              </a:lnSpc>
              <a:spcBef>
                <a:spcPts val="50"/>
              </a:spcBef>
              <a:buAutoNum type="arabicPeriod" startAt="2"/>
            </a:pPr>
            <a:endParaRPr sz="1050" dirty="0">
              <a:latin typeface="Times New Roman"/>
              <a:cs typeface="Times New Roman"/>
            </a:endParaRPr>
          </a:p>
          <a:p>
            <a:pPr marL="927100" lvl="2" indent="-457200">
              <a:lnSpc>
                <a:spcPct val="100000"/>
              </a:lnSpc>
              <a:buAutoNum type="arabicPeriod"/>
              <a:tabLst>
                <a:tab pos="927100" algn="l"/>
              </a:tabLst>
            </a:pPr>
            <a:r>
              <a:rPr sz="1600" b="1" i="1" u="sng" dirty="0">
                <a:latin typeface="Times New Roman"/>
                <a:cs typeface="Times New Roman"/>
              </a:rPr>
              <a:t>Receptores </a:t>
            </a:r>
            <a:r>
              <a:rPr sz="1600" b="1" i="1" u="sng" spc="-5" dirty="0">
                <a:latin typeface="Times New Roman"/>
                <a:cs typeface="Times New Roman"/>
              </a:rPr>
              <a:t>cuya </a:t>
            </a:r>
            <a:r>
              <a:rPr sz="1600" b="1" i="1" u="sng" dirty="0">
                <a:latin typeface="Times New Roman"/>
                <a:cs typeface="Times New Roman"/>
              </a:rPr>
              <a:t>desconexión pone en </a:t>
            </a:r>
            <a:r>
              <a:rPr sz="1600" b="1" i="1" u="sng" spc="-5" dirty="0">
                <a:latin typeface="Times New Roman"/>
                <a:cs typeface="Times New Roman"/>
              </a:rPr>
              <a:t>peligro </a:t>
            </a:r>
            <a:r>
              <a:rPr sz="1600" b="1" i="1" u="sng" dirty="0">
                <a:latin typeface="Times New Roman"/>
                <a:cs typeface="Times New Roman"/>
              </a:rPr>
              <a:t>la vida de </a:t>
            </a:r>
            <a:r>
              <a:rPr sz="1600" b="1" i="1" u="sng" spc="-5" dirty="0">
                <a:latin typeface="Times New Roman"/>
                <a:cs typeface="Times New Roman"/>
              </a:rPr>
              <a:t>las</a:t>
            </a:r>
            <a:r>
              <a:rPr sz="1600" b="1" i="1" u="sng" spc="10" dirty="0">
                <a:latin typeface="Times New Roman"/>
                <a:cs typeface="Times New Roman"/>
              </a:rPr>
              <a:t> </a:t>
            </a:r>
            <a:r>
              <a:rPr sz="1600" b="1" i="1" u="sng" dirty="0">
                <a:latin typeface="Times New Roman"/>
                <a:cs typeface="Times New Roman"/>
              </a:rPr>
              <a:t>personas</a:t>
            </a:r>
          </a:p>
          <a:p>
            <a:pPr marL="469900" marR="457834">
              <a:lnSpc>
                <a:spcPts val="1380"/>
              </a:lnSpc>
            </a:pPr>
            <a:r>
              <a:rPr sz="1200" dirty="0" smtClean="0">
                <a:latin typeface="Times New Roman"/>
                <a:cs typeface="Times New Roman"/>
              </a:rPr>
              <a:t>Para </a:t>
            </a:r>
            <a:r>
              <a:rPr sz="1200" dirty="0">
                <a:latin typeface="Times New Roman"/>
                <a:cs typeface="Times New Roman"/>
              </a:rPr>
              <a:t>este tipo </a:t>
            </a:r>
            <a:r>
              <a:rPr sz="1200" spc="-5" dirty="0">
                <a:latin typeface="Times New Roman"/>
                <a:cs typeface="Times New Roman"/>
              </a:rPr>
              <a:t>de </a:t>
            </a:r>
            <a:r>
              <a:rPr sz="1200" dirty="0">
                <a:latin typeface="Times New Roman"/>
                <a:cs typeface="Times New Roman"/>
              </a:rPr>
              <a:t>receptores, </a:t>
            </a:r>
            <a:r>
              <a:rPr sz="1200" spc="-5" dirty="0">
                <a:latin typeface="Times New Roman"/>
                <a:cs typeface="Times New Roman"/>
              </a:rPr>
              <a:t>se </a:t>
            </a:r>
            <a:r>
              <a:rPr sz="1200" dirty="0">
                <a:latin typeface="Times New Roman"/>
                <a:cs typeface="Times New Roman"/>
              </a:rPr>
              <a:t>prevé además de </a:t>
            </a:r>
            <a:r>
              <a:rPr sz="1200" spc="-5" dirty="0">
                <a:latin typeface="Times New Roman"/>
                <a:cs typeface="Times New Roman"/>
              </a:rPr>
              <a:t>su </a:t>
            </a:r>
            <a:r>
              <a:rPr sz="1200" dirty="0">
                <a:latin typeface="Times New Roman"/>
                <a:cs typeface="Times New Roman"/>
              </a:rPr>
              <a:t>alimentación</a:t>
            </a:r>
            <a:r>
              <a:rPr sz="1200" spc="-30" dirty="0">
                <a:latin typeface="Times New Roman"/>
                <a:cs typeface="Times New Roman"/>
              </a:rPr>
              <a:t> </a:t>
            </a:r>
            <a:r>
              <a:rPr sz="1200" dirty="0">
                <a:latin typeface="Times New Roman"/>
                <a:cs typeface="Times New Roman"/>
              </a:rPr>
              <a:t>normal,  </a:t>
            </a:r>
            <a:r>
              <a:rPr sz="1200" spc="-5" dirty="0">
                <a:latin typeface="Times New Roman"/>
                <a:cs typeface="Times New Roman"/>
              </a:rPr>
              <a:t>sistemas </a:t>
            </a:r>
            <a:r>
              <a:rPr sz="1200" dirty="0">
                <a:latin typeface="Times New Roman"/>
                <a:cs typeface="Times New Roman"/>
              </a:rPr>
              <a:t>de alimentación de</a:t>
            </a:r>
            <a:r>
              <a:rPr sz="1200" spc="10" dirty="0">
                <a:latin typeface="Times New Roman"/>
                <a:cs typeface="Times New Roman"/>
              </a:rPr>
              <a:t> </a:t>
            </a:r>
            <a:r>
              <a:rPr sz="1200" spc="-5" dirty="0">
                <a:latin typeface="Times New Roman"/>
                <a:cs typeface="Times New Roman"/>
              </a:rPr>
              <a:t>seguridad.</a:t>
            </a:r>
            <a:endParaRPr sz="1200" dirty="0">
              <a:latin typeface="Times New Roman"/>
              <a:cs typeface="Times New Roman"/>
            </a:endParaRPr>
          </a:p>
          <a:p>
            <a:pPr marL="469900" marR="38100">
              <a:lnSpc>
                <a:spcPts val="1380"/>
              </a:lnSpc>
            </a:pPr>
            <a:r>
              <a:rPr sz="1200" b="1" spc="-5" dirty="0">
                <a:latin typeface="Times New Roman"/>
                <a:cs typeface="Times New Roman"/>
              </a:rPr>
              <a:t>Sistema de </a:t>
            </a:r>
            <a:r>
              <a:rPr sz="1200" b="1" dirty="0">
                <a:latin typeface="Times New Roman"/>
                <a:cs typeface="Times New Roman"/>
              </a:rPr>
              <a:t>alimentación </a:t>
            </a:r>
            <a:r>
              <a:rPr sz="1200" b="1" spc="-5" dirty="0">
                <a:latin typeface="Times New Roman"/>
                <a:cs typeface="Times New Roman"/>
              </a:rPr>
              <a:t>de seguridad: </a:t>
            </a:r>
            <a:r>
              <a:rPr sz="1200" spc="-5" dirty="0">
                <a:latin typeface="Times New Roman"/>
                <a:cs typeface="Times New Roman"/>
              </a:rPr>
              <a:t>Sistema </a:t>
            </a:r>
            <a:r>
              <a:rPr sz="1200" dirty="0">
                <a:latin typeface="Times New Roman"/>
                <a:cs typeface="Times New Roman"/>
              </a:rPr>
              <a:t>de alimentación previsto para  mantener en funcionamiento el equipamiento esencial para </a:t>
            </a:r>
            <a:r>
              <a:rPr sz="1200" spc="5" dirty="0">
                <a:latin typeface="Times New Roman"/>
                <a:cs typeface="Times New Roman"/>
              </a:rPr>
              <a:t>la </a:t>
            </a:r>
            <a:r>
              <a:rPr sz="1200" spc="-5" dirty="0">
                <a:latin typeface="Times New Roman"/>
                <a:cs typeface="Times New Roman"/>
              </a:rPr>
              <a:t>seguridad </a:t>
            </a:r>
            <a:r>
              <a:rPr sz="1200" spc="5" dirty="0">
                <a:latin typeface="Times New Roman"/>
                <a:cs typeface="Times New Roman"/>
              </a:rPr>
              <a:t>de </a:t>
            </a:r>
            <a:r>
              <a:rPr sz="1200" spc="-5" dirty="0">
                <a:latin typeface="Times New Roman"/>
                <a:cs typeface="Times New Roman"/>
              </a:rPr>
              <a:t>las  personas</a:t>
            </a:r>
            <a:endParaRPr sz="1200" dirty="0">
              <a:latin typeface="Times New Roman"/>
              <a:cs typeface="Times New Roman"/>
            </a:endParaRPr>
          </a:p>
          <a:p>
            <a:pPr>
              <a:lnSpc>
                <a:spcPct val="100000"/>
              </a:lnSpc>
              <a:spcBef>
                <a:spcPts val="20"/>
              </a:spcBef>
            </a:pPr>
            <a:endParaRPr sz="1100" dirty="0">
              <a:latin typeface="Times New Roman"/>
              <a:cs typeface="Times New Roman"/>
            </a:endParaRPr>
          </a:p>
          <a:p>
            <a:pPr marL="927100" lvl="2" indent="-457200">
              <a:lnSpc>
                <a:spcPct val="100000"/>
              </a:lnSpc>
              <a:buAutoNum type="arabicPeriod" startAt="2"/>
              <a:tabLst>
                <a:tab pos="927100" algn="l"/>
              </a:tabLst>
            </a:pPr>
            <a:r>
              <a:rPr sz="1600" b="1" i="1" u="sng" dirty="0">
                <a:latin typeface="Times New Roman"/>
                <a:cs typeface="Times New Roman"/>
              </a:rPr>
              <a:t>Receptores </a:t>
            </a:r>
            <a:r>
              <a:rPr sz="1600" b="1" i="1" u="sng" spc="-5" dirty="0">
                <a:latin typeface="Times New Roman"/>
                <a:cs typeface="Times New Roman"/>
              </a:rPr>
              <a:t>cuya </a:t>
            </a:r>
            <a:r>
              <a:rPr sz="1600" b="1" i="1" u="sng" dirty="0">
                <a:latin typeface="Times New Roman"/>
                <a:cs typeface="Times New Roman"/>
              </a:rPr>
              <a:t>interrupción implica pérdidas materiales</a:t>
            </a:r>
            <a:r>
              <a:rPr sz="1600" b="1" i="1" u="sng" spc="-30" dirty="0">
                <a:latin typeface="Times New Roman"/>
                <a:cs typeface="Times New Roman"/>
              </a:rPr>
              <a:t> </a:t>
            </a:r>
            <a:r>
              <a:rPr sz="1600" b="1" i="1" u="sng" dirty="0">
                <a:latin typeface="Times New Roman"/>
                <a:cs typeface="Times New Roman"/>
              </a:rPr>
              <a:t>importantes</a:t>
            </a:r>
          </a:p>
          <a:p>
            <a:pPr marL="469900" marR="457834">
              <a:lnSpc>
                <a:spcPts val="1380"/>
              </a:lnSpc>
            </a:pPr>
            <a:r>
              <a:rPr sz="1200" dirty="0" smtClean="0">
                <a:latin typeface="Times New Roman"/>
                <a:cs typeface="Times New Roman"/>
              </a:rPr>
              <a:t>Para </a:t>
            </a:r>
            <a:r>
              <a:rPr sz="1200" dirty="0">
                <a:latin typeface="Times New Roman"/>
                <a:cs typeface="Times New Roman"/>
              </a:rPr>
              <a:t>este tipo </a:t>
            </a:r>
            <a:r>
              <a:rPr sz="1200" spc="-5" dirty="0">
                <a:latin typeface="Times New Roman"/>
                <a:cs typeface="Times New Roman"/>
              </a:rPr>
              <a:t>de </a:t>
            </a:r>
            <a:r>
              <a:rPr sz="1200" dirty="0">
                <a:latin typeface="Times New Roman"/>
                <a:cs typeface="Times New Roman"/>
              </a:rPr>
              <a:t>receptores, </a:t>
            </a:r>
            <a:r>
              <a:rPr sz="1200" spc="-5" dirty="0">
                <a:latin typeface="Times New Roman"/>
                <a:cs typeface="Times New Roman"/>
              </a:rPr>
              <a:t>se </a:t>
            </a:r>
            <a:r>
              <a:rPr sz="1200" dirty="0">
                <a:latin typeface="Times New Roman"/>
                <a:cs typeface="Times New Roman"/>
              </a:rPr>
              <a:t>prevé además de </a:t>
            </a:r>
            <a:r>
              <a:rPr sz="1200" spc="-5" dirty="0">
                <a:latin typeface="Times New Roman"/>
                <a:cs typeface="Times New Roman"/>
              </a:rPr>
              <a:t>su </a:t>
            </a:r>
            <a:r>
              <a:rPr sz="1200" dirty="0">
                <a:latin typeface="Times New Roman"/>
                <a:cs typeface="Times New Roman"/>
              </a:rPr>
              <a:t>alimentación</a:t>
            </a:r>
            <a:r>
              <a:rPr sz="1200" spc="-30" dirty="0">
                <a:latin typeface="Times New Roman"/>
                <a:cs typeface="Times New Roman"/>
              </a:rPr>
              <a:t> </a:t>
            </a:r>
            <a:r>
              <a:rPr sz="1200" dirty="0">
                <a:latin typeface="Times New Roman"/>
                <a:cs typeface="Times New Roman"/>
              </a:rPr>
              <a:t>normal,  </a:t>
            </a:r>
            <a:r>
              <a:rPr sz="1200" spc="-5" dirty="0">
                <a:latin typeface="Times New Roman"/>
                <a:cs typeface="Times New Roman"/>
              </a:rPr>
              <a:t>sistemas </a:t>
            </a:r>
            <a:r>
              <a:rPr sz="1200" dirty="0">
                <a:latin typeface="Times New Roman"/>
                <a:cs typeface="Times New Roman"/>
              </a:rPr>
              <a:t>de alimentación de</a:t>
            </a:r>
            <a:r>
              <a:rPr sz="1200" spc="10" dirty="0">
                <a:latin typeface="Times New Roman"/>
                <a:cs typeface="Times New Roman"/>
              </a:rPr>
              <a:t> </a:t>
            </a:r>
            <a:r>
              <a:rPr sz="1200" dirty="0">
                <a:latin typeface="Times New Roman"/>
                <a:cs typeface="Times New Roman"/>
              </a:rPr>
              <a:t>respaldo.</a:t>
            </a:r>
          </a:p>
          <a:p>
            <a:pPr marL="462280" marR="108585">
              <a:lnSpc>
                <a:spcPts val="1380"/>
              </a:lnSpc>
            </a:pPr>
            <a:r>
              <a:rPr sz="1200" b="1" spc="-5" dirty="0">
                <a:latin typeface="Times New Roman"/>
                <a:cs typeface="Times New Roman"/>
              </a:rPr>
              <a:t>Sistema de </a:t>
            </a:r>
            <a:r>
              <a:rPr sz="1200" b="1" dirty="0">
                <a:latin typeface="Times New Roman"/>
                <a:cs typeface="Times New Roman"/>
              </a:rPr>
              <a:t>alimentación </a:t>
            </a:r>
            <a:r>
              <a:rPr sz="1200" b="1" spc="-5" dirty="0">
                <a:latin typeface="Times New Roman"/>
                <a:cs typeface="Times New Roman"/>
              </a:rPr>
              <a:t>de respaldo: </a:t>
            </a:r>
            <a:r>
              <a:rPr sz="1200" dirty="0">
                <a:latin typeface="Times New Roman"/>
                <a:cs typeface="Times New Roman"/>
              </a:rPr>
              <a:t>Sistema </a:t>
            </a:r>
            <a:r>
              <a:rPr sz="1200" spc="-10" dirty="0">
                <a:latin typeface="Times New Roman"/>
                <a:cs typeface="Times New Roman"/>
              </a:rPr>
              <a:t>de </a:t>
            </a:r>
            <a:r>
              <a:rPr sz="1200" dirty="0">
                <a:latin typeface="Times New Roman"/>
                <a:cs typeface="Times New Roman"/>
              </a:rPr>
              <a:t>alimentación previsto para  mantener en funcionamiento la instalación o parte de la instalación, en caso</a:t>
            </a:r>
            <a:r>
              <a:rPr sz="1200" spc="-60" dirty="0">
                <a:latin typeface="Times New Roman"/>
                <a:cs typeface="Times New Roman"/>
              </a:rPr>
              <a:t> </a:t>
            </a:r>
            <a:r>
              <a:rPr sz="1200" dirty="0">
                <a:latin typeface="Times New Roman"/>
                <a:cs typeface="Times New Roman"/>
              </a:rPr>
              <a:t>de  falla de la alimentación normal, por otras razones que </a:t>
            </a:r>
            <a:r>
              <a:rPr sz="1200" spc="-5" dirty="0">
                <a:latin typeface="Times New Roman"/>
                <a:cs typeface="Times New Roman"/>
              </a:rPr>
              <a:t>las </a:t>
            </a:r>
            <a:r>
              <a:rPr sz="1200" dirty="0">
                <a:latin typeface="Times New Roman"/>
                <a:cs typeface="Times New Roman"/>
              </a:rPr>
              <a:t>de </a:t>
            </a:r>
            <a:r>
              <a:rPr sz="1200" spc="-5" dirty="0">
                <a:latin typeface="Times New Roman"/>
                <a:cs typeface="Times New Roman"/>
              </a:rPr>
              <a:t>seguridad </a:t>
            </a:r>
            <a:r>
              <a:rPr sz="1200" dirty="0">
                <a:latin typeface="Times New Roman"/>
                <a:cs typeface="Times New Roman"/>
              </a:rPr>
              <a:t>de las  </a:t>
            </a:r>
            <a:r>
              <a:rPr sz="1200" spc="-5" dirty="0">
                <a:latin typeface="Times New Roman"/>
                <a:cs typeface="Times New Roman"/>
              </a:rPr>
              <a:t>personas</a:t>
            </a:r>
            <a:endParaRPr sz="1200" dirty="0">
              <a:latin typeface="Times New Roman"/>
              <a:cs typeface="Times New Roman"/>
            </a:endParaRPr>
          </a:p>
          <a:p>
            <a:pPr>
              <a:lnSpc>
                <a:spcPct val="100000"/>
              </a:lnSpc>
              <a:spcBef>
                <a:spcPts val="20"/>
              </a:spcBef>
            </a:pPr>
            <a:endParaRPr sz="1100" dirty="0">
              <a:latin typeface="Times New Roman"/>
              <a:cs typeface="Times New Roman"/>
            </a:endParaRPr>
          </a:p>
          <a:p>
            <a:pPr marL="927100" lvl="2" indent="-457200">
              <a:lnSpc>
                <a:spcPct val="100000"/>
              </a:lnSpc>
              <a:buAutoNum type="arabicPeriod" startAt="3"/>
              <a:tabLst>
                <a:tab pos="927100" algn="l"/>
              </a:tabLst>
            </a:pPr>
            <a:r>
              <a:rPr sz="1600" b="1" i="1" u="sng" dirty="0">
                <a:latin typeface="Times New Roman"/>
                <a:cs typeface="Times New Roman"/>
              </a:rPr>
              <a:t>Receptores que no queden incluidos en </a:t>
            </a:r>
            <a:r>
              <a:rPr sz="1600" b="1" i="1" u="sng" spc="-5" dirty="0">
                <a:latin typeface="Times New Roman"/>
                <a:cs typeface="Times New Roman"/>
              </a:rPr>
              <a:t>las categorías</a:t>
            </a:r>
            <a:r>
              <a:rPr sz="1600" b="1" i="1" u="sng" spc="-15" dirty="0">
                <a:latin typeface="Times New Roman"/>
                <a:cs typeface="Times New Roman"/>
              </a:rPr>
              <a:t> </a:t>
            </a:r>
            <a:r>
              <a:rPr sz="1600" b="1" i="1" u="sng" dirty="0">
                <a:latin typeface="Times New Roman"/>
                <a:cs typeface="Times New Roman"/>
              </a:rPr>
              <a:t>anteriores.</a:t>
            </a:r>
          </a:p>
        </p:txBody>
      </p:sp>
      <p:sp>
        <p:nvSpPr>
          <p:cNvPr id="4" name="Rectángulo 3"/>
          <p:cNvSpPr/>
          <p:nvPr/>
        </p:nvSpPr>
        <p:spPr>
          <a:xfrm>
            <a:off x="1067816" y="6565900"/>
            <a:ext cx="53721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Rectángulo 4"/>
          <p:cNvSpPr/>
          <p:nvPr/>
        </p:nvSpPr>
        <p:spPr>
          <a:xfrm>
            <a:off x="1067816" y="8013700"/>
            <a:ext cx="542582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ángulo 5"/>
          <p:cNvSpPr/>
          <p:nvPr/>
        </p:nvSpPr>
        <p:spPr>
          <a:xfrm>
            <a:off x="1067816" y="9797679"/>
            <a:ext cx="5425820" cy="5782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31089"/>
    </mc:Choice>
    <mc:Fallback>
      <p:transition spd="slow" advTm="731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200543" x="5334000" y="7294563"/>
          <p14:tracePt t="200906" x="5334000" y="7283450"/>
          <p14:tracePt t="200925" x="5287963" y="7248525"/>
          <p14:tracePt t="200933" x="5216525" y="7188200"/>
          <p14:tracePt t="200950" x="5060950" y="7045325"/>
          <p14:tracePt t="200965" x="4895850" y="6891338"/>
          <p14:tracePt t="200983" x="4716463" y="6761163"/>
          <p14:tracePt t="200997" x="4573588" y="6605588"/>
          <p14:tracePt t="201014" x="4456113" y="6510338"/>
          <p14:tracePt t="201030" x="4408488" y="6440488"/>
          <p14:tracePt t="201047" x="4371975" y="6380163"/>
          <p14:tracePt t="201064" x="4313238" y="6261100"/>
          <p14:tracePt t="201080" x="4265613" y="6142038"/>
          <p14:tracePt t="201096" x="4205288" y="6000750"/>
          <p14:tracePt t="201113" x="4122738" y="5810250"/>
          <p14:tracePt t="201130" x="4051300" y="5667375"/>
          <p14:tracePt t="201147" x="3979863" y="5476875"/>
          <p14:tracePt t="201165" x="3944938" y="5370513"/>
          <p14:tracePt t="201181" x="3908425" y="5287963"/>
          <p14:tracePt t="201198" x="3897313" y="5227638"/>
          <p14:tracePt t="201215" x="3884613" y="5180013"/>
          <p14:tracePt t="201231" x="3873500" y="5145088"/>
          <p14:tracePt t="201248" x="3860800" y="5108575"/>
          <p14:tracePt t="201265" x="3836988" y="5060950"/>
          <p14:tracePt t="201268" x="3813175" y="5049838"/>
          <p14:tracePt t="201281" x="3778250" y="4978400"/>
          <p14:tracePt t="201298" x="3743325" y="4919663"/>
          <p14:tracePt t="201314" x="3671888" y="4848225"/>
          <p14:tracePt t="201331" x="3611563" y="4776788"/>
          <p14:tracePt t="201348" x="3516313" y="4705350"/>
          <p14:tracePt t="201365" x="3433763" y="4610100"/>
          <p14:tracePt t="201382" x="3351213" y="4503738"/>
          <p14:tracePt t="201398" x="3314700" y="4467225"/>
          <p14:tracePt t="201414" x="3279775" y="4443413"/>
          <p14:tracePt t="201431" x="3255963" y="4408488"/>
          <p14:tracePt t="201448" x="3219450" y="4395788"/>
          <p14:tracePt t="201465" x="3184525" y="4384675"/>
          <p14:tracePt t="201481" x="3148013" y="4371975"/>
          <p14:tracePt t="201498" x="3100388" y="4360863"/>
          <p14:tracePt t="201516" x="3052763" y="4360863"/>
          <p14:tracePt t="201532" x="2970213" y="4360863"/>
          <p14:tracePt t="201547" x="2840038" y="4360863"/>
          <p14:tracePt t="201564" x="2732088" y="4360863"/>
          <p14:tracePt t="201580" x="2649538" y="4360863"/>
          <p14:tracePt t="201597" x="2578100" y="4360863"/>
          <p14:tracePt t="201614" x="2495550" y="4371975"/>
          <p14:tracePt t="201630" x="2447925" y="4395788"/>
          <p14:tracePt t="201647" x="2424113" y="4419600"/>
          <p14:tracePt t="201663" x="2387600" y="4443413"/>
          <p14:tracePt t="201680" x="2352675" y="4467225"/>
          <p14:tracePt t="201697" x="2316163" y="4503738"/>
          <p14:tracePt t="201714" x="2292350" y="4527550"/>
          <p14:tracePt t="201731" x="2233613" y="4551363"/>
          <p14:tracePt t="201747" x="2198688" y="4562475"/>
          <p14:tracePt t="201764" x="2162175" y="4575175"/>
          <p14:tracePt t="202206" x="2174875" y="4575175"/>
          <p14:tracePt t="202215" x="2185988" y="4575175"/>
          <p14:tracePt t="202229" x="2198688" y="4575175"/>
          <p14:tracePt t="202237" x="2198688" y="4586288"/>
          <p14:tracePt t="202247" x="2222500" y="4597400"/>
          <p14:tracePt t="202263" x="2257425" y="4633913"/>
          <p14:tracePt t="202265" x="2268538" y="4645025"/>
          <p14:tracePt t="202279" x="2281238" y="4657725"/>
          <p14:tracePt t="202296" x="2305050" y="4681538"/>
          <p14:tracePt t="202312" x="2316163" y="4705350"/>
          <p14:tracePt t="202330" x="2339975" y="4705350"/>
          <p14:tracePt t="202363" x="2352675" y="4716463"/>
          <p14:tracePt t="202379" x="2376488" y="4716463"/>
          <p14:tracePt t="202396" x="2387600" y="4729163"/>
          <p14:tracePt t="202413" x="2400300" y="4729163"/>
          <p14:tracePt t="202430" x="2435225" y="4729163"/>
          <p14:tracePt t="202446" x="2459038" y="4740275"/>
          <p14:tracePt t="202462" x="2495550" y="4740275"/>
          <p14:tracePt t="202479" x="2519363" y="4740275"/>
          <p14:tracePt t="202496" x="2543175" y="4740275"/>
          <p14:tracePt t="202514" x="2566988" y="4740275"/>
          <p14:tracePt t="202530" x="2590800" y="4729163"/>
          <p14:tracePt t="202546" x="2601913" y="4729163"/>
          <p14:tracePt t="202564" x="2625725" y="4716463"/>
          <p14:tracePt t="202580" x="2638425" y="4716463"/>
          <p14:tracePt t="202596" x="2649538" y="4716463"/>
          <p14:tracePt t="202761" x="2660650" y="4705350"/>
          <p14:tracePt t="202798" x="2660650" y="4692650"/>
          <p14:tracePt t="202815" x="2660650" y="4681538"/>
          <p14:tracePt t="202853" x="2673350" y="4681538"/>
          <p14:tracePt t="202865" x="2673350" y="4668838"/>
          <p14:tracePt t="202895" x="2673350" y="4657725"/>
          <p14:tracePt t="202930" x="2673350" y="4645025"/>
          <p14:tracePt t="202939" x="2673350" y="4633913"/>
          <p14:tracePt t="202969" x="2673350" y="4621213"/>
          <p14:tracePt t="202989" x="2673350" y="4610100"/>
          <p14:tracePt t="203013" x="2673350" y="4597400"/>
          <p14:tracePt t="203021" x="2673350" y="4586288"/>
          <p14:tracePt t="203035" x="2673350" y="4575175"/>
          <p14:tracePt t="203059" x="2673350" y="4562475"/>
          <p14:tracePt t="203066" x="2673350" y="4551363"/>
          <p14:tracePt t="203097" x="2673350" y="4538663"/>
          <p14:tracePt t="203116" x="2673350" y="4527550"/>
          <p14:tracePt t="203135" x="2673350" y="4514850"/>
          <p14:tracePt t="203157" x="2673350" y="4503738"/>
          <p14:tracePt t="203165" x="2673350" y="4491038"/>
          <p14:tracePt t="203202" x="2673350" y="4479925"/>
          <p14:tracePt t="203240" x="2673350" y="4467225"/>
          <p14:tracePt t="203265" x="2673350" y="4456113"/>
          <p14:tracePt t="203274" x="2673350" y="4443413"/>
          <p14:tracePt t="203332" x="2673350" y="4432300"/>
          <p14:tracePt t="203370" x="2673350" y="4419600"/>
          <p14:tracePt t="203444" x="2660650" y="4419600"/>
          <p14:tracePt t="203456" x="2660650" y="4408488"/>
          <p14:tracePt t="203498" x="2660650" y="4395788"/>
          <p14:tracePt t="203509" x="2649538" y="4395788"/>
          <p14:tracePt t="203529" x="2638425" y="4395788"/>
          <p14:tracePt t="203536" x="2638425" y="4384675"/>
          <p14:tracePt t="203554" x="2625725" y="4384675"/>
          <p14:tracePt t="203578" x="2614613" y="4371975"/>
          <p14:tracePt t="203594" x="2590800" y="4371975"/>
          <p14:tracePt t="203600" x="2578100" y="4360863"/>
          <p14:tracePt t="203612" x="2566988" y="4348163"/>
          <p14:tracePt t="203629" x="2530475" y="4324350"/>
          <p14:tracePt t="203646" x="2495550" y="4313238"/>
          <p14:tracePt t="203663" x="2435225" y="4289425"/>
          <p14:tracePt t="203680" x="2411413" y="4276725"/>
          <p14:tracePt t="203697" x="2387600" y="4276725"/>
          <p14:tracePt t="203714" x="2376488" y="4276725"/>
          <p14:tracePt t="203730" x="2363788" y="4276725"/>
          <p14:tracePt t="203747" x="2352675" y="4276725"/>
          <p14:tracePt t="203764" x="2316163" y="4276725"/>
          <p14:tracePt t="203781" x="2281238" y="4276725"/>
          <p14:tracePt t="203797" x="2268538" y="4276725"/>
          <p14:tracePt t="203830" x="2257425" y="4276725"/>
          <p14:tracePt t="203846" x="2246313" y="4276725"/>
          <p14:tracePt t="203863" x="2233613" y="4276725"/>
          <p14:tracePt t="204488" x="2222500" y="4276725"/>
          <p14:tracePt t="204499" x="2222500" y="4289425"/>
          <p14:tracePt t="204520" x="2222500" y="4300538"/>
          <p14:tracePt t="204552" x="2222500" y="4313238"/>
          <p14:tracePt t="204561" x="2209800" y="4313238"/>
          <p14:tracePt t="204570" x="2209800" y="4324350"/>
          <p14:tracePt t="204590" x="2209800" y="4337050"/>
          <p14:tracePt t="204618" x="2198688" y="4337050"/>
          <p14:tracePt t="204664" x="2198688" y="4348163"/>
          <p14:tracePt t="204778" x="2198688" y="4360863"/>
          <p14:tracePt t="204794" x="2198688" y="4371975"/>
          <p14:tracePt t="204801" x="2198688" y="4384675"/>
          <p14:tracePt t="204818" x="2198688" y="4395788"/>
          <p14:tracePt t="204840" x="2198688" y="4408488"/>
          <p14:tracePt t="204857" x="2198688" y="4419600"/>
          <p14:tracePt t="204864" x="2198688" y="4432300"/>
          <p14:tracePt t="204879" x="2198688" y="4443413"/>
          <p14:tracePt t="204896" x="2209800" y="4456113"/>
          <p14:tracePt t="204912" x="2209800" y="4479925"/>
          <p14:tracePt t="204928" x="2222500" y="4491038"/>
          <p14:tracePt t="204945" x="2222500" y="4503738"/>
          <p14:tracePt t="204962" x="2246313" y="4527550"/>
          <p14:tracePt t="204978" x="2257425" y="4551363"/>
          <p14:tracePt t="204996" x="2257425" y="4562475"/>
          <p14:tracePt t="205012" x="2268538" y="4575175"/>
          <p14:tracePt t="205029" x="2268538" y="4586288"/>
          <p14:tracePt t="205046" x="2281238" y="4586288"/>
          <p14:tracePt t="205063" x="2281238" y="4597400"/>
          <p14:tracePt t="205151" x="2292350" y="4610100"/>
          <p14:tracePt t="205166" x="2305050" y="4610100"/>
          <p14:tracePt t="205182" x="2316163" y="4621213"/>
          <p14:tracePt t="205190" x="2328863" y="4621213"/>
          <p14:tracePt t="205206" x="2339975" y="4621213"/>
          <p14:tracePt t="205221" x="2352675" y="4633913"/>
          <p14:tracePt t="205231" x="2363788" y="4633913"/>
          <p14:tracePt t="205246" x="2387600" y="4645025"/>
          <p14:tracePt t="205263" x="2424113" y="4645025"/>
          <p14:tracePt t="205265" x="2435225" y="4645025"/>
          <p14:tracePt t="205279" x="2459038" y="4657725"/>
          <p14:tracePt t="205296" x="2482850" y="4657725"/>
          <p14:tracePt t="205312" x="2495550" y="4657725"/>
          <p14:tracePt t="205354" x="2495550" y="4668838"/>
          <p14:tracePt t="205363" x="2506663" y="4668838"/>
          <p14:tracePt t="205379" x="2519363" y="4668838"/>
          <p14:tracePt t="205398" x="2543175" y="4668838"/>
          <p14:tracePt t="205442" x="2554288" y="4668838"/>
          <p14:tracePt t="205466" x="2566988" y="4668838"/>
          <p14:tracePt t="205474" x="2578100" y="4668838"/>
          <p14:tracePt t="205500" x="2590800" y="4668838"/>
          <p14:tracePt t="205588" x="2601913" y="4668838"/>
          <p14:tracePt t="205607" x="2614613" y="4668838"/>
          <p14:tracePt t="205618" x="2625725" y="4668838"/>
          <p14:tracePt t="205673" x="2638425" y="4668838"/>
          <p14:tracePt t="205704" x="2649538" y="4668838"/>
          <p14:tracePt t="205862" x="2660650" y="4668838"/>
          <p14:tracePt t="208307" x="2673350" y="4668838"/>
          <p14:tracePt t="208323" x="2673350" y="4657725"/>
          <p14:tracePt t="208331" x="2684463" y="4645025"/>
          <p14:tracePt t="208353" x="2697163" y="4633913"/>
          <p14:tracePt t="208369" x="2697163" y="4621213"/>
          <p14:tracePt t="208599" x="2708275" y="4621213"/>
          <p14:tracePt t="208615" x="2720975" y="4610100"/>
          <p14:tracePt t="208623" x="2732088" y="4597400"/>
          <p14:tracePt t="208631" x="2732088" y="4586288"/>
          <p14:tracePt t="208647" x="2732088" y="4575175"/>
          <p14:tracePt t="208662" x="2744788" y="4575175"/>
          <p14:tracePt t="208678" x="2755900" y="4562475"/>
          <p14:tracePt t="208695" x="2755900" y="4551363"/>
          <p14:tracePt t="208711" x="2768600" y="4551363"/>
          <p14:tracePt t="208728" x="2768600" y="4538663"/>
          <p14:tracePt t="208745" x="2768600" y="4527550"/>
          <p14:tracePt t="208761" x="2779713" y="4527550"/>
          <p14:tracePt t="208778" x="2779713" y="4514850"/>
          <p14:tracePt t="208803" x="2792413" y="4514850"/>
          <p14:tracePt t="208813" x="2792413" y="4503738"/>
          <p14:tracePt t="211847" x="2792413" y="4514850"/>
          <p14:tracePt t="211859" x="2792413" y="4527550"/>
          <p14:tracePt t="211866" x="2792413" y="4538663"/>
          <p14:tracePt t="211878" x="2803525" y="4538663"/>
          <p14:tracePt t="211960" x="2816225" y="4538663"/>
          <p14:tracePt t="218078" x="2827338" y="4538663"/>
          <p14:tracePt t="234803" x="2840038" y="4538663"/>
          <p14:tracePt t="234809" x="2851150" y="4538663"/>
          <p14:tracePt t="234822" x="2863850" y="4538663"/>
          <p14:tracePt t="234840" x="2911475" y="4538663"/>
          <p14:tracePt t="234856" x="2935288" y="4551363"/>
          <p14:tracePt t="234872" x="2959100" y="4551363"/>
          <p14:tracePt t="234889" x="2982913" y="4551363"/>
          <p14:tracePt t="234905" x="2994025" y="4562475"/>
          <p14:tracePt t="234922" x="3006725" y="4562475"/>
          <p14:tracePt t="236644" x="3017838" y="4562475"/>
          <p14:tracePt t="236663" x="3028950" y="4551363"/>
          <p14:tracePt t="236679" x="3041650" y="4551363"/>
          <p14:tracePt t="236686" x="3052763" y="4538663"/>
          <p14:tracePt t="236693" x="3065463" y="4538663"/>
          <p14:tracePt t="236704" x="3065463" y="4527550"/>
          <p14:tracePt t="236721" x="3076575" y="4527550"/>
          <p14:tracePt t="236739" x="3089275" y="4527550"/>
          <p14:tracePt t="236754" x="3100388" y="4527550"/>
          <p14:tracePt t="236771" x="3113088" y="4527550"/>
          <p14:tracePt t="236805" x="3113088" y="4514850"/>
          <p14:tracePt t="237709" x="3124200" y="4527550"/>
          <p14:tracePt t="237718" x="3136900" y="4538663"/>
          <p14:tracePt t="237724" x="3148013" y="4538663"/>
          <p14:tracePt t="237739" x="3160713" y="4538663"/>
          <p14:tracePt t="237755" x="3171825" y="4551363"/>
          <p14:tracePt t="237771" x="3184525" y="4551363"/>
          <p14:tracePt t="237792" x="3184525" y="4562475"/>
          <p14:tracePt t="240965" x="3184525" y="4575175"/>
          <p14:tracePt t="241140" x="3195638" y="4575175"/>
          <p14:tracePt t="241151" x="3208338" y="4575175"/>
          <p14:tracePt t="241157" x="3219450" y="4575175"/>
          <p14:tracePt t="241171" x="3232150" y="4575175"/>
          <p14:tracePt t="241188" x="3243263" y="4575175"/>
          <p14:tracePt t="241205" x="3255963" y="4575175"/>
          <p14:tracePt t="241224" x="3267075" y="4575175"/>
          <p14:tracePt t="241348" x="3279775" y="4575175"/>
          <p14:tracePt t="241734" x="3290888" y="4575175"/>
          <p14:tracePt t="241767" x="3303588" y="4575175"/>
          <p14:tracePt t="241817" x="3303588" y="4562475"/>
          <p14:tracePt t="242885" x="3303588" y="4575175"/>
          <p14:tracePt t="243010" x="3314700" y="4575175"/>
          <p14:tracePt t="243178" x="3327400" y="4575175"/>
          <p14:tracePt t="243269" x="3327400" y="4586288"/>
          <p14:tracePt t="243343" x="3338513" y="4586288"/>
          <p14:tracePt t="243361" x="3351213" y="4597400"/>
          <p14:tracePt t="243368" x="3362325" y="4597400"/>
          <p14:tracePt t="243376" x="3375025" y="4597400"/>
          <p14:tracePt t="243386" x="3386138" y="4597400"/>
          <p14:tracePt t="243403" x="3409950" y="4597400"/>
          <p14:tracePt t="243419" x="3444875" y="4597400"/>
          <p14:tracePt t="243435" x="3468688" y="4597400"/>
          <p14:tracePt t="243452" x="3505200" y="4597400"/>
          <p14:tracePt t="243469" x="3529013" y="4597400"/>
          <p14:tracePt t="243486" x="3563938" y="4597400"/>
          <p14:tracePt t="243502" x="3587750" y="4597400"/>
          <p14:tracePt t="243519" x="3624263" y="4597400"/>
          <p14:tracePt t="243536" x="3659188" y="4597400"/>
          <p14:tracePt t="243552" x="3683000" y="4597400"/>
          <p14:tracePt t="243570" x="3730625" y="4597400"/>
          <p14:tracePt t="243586" x="3754438" y="4586288"/>
          <p14:tracePt t="243603" x="3778250" y="4575175"/>
          <p14:tracePt t="243641" x="3789363" y="4575175"/>
          <p14:tracePt t="243654" x="3789363" y="4562475"/>
          <p14:tracePt t="243683" x="3802063" y="4562475"/>
          <p14:tracePt t="243704" x="3802063" y="4551363"/>
          <p14:tracePt t="243720" x="3802063" y="4538663"/>
          <p14:tracePt t="243746" x="3813175" y="4538663"/>
          <p14:tracePt t="243977" x="3802063" y="4538663"/>
          <p14:tracePt t="244140" x="3789363" y="4538663"/>
          <p14:tracePt t="244191" x="3789363" y="4551363"/>
          <p14:tracePt t="248849" x="3789363" y="4538663"/>
          <p14:tracePt t="249200" x="3802063" y="4538663"/>
          <p14:tracePt t="249223" x="3813175" y="4538663"/>
          <p14:tracePt t="249234" x="3825875" y="4538663"/>
          <p14:tracePt t="249323" x="3836988" y="4538663"/>
          <p14:tracePt t="249331" x="3836988" y="4527550"/>
          <p14:tracePt t="249340" x="3849688" y="4527550"/>
          <p14:tracePt t="249355" x="3849688" y="4514850"/>
          <p14:tracePt t="249370" x="3849688" y="4503738"/>
          <p14:tracePt t="249384" x="3849688" y="4491038"/>
          <p14:tracePt t="249401" x="3849688" y="4479925"/>
          <p14:tracePt t="249417" x="3849688" y="4456113"/>
          <p14:tracePt t="249434" x="3849688" y="4443413"/>
          <p14:tracePt t="249473" x="3849688" y="4432300"/>
          <p14:tracePt t="250341" x="3860800" y="4432300"/>
          <p14:tracePt t="250349" x="3860800" y="4443413"/>
          <p14:tracePt t="250365" x="3860800" y="4456113"/>
          <p14:tracePt t="250372" x="3860800" y="4467225"/>
          <p14:tracePt t="250388" x="3873500" y="4479925"/>
          <p14:tracePt t="250401" x="3873500" y="4491038"/>
          <p14:tracePt t="250418" x="3873500" y="4514850"/>
          <p14:tracePt t="250450" x="3873500" y="4527550"/>
          <p14:tracePt t="251363" x="3884613" y="4527550"/>
          <p14:tracePt t="251375" x="3884613" y="4538663"/>
          <p14:tracePt t="251390" x="3884613" y="4551363"/>
          <p14:tracePt t="251402" x="3884613" y="4562475"/>
          <p14:tracePt t="251419" x="3897313" y="4575175"/>
          <p14:tracePt t="251435" x="3897313" y="4586288"/>
          <p14:tracePt t="251900" x="3897313" y="4597400"/>
          <p14:tracePt t="252065" x="3897313" y="4586288"/>
          <p14:tracePt t="252281" x="3884613" y="4586288"/>
          <p14:tracePt t="252289" x="3884613" y="4597400"/>
          <p14:tracePt t="252300" x="3873500" y="4597400"/>
          <p14:tracePt t="252317" x="3860800" y="4597400"/>
          <p14:tracePt t="252334" x="3836988" y="4597400"/>
          <p14:tracePt t="252351" x="3754438" y="4597400"/>
          <p14:tracePt t="252367" x="3587750" y="4575175"/>
          <p14:tracePt t="252384" x="3375025" y="4527550"/>
          <p14:tracePt t="252401" x="3208338" y="4456113"/>
          <p14:tracePt t="252417" x="3052763" y="4395788"/>
          <p14:tracePt t="252434" x="2922588" y="4313238"/>
          <p14:tracePt t="252451" x="2851150" y="4252913"/>
          <p14:tracePt t="252468" x="2779713" y="4159250"/>
          <p14:tracePt t="252484" x="2744788" y="4051300"/>
          <p14:tracePt t="252501" x="2697163" y="3932238"/>
          <p14:tracePt t="252518" x="2649538" y="3802063"/>
          <p14:tracePt t="252534" x="2590800" y="3671888"/>
          <p14:tracePt t="252551" x="2519363" y="3552825"/>
          <p14:tracePt t="252567" x="2459038" y="3433763"/>
          <p14:tracePt t="252568" x="2424113" y="3362325"/>
          <p14:tracePt t="252584" x="2376488" y="3243263"/>
          <p14:tracePt t="252600" x="2328863" y="3100388"/>
          <p14:tracePt t="252616" x="2328863" y="2982913"/>
          <p14:tracePt t="252633" x="2316163" y="2851150"/>
          <p14:tracePt t="252650" x="2316163" y="2720975"/>
          <p14:tracePt t="252667" x="2328863" y="2590800"/>
          <p14:tracePt t="252684" x="2376488" y="2424113"/>
          <p14:tracePt t="252701" x="2400300" y="2387600"/>
          <p14:tracePt t="252719" x="2424113" y="2352675"/>
          <p14:tracePt t="252736" x="2459038" y="2305050"/>
          <p14:tracePt t="252753" x="2495550" y="2270125"/>
          <p14:tracePt t="252769" x="2519363" y="2222500"/>
          <p14:tracePt t="252772" x="2530475" y="2209800"/>
          <p14:tracePt t="252786" x="2566988" y="2174875"/>
          <p14:tracePt t="252802" x="2601913" y="2138363"/>
          <p14:tracePt t="252819" x="2614613" y="2114550"/>
          <p14:tracePt t="252835" x="2614613" y="2103438"/>
          <p14:tracePt t="252868" x="2590800" y="2090738"/>
          <p14:tracePt t="252886" x="2543175" y="2079625"/>
          <p14:tracePt t="252904" x="2506663" y="2055813"/>
          <p14:tracePt t="252918" x="2471738" y="2032000"/>
          <p14:tracePt t="252934" x="2435225" y="2019300"/>
          <p14:tracePt t="252950" x="2400300" y="2008188"/>
          <p14:tracePt t="252966" x="2363788" y="1984375"/>
          <p14:tracePt t="252983" x="2316163" y="1971675"/>
          <p14:tracePt t="253000" x="2257425" y="1947863"/>
          <p14:tracePt t="253016" x="2209800" y="1912938"/>
          <p14:tracePt t="253034" x="2138363" y="1889125"/>
          <p14:tracePt t="253050" x="2079625" y="1841500"/>
          <p14:tracePt t="253068" x="2055813" y="1841500"/>
          <p14:tracePt t="253086" x="2055813" y="1830388"/>
          <p14:tracePt t="253121" x="2043113" y="1830388"/>
          <p14:tracePt t="253168" x="2019300" y="1841500"/>
          <p14:tracePt t="253176" x="1995488" y="1854200"/>
          <p14:tracePt t="253185" x="1984375" y="1878013"/>
          <p14:tracePt t="253202" x="1947863" y="1912938"/>
          <p14:tracePt t="253219" x="1912938" y="1947863"/>
          <p14:tracePt t="253236" x="1841500" y="2066925"/>
          <p14:tracePt t="253253" x="1806575" y="2174875"/>
          <p14:tracePt t="253267" x="1758950" y="2281238"/>
          <p14:tracePt t="253284" x="1698625" y="2411413"/>
          <p14:tracePt t="253300" x="1651000" y="2554288"/>
          <p14:tracePt t="253317" x="1603375" y="2684463"/>
          <p14:tracePt t="253334" x="1555750" y="2827338"/>
          <p14:tracePt t="253351" x="1509713" y="2946400"/>
          <p14:tracePt t="253368" x="1449388" y="3148013"/>
          <p14:tracePt t="253384" x="1438275" y="3279775"/>
          <p14:tracePt t="253401" x="1438275" y="3398838"/>
          <p14:tracePt t="253418" x="1462088" y="3492500"/>
          <p14:tracePt t="253434" x="1485900" y="3552825"/>
          <p14:tracePt t="253451" x="1509713" y="3611563"/>
          <p14:tracePt t="253468" x="1544638" y="3695700"/>
          <p14:tracePt t="253484" x="1579563" y="3754438"/>
          <p14:tracePt t="253501" x="1592263" y="3790950"/>
          <p14:tracePt t="253518" x="1616075" y="3836988"/>
          <p14:tracePt t="253534" x="1639888" y="3884613"/>
          <p14:tracePt t="253550" x="1663700" y="3932238"/>
          <p14:tracePt t="253567" x="1687513" y="3992563"/>
          <p14:tracePt t="253584" x="1735138" y="4087813"/>
          <p14:tracePt t="253600" x="1758950" y="4122738"/>
          <p14:tracePt t="253617" x="1782763" y="4159250"/>
          <p14:tracePt t="253634" x="1806575" y="4217988"/>
          <p14:tracePt t="253650" x="1841500" y="4265613"/>
          <p14:tracePt t="253668" x="1878013" y="4313238"/>
          <p14:tracePt t="253685" x="1912938" y="4348163"/>
          <p14:tracePt t="253702" x="1971675" y="4408488"/>
          <p14:tracePt t="253719" x="2008188" y="4432300"/>
          <p14:tracePt t="253735" x="2043113" y="4467225"/>
          <p14:tracePt t="253752" x="2079625" y="4479925"/>
          <p14:tracePt t="253767" x="2103438" y="4503738"/>
          <p14:tracePt t="253770" x="2127250" y="4514850"/>
          <p14:tracePt t="253783" x="2138363" y="4527550"/>
          <p14:tracePt t="253799" x="2198688" y="4551363"/>
          <p14:tracePt t="253817" x="2387600" y="4610100"/>
          <p14:tracePt t="253833" x="2566988" y="4668838"/>
          <p14:tracePt t="253849" x="2732088" y="4716463"/>
          <p14:tracePt t="253866" x="2887663" y="4752975"/>
          <p14:tracePt t="253883" x="2994025" y="4787900"/>
          <p14:tracePt t="253900" x="3028950" y="4811713"/>
          <p14:tracePt t="253916" x="3065463" y="4824413"/>
          <p14:tracePt t="253934" x="3113088" y="4835525"/>
          <p14:tracePt t="253950" x="3148013" y="4835525"/>
          <p14:tracePt t="253967" x="3184525" y="4835525"/>
          <p14:tracePt t="253984" x="3243263" y="4835525"/>
          <p14:tracePt t="254000" x="3303588" y="4835525"/>
          <p14:tracePt t="254017" x="3362325" y="4835525"/>
          <p14:tracePt t="254033" x="3386138" y="4835525"/>
          <p14:tracePt t="254050" x="3433763" y="4835525"/>
          <p14:tracePt t="254066" x="3468688" y="4848225"/>
          <p14:tracePt t="254083" x="3481388" y="4848225"/>
          <p14:tracePt t="254214" x="3492500" y="4848225"/>
          <p14:tracePt t="254235" x="3505200" y="4848225"/>
          <p14:tracePt t="254243" x="3516313" y="4835525"/>
          <p14:tracePt t="254252" x="3540125" y="4824413"/>
          <p14:tracePt t="254267" x="3563938" y="4800600"/>
          <p14:tracePt t="254269" x="3576638" y="4787900"/>
          <p14:tracePt t="254286" x="3600450" y="4764088"/>
          <p14:tracePt t="254302" x="3635375" y="4729163"/>
          <p14:tracePt t="254319" x="3659188" y="4705350"/>
          <p14:tracePt t="254335" x="3683000" y="4681538"/>
          <p14:tracePt t="254352" x="3719513" y="4657725"/>
          <p14:tracePt t="254368" x="3743325" y="4633913"/>
          <p14:tracePt t="254385" x="3767138" y="4621213"/>
          <p14:tracePt t="254402" x="3813175" y="4586288"/>
          <p14:tracePt t="254419" x="3836988" y="4562475"/>
          <p14:tracePt t="254436" x="3860800" y="4538663"/>
          <p14:tracePt t="254452" x="3873500" y="4503738"/>
          <p14:tracePt t="254468" x="3897313" y="4467225"/>
          <p14:tracePt t="254485" x="3932238" y="4432300"/>
          <p14:tracePt t="254502" x="3944938" y="4408488"/>
          <p14:tracePt t="254520" x="3979863" y="4348163"/>
          <p14:tracePt t="254535" x="4016375" y="4300538"/>
          <p14:tracePt t="254551" x="4051300" y="4241800"/>
          <p14:tracePt t="254567" x="4087813" y="4205288"/>
          <p14:tracePt t="254584" x="4122738" y="4146550"/>
          <p14:tracePt t="254601" x="4157663" y="4087813"/>
          <p14:tracePt t="254617" x="4194175" y="4027488"/>
          <p14:tracePt t="254634" x="4205288" y="4003675"/>
          <p14:tracePt t="254652" x="4205288" y="3956050"/>
          <p14:tracePt t="254668" x="4205288" y="3908425"/>
          <p14:tracePt t="254684" x="4205288" y="3836988"/>
          <p14:tracePt t="254701" x="4205288" y="3730625"/>
          <p14:tracePt t="254717" x="4205288" y="3624263"/>
          <p14:tracePt t="254734" x="4181475" y="3492500"/>
          <p14:tracePt t="254752" x="4157663" y="3290888"/>
          <p14:tracePt t="254767" x="4135438" y="3171825"/>
          <p14:tracePt t="254783" x="4122738" y="3113088"/>
          <p14:tracePt t="254800" x="4122738" y="3041650"/>
          <p14:tracePt t="254816" x="4111625" y="2982913"/>
          <p14:tracePt t="254833" x="4098925" y="2946400"/>
          <p14:tracePt t="254850" x="4098925" y="2911475"/>
          <p14:tracePt t="254867" x="4087813" y="2874963"/>
          <p14:tracePt t="254883" x="4087813" y="2851150"/>
          <p14:tracePt t="254900" x="4087813" y="2803525"/>
          <p14:tracePt t="254917" x="4087813" y="2768600"/>
          <p14:tracePt t="254934" x="4087813" y="2744788"/>
          <p14:tracePt t="254950" x="4087813" y="2720975"/>
          <p14:tracePt t="254967" x="4087813" y="2697163"/>
          <p14:tracePt t="255074" x="4075113" y="2697163"/>
          <p14:tracePt t="255081" x="4064000" y="2697163"/>
          <p14:tracePt t="255090" x="4051300" y="2708275"/>
          <p14:tracePt t="255100" x="4040188" y="2720975"/>
          <p14:tracePt t="255116" x="4003675" y="2755900"/>
          <p14:tracePt t="255132" x="3968750" y="2792413"/>
          <p14:tracePt t="255149" x="3944938" y="2840038"/>
          <p14:tracePt t="255166" x="3908425" y="2935288"/>
          <p14:tracePt t="255183" x="3884613" y="3006725"/>
          <p14:tracePt t="255200" x="3849688" y="3113088"/>
          <p14:tracePt t="255218" x="3813175" y="3232150"/>
          <p14:tracePt t="255235" x="3789363" y="3351213"/>
          <p14:tracePt t="255253" x="3767138" y="3540125"/>
          <p14:tracePt t="255268" x="3767138" y="3635375"/>
          <p14:tracePt t="255285" x="3767138" y="3706813"/>
          <p14:tracePt t="255301" x="3767138" y="3754438"/>
          <p14:tracePt t="255318" x="3767138" y="3814763"/>
          <p14:tracePt t="255335" x="3767138" y="3860800"/>
          <p14:tracePt t="255351" x="3767138" y="3921125"/>
          <p14:tracePt t="255369" x="3767138" y="4016375"/>
          <p14:tracePt t="255385" x="3767138" y="4087813"/>
          <p14:tracePt t="255402" x="3767138" y="4159250"/>
          <p14:tracePt t="255419" x="3767138" y="4265613"/>
          <p14:tracePt t="255435" x="3754438" y="4360863"/>
          <p14:tracePt t="255451" x="3730625" y="4491038"/>
          <p14:tracePt t="255468" x="3730625" y="4597400"/>
          <p14:tracePt t="255485" x="3730625" y="4668838"/>
          <p14:tracePt t="255501" x="3730625" y="4716463"/>
          <p14:tracePt t="255519" x="3743325" y="4752975"/>
          <p14:tracePt t="255536" x="3743325" y="4776788"/>
          <p14:tracePt t="255550" x="3754438" y="4800600"/>
          <p14:tracePt t="255567" x="3754438" y="4811713"/>
          <p14:tracePt t="255582" x="3754438" y="4824413"/>
          <p14:tracePt t="255599" x="3754438" y="4835525"/>
          <p14:tracePt t="255616" x="3754438" y="4848225"/>
          <p14:tracePt t="256726" x="3743325" y="4848225"/>
          <p14:tracePt t="256742" x="3743325" y="4835525"/>
          <p14:tracePt t="256751" x="3730625" y="4835525"/>
          <p14:tracePt t="256832" x="3719513" y="4835525"/>
          <p14:tracePt t="256844" x="3719513" y="4824413"/>
          <p14:tracePt t="256852" x="3706813" y="4824413"/>
          <p14:tracePt t="256866" x="3695700" y="4824413"/>
          <p14:tracePt t="256912" x="3683000" y="4824413"/>
          <p14:tracePt t="256921" x="3683000" y="4811713"/>
          <p14:tracePt t="256952" x="3671888" y="4811713"/>
          <p14:tracePt t="256976" x="3648075" y="4811713"/>
          <p14:tracePt t="256983" x="3635375" y="4811713"/>
          <p14:tracePt t="256990" x="3624263" y="4811713"/>
          <p14:tracePt t="256999" x="3611563" y="4811713"/>
          <p14:tracePt t="257016" x="3576638" y="4811713"/>
          <p14:tracePt t="257032" x="3540125" y="4811713"/>
          <p14:tracePt t="257049" x="3516313" y="4811713"/>
          <p14:tracePt t="257065" x="3492500" y="4824413"/>
          <p14:tracePt t="257082" x="3481388" y="4835525"/>
          <p14:tracePt t="257099" x="3457575" y="4848225"/>
          <p14:tracePt t="257116" x="3433763" y="4895850"/>
          <p14:tracePt t="257132" x="3409950" y="4930775"/>
          <p14:tracePt t="257149" x="3375025" y="4943475"/>
          <p14:tracePt t="257166" x="3338513" y="4954588"/>
          <p14:tracePt t="257183" x="3279775" y="4954588"/>
          <p14:tracePt t="257199" x="3113088" y="4943475"/>
          <p14:tracePt t="257216" x="2982913" y="4906963"/>
          <p14:tracePt t="257233" x="2863850" y="4859338"/>
          <p14:tracePt t="257248" x="2755900" y="4811713"/>
          <p14:tracePt t="257265" x="2660650" y="4776788"/>
          <p14:tracePt t="257282" x="2554288" y="4729163"/>
          <p14:tracePt t="257299" x="2424113" y="4692650"/>
          <p14:tracePt t="257316" x="2222500" y="4597400"/>
          <p14:tracePt t="257332" x="2055813" y="4527550"/>
          <p14:tracePt t="257349" x="1865313" y="4456113"/>
          <p14:tracePt t="257366" x="1711325" y="4371975"/>
          <p14:tracePt t="257382" x="1568450" y="4313238"/>
          <p14:tracePt t="257399" x="1425575" y="4241800"/>
          <p14:tracePt t="257416" x="1306513" y="4159250"/>
          <p14:tracePt t="257433" x="1152525" y="4040188"/>
          <p14:tracePt t="257449" x="1104900" y="3956050"/>
          <p14:tracePt t="257466" x="1069975" y="3908425"/>
          <p14:tracePt t="257483" x="1033463" y="3860800"/>
          <p14:tracePt t="257499" x="1009650" y="3814763"/>
          <p14:tracePt t="257517" x="1009650" y="3790950"/>
          <p14:tracePt t="257533" x="1009650" y="3683000"/>
          <p14:tracePt t="257550" x="1009650" y="3648075"/>
          <p14:tracePt t="257566" x="998538" y="3529013"/>
          <p14:tracePt t="257583" x="985838" y="3457575"/>
          <p14:tracePt t="257599" x="974725" y="3398838"/>
          <p14:tracePt t="257616" x="974725" y="3362325"/>
          <p14:tracePt t="257633" x="998538" y="3327400"/>
          <p14:tracePt t="257650" x="1033463" y="3267075"/>
          <p14:tracePt t="257666" x="1081088" y="3208338"/>
          <p14:tracePt t="257683" x="1128713" y="3160713"/>
          <p14:tracePt t="257699" x="1163638" y="3124200"/>
          <p14:tracePt t="257716" x="1200150" y="3089275"/>
          <p14:tracePt t="257733" x="1247775" y="3041650"/>
          <p14:tracePt t="257750" x="1449388" y="2922588"/>
          <p14:tracePt t="257766" x="1592263" y="2851150"/>
          <p14:tracePt t="257782" x="1735138" y="2779713"/>
          <p14:tracePt t="257798" x="1806575" y="2732088"/>
          <p14:tracePt t="257816" x="1865313" y="2697163"/>
          <p14:tracePt t="257832" x="1900238" y="2673350"/>
          <p14:tracePt t="257849" x="1912938" y="2649538"/>
          <p14:tracePt t="257866" x="1924050" y="2638425"/>
          <p14:tracePt t="257882" x="1936750" y="2614613"/>
          <p14:tracePt t="257899" x="1947863" y="2601913"/>
          <p14:tracePt t="257916" x="1984375" y="2578100"/>
          <p14:tracePt t="257933" x="1995488" y="2566988"/>
          <p14:tracePt t="258045" x="2008188" y="2566988"/>
          <p14:tracePt t="258060" x="2019300" y="2566988"/>
          <p14:tracePt t="258078" x="2032000" y="2566988"/>
          <p14:tracePt t="258086" x="2055813" y="2590800"/>
          <p14:tracePt t="258101" x="2090738" y="2614613"/>
          <p14:tracePt t="258118" x="2127250" y="2649538"/>
          <p14:tracePt t="258134" x="2138363" y="2662238"/>
          <p14:tracePt t="258170" x="2138363" y="2673350"/>
          <p14:tracePt t="258226" x="2127250" y="2673350"/>
          <p14:tracePt t="258245" x="2114550" y="2684463"/>
          <p14:tracePt t="258266" x="2103438" y="2684463"/>
          <p14:tracePt t="258273" x="2103438" y="2697163"/>
          <p14:tracePt t="258299" x="2090738" y="2708275"/>
          <p14:tracePt t="258309" x="2079625" y="2708275"/>
          <p14:tracePt t="258333" x="2055813" y="2732088"/>
          <p14:tracePt t="258348" x="2019300" y="2755900"/>
          <p14:tracePt t="258365" x="1995488" y="2779713"/>
          <p14:tracePt t="258382" x="1971675" y="2816225"/>
          <p14:tracePt t="258399" x="1924050" y="2863850"/>
          <p14:tracePt t="258415" x="1900238" y="2911475"/>
          <p14:tracePt t="258432" x="1865313" y="2970213"/>
          <p14:tracePt t="258449" x="1830388" y="3041650"/>
          <p14:tracePt t="258465" x="1806575" y="3089275"/>
          <p14:tracePt t="258484" x="1746250" y="3232150"/>
          <p14:tracePt t="258501" x="1698625" y="3338513"/>
          <p14:tracePt t="258519" x="1663700" y="3481388"/>
          <p14:tracePt t="258534" x="1639888" y="3587750"/>
          <p14:tracePt t="258550" x="1603375" y="3671888"/>
          <p14:tracePt t="258567" x="1579563" y="3767138"/>
          <p14:tracePt t="258585" x="1544638" y="3884613"/>
          <p14:tracePt t="258601" x="1544638" y="3992563"/>
          <p14:tracePt t="258617" x="1544638" y="4064000"/>
          <p14:tracePt t="258634" x="1555750" y="4146550"/>
          <p14:tracePt t="258650" x="1579563" y="4241800"/>
          <p14:tracePt t="258667" x="1627188" y="4348163"/>
          <p14:tracePt t="258684" x="1674813" y="4456113"/>
          <p14:tracePt t="258702" x="1722438" y="4527550"/>
          <p14:tracePt t="258716" x="1758950" y="4562475"/>
          <p14:tracePt t="258732" x="1793875" y="4610100"/>
          <p14:tracePt t="258749" x="1830388" y="4657725"/>
          <p14:tracePt t="258765" x="1878013" y="4692650"/>
          <p14:tracePt t="258782" x="1912938" y="4740275"/>
          <p14:tracePt t="258798" x="1971675" y="4776788"/>
          <p14:tracePt t="258815" x="2008188" y="4811713"/>
          <p14:tracePt t="258832" x="2114550" y="4848225"/>
          <p14:tracePt t="258848" x="2257425" y="4919663"/>
          <p14:tracePt t="258865" x="2328863" y="4943475"/>
          <p14:tracePt t="258882" x="2387600" y="4965700"/>
          <p14:tracePt t="258898" x="2435225" y="4978400"/>
          <p14:tracePt t="258915" x="2495550" y="4989513"/>
          <p14:tracePt t="258933" x="2554288" y="5002213"/>
          <p14:tracePt t="258948" x="2660650" y="5002213"/>
          <p14:tracePt t="258965" x="2755900" y="5002213"/>
          <p14:tracePt t="258982" x="2911475" y="5013325"/>
          <p14:tracePt t="258999" x="2970213" y="5013325"/>
          <p14:tracePt t="259015" x="3017838" y="5013325"/>
          <p14:tracePt t="259032" x="3052763" y="5026025"/>
          <p14:tracePt t="259049" x="3076575" y="5026025"/>
          <p14:tracePt t="259066" x="3136900" y="5026025"/>
          <p14:tracePt t="259082" x="3171825" y="5026025"/>
          <p14:tracePt t="259099" x="3243263" y="5026025"/>
          <p14:tracePt t="259115" x="3314700" y="5026025"/>
          <p14:tracePt t="259132" x="3351213" y="5026025"/>
          <p14:tracePt t="259149" x="3398838" y="5026025"/>
          <p14:tracePt t="259165" x="3444875" y="5026025"/>
          <p14:tracePt t="259182" x="3481388" y="5013325"/>
          <p14:tracePt t="259199" x="3516313" y="4989513"/>
          <p14:tracePt t="259215" x="3552825" y="4965700"/>
          <p14:tracePt t="259232" x="3576638" y="4954588"/>
          <p14:tracePt t="259248" x="3600450" y="4943475"/>
          <p14:tracePt t="259265" x="3611563" y="4930775"/>
          <p14:tracePt t="259753" x="3611563" y="4919663"/>
          <p14:tracePt t="259761" x="3635375" y="4906963"/>
          <p14:tracePt t="259770" x="3648075" y="4895850"/>
          <p14:tracePt t="259785" x="3683000" y="4835525"/>
          <p14:tracePt t="259801" x="3719513" y="4764088"/>
          <p14:tracePt t="259818" x="3754438" y="4681538"/>
          <p14:tracePt t="259834" x="3778250" y="4621213"/>
          <p14:tracePt t="259851" x="3789363" y="4575175"/>
          <p14:tracePt t="259867" x="3802063" y="4551363"/>
          <p14:tracePt t="259884" x="3813175" y="4514850"/>
          <p14:tracePt t="259901" x="3813175" y="4491038"/>
          <p14:tracePt t="260380" x="3813175" y="4479925"/>
          <p14:tracePt t="264209" x="3813175" y="4503738"/>
          <p14:tracePt t="264216" x="3802063" y="4503738"/>
          <p14:tracePt t="264223" x="3802063" y="4514850"/>
          <p14:tracePt t="264233" x="3802063" y="4527550"/>
          <p14:tracePt t="264248" x="3802063" y="4538663"/>
          <p14:tracePt t="264264" x="3789363" y="4551363"/>
          <p14:tracePt t="264280" x="3789363" y="4575175"/>
          <p14:tracePt t="264297" x="3789363" y="4586288"/>
          <p14:tracePt t="264314" x="3789363" y="4597400"/>
          <p14:tracePt t="264330" x="3789363" y="4610100"/>
          <p14:tracePt t="264391" x="3789363" y="4621213"/>
          <p14:tracePt t="264476" x="3789363" y="4633913"/>
          <p14:tracePt t="264484" x="3802063" y="4633913"/>
          <p14:tracePt t="264503" x="3813175" y="4633913"/>
          <p14:tracePt t="264512" x="3813175" y="4645025"/>
          <p14:tracePt t="264556" x="3813175" y="4657725"/>
          <p14:tracePt t="264580" x="3813175" y="4668838"/>
          <p14:tracePt t="264610" x="3813175" y="4681538"/>
          <p14:tracePt t="264837" x="3813175" y="4668838"/>
          <p14:tracePt t="272713" x="3825875" y="4668838"/>
          <p14:tracePt t="272721" x="3860800" y="4681538"/>
          <p14:tracePt t="272731" x="3897313" y="4716463"/>
          <p14:tracePt t="272747" x="3944938" y="4752975"/>
          <p14:tracePt t="272762" x="3979863" y="4787900"/>
          <p14:tracePt t="272778" x="4003675" y="4811713"/>
          <p14:tracePt t="272795" x="4027488" y="4848225"/>
          <p14:tracePt t="272812" x="4027488" y="4883150"/>
          <p14:tracePt t="272828" x="4040188" y="4906963"/>
          <p14:tracePt t="272845" x="4051300" y="4919663"/>
          <p14:tracePt t="272863" x="4051300" y="4930775"/>
          <p14:tracePt t="272878" x="4051300" y="4943475"/>
          <p14:tracePt t="272911" x="4051300" y="4954588"/>
          <p14:tracePt t="272928" x="4051300" y="4989513"/>
          <p14:tracePt t="272945" x="4051300" y="5013325"/>
          <p14:tracePt t="272961" x="4051300" y="5049838"/>
          <p14:tracePt t="272978" x="4064000" y="5073650"/>
          <p14:tracePt t="272994" x="4064000" y="5084763"/>
          <p14:tracePt t="273011" x="4064000" y="5097463"/>
          <p14:tracePt t="273124" x="4087813" y="5097463"/>
          <p14:tracePt t="273129" x="4098925" y="5097463"/>
          <p14:tracePt t="273137" x="4111625" y="5097463"/>
          <p14:tracePt t="273147" x="4135438" y="5084763"/>
          <p14:tracePt t="273162" x="4157663" y="5073650"/>
          <p14:tracePt t="273178" x="4170363" y="5060950"/>
          <p14:tracePt t="273501" x="4170363" y="5049838"/>
          <p14:tracePt t="273519" x="4170363" y="5037138"/>
          <p14:tracePt t="273526" x="4170363" y="5026025"/>
          <p14:tracePt t="273542" x="4170363" y="5013325"/>
          <p14:tracePt t="273557" x="4170363" y="5002213"/>
          <p14:tracePt t="273573" x="4170363" y="4978400"/>
          <p14:tracePt t="273580" x="4170363" y="4965700"/>
          <p14:tracePt t="273596" x="4170363" y="4943475"/>
          <p14:tracePt t="273613" x="4170363" y="4930775"/>
          <p14:tracePt t="273628" x="4157663" y="4906963"/>
          <p14:tracePt t="273644" x="4146550" y="4906963"/>
          <p14:tracePt t="273662" x="4146550" y="4895850"/>
          <p14:tracePt t="273678" x="4135438" y="4895850"/>
          <p14:tracePt t="273712" x="4122738" y="4883150"/>
          <p14:tracePt t="273728" x="4098925" y="4859338"/>
          <p14:tracePt t="273745" x="4064000" y="4824413"/>
          <p14:tracePt t="273762" x="4027488" y="4800600"/>
          <p14:tracePt t="273779" x="3979863" y="4764088"/>
          <p14:tracePt t="273795" x="3921125" y="4729163"/>
          <p14:tracePt t="273812" x="3873500" y="4692650"/>
          <p14:tracePt t="273828" x="3849688" y="4668838"/>
          <p14:tracePt t="273845" x="3825875" y="4668838"/>
          <p14:tracePt t="273961" x="3813175" y="4668838"/>
          <p14:tracePt t="274098" x="3813175" y="4657725"/>
          <p14:tracePt t="276139" x="3802063" y="4657725"/>
          <p14:tracePt t="276147" x="3789363" y="4657725"/>
          <p14:tracePt t="276156" x="3767138" y="4668838"/>
          <p14:tracePt t="276164" x="3730625" y="4692650"/>
          <p14:tracePt t="276179" x="3671888" y="4716463"/>
          <p14:tracePt t="276195" x="3624263" y="4740275"/>
          <p14:tracePt t="276212" x="3587750" y="4740275"/>
          <p14:tracePt t="276228" x="3552825" y="4752975"/>
          <p14:tracePt t="276246" x="3421063" y="4776788"/>
          <p14:tracePt t="276263" x="3375025" y="4776788"/>
          <p14:tracePt t="276279" x="3290888" y="4787900"/>
          <p14:tracePt t="276295" x="3160713" y="4787900"/>
          <p14:tracePt t="276311" x="3028950" y="4787900"/>
          <p14:tracePt t="276328" x="2898775" y="4787900"/>
          <p14:tracePt t="276344" x="2779713" y="4776788"/>
          <p14:tracePt t="276360" x="2649538" y="4776788"/>
          <p14:tracePt t="276378" x="2543175" y="4776788"/>
          <p14:tracePt t="276394" x="2506663" y="4776788"/>
          <p14:tracePt t="276410" x="2482850" y="4776788"/>
          <p14:tracePt t="276428" x="2435225" y="4776788"/>
          <p14:tracePt t="276445" x="2376488" y="4776788"/>
          <p14:tracePt t="276462" x="2292350" y="4752975"/>
          <p14:tracePt t="276479" x="2090738" y="4716463"/>
          <p14:tracePt t="276496" x="1960563" y="4668838"/>
          <p14:tracePt t="276514" x="1889125" y="4645025"/>
          <p14:tracePt t="276530" x="1841500" y="4621213"/>
          <p14:tracePt t="276546" x="1806575" y="4610100"/>
          <p14:tracePt t="276562" x="1782763" y="4597400"/>
          <p14:tracePt t="276631" x="1758950" y="4597400"/>
          <p14:tracePt t="276640" x="1698625" y="4575175"/>
          <p14:tracePt t="276648" x="1639888" y="4562475"/>
          <p14:tracePt t="276663" x="1520825" y="4527550"/>
          <p14:tracePt t="276679" x="1425575" y="4503738"/>
          <p14:tracePt t="276696" x="1343025" y="4467225"/>
          <p14:tracePt t="276712" x="1319213" y="4456113"/>
          <p14:tracePt t="276728" x="1306513" y="4456113"/>
          <p14:tracePt t="277803" x="1295400" y="4456113"/>
          <p14:tracePt t="278458" x="1295400" y="4467225"/>
          <p14:tracePt t="278656" x="1282700" y="4467225"/>
          <p14:tracePt t="281686" x="1306513" y="4514850"/>
          <p14:tracePt t="281694" x="1366838" y="4586288"/>
          <p14:tracePt t="281702" x="1401763" y="4621213"/>
          <p14:tracePt t="281711" x="1425575" y="4633913"/>
          <p14:tracePt t="281726" x="1462088" y="4668838"/>
          <p14:tracePt t="281743" x="1485900" y="4692650"/>
          <p14:tracePt t="281759" x="1509713" y="4692650"/>
          <p14:tracePt t="281776" x="1520825" y="4692650"/>
          <p14:tracePt t="281793" x="1544638" y="4692650"/>
          <p14:tracePt t="281810" x="1579563" y="4705350"/>
          <p14:tracePt t="281826" x="1603375" y="4705350"/>
          <p14:tracePt t="281843" x="1639888" y="4716463"/>
          <p14:tracePt t="281860" x="1663700" y="4729163"/>
          <p14:tracePt t="281876" x="1698625" y="4740275"/>
          <p14:tracePt t="281893" x="1735138" y="4740275"/>
          <p14:tracePt t="281909" x="1758950" y="4740275"/>
          <p14:tracePt t="281943" x="1770063" y="4740275"/>
          <p14:tracePt t="281959" x="1782763" y="4740275"/>
          <p14:tracePt t="281976" x="1806575" y="4740275"/>
          <p14:tracePt t="281993" x="1817688" y="4740275"/>
          <p14:tracePt t="282008" x="1865313" y="4740275"/>
          <p14:tracePt t="282026" x="1924050" y="4776788"/>
          <p14:tracePt t="282042" x="2032000" y="4800600"/>
          <p14:tracePt t="282059" x="2090738" y="4835525"/>
          <p14:tracePt t="282076" x="2138363" y="4848225"/>
          <p14:tracePt t="282093" x="2174875" y="4859338"/>
          <p14:tracePt t="282188" x="2185988" y="4859338"/>
          <p14:tracePt t="282448" x="2185988" y="4872038"/>
          <p14:tracePt t="282471" x="2185988" y="4883150"/>
          <p14:tracePt t="282548" x="2174875" y="4895850"/>
          <p14:tracePt t="282644" x="2162175" y="4895850"/>
          <p14:tracePt t="282656" x="2162175" y="4906963"/>
          <p14:tracePt t="282677" x="2151063" y="4906963"/>
          <p14:tracePt t="283057" x="2151063" y="4895850"/>
          <p14:tracePt t="289407" x="2162175" y="4883150"/>
          <p14:tracePt t="289413" x="2174875" y="4859338"/>
          <p14:tracePt t="289425" x="2185988" y="4848225"/>
          <p14:tracePt t="289443" x="2246313" y="4800600"/>
          <p14:tracePt t="289459" x="2281238" y="4764088"/>
          <p14:tracePt t="289475" x="2339975" y="4740275"/>
          <p14:tracePt t="289492" x="2387600" y="4740275"/>
          <p14:tracePt t="289508" x="2447925" y="4729163"/>
          <p14:tracePt t="289524" x="2530475" y="4729163"/>
          <p14:tracePt t="289540" x="2660650" y="4716463"/>
          <p14:tracePt t="289558" x="2851150" y="4716463"/>
          <p14:tracePt t="289574" x="2959100" y="4716463"/>
          <p14:tracePt t="289590" x="3006725" y="4716463"/>
          <p14:tracePt t="289607" x="3041650" y="4716463"/>
          <p14:tracePt t="289624" x="3113088" y="4716463"/>
          <p14:tracePt t="289641" x="3184525" y="4716463"/>
          <p14:tracePt t="289657" x="3243263" y="4729163"/>
          <p14:tracePt t="289674" x="3279775" y="4729163"/>
          <p14:tracePt t="289691" x="3327400" y="4729163"/>
          <p14:tracePt t="290367" x="3327400" y="4740275"/>
          <p14:tracePt t="290376" x="3327400" y="4752975"/>
          <p14:tracePt t="290383" x="3314700" y="4764088"/>
          <p14:tracePt t="290394" x="3303588" y="4764088"/>
          <p14:tracePt t="290681" x="3303588" y="4776788"/>
          <p14:tracePt t="290689" x="3279775" y="4776788"/>
          <p14:tracePt t="290697" x="3267075" y="4776788"/>
          <p14:tracePt t="290708" x="3255963" y="4787900"/>
          <p14:tracePt t="290726" x="3208338" y="4787900"/>
          <p14:tracePt t="290743" x="3171825" y="4787900"/>
          <p14:tracePt t="290758" x="3148013" y="4787900"/>
          <p14:tracePt t="290774" x="3113088" y="4787900"/>
          <p14:tracePt t="290791" x="3089275" y="4787900"/>
          <p14:tracePt t="290808" x="3017838" y="4776788"/>
          <p14:tracePt t="290824" x="2874963" y="4752975"/>
          <p14:tracePt t="290841" x="2720975" y="4705350"/>
          <p14:tracePt t="290858" x="2506663" y="4633913"/>
          <p14:tracePt t="290874" x="2387600" y="4586288"/>
          <p14:tracePt t="290891" x="2281238" y="4551363"/>
          <p14:tracePt t="290907" x="2198688" y="4527550"/>
          <p14:tracePt t="290924" x="2174875" y="4503738"/>
          <p14:tracePt t="290941" x="2138363" y="4479925"/>
          <p14:tracePt t="290957" x="2114550" y="4456113"/>
          <p14:tracePt t="290974" x="2079625" y="4443413"/>
          <p14:tracePt t="290991" x="2032000" y="4395788"/>
          <p14:tracePt t="291007" x="1995488" y="4371975"/>
          <p14:tracePt t="291024" x="1960563" y="4337050"/>
          <p14:tracePt t="291040" x="1936750" y="4313238"/>
          <p14:tracePt t="291057" x="1900238" y="4289425"/>
          <p14:tracePt t="291074" x="1865313" y="4276725"/>
          <p14:tracePt t="291091" x="1830388" y="4241800"/>
          <p14:tracePt t="291108" x="1806575" y="4229100"/>
          <p14:tracePt t="291124" x="1793875" y="4217988"/>
          <p14:tracePt t="291264" x="1782763" y="4217988"/>
          <p14:tracePt t="291377" x="1770063" y="4217988"/>
          <p14:tracePt t="291383" x="1758950" y="4217988"/>
          <p14:tracePt t="291393" x="1735138" y="4229100"/>
          <p14:tracePt t="291408" x="1698625" y="4229100"/>
          <p14:tracePt t="291425" x="1651000" y="4217988"/>
          <p14:tracePt t="291442" x="1568450" y="4183063"/>
          <p14:tracePt t="291459" x="1520825" y="4146550"/>
          <p14:tracePt t="291460" x="1485900" y="4135438"/>
          <p14:tracePt t="291476" x="1462088" y="4111625"/>
          <p14:tracePt t="291492" x="1425575" y="4064000"/>
          <p14:tracePt t="291508" x="1401763" y="4027488"/>
          <p14:tracePt t="291525" x="1401763" y="4003675"/>
          <p14:tracePt t="291540" x="1390650" y="3968750"/>
          <p14:tracePt t="291557" x="1366838" y="3932238"/>
          <p14:tracePt t="291574" x="1343025" y="3897313"/>
          <p14:tracePt t="291591" x="1330325" y="3873500"/>
          <p14:tracePt t="291609" x="1295400" y="3814763"/>
          <p14:tracePt t="291625" x="1282700" y="3778250"/>
          <p14:tracePt t="291640" x="1258888" y="3730625"/>
          <p14:tracePt t="291659" x="1258888" y="3659188"/>
          <p14:tracePt t="291675" x="1258888" y="3624263"/>
          <p14:tracePt t="291692" x="1258888" y="3576638"/>
          <p14:tracePt t="291709" x="1258888" y="3552825"/>
          <p14:tracePt t="291725" x="1271588" y="3529013"/>
          <p14:tracePt t="291742" x="1271588" y="3492500"/>
          <p14:tracePt t="291759" x="1282700" y="3457575"/>
          <p14:tracePt t="291776" x="1295400" y="3433763"/>
          <p14:tracePt t="291780" x="1306513" y="3409950"/>
          <p14:tracePt t="291791" x="1319213" y="3398838"/>
          <p14:tracePt t="291807" x="1319213" y="3375025"/>
          <p14:tracePt t="291825" x="1319213" y="3351213"/>
          <p14:tracePt t="291841" x="1319213" y="3338513"/>
          <p14:tracePt t="291882" x="1319213" y="3327400"/>
          <p14:tracePt t="291895" x="1319213" y="3314700"/>
          <p14:tracePt t="291954" x="1306513" y="3303588"/>
          <p14:tracePt t="291970" x="1295400" y="3303588"/>
          <p14:tracePt t="291978" x="1282700" y="3303588"/>
          <p14:tracePt t="291995" x="1271588" y="3303588"/>
          <p14:tracePt t="292009" x="1247775" y="3303588"/>
          <p14:tracePt t="292025" x="1223963" y="3303588"/>
          <p14:tracePt t="292042" x="1200150" y="3314700"/>
          <p14:tracePt t="292058" x="1163638" y="3327400"/>
          <p14:tracePt t="292076" x="1104900" y="3362325"/>
          <p14:tracePt t="292092" x="1069975" y="3398838"/>
          <p14:tracePt t="292109" x="1033463" y="3433763"/>
          <p14:tracePt t="292125" x="1009650" y="3444875"/>
          <p14:tracePt t="292142" x="998538" y="3468688"/>
          <p14:tracePt t="292158" x="974725" y="3481388"/>
          <p14:tracePt t="292175" x="974725" y="3505200"/>
          <p14:tracePt t="292298" x="985838" y="3505200"/>
          <p14:tracePt t="292314" x="998538" y="3505200"/>
          <p14:tracePt t="292322" x="998538" y="3492500"/>
          <p14:tracePt t="292328" x="1009650" y="3492500"/>
          <p14:tracePt t="292340" x="1022350" y="3481388"/>
          <p14:tracePt t="292358" x="1057275" y="3444875"/>
          <p14:tracePt t="292376" x="1104900" y="3409950"/>
          <p14:tracePt t="292393" x="1139825" y="3375025"/>
          <p14:tracePt t="292409" x="1163638" y="3351213"/>
          <p14:tracePt t="292425" x="1187450" y="3314700"/>
          <p14:tracePt t="292442" x="1211263" y="3290888"/>
          <p14:tracePt t="292459" x="1223963" y="3279775"/>
          <p14:tracePt t="292476" x="1258888" y="3232150"/>
          <p14:tracePt t="292492" x="1282700" y="3195638"/>
          <p14:tracePt t="292509" x="1295400" y="3171825"/>
          <p14:tracePt t="292526" x="1319213" y="3148013"/>
          <p14:tracePt t="292543" x="1330325" y="3136900"/>
          <p14:tracePt t="292557" x="1354138" y="3113088"/>
          <p14:tracePt t="292574" x="1354138" y="3100388"/>
          <p14:tracePt t="292592" x="1401763" y="3054350"/>
          <p14:tracePt t="292608" x="1414463" y="3017838"/>
          <p14:tracePt t="292625" x="1425575" y="2982913"/>
          <p14:tracePt t="292640" x="1449388" y="2946400"/>
          <p14:tracePt t="292656" x="1449388" y="2922588"/>
          <p14:tracePt t="292673" x="1449388" y="2887663"/>
          <p14:tracePt t="292689" x="1462088" y="2851150"/>
          <p14:tracePt t="292706" x="1462088" y="2816225"/>
          <p14:tracePt t="292724" x="1462088" y="2779713"/>
          <p14:tracePt t="292741" x="1462088" y="2755900"/>
          <p14:tracePt t="292759" x="1449388" y="2755900"/>
          <p14:tracePt t="292820" x="1438275" y="2755900"/>
          <p14:tracePt t="292848" x="1414463" y="2755900"/>
          <p14:tracePt t="292853" x="1401763" y="2768600"/>
          <p14:tracePt t="292862" x="1390650" y="2768600"/>
          <p14:tracePt t="292877" x="1343025" y="2803525"/>
          <p14:tracePt t="292892" x="1282700" y="2840038"/>
          <p14:tracePt t="292909" x="1235075" y="2874963"/>
          <p14:tracePt t="292925" x="1163638" y="2911475"/>
          <p14:tracePt t="292942" x="1104900" y="2959100"/>
          <p14:tracePt t="292958" x="1046163" y="2994025"/>
          <p14:tracePt t="292976" x="974725" y="3054350"/>
          <p14:tracePt t="292993" x="950913" y="3089275"/>
          <p14:tracePt t="293009" x="914400" y="3113088"/>
          <p14:tracePt t="293025" x="879475" y="3148013"/>
          <p14:tracePt t="293041" x="866775" y="3171825"/>
          <p14:tracePt t="293058" x="855663" y="3184525"/>
          <p14:tracePt t="293075" x="855663" y="3195638"/>
          <p14:tracePt t="293092" x="842963" y="3195638"/>
          <p14:tracePt t="293146" x="842963" y="3208338"/>
          <p14:tracePt t="293155" x="831850" y="3219450"/>
          <p14:tracePt t="297335" x="831850" y="3232150"/>
          <p14:tracePt t="297356" x="866775" y="3314700"/>
          <p14:tracePt t="297363" x="950913" y="3433763"/>
          <p14:tracePt t="297373" x="1033463" y="3529013"/>
          <p14:tracePt t="297390" x="1163638" y="3743325"/>
          <p14:tracePt t="297406" x="1319213" y="3932238"/>
          <p14:tracePt t="297422" x="1449388" y="4075113"/>
          <p14:tracePt t="297441" x="1531938" y="4229100"/>
          <p14:tracePt t="297456" x="1568450" y="4265613"/>
          <p14:tracePt t="297472" x="1603375" y="4300538"/>
          <p14:tracePt t="297489" x="1627188" y="4337050"/>
          <p14:tracePt t="297506" x="1663700" y="4371975"/>
          <p14:tracePt t="297522" x="1698625" y="4408488"/>
          <p14:tracePt t="297539" x="1735138" y="4443413"/>
          <p14:tracePt t="297556" x="1782763" y="4491038"/>
          <p14:tracePt t="297572" x="1817688" y="4527550"/>
          <p14:tracePt t="297589" x="1854200" y="4562475"/>
          <p14:tracePt t="297605" x="1889125" y="4610100"/>
          <p14:tracePt t="297622" x="1924050" y="4657725"/>
          <p14:tracePt t="297638" x="1960563" y="4692650"/>
          <p14:tracePt t="297655" x="1984375" y="4716463"/>
          <p14:tracePt t="297673" x="2032000" y="4764088"/>
          <p14:tracePt t="297690" x="2066925" y="4787900"/>
          <p14:tracePt t="297707" x="2090738" y="4824413"/>
          <p14:tracePt t="297723" x="2127250" y="4859338"/>
          <p14:tracePt t="297741" x="2162175" y="4883150"/>
          <p14:tracePt t="297758" x="2198688" y="4919663"/>
          <p14:tracePt t="297790" x="2209800" y="4930775"/>
          <p14:tracePt t="297808" x="2233613" y="4954588"/>
          <p14:tracePt t="297824" x="2257425" y="4989513"/>
          <p14:tracePt t="297840" x="2292350" y="5013325"/>
          <p14:tracePt t="297858" x="2316163" y="5013325"/>
          <p14:tracePt t="297874" x="2352675" y="5013325"/>
          <p14:tracePt t="297890" x="2376488" y="5013325"/>
          <p14:tracePt t="297907" x="2400300" y="5002213"/>
          <p14:tracePt t="297924" x="2435225" y="4989513"/>
          <p14:tracePt t="297941" x="2471738" y="4965700"/>
          <p14:tracePt t="297957" x="2506663" y="4954588"/>
          <p14:tracePt t="297974" x="2530475" y="4930775"/>
          <p14:tracePt t="297991" x="2566988" y="4906963"/>
          <p14:tracePt t="298007" x="2601913" y="4895850"/>
          <p14:tracePt t="298023" x="2638425" y="4883150"/>
          <p14:tracePt t="298041" x="2684463" y="4859338"/>
          <p14:tracePt t="298057" x="2708275" y="4848225"/>
          <p14:tracePt t="298074" x="2744788" y="4835525"/>
          <p14:tracePt t="298090" x="2768600" y="4835525"/>
          <p14:tracePt t="298136" x="2768600" y="4824413"/>
          <p14:tracePt t="298381" x="2768600" y="4811713"/>
          <p14:tracePt t="298494" x="2779713" y="4811713"/>
          <p14:tracePt t="298510" x="2792413" y="4811713"/>
          <p14:tracePt t="298518" x="2803525" y="4811713"/>
          <p14:tracePt t="298526" x="2803525" y="4800600"/>
          <p14:tracePt t="298539" x="2816225" y="4800600"/>
          <p14:tracePt t="298555" x="2840038" y="4800600"/>
          <p14:tracePt t="298572" x="2863850" y="4800600"/>
          <p14:tracePt t="298589" x="2898775" y="4800600"/>
          <p14:tracePt t="298606" x="2922588" y="4800600"/>
          <p14:tracePt t="298622" x="2959100" y="4787900"/>
          <p14:tracePt t="298638" x="2982913" y="4787900"/>
          <p14:tracePt t="298655" x="3006725" y="4787900"/>
          <p14:tracePt t="298936" x="3017838" y="4787900"/>
          <p14:tracePt t="298944" x="3017838" y="4776788"/>
          <p14:tracePt t="298954" x="3041650" y="4776788"/>
          <p14:tracePt t="298972" x="3065463" y="4776788"/>
          <p14:tracePt t="298988" x="3100388" y="4776788"/>
          <p14:tracePt t="299211" x="3100388" y="4764088"/>
          <p14:tracePt t="300822" x="3100388" y="4752975"/>
          <p14:tracePt t="303211" x="3089275" y="4752975"/>
          <p14:tracePt t="303217" x="3076575" y="4752975"/>
          <p14:tracePt t="303226" x="3065463" y="4752975"/>
          <p14:tracePt t="303238" x="3052763" y="4752975"/>
          <p14:tracePt t="303255" x="3017838" y="4764088"/>
          <p14:tracePt t="303271" x="3017838" y="4776788"/>
          <p14:tracePt t="303274" x="2994025" y="4776788"/>
          <p14:tracePt t="303288" x="2970213" y="4776788"/>
          <p14:tracePt t="303304" x="2946400" y="4787900"/>
          <p14:tracePt t="303321" x="2911475" y="4787900"/>
          <p14:tracePt t="303338" x="2887663" y="4800600"/>
          <p14:tracePt t="303354" x="2827338" y="4800600"/>
          <p14:tracePt t="303371" x="2732088" y="4776788"/>
          <p14:tracePt t="303388" x="2543175" y="4729163"/>
          <p14:tracePt t="303405" x="2424113" y="4705350"/>
          <p14:tracePt t="303421" x="2376488" y="4692650"/>
          <p14:tracePt t="303438" x="2352675" y="4681538"/>
          <p14:tracePt t="303454" x="2328863" y="4681538"/>
          <p14:tracePt t="303470" x="2316163" y="4681538"/>
          <p14:tracePt t="303580" x="2305050" y="4681538"/>
          <p14:tracePt t="303592" x="2292350" y="4668838"/>
          <p14:tracePt t="303599" x="2268538" y="4657725"/>
          <p14:tracePt t="303607" x="2257425" y="4645025"/>
          <p14:tracePt t="303623" x="2222500" y="4621213"/>
          <p14:tracePt t="303639" x="2185988" y="4597400"/>
          <p14:tracePt t="303655" x="2162175" y="4597400"/>
          <p14:tracePt t="303672" x="2162175" y="4586288"/>
          <p14:tracePt t="303706" x="2151063" y="4586288"/>
          <p14:tracePt t="303726" x="2138363" y="4586288"/>
          <p14:tracePt t="303737" x="2127250" y="4586288"/>
          <p14:tracePt t="303753" x="2090738" y="4575175"/>
          <p14:tracePt t="303770" x="2055813" y="4575175"/>
          <p14:tracePt t="303772" x="2032000" y="4562475"/>
          <p14:tracePt t="303787" x="2008188" y="4562475"/>
          <p14:tracePt t="303803" x="1936750" y="4551363"/>
          <p14:tracePt t="303820" x="1900238" y="4551363"/>
          <p14:tracePt t="303837" x="1878013" y="4538663"/>
          <p14:tracePt t="303938" x="1865313" y="4538663"/>
          <p14:tracePt t="303951" x="1841500" y="4538663"/>
          <p14:tracePt t="303958" x="1830388" y="4538663"/>
          <p14:tracePt t="303970" x="1817688" y="4538663"/>
          <p14:tracePt t="303986" x="1793875" y="4538663"/>
          <p14:tracePt t="304004" x="1758950" y="4538663"/>
          <p14:tracePt t="304020" x="1746250" y="4538663"/>
          <p14:tracePt t="304036" x="1722438" y="4527550"/>
          <p14:tracePt t="304054" x="1687513" y="4527550"/>
          <p14:tracePt t="304070" x="1663700" y="4527550"/>
          <p14:tracePt t="304087" x="1639888" y="4514850"/>
          <p14:tracePt t="304104" x="1603375" y="4514850"/>
          <p14:tracePt t="304121" x="1568450" y="4514850"/>
          <p14:tracePt t="304137" x="1531938" y="4514850"/>
          <p14:tracePt t="304154" x="1509713" y="4514850"/>
          <p14:tracePt t="304171" x="1485900" y="4514850"/>
          <p14:tracePt t="304187" x="1473200" y="4514850"/>
          <p14:tracePt t="304204" x="1449388" y="4527550"/>
          <p14:tracePt t="304220" x="1414463" y="4538663"/>
          <p14:tracePt t="304237" x="1377950" y="4562475"/>
          <p14:tracePt t="304254" x="1354138" y="4562475"/>
          <p14:tracePt t="304271" x="1343025" y="4575175"/>
          <p14:tracePt t="304603" x="1319213" y="4575175"/>
          <p14:tracePt t="304619" x="1295400" y="4586288"/>
          <p14:tracePt t="304628" x="1282700" y="4586288"/>
          <p14:tracePt t="304639" x="1258888" y="4597400"/>
          <p14:tracePt t="304657" x="1187450" y="4645025"/>
          <p14:tracePt t="304671" x="1163638" y="4645025"/>
          <p14:tracePt t="304687" x="1128713" y="4657725"/>
          <p14:tracePt t="304703" x="1117600" y="4657725"/>
          <p14:tracePt t="304763" x="1104900" y="4668838"/>
          <p14:tracePt t="304776" x="1081088" y="4668838"/>
          <p14:tracePt t="304784" x="1069975" y="4668838"/>
          <p14:tracePt t="304792" x="1057275" y="4668838"/>
          <p14:tracePt t="304803" x="1046163" y="4668838"/>
          <p14:tracePt t="304820" x="1022350" y="4668838"/>
          <p14:tracePt t="304837" x="985838" y="4668838"/>
          <p14:tracePt t="304854" x="950913" y="4668838"/>
          <p14:tracePt t="304870" x="927100" y="4681538"/>
          <p14:tracePt t="304886" x="914400" y="4681538"/>
          <p14:tracePt t="304937" x="903288" y="4692650"/>
          <p14:tracePt t="304952" x="879475" y="4692650"/>
          <p14:tracePt t="304958" x="855663" y="4692650"/>
          <p14:tracePt t="304971" x="842963" y="4692650"/>
          <p14:tracePt t="304987" x="831850" y="4692650"/>
          <p14:tracePt t="305003" x="795338" y="4716463"/>
          <p14:tracePt t="305020" x="749300" y="4764088"/>
          <p14:tracePt t="305036" x="712788" y="4787900"/>
          <p14:tracePt t="305053" x="688975" y="4824413"/>
          <p14:tracePt t="305070" x="654050" y="4859338"/>
          <p14:tracePt t="305086" x="617538" y="4919663"/>
          <p14:tracePt t="305104" x="582613" y="4978400"/>
          <p14:tracePt t="305122" x="511175" y="5108575"/>
          <p14:tracePt t="305139" x="498475" y="5192713"/>
          <p14:tracePt t="305155" x="474663" y="5240338"/>
          <p14:tracePt t="305172" x="450850" y="5287963"/>
          <p14:tracePt t="305188" x="439738" y="5322888"/>
          <p14:tracePt t="305206" x="439738" y="5357813"/>
          <p14:tracePt t="305222" x="439738" y="5405438"/>
          <p14:tracePt t="305239" x="439738" y="5429250"/>
          <p14:tracePt t="305255" x="439738" y="5453063"/>
          <p14:tracePt t="305272" x="439738" y="5476875"/>
          <p14:tracePt t="305287" x="450850" y="5489575"/>
          <p14:tracePt t="305304" x="450850" y="5513388"/>
          <p14:tracePt t="305355" x="463550" y="5524500"/>
          <p14:tracePt t="305375" x="463550" y="5537200"/>
          <p14:tracePt t="305492" x="487363" y="5513388"/>
          <p14:tracePt t="305500" x="498475" y="5489575"/>
          <p14:tracePt t="305508" x="511175" y="5476875"/>
          <p14:tracePt t="305522" x="546100" y="5441950"/>
          <p14:tracePt t="305537" x="569913" y="5405438"/>
          <p14:tracePt t="305554" x="606425" y="5370513"/>
          <p14:tracePt t="305570" x="630238" y="5346700"/>
          <p14:tracePt t="305587" x="654050" y="5311775"/>
          <p14:tracePt t="305603" x="688975" y="5275263"/>
          <p14:tracePt t="305620" x="712788" y="5240338"/>
          <p14:tracePt t="305637" x="749300" y="5203825"/>
          <p14:tracePt t="305654" x="771525" y="5145088"/>
          <p14:tracePt t="305670" x="771525" y="5121275"/>
          <p14:tracePt t="305687" x="784225" y="5084763"/>
          <p14:tracePt t="305704" x="784225" y="5060950"/>
          <p14:tracePt t="305721" x="795338" y="5037138"/>
          <p14:tracePt t="305738" x="808038" y="5002213"/>
          <p14:tracePt t="305754" x="808038" y="4978400"/>
          <p14:tracePt t="305771" x="808038" y="4943475"/>
          <p14:tracePt t="305787" x="808038" y="4919663"/>
          <p14:tracePt t="305804" x="819150" y="4906963"/>
          <p14:tracePt t="305821" x="819150" y="4883150"/>
          <p14:tracePt t="305837" x="819150" y="4872038"/>
          <p14:tracePt t="305854" x="831850" y="4835525"/>
          <p14:tracePt t="305871" x="831850" y="4824413"/>
          <p14:tracePt t="305887" x="831850" y="4787900"/>
          <p14:tracePt t="305904" x="831850" y="4764088"/>
          <p14:tracePt t="305920" x="842963" y="4729163"/>
          <p14:tracePt t="305937" x="842963" y="4692650"/>
          <p14:tracePt t="305954" x="842963" y="4681538"/>
          <p14:tracePt t="305970" x="842963" y="4668838"/>
          <p14:tracePt t="305987" x="855663" y="4657725"/>
          <p14:tracePt t="310211" x="855663" y="4645025"/>
          <p14:tracePt t="310218" x="866775" y="4633913"/>
          <p14:tracePt t="310225" x="890588" y="4610100"/>
          <p14:tracePt t="310241" x="903288" y="4586288"/>
          <p14:tracePt t="310271" x="914400" y="4586288"/>
          <p14:tracePt t="310297" x="914400" y="4575175"/>
          <p14:tracePt t="312826" x="938213" y="4575175"/>
          <p14:tracePt t="312833" x="998538" y="4575175"/>
          <p14:tracePt t="312842" x="1046163" y="4562475"/>
          <p14:tracePt t="312854" x="1069975" y="4551363"/>
          <p14:tracePt t="312868" x="1128713" y="4527550"/>
          <p14:tracePt t="312885" x="1235075" y="4491038"/>
          <p14:tracePt t="312902" x="1438275" y="4443413"/>
          <p14:tracePt t="312918" x="1531938" y="4432300"/>
          <p14:tracePt t="312935" x="1555750" y="4432300"/>
          <p14:tracePt t="312951" x="1568450" y="4432300"/>
          <p14:tracePt t="313159" x="1555750" y="4432300"/>
          <p14:tracePt t="313171" x="1555750" y="4443413"/>
          <p14:tracePt t="313222" x="1544638" y="4443413"/>
          <p14:tracePt t="313245" x="1544638" y="4456113"/>
          <p14:tracePt t="313257" x="1531938" y="4456113"/>
          <p14:tracePt t="313287" x="1531938" y="4467225"/>
          <p14:tracePt t="313295" x="1520825" y="4467225"/>
          <p14:tracePt t="313323" x="1520825" y="4479925"/>
          <p14:tracePt t="313336" x="1520825" y="4491038"/>
          <p14:tracePt t="313353" x="1509713" y="4503738"/>
          <p14:tracePt t="313466" x="1497013" y="4503738"/>
          <p14:tracePt t="313473" x="1485900" y="4456113"/>
          <p14:tracePt t="313484" x="1462088" y="4408488"/>
          <p14:tracePt t="313501" x="1449388" y="4313238"/>
          <p14:tracePt t="313518" x="1449388" y="4252913"/>
          <p14:tracePt t="313534" x="1509713" y="4170363"/>
          <p14:tracePt t="313551" x="1603375" y="4051300"/>
          <p14:tracePt t="313568" x="1698625" y="3992563"/>
          <p14:tracePt t="313584" x="1746250" y="3956050"/>
          <p14:tracePt t="313601" x="1770063" y="3932238"/>
          <p14:tracePt t="313618" x="1793875" y="3908425"/>
          <p14:tracePt t="313635" x="1817688" y="3884613"/>
          <p14:tracePt t="313652" x="1854200" y="3860800"/>
          <p14:tracePt t="313669" x="1889125" y="3836988"/>
          <p14:tracePt t="313686" x="1912938" y="3814763"/>
          <p14:tracePt t="313702" x="1924050" y="3802063"/>
          <p14:tracePt t="313719" x="1936750" y="3790950"/>
          <p14:tracePt t="313753" x="1947863" y="3790950"/>
          <p14:tracePt t="313769" x="1947863" y="3778250"/>
          <p14:tracePt t="313785" x="1960563" y="3767138"/>
          <p14:tracePt t="313802" x="1971675" y="3754438"/>
          <p14:tracePt t="313819" x="1984375" y="3754438"/>
          <p14:tracePt t="313835" x="1984375" y="3743325"/>
          <p14:tracePt t="313868" x="1984375" y="3730625"/>
          <p14:tracePt t="313885" x="1984375" y="3719513"/>
          <p14:tracePt t="313901" x="1995488" y="3719513"/>
          <p14:tracePt t="313918" x="1995488" y="3706813"/>
          <p14:tracePt t="313991" x="2008188" y="3706813"/>
          <p14:tracePt t="313997" x="2008188" y="3695700"/>
          <p14:tracePt t="314006" x="2032000" y="3695700"/>
          <p14:tracePt t="314019" x="2032000" y="3683000"/>
          <p14:tracePt t="314034" x="2043113" y="3671888"/>
          <p14:tracePt t="314051" x="2043113" y="3659188"/>
          <p14:tracePt t="314067" x="2055813" y="3659188"/>
          <p14:tracePt t="314084" x="2066925" y="3648075"/>
          <p14:tracePt t="314101" x="2090738" y="3635375"/>
          <p14:tracePt t="314118" x="2127250" y="3611563"/>
          <p14:tracePt t="314134" x="2138363" y="3611563"/>
          <p14:tracePt t="314168" x="2151063" y="3611563"/>
          <p14:tracePt t="314211" x="2162175" y="3611563"/>
          <p14:tracePt t="314226" x="2174875" y="3600450"/>
          <p14:tracePt t="314235" x="2185988" y="3587750"/>
          <p14:tracePt t="314243" x="2198688" y="3587750"/>
          <p14:tracePt t="314252" x="2209800" y="3587750"/>
          <p14:tracePt t="314268" x="2246313" y="3587750"/>
          <p14:tracePt t="314284" x="2257425" y="3587750"/>
          <p14:tracePt t="314301" x="2281238" y="3576638"/>
          <p14:tracePt t="314318" x="2316163" y="3576638"/>
          <p14:tracePt t="314334" x="2328863" y="3576638"/>
          <p14:tracePt t="314351" x="2363788" y="3576638"/>
          <p14:tracePt t="314368" x="2400300" y="3576638"/>
          <p14:tracePt t="314384" x="2424113" y="3587750"/>
          <p14:tracePt t="314401" x="2435225" y="3600450"/>
          <p14:tracePt t="314418" x="2447925" y="3600450"/>
          <p14:tracePt t="314434" x="2447925" y="3611563"/>
          <p14:tracePt t="314451" x="2447925" y="3624263"/>
          <p14:tracePt t="314468" x="2447925" y="3635375"/>
          <p14:tracePt t="314484" x="2447925" y="3648075"/>
          <p14:tracePt t="314502" x="2435225" y="3683000"/>
          <p14:tracePt t="314518" x="2411413" y="3719513"/>
          <p14:tracePt t="314535" x="2352675" y="3767138"/>
          <p14:tracePt t="314551" x="2339975" y="3778250"/>
          <p14:tracePt t="314568" x="2292350" y="3836988"/>
          <p14:tracePt t="314584" x="2257425" y="3860800"/>
          <p14:tracePt t="314601" x="2233613" y="3897313"/>
          <p14:tracePt t="314618" x="2222500" y="3908425"/>
          <p14:tracePt t="314634" x="2209800" y="3932238"/>
          <p14:tracePt t="314652" x="2185988" y="3956050"/>
          <p14:tracePt t="314670" x="2185988" y="3979863"/>
          <p14:tracePt t="314688" x="2185988" y="4003675"/>
          <p14:tracePt t="314703" x="2174875" y="4040188"/>
          <p14:tracePt t="314719" x="2174875" y="4051300"/>
          <p14:tracePt t="314736" x="2162175" y="4075113"/>
          <p14:tracePt t="314753" x="2162175" y="4098925"/>
          <p14:tracePt t="314844" x="2162175" y="4111625"/>
          <p14:tracePt t="314868" x="2174875" y="4111625"/>
          <p14:tracePt t="314876" x="2185988" y="4111625"/>
          <p14:tracePt t="314886" x="2198688" y="4111625"/>
          <p14:tracePt t="314903" x="2222500" y="4111625"/>
          <p14:tracePt t="314920" x="2268538" y="4122738"/>
          <p14:tracePt t="314937" x="2305050" y="4122738"/>
          <p14:tracePt t="314953" x="2339975" y="4135438"/>
          <p14:tracePt t="314970" x="2411413" y="4135438"/>
          <p14:tracePt t="314986" x="2495550" y="4135438"/>
          <p14:tracePt t="315003" x="2601913" y="4135438"/>
          <p14:tracePt t="315019" x="2684463" y="4146550"/>
          <p14:tracePt t="315037" x="2792413" y="4146550"/>
          <p14:tracePt t="315052" x="2827338" y="4146550"/>
          <p14:tracePt t="315068" x="2874963" y="4146550"/>
          <p14:tracePt t="315084" x="2898775" y="4146550"/>
          <p14:tracePt t="315101" x="2922588" y="4146550"/>
          <p14:tracePt t="315118" x="2946400" y="4146550"/>
          <p14:tracePt t="315135" x="2959100" y="4146550"/>
          <p14:tracePt t="315153" x="2970213" y="4146550"/>
          <p14:tracePt t="315169" x="2982913" y="4146550"/>
          <p14:tracePt t="315186" x="3006725" y="4146550"/>
          <p14:tracePt t="315203" x="3041650" y="4146550"/>
          <p14:tracePt t="315220" x="3076575" y="4146550"/>
          <p14:tracePt t="315236" x="3100388" y="4146550"/>
          <p14:tracePt t="315253" x="3148013" y="4159250"/>
          <p14:tracePt t="315268" x="3171825" y="4170363"/>
          <p14:tracePt t="315285" x="3208338" y="4183063"/>
          <p14:tracePt t="315301" x="3219450" y="4194175"/>
          <p14:tracePt t="315391" x="3232150" y="4194175"/>
          <p14:tracePt t="315454" x="3243263" y="4194175"/>
          <p14:tracePt t="315466" x="3255963" y="4194175"/>
          <p14:tracePt t="315488" x="3267075" y="4183063"/>
          <p14:tracePt t="321355" x="3279775" y="4217988"/>
          <p14:tracePt t="321363" x="3327400" y="4289425"/>
          <p14:tracePt t="321371" x="3351213" y="4360863"/>
          <p14:tracePt t="321384" x="3375025" y="4384675"/>
          <p14:tracePt t="321399" x="3375025" y="4432300"/>
          <p14:tracePt t="321416" x="3375025" y="4467225"/>
          <p14:tracePt t="321432" x="3362325" y="4514850"/>
          <p14:tracePt t="321466" x="3362325" y="4527550"/>
          <p14:tracePt t="321482" x="3362325" y="4538663"/>
          <p14:tracePt t="321499" x="3362325" y="4575175"/>
          <p14:tracePt t="321515" x="3386138" y="4610100"/>
          <p14:tracePt t="321533" x="3409950" y="4645025"/>
          <p14:tracePt t="321549" x="3433763" y="4681538"/>
          <p14:tracePt t="321566" x="3444875" y="4716463"/>
          <p14:tracePt t="321582" x="3457575" y="4752975"/>
          <p14:tracePt t="321599" x="3468688" y="4764088"/>
          <p14:tracePt t="321638" x="3468688" y="4776788"/>
          <p14:tracePt t="321649" x="3481388" y="4776788"/>
          <p14:tracePt t="326805" x="3481388" y="4787900"/>
          <p14:tracePt t="326814" x="3468688" y="4787900"/>
          <p14:tracePt t="326821" x="3457575" y="4787900"/>
          <p14:tracePt t="326832" x="3444875" y="4800600"/>
          <p14:tracePt t="326849" x="3421063" y="4800600"/>
          <p14:tracePt t="326866" x="3327400" y="4800600"/>
          <p14:tracePt t="326882" x="3195638" y="4800600"/>
          <p14:tracePt t="326899" x="3113088" y="4787900"/>
          <p14:tracePt t="326915" x="3041650" y="4787900"/>
          <p14:tracePt t="326932" x="2970213" y="4776788"/>
          <p14:tracePt t="326950" x="2935288" y="4764088"/>
          <p14:tracePt t="326966" x="2898775" y="4752975"/>
          <p14:tracePt t="326982" x="2887663" y="4752975"/>
          <p14:tracePt t="327015" x="2874963" y="4752975"/>
          <p14:tracePt t="327032" x="2792413" y="4752975"/>
          <p14:tracePt t="327049" x="2744788" y="4716463"/>
          <p14:tracePt t="327065" x="2684463" y="4705350"/>
          <p14:tracePt t="327082" x="2660650" y="4692650"/>
          <p14:tracePt t="327098" x="2638425" y="4692650"/>
          <p14:tracePt t="327115" x="2625725" y="4692650"/>
          <p14:tracePt t="327206" x="2601913" y="4692650"/>
          <p14:tracePt t="327270" x="2590800" y="4692650"/>
          <p14:tracePt t="327283" x="2578100" y="4692650"/>
          <p14:tracePt t="327291" x="2566988" y="4692650"/>
          <p14:tracePt t="327300" x="2554288" y="4692650"/>
          <p14:tracePt t="327314" x="2543175" y="4692650"/>
          <p14:tracePt t="327331" x="2506663" y="4705350"/>
          <p14:tracePt t="327348" x="2471738" y="4716463"/>
          <p14:tracePt t="327364" x="2447925" y="4729163"/>
          <p14:tracePt t="327381" x="2424113" y="4740275"/>
          <p14:tracePt t="327398" x="2400300" y="4740275"/>
          <p14:tracePt t="327415" x="2363788" y="4752975"/>
          <p14:tracePt t="327433" x="2339975" y="4764088"/>
          <p14:tracePt t="327449" x="2316163" y="4764088"/>
          <p14:tracePt t="327466" x="2305050" y="4764088"/>
          <p14:tracePt t="327482" x="2281238" y="4776788"/>
          <p14:tracePt t="327499" x="2257425" y="4776788"/>
          <p14:tracePt t="327516" x="2209800" y="4776788"/>
          <p14:tracePt t="327532" x="2185988" y="4776788"/>
          <p14:tracePt t="327549" x="2138363" y="4776788"/>
          <p14:tracePt t="327566" x="2114550" y="4776788"/>
          <p14:tracePt t="327582" x="2103438" y="4776788"/>
          <p14:tracePt t="327615" x="2079625" y="4776788"/>
          <p14:tracePt t="327632" x="2043113" y="4776788"/>
          <p14:tracePt t="327650" x="1995488" y="4776788"/>
          <p14:tracePt t="327666" x="1971675" y="4776788"/>
          <p14:tracePt t="327682" x="1936750" y="4776788"/>
          <p14:tracePt t="327699" x="1912938" y="4776788"/>
          <p14:tracePt t="327715" x="1878013" y="4776788"/>
          <p14:tracePt t="327732" x="1854200" y="4776788"/>
          <p14:tracePt t="327749" x="1841500" y="4776788"/>
          <p14:tracePt t="327766" x="1817688" y="4776788"/>
          <p14:tracePt t="327781" x="1806575" y="4776788"/>
          <p14:tracePt t="327876" x="1793875" y="4776788"/>
          <p14:tracePt t="327892" x="1782763" y="4776788"/>
          <p14:tracePt t="327900" x="1770063" y="4776788"/>
          <p14:tracePt t="327916" x="1746250" y="4764088"/>
          <p14:tracePt t="327933" x="1722438" y="4752975"/>
          <p14:tracePt t="327949" x="1687513" y="4752975"/>
          <p14:tracePt t="327966" x="1674813" y="4752975"/>
          <p14:tracePt t="327983" x="1651000" y="4752975"/>
          <p14:tracePt t="327999" x="1627188" y="4740275"/>
          <p14:tracePt t="328144" x="1616075" y="4740275"/>
          <p14:tracePt t="328164" x="1603375" y="4740275"/>
          <p14:tracePt t="328179" x="1592263" y="4740275"/>
          <p14:tracePt t="328186" x="1568450" y="4740275"/>
          <p14:tracePt t="328201" x="1544638" y="4729163"/>
          <p14:tracePt t="328214" x="1531938" y="4729163"/>
          <p14:tracePt t="328236" x="1520825" y="4729163"/>
          <p14:tracePt t="328310" x="1509713" y="4716463"/>
          <p14:tracePt t="328324" x="1497013" y="4716463"/>
          <p14:tracePt t="328332" x="1473200" y="4716463"/>
          <p14:tracePt t="328340" x="1462088" y="4716463"/>
          <p14:tracePt t="328350" x="1449388" y="4716463"/>
          <p14:tracePt t="328364" x="1425575" y="4716463"/>
          <p14:tracePt t="328381" x="1401763" y="4705350"/>
          <p14:tracePt t="328397" x="1390650" y="4705350"/>
          <p14:tracePt t="350774" x="1401763" y="4705350"/>
          <p14:tracePt t="350783" x="1438275" y="4705350"/>
          <p14:tracePt t="350793" x="1449388" y="4705350"/>
          <p14:tracePt t="350809" x="1497013" y="4681538"/>
          <p14:tracePt t="350826" x="1603375" y="4657725"/>
          <p14:tracePt t="350843" x="1735138" y="4621213"/>
          <p14:tracePt t="350859" x="1889125" y="4610100"/>
          <p14:tracePt t="350876" x="1924050" y="4597400"/>
          <p14:tracePt t="350893" x="1936750" y="4586288"/>
          <p14:tracePt t="350926" x="1936750" y="4575175"/>
          <p14:tracePt t="350944" x="1936750" y="4562475"/>
          <p14:tracePt t="350959" x="1947863" y="4538663"/>
          <p14:tracePt t="350976" x="1947863" y="4514850"/>
          <p14:tracePt t="350993" x="1971675" y="4467225"/>
          <p14:tracePt t="351009" x="1984375" y="4432300"/>
          <p14:tracePt t="351026" x="1995488" y="4395788"/>
          <p14:tracePt t="351043" x="1995488" y="4348163"/>
          <p14:tracePt t="351059" x="2008188" y="4313238"/>
          <p14:tracePt t="351076" x="2019300" y="4300538"/>
          <p14:tracePt t="351093" x="2019300" y="4276725"/>
          <p14:tracePt t="351163" x="2019300" y="4265613"/>
          <p14:tracePt t="351216" x="2032000" y="4265613"/>
          <p14:tracePt t="351226" x="2032000" y="4252913"/>
          <p14:tracePt t="351234" x="2043113" y="4252913"/>
          <p14:tracePt t="351243" x="2043113" y="4241800"/>
          <p14:tracePt t="351259" x="2032000" y="4229100"/>
          <p14:tracePt t="351275" x="2019300" y="4217988"/>
          <p14:tracePt t="351278" x="2008188" y="4217988"/>
          <p14:tracePt t="351318" x="1995488" y="4217988"/>
          <p14:tracePt t="351327" x="1984375" y="4217988"/>
          <p14:tracePt t="351334" x="1971675" y="4194175"/>
          <p14:tracePt t="351344" x="1924050" y="4170363"/>
          <p14:tracePt t="351359" x="1830388" y="4122738"/>
          <p14:tracePt t="351375" x="1793875" y="4087813"/>
          <p14:tracePt t="351392" x="1770063" y="4064000"/>
          <p14:tracePt t="351409" x="1770063" y="4040188"/>
          <p14:tracePt t="351425" x="1770063" y="4027488"/>
          <p14:tracePt t="351459" x="1770063" y="4003675"/>
          <p14:tracePt t="351466" x="1770063" y="3979863"/>
          <p14:tracePt t="351475" x="1746250" y="3932238"/>
          <p14:tracePt t="351492" x="1711325" y="3814763"/>
          <p14:tracePt t="351509" x="1639888" y="3683000"/>
          <p14:tracePt t="351525" x="1568450" y="3540125"/>
          <p14:tracePt t="351542" x="1485900" y="3338513"/>
          <p14:tracePt t="351558" x="1449388" y="3243263"/>
          <p14:tracePt t="351575" x="1425575" y="3195638"/>
          <p14:tracePt t="351592" x="1414463" y="3160713"/>
          <p14:tracePt t="351609" x="1414463" y="3136900"/>
          <p14:tracePt t="351625" x="1414463" y="3113088"/>
          <p14:tracePt t="351642" x="1390650" y="3089275"/>
          <p14:tracePt t="351658" x="1354138" y="3054350"/>
          <p14:tracePt t="351674" x="1295400" y="2994025"/>
          <p14:tracePt t="351691" x="1247775" y="2970213"/>
          <p14:tracePt t="351708" x="1176338" y="2959100"/>
          <p14:tracePt t="351725" x="1104900" y="2935288"/>
          <p14:tracePt t="351742" x="1009650" y="2922588"/>
          <p14:tracePt t="351759" x="974725" y="2922588"/>
          <p14:tracePt t="351776" x="962025" y="2922588"/>
          <p14:tracePt t="351832" x="962025" y="2911475"/>
          <p14:tracePt t="351844" x="950913" y="2911475"/>
          <p14:tracePt t="351894" x="950913" y="2898775"/>
          <p14:tracePt t="351930" x="950913" y="2887663"/>
          <p14:tracePt t="352041" x="950913" y="2874963"/>
          <p14:tracePt t="353132" x="927100" y="2898775"/>
          <p14:tracePt t="353139" x="866775" y="3006725"/>
          <p14:tracePt t="353147" x="795338" y="3089275"/>
          <p14:tracePt t="353159" x="725488" y="3184525"/>
          <p14:tracePt t="353177" x="522288" y="3457575"/>
          <p14:tracePt t="353193" x="379413" y="3659188"/>
          <p14:tracePt t="353210" x="285750" y="3849688"/>
          <p14:tracePt t="353226" x="238125" y="3979863"/>
          <p14:tracePt t="353243" x="214313" y="4087813"/>
          <p14:tracePt t="353259" x="214313" y="4159250"/>
          <p14:tracePt t="353276" x="214313" y="4229100"/>
          <p14:tracePt t="353280" x="238125" y="4289425"/>
          <p14:tracePt t="353293" x="273050" y="4408488"/>
          <p14:tracePt t="353310" x="320675" y="4551363"/>
          <p14:tracePt t="353326" x="368300" y="4692650"/>
          <p14:tracePt t="353343" x="439738" y="4848225"/>
          <p14:tracePt t="353360" x="511175" y="4989513"/>
          <p14:tracePt t="353376" x="546100" y="5073650"/>
          <p14:tracePt t="353394" x="606425" y="5132388"/>
          <p14:tracePt t="353410" x="630238" y="5156200"/>
          <p14:tracePt t="353426" x="630238" y="5168900"/>
          <p14:tracePt t="353443" x="641350" y="5192713"/>
          <p14:tracePt t="353460" x="641350" y="5203825"/>
          <p14:tracePt t="353476" x="641350" y="5227638"/>
          <p14:tracePt t="353509" x="641350" y="5251450"/>
          <p14:tracePt t="353527" x="677863" y="5287963"/>
          <p14:tracePt t="353542" x="760413" y="5322888"/>
          <p14:tracePt t="353558" x="808038" y="5335588"/>
          <p14:tracePt t="353575" x="842963" y="5335588"/>
          <p14:tracePt t="353591" x="879475" y="5335588"/>
          <p14:tracePt t="353658" x="879475" y="5322888"/>
          <p14:tracePt t="353675" x="890588" y="5311775"/>
          <p14:tracePt t="353682" x="903288" y="5299075"/>
          <p14:tracePt t="353692" x="903288" y="5287963"/>
          <p14:tracePt t="353709" x="903288" y="5264150"/>
          <p14:tracePt t="353727" x="914400" y="5240338"/>
          <p14:tracePt t="353743" x="914400" y="5216525"/>
          <p14:tracePt t="353770" x="914400" y="5203825"/>
          <p14:tracePt t="353812" x="914400" y="5192713"/>
          <p14:tracePt t="353820" x="914400" y="5168900"/>
          <p14:tracePt t="353827" x="927100" y="5156200"/>
          <p14:tracePt t="353842" x="938213" y="5132388"/>
          <p14:tracePt t="353860" x="962025" y="5108575"/>
          <p14:tracePt t="353905" x="962025" y="5097463"/>
          <p14:tracePt t="353927" x="962025" y="5084763"/>
          <p14:tracePt t="353944" x="962025" y="5073650"/>
          <p14:tracePt t="354160" x="962025" y="5060950"/>
          <p14:tracePt t="354279" x="950913" y="5060950"/>
          <p14:tracePt t="354342" x="938213" y="5060950"/>
          <p14:tracePt t="354350" x="938213" y="5049838"/>
          <p14:tracePt t="354360" x="927100" y="5026025"/>
          <p14:tracePt t="354377" x="903288" y="4989513"/>
          <p14:tracePt t="354393" x="890588" y="4965700"/>
          <p14:tracePt t="354410" x="879475" y="4919663"/>
          <p14:tracePt t="354427" x="879475" y="4906963"/>
          <p14:tracePt t="354542" x="879475" y="4895850"/>
          <p14:tracePt t="354555" x="879475" y="4883150"/>
          <p14:tracePt t="354570" x="879475" y="4872038"/>
          <p14:tracePt t="354676" x="879475" y="4859338"/>
          <p14:tracePt t="354935" x="879475" y="4848225"/>
          <p14:tracePt t="355010" x="879475" y="4835525"/>
          <p14:tracePt t="355117" x="879475" y="4824413"/>
          <p14:tracePt t="358878" x="927100" y="4811713"/>
          <p14:tracePt t="358885" x="985838" y="4787900"/>
          <p14:tracePt t="358892" x="1033463" y="4764088"/>
          <p14:tracePt t="358906" x="1069975" y="4752975"/>
          <p14:tracePt t="358923" x="1211263" y="4692650"/>
          <p14:tracePt t="358940" x="1366838" y="4645025"/>
          <p14:tracePt t="358956" x="1509713" y="4645025"/>
          <p14:tracePt t="358973" x="1663700" y="4692650"/>
          <p14:tracePt t="358989" x="1770063" y="4729163"/>
          <p14:tracePt t="359006" x="1793875" y="4752975"/>
          <p14:tracePt t="359080" x="1806575" y="4752975"/>
          <p14:tracePt t="359098" x="1830388" y="4752975"/>
          <p14:tracePt t="359107" x="1830388" y="4764088"/>
          <p14:tracePt t="359113" x="1841500" y="4764088"/>
          <p14:tracePt t="359123" x="1865313" y="4764088"/>
          <p14:tracePt t="359140" x="1889125" y="4764088"/>
          <p14:tracePt t="359156" x="1889125" y="4776788"/>
          <p14:tracePt t="359278" x="1878013" y="4776788"/>
          <p14:tracePt t="359284" x="1878013" y="4787900"/>
          <p14:tracePt t="359297" x="1865313" y="4787900"/>
          <p14:tracePt t="359320" x="1854200" y="4787900"/>
          <p14:tracePt t="359681" x="1841500" y="4787900"/>
          <p14:tracePt t="359689" x="1830388" y="4787900"/>
          <p14:tracePt t="359736" x="1817688" y="4787900"/>
          <p14:tracePt t="359766" x="1806575" y="4776788"/>
          <p14:tracePt t="359780" x="1793875" y="4764088"/>
          <p14:tracePt t="359788" x="1782763" y="4764088"/>
          <p14:tracePt t="359796" x="1782763" y="4752975"/>
          <p14:tracePt t="359807" x="1770063" y="4752975"/>
          <p14:tracePt t="359824" x="1758950" y="4729163"/>
          <p14:tracePt t="359841" x="1746250" y="4716463"/>
          <p14:tracePt t="359858" x="1735138" y="4716463"/>
          <p14:tracePt t="360077" x="1711325" y="4716463"/>
          <p14:tracePt t="360085" x="1674813" y="4705350"/>
          <p14:tracePt t="360094" x="1603375" y="4681538"/>
          <p14:tracePt t="360108" x="1462088" y="4621213"/>
          <p14:tracePt t="360124" x="1282700" y="4551363"/>
          <p14:tracePt t="360140" x="1093788" y="4467225"/>
          <p14:tracePt t="360156" x="866775" y="4456113"/>
          <p14:tracePt t="360173" x="701675" y="4503738"/>
          <p14:tracePt t="360189" x="582613" y="4562475"/>
          <p14:tracePt t="360206" x="487363" y="4586288"/>
          <p14:tracePt t="360222" x="392113" y="4586288"/>
          <p14:tracePt t="360239" x="285750" y="4551363"/>
          <p14:tracePt t="360256" x="82550" y="4371975"/>
          <p14:tracePt t="361158" x="0" y="4300538"/>
          <p14:tracePt t="361164" x="11113" y="4313238"/>
          <p14:tracePt t="361174" x="23813" y="4337050"/>
          <p14:tracePt t="361191" x="58738" y="4360863"/>
          <p14:tracePt t="361207" x="130175" y="4408488"/>
          <p14:tracePt t="361223" x="273050" y="4467225"/>
          <p14:tracePt t="361239" x="333375" y="4491038"/>
          <p14:tracePt t="361256" x="450850" y="4527550"/>
          <p14:tracePt t="361272" x="546100" y="4551363"/>
          <p14:tracePt t="361289" x="677863" y="4575175"/>
          <p14:tracePt t="361305" x="855663" y="4610100"/>
          <p14:tracePt t="361322" x="1057275" y="4645025"/>
          <p14:tracePt t="361339" x="1247775" y="4668838"/>
          <p14:tracePt t="361356" x="1462088" y="4657725"/>
          <p14:tracePt t="361373" x="1520825" y="4657725"/>
          <p14:tracePt t="361391" x="1555750" y="4657725"/>
          <p14:tracePt t="361407" x="1579563" y="4657725"/>
          <p14:tracePt t="361424" x="1616075" y="4657725"/>
          <p14:tracePt t="361441" x="1639888" y="4657725"/>
          <p14:tracePt t="361458" x="1687513" y="4657725"/>
          <p14:tracePt t="361475" x="1722438" y="4657725"/>
          <p14:tracePt t="361491" x="1722438" y="4668838"/>
          <p14:tracePt t="361537" x="1711325" y="4668838"/>
          <p14:tracePt t="361545" x="1698625" y="4668838"/>
          <p14:tracePt t="361556" x="1687513" y="4668838"/>
          <p14:tracePt t="361573" x="1674813" y="4668838"/>
          <p14:tracePt t="361638" x="1674813" y="4657725"/>
          <p14:tracePt t="361659" x="1674813" y="4645025"/>
          <p14:tracePt t="361680" x="1674813" y="4633913"/>
          <p14:tracePt t="362178" x="1663700" y="4633913"/>
          <p14:tracePt t="362191" x="1663700" y="4621213"/>
          <p14:tracePt t="362197" x="1663700" y="4610100"/>
          <p14:tracePt t="362207" x="1663700" y="4597400"/>
          <p14:tracePt t="362223" x="1663700" y="4575175"/>
          <p14:tracePt t="362240" x="1663700" y="4562475"/>
          <p14:tracePt t="362256" x="1663700" y="4527550"/>
          <p14:tracePt t="362274" x="1663700" y="4491038"/>
          <p14:tracePt t="362289" x="1663700" y="4467225"/>
          <p14:tracePt t="362306" x="1663700" y="4443413"/>
          <p14:tracePt t="362322" x="1663700" y="4408488"/>
          <p14:tracePt t="362338" x="1663700" y="4384675"/>
          <p14:tracePt t="362355" x="1663700" y="4371975"/>
          <p14:tracePt t="362372" x="1663700" y="4360863"/>
          <p14:tracePt t="362388" x="1663700" y="4348163"/>
          <p14:tracePt t="362406" x="1663700" y="4337050"/>
          <p14:tracePt t="362441" x="1663700" y="4313238"/>
          <p14:tracePt t="362457" x="1663700" y="4289425"/>
          <p14:tracePt t="362475" x="1663700" y="4276725"/>
          <p14:tracePt t="362491" x="1639888" y="4241800"/>
          <p14:tracePt t="362507" x="1627188" y="4205288"/>
          <p14:tracePt t="362525" x="1603375" y="4159250"/>
          <p14:tracePt t="362540" x="1579563" y="4122738"/>
          <p14:tracePt t="362557" x="1579563" y="4098925"/>
          <p14:tracePt t="362573" x="1555750" y="4051300"/>
          <p14:tracePt t="362590" x="1544638" y="4003675"/>
          <p14:tracePt t="362606" x="1531938" y="3956050"/>
          <p14:tracePt t="362623" x="1520825" y="3921125"/>
          <p14:tracePt t="362639" x="1497013" y="3873500"/>
          <p14:tracePt t="362656" x="1473200" y="3825875"/>
          <p14:tracePt t="362673" x="1462088" y="3778250"/>
          <p14:tracePt t="362690" x="1438275" y="3743325"/>
          <p14:tracePt t="362707" x="1414463" y="3706813"/>
          <p14:tracePt t="362723" x="1390650" y="3671888"/>
          <p14:tracePt t="362740" x="1377950" y="3659188"/>
          <p14:tracePt t="362756" x="1366838" y="3648075"/>
          <p14:tracePt t="362773" x="1354138" y="3635375"/>
          <p14:tracePt t="363028" x="1343025" y="3635375"/>
          <p14:tracePt t="363042" x="1330325" y="3635375"/>
          <p14:tracePt t="363049" x="1319213" y="3648075"/>
          <p14:tracePt t="363059" x="1306513" y="3659188"/>
          <p14:tracePt t="363074" x="1282700" y="3695700"/>
          <p14:tracePt t="363091" x="1247775" y="3730625"/>
          <p14:tracePt t="363107" x="1211263" y="3790950"/>
          <p14:tracePt t="363124" x="1176338" y="3836988"/>
          <p14:tracePt t="363140" x="1152525" y="3908425"/>
          <p14:tracePt t="363159" x="1128713" y="4003675"/>
          <p14:tracePt t="363174" x="1104900" y="4040188"/>
          <p14:tracePt t="363191" x="1104900" y="4087813"/>
          <p14:tracePt t="363207" x="1104900" y="4111625"/>
          <p14:tracePt t="363224" x="1104900" y="4122738"/>
          <p14:tracePt t="363385" x="1081088" y="4135438"/>
          <p14:tracePt t="363406" x="1069975" y="4135438"/>
          <p14:tracePt t="363413" x="1069975" y="4146550"/>
          <p14:tracePt t="363424" x="1046163" y="4146550"/>
          <p14:tracePt t="363438" x="1033463" y="4170363"/>
          <p14:tracePt t="363455" x="1022350" y="4183063"/>
          <p14:tracePt t="363471" x="1009650" y="4183063"/>
          <p14:tracePt t="363564" x="998538" y="4183063"/>
          <p14:tracePt t="366903" x="1033463" y="4183063"/>
          <p14:tracePt t="366911" x="1093788" y="4170363"/>
          <p14:tracePt t="366922" x="1152525" y="4170363"/>
          <p14:tracePt t="366938" x="1282700" y="4170363"/>
          <p14:tracePt t="366954" x="1425575" y="4217988"/>
          <p14:tracePt t="366971" x="1485900" y="4265613"/>
          <p14:tracePt t="366988" x="1485900" y="4276725"/>
          <p14:tracePt t="367004" x="1497013" y="4289425"/>
          <p14:tracePt t="367021" x="1509713" y="4313238"/>
          <p14:tracePt t="367038" x="1555750" y="4360863"/>
          <p14:tracePt t="367054" x="1735138" y="4538663"/>
          <p14:tracePt t="367071" x="1960563" y="4692650"/>
          <p14:tracePt t="367087" x="2209800" y="4859338"/>
          <p14:tracePt t="367104" x="2411413" y="5002213"/>
          <p14:tracePt t="367121" x="2543175" y="5073650"/>
          <p14:tracePt t="367137" x="2566988" y="5108575"/>
          <p14:tracePt t="367229" x="2578100" y="5108575"/>
          <p14:tracePt t="367241" x="2590800" y="5121275"/>
          <p14:tracePt t="367251" x="2649538" y="5145088"/>
          <p14:tracePt t="367258" x="2708275" y="5168900"/>
          <p14:tracePt t="367272" x="2840038" y="5240338"/>
          <p14:tracePt t="367288" x="2922588" y="5275263"/>
          <p14:tracePt t="367305" x="2959100" y="5311775"/>
          <p14:tracePt t="367322" x="3017838" y="5346700"/>
          <p14:tracePt t="367339" x="3052763" y="5381625"/>
          <p14:tracePt t="367355" x="3100388" y="5381625"/>
          <p14:tracePt t="367372" x="3113088" y="5381625"/>
          <p14:tracePt t="367389" x="3136900" y="5381625"/>
          <p14:tracePt t="367405" x="3171825" y="5381625"/>
          <p14:tracePt t="367422" x="3184525" y="5381625"/>
          <p14:tracePt t="367947" x="3208338" y="5381625"/>
          <p14:tracePt t="367955" x="3208338" y="5394325"/>
          <p14:tracePt t="367962" x="3219450" y="5394325"/>
          <p14:tracePt t="367972" x="3243263" y="5418138"/>
          <p14:tracePt t="367988" x="3279775" y="5453063"/>
          <p14:tracePt t="368004" x="3314700" y="5524500"/>
          <p14:tracePt t="368021" x="3351213" y="5619750"/>
          <p14:tracePt t="368038" x="3386138" y="5680075"/>
          <p14:tracePt t="368055" x="3409950" y="5703888"/>
          <p14:tracePt t="368162" x="3421063" y="5715000"/>
          <p14:tracePt t="368170" x="3433763" y="5738813"/>
          <p14:tracePt t="368177" x="3444875" y="5749925"/>
          <p14:tracePt t="368190" x="3481388" y="5786438"/>
          <p14:tracePt t="368207" x="3516313" y="5834063"/>
          <p14:tracePt t="368223" x="3552825" y="5868988"/>
          <p14:tracePt t="368238" x="3576638" y="5905500"/>
          <p14:tracePt t="368254" x="3600450" y="5940425"/>
          <p14:tracePt t="368270" x="3611563" y="5964238"/>
          <p14:tracePt t="368291" x="3611563" y="5976938"/>
          <p14:tracePt t="368337" x="3624263" y="5976938"/>
          <p14:tracePt t="368355" x="3648075" y="5976938"/>
          <p14:tracePt t="368371" x="3671888" y="5976938"/>
          <p14:tracePt t="368387" x="3706813" y="5976938"/>
          <p14:tracePt t="368404" x="3730625" y="5976938"/>
          <p14:tracePt t="368421" x="3767138" y="5953125"/>
          <p14:tracePt t="368437" x="3802063" y="5940425"/>
          <p14:tracePt t="368454" x="3825875" y="5929313"/>
          <p14:tracePt t="368470" x="3873500" y="5892800"/>
          <p14:tracePt t="368487" x="3908425" y="5868988"/>
          <p14:tracePt t="368503" x="3979863" y="5845175"/>
          <p14:tracePt t="368521" x="4051300" y="5834063"/>
          <p14:tracePt t="368537" x="4098925" y="5821363"/>
          <p14:tracePt t="368554" x="4122738" y="5810250"/>
          <p14:tracePt t="368570" x="4170363" y="5797550"/>
          <p14:tracePt t="368587" x="4170363" y="5786438"/>
          <p14:tracePt t="368680" x="4157663" y="5786438"/>
          <p14:tracePt t="368689" x="4146550" y="5786438"/>
          <p14:tracePt t="368696" x="4135438" y="5786438"/>
          <p14:tracePt t="368704" x="4122738" y="5786438"/>
          <p14:tracePt t="368721" x="4111625" y="5786438"/>
          <p14:tracePt t="368738" x="4087813" y="5786438"/>
          <p14:tracePt t="368923" x="4098925" y="5773738"/>
          <p14:tracePt t="368931" x="4111625" y="5762625"/>
          <p14:tracePt t="368940" x="4111625" y="5749925"/>
          <p14:tracePt t="368954" x="4135438" y="5749925"/>
          <p14:tracePt t="368970" x="4181475" y="5715000"/>
          <p14:tracePt t="368987" x="4217988" y="5691188"/>
          <p14:tracePt t="369004" x="4252913" y="5680075"/>
          <p14:tracePt t="369020" x="4276725" y="5680075"/>
          <p14:tracePt t="369117" x="4276725" y="5667375"/>
          <p14:tracePt t="369133" x="4276725" y="5656263"/>
          <p14:tracePt t="369141" x="4265613" y="5656263"/>
          <p14:tracePt t="369154" x="4252913" y="5643563"/>
          <p14:tracePt t="369170" x="4217988" y="5632450"/>
          <p14:tracePt t="369187" x="4194175" y="5632450"/>
          <p14:tracePt t="369204" x="4170363" y="5632450"/>
          <p14:tracePt t="369220" x="4157663" y="5632450"/>
          <p14:tracePt t="369350" x="4157663" y="5619750"/>
          <p14:tracePt t="369398" x="4157663" y="5608638"/>
          <p14:tracePt t="369450" x="4146550" y="5608638"/>
          <p14:tracePt t="369734" x="4135438" y="5608638"/>
          <p14:tracePt t="369744" x="4122738" y="5619750"/>
          <p14:tracePt t="369756" x="4111625" y="5619750"/>
          <p14:tracePt t="369771" x="4087813" y="5632450"/>
          <p14:tracePt t="369773" x="4064000" y="5632450"/>
          <p14:tracePt t="369787" x="4064000" y="5643563"/>
          <p14:tracePt t="369804" x="4040188" y="5643563"/>
          <p14:tracePt t="369837" x="4027488" y="5656263"/>
          <p14:tracePt t="369860" x="4016375" y="5656263"/>
          <p14:tracePt t="369874" x="4003675" y="5667375"/>
          <p14:tracePt t="369894" x="3992563" y="5667375"/>
          <p14:tracePt t="369919" x="3979863" y="5680075"/>
          <p14:tracePt t="369950" x="3968750" y="5680075"/>
          <p14:tracePt t="369967" x="3956050" y="5691188"/>
          <p14:tracePt t="369974" x="3944938" y="5691188"/>
          <p14:tracePt t="369991" x="3932238" y="5703888"/>
          <p14:tracePt t="370006" x="3908425" y="5715000"/>
          <p14:tracePt t="370023" x="3884613" y="5727700"/>
          <p14:tracePt t="370191" x="3884613" y="5738813"/>
          <p14:tracePt t="370202" x="3873500" y="5749925"/>
          <p14:tracePt t="370302" x="3873500" y="5762625"/>
          <p14:tracePt t="370310" x="3860800" y="5762625"/>
          <p14:tracePt t="370324" x="3849688" y="5762625"/>
          <p14:tracePt t="370337" x="3836988" y="5762625"/>
          <p14:tracePt t="370354" x="3825875" y="5762625"/>
          <p14:tracePt t="370370" x="3825875" y="5773738"/>
          <p14:tracePt t="370387" x="3802063" y="5773738"/>
          <p14:tracePt t="370403" x="3789363" y="5786438"/>
          <p14:tracePt t="370420" x="3767138" y="5797550"/>
          <p14:tracePt t="370437" x="3743325" y="5810250"/>
          <p14:tracePt t="370454" x="3706813" y="5834063"/>
          <p14:tracePt t="370470" x="3671888" y="5845175"/>
          <p14:tracePt t="370487" x="3635375" y="5868988"/>
          <p14:tracePt t="370504" x="3624263" y="5881688"/>
          <p14:tracePt t="370520" x="3587750" y="5905500"/>
          <p14:tracePt t="370536" x="3552825" y="5916613"/>
          <p14:tracePt t="370554" x="3505200" y="5953125"/>
          <p14:tracePt t="370570" x="3468688" y="5964238"/>
          <p14:tracePt t="370586" x="3409950" y="6000750"/>
          <p14:tracePt t="370603" x="3362325" y="6011863"/>
          <p14:tracePt t="370620" x="3314700" y="6035675"/>
          <p14:tracePt t="370637" x="3279775" y="6035675"/>
          <p14:tracePt t="370654" x="3232150" y="6059488"/>
          <p14:tracePt t="370738" x="3219450" y="6059488"/>
          <p14:tracePt t="370776" x="3208338" y="6059488"/>
          <p14:tracePt t="370792" x="3195638" y="6059488"/>
          <p14:tracePt t="370800" x="3184525" y="6059488"/>
          <p14:tracePt t="370807" x="3160713" y="6059488"/>
          <p14:tracePt t="370821" x="3148013" y="6059488"/>
          <p14:tracePt t="370837" x="3100388" y="6059488"/>
          <p14:tracePt t="370854" x="3076575" y="6048375"/>
          <p14:tracePt t="370887" x="3065463" y="6048375"/>
          <p14:tracePt t="370903" x="3028950" y="6035675"/>
          <p14:tracePt t="370920" x="3017838" y="6035675"/>
          <p14:tracePt t="370936" x="2994025" y="6024563"/>
          <p14:tracePt t="370953" x="2982913" y="6011863"/>
          <p14:tracePt t="370970" x="2970213" y="6000750"/>
          <p14:tracePt t="370989" x="2959100" y="5976938"/>
          <p14:tracePt t="371006" x="2946400" y="5964238"/>
          <p14:tracePt t="371022" x="2935288" y="5953125"/>
          <p14:tracePt t="371039" x="2935288" y="5940425"/>
          <p14:tracePt t="371055" x="2935288" y="5916613"/>
          <p14:tracePt t="371072" x="2922588" y="5905500"/>
          <p14:tracePt t="371089" x="2922588" y="5892800"/>
          <p14:tracePt t="371105" x="2922588" y="5868988"/>
          <p14:tracePt t="371122" x="2922588" y="5857875"/>
          <p14:tracePt t="371138" x="2922588" y="5821363"/>
          <p14:tracePt t="371155" x="2922588" y="5797550"/>
          <p14:tracePt t="371172" x="2922588" y="5786438"/>
          <p14:tracePt t="371189" x="2922588" y="5762625"/>
          <p14:tracePt t="371205" x="2935288" y="5749925"/>
          <p14:tracePt t="371223" x="2935288" y="5727700"/>
          <p14:tracePt t="371238" x="2946400" y="5715000"/>
          <p14:tracePt t="371255" x="2959100" y="5703888"/>
          <p14:tracePt t="371272" x="2970213" y="5691188"/>
          <p14:tracePt t="371287" x="2982913" y="5680075"/>
          <p14:tracePt t="371304" x="2982913" y="5667375"/>
          <p14:tracePt t="371321" x="3006725" y="5643563"/>
          <p14:tracePt t="371337" x="3028950" y="5608638"/>
          <p14:tracePt t="371354" x="3028950" y="5584825"/>
          <p14:tracePt t="371370" x="3041650" y="5561013"/>
          <p14:tracePt t="371387" x="3041650" y="5537200"/>
          <p14:tracePt t="371403" x="3052763" y="5524500"/>
          <p14:tracePt t="371420" x="3052763" y="5513388"/>
          <p14:tracePt t="371437" x="3065463" y="5489575"/>
          <p14:tracePt t="371454" x="3076575" y="5453063"/>
          <p14:tracePt t="371471" x="3089275" y="5429250"/>
          <p14:tracePt t="371488" x="3100388" y="5405438"/>
          <p14:tracePt t="371504" x="3124200" y="5381625"/>
          <p14:tracePt t="371521" x="3124200" y="5370513"/>
          <p14:tracePt t="371537" x="3136900" y="5346700"/>
          <p14:tracePt t="371554" x="3160713" y="5311775"/>
          <p14:tracePt t="371571" x="3171825" y="5287963"/>
          <p14:tracePt t="371587" x="3184525" y="5287963"/>
          <p14:tracePt t="371605" x="3195638" y="5264150"/>
          <p14:tracePt t="371636" x="3208338" y="5251450"/>
          <p14:tracePt t="371653" x="3208338" y="5240338"/>
          <p14:tracePt t="371957" x="3208338" y="5251450"/>
          <p14:tracePt t="371974" x="3208338" y="5264150"/>
          <p14:tracePt t="371982" x="3208338" y="5275263"/>
          <p14:tracePt t="371997" x="3208338" y="5287963"/>
          <p14:tracePt t="372005" x="3208338" y="5299075"/>
          <p14:tracePt t="372020" x="3208338" y="5311775"/>
          <p14:tracePt t="372038" x="3208338" y="5335588"/>
          <p14:tracePt t="372055" x="3219450" y="5346700"/>
          <p14:tracePt t="372072" x="3219450" y="5357813"/>
          <p14:tracePt t="372088" x="3219450" y="5381625"/>
          <p14:tracePt t="372106" x="3243263" y="5394325"/>
          <p14:tracePt t="372108" x="3255963" y="5418138"/>
          <p14:tracePt t="372123" x="3279775" y="5453063"/>
          <p14:tracePt t="372138" x="3303588" y="5476875"/>
          <p14:tracePt t="372155" x="3327400" y="5513388"/>
          <p14:tracePt t="372172" x="3362325" y="5548313"/>
          <p14:tracePt t="372188" x="3375025" y="5572125"/>
          <p14:tracePt t="372206" x="3386138" y="5595938"/>
          <p14:tracePt t="372221" x="3398838" y="5619750"/>
          <p14:tracePt t="372407" x="3398838" y="5632450"/>
          <p14:tracePt t="372427" x="3398838" y="5643563"/>
          <p14:tracePt t="372434" x="3409950" y="5643563"/>
          <p14:tracePt t="372900" x="3409950" y="5656263"/>
          <p14:tracePt t="372914" x="3409950" y="5667375"/>
          <p14:tracePt t="372938" x="3421063" y="5667375"/>
          <p14:tracePt t="373010" x="3421063" y="5680075"/>
          <p14:tracePt t="373221" x="3421063" y="5691188"/>
          <p14:tracePt t="373236" x="3421063" y="5715000"/>
          <p14:tracePt t="373243" x="3421063" y="5727700"/>
          <p14:tracePt t="373255" x="3421063" y="5738813"/>
          <p14:tracePt t="373271" x="3421063" y="5773738"/>
          <p14:tracePt t="373275" x="3421063" y="5786438"/>
          <p14:tracePt t="373287" x="3421063" y="5797550"/>
          <p14:tracePt t="373304" x="3421063" y="5821363"/>
          <p14:tracePt t="373321" x="3421063" y="5834063"/>
          <p14:tracePt t="373337" x="3421063" y="5845175"/>
          <p14:tracePt t="373504" x="3421063" y="5834063"/>
          <p14:tracePt t="373512" x="3421063" y="5821363"/>
          <p14:tracePt t="373523" x="3421063" y="5810250"/>
          <p14:tracePt t="373536" x="3433763" y="5773738"/>
          <p14:tracePt t="373552" x="3433763" y="5749925"/>
          <p14:tracePt t="373569" x="3433763" y="5715000"/>
          <p14:tracePt t="373586" x="3433763" y="5680075"/>
          <p14:tracePt t="373603" x="3433763" y="5656263"/>
          <p14:tracePt t="373619" x="3421063" y="5632450"/>
          <p14:tracePt t="373636" x="3421063" y="5608638"/>
          <p14:tracePt t="373653" x="3421063" y="5572125"/>
          <p14:tracePt t="373669" x="3421063" y="5561013"/>
          <p14:tracePt t="373686" x="3421063" y="5548313"/>
          <p14:tracePt t="373703" x="3421063" y="5537200"/>
          <p14:tracePt t="373756" x="3421063" y="5524500"/>
          <p14:tracePt t="373840" x="3421063" y="5513388"/>
          <p14:tracePt t="373860" x="3421063" y="5500688"/>
          <p14:tracePt t="373868" x="3421063" y="5489575"/>
          <p14:tracePt t="373894" x="3421063" y="5476875"/>
          <p14:tracePt t="373923" x="3421063" y="5465763"/>
          <p14:tracePt t="373937" x="3421063" y="5453063"/>
          <p14:tracePt t="373953" x="3421063" y="5441950"/>
          <p14:tracePt t="373964" x="3421063" y="5429250"/>
          <p14:tracePt t="374058" x="3421063" y="5418138"/>
          <p14:tracePt t="374155" x="3421063" y="5405438"/>
          <p14:tracePt t="374973" x="3421063" y="5418138"/>
          <p14:tracePt t="375097" x="3444875" y="5418138"/>
          <p14:tracePt t="375109" x="3457575" y="5418138"/>
          <p14:tracePt t="375117" x="3492500" y="5418138"/>
          <p14:tracePt t="375124" x="3516313" y="5418138"/>
          <p14:tracePt t="375136" x="3552825" y="5429250"/>
          <p14:tracePt t="375152" x="3611563" y="5453063"/>
          <p14:tracePt t="375169" x="3671888" y="5465763"/>
          <p14:tracePt t="375186" x="3695700" y="5476875"/>
          <p14:tracePt t="375202" x="3743325" y="5489575"/>
          <p14:tracePt t="375218" x="3767138" y="5489575"/>
          <p14:tracePt t="375236" x="3778250" y="5489575"/>
          <p14:tracePt t="375252" x="3789363" y="5500688"/>
          <p14:tracePt t="375268" x="3802063" y="5500688"/>
          <p14:tracePt t="375285" x="3825875" y="5513388"/>
          <p14:tracePt t="375303" x="3873500" y="5524500"/>
          <p14:tracePt t="375320" x="3921125" y="5537200"/>
          <p14:tracePt t="375337" x="3956050" y="5537200"/>
          <p14:tracePt t="375353" x="4016375" y="5537200"/>
          <p14:tracePt t="375370" x="4040188" y="5537200"/>
          <p14:tracePt t="375386" x="4075113" y="5537200"/>
          <p14:tracePt t="375404" x="4098925" y="5537200"/>
          <p14:tracePt t="375420" x="4111625" y="5548313"/>
          <p14:tracePt t="375436" x="4146550" y="5561013"/>
          <p14:tracePt t="375453" x="4194175" y="5572125"/>
          <p14:tracePt t="375470" x="4241800" y="5572125"/>
          <p14:tracePt t="375487" x="4265613" y="5572125"/>
          <p14:tracePt t="375504" x="4313238" y="5572125"/>
          <p14:tracePt t="375521" x="4324350" y="5572125"/>
          <p14:tracePt t="375654" x="4337050" y="5572125"/>
          <p14:tracePt t="375681" x="4348163" y="5572125"/>
          <p14:tracePt t="375691" x="4348163" y="5561013"/>
          <p14:tracePt t="375704" x="4360863" y="5561013"/>
          <p14:tracePt t="375721" x="4371975" y="5561013"/>
          <p14:tracePt t="375738" x="4419600" y="5548313"/>
          <p14:tracePt t="375755" x="4456113" y="5537200"/>
          <p14:tracePt t="375770" x="4479925" y="5537200"/>
          <p14:tracePt t="375786" x="4503738" y="5537200"/>
          <p14:tracePt t="375803" x="4538663" y="5537200"/>
          <p14:tracePt t="375819" x="4549775" y="5524500"/>
          <p14:tracePt t="375836" x="4586288" y="5524500"/>
          <p14:tracePt t="375853" x="4621213" y="5500688"/>
          <p14:tracePt t="375869" x="4645025" y="5500688"/>
          <p14:tracePt t="375886" x="4681538" y="5476875"/>
          <p14:tracePt t="375903" x="4705350" y="5476875"/>
          <p14:tracePt t="375920" x="4729163" y="5453063"/>
          <p14:tracePt t="375936" x="4764088" y="5441950"/>
          <p14:tracePt t="375953" x="4800600" y="5429250"/>
          <p14:tracePt t="375970" x="4835525" y="5429250"/>
          <p14:tracePt t="375987" x="4859338" y="5429250"/>
          <p14:tracePt t="376003" x="4883150" y="5429250"/>
          <p14:tracePt t="376020" x="4918075" y="5429250"/>
          <p14:tracePt t="376036" x="4941888" y="5429250"/>
          <p14:tracePt t="376053" x="4965700" y="5429250"/>
          <p14:tracePt t="376070" x="5013325" y="5418138"/>
          <p14:tracePt t="376086" x="5049838" y="5418138"/>
          <p14:tracePt t="376103" x="5060950" y="5418138"/>
          <p14:tracePt t="376154" x="5073650" y="5418138"/>
          <p14:tracePt t="376173" x="5084763" y="5418138"/>
          <p14:tracePt t="376182" x="5097463" y="5418138"/>
          <p14:tracePt t="376191" x="5108575" y="5418138"/>
          <p14:tracePt t="376203" x="5132388" y="5418138"/>
          <p14:tracePt t="376219" x="5156200" y="5418138"/>
          <p14:tracePt t="376236" x="5168900" y="5418138"/>
          <p14:tracePt t="376252" x="5180013" y="5418138"/>
          <p14:tracePt t="376285" x="5192713" y="5418138"/>
          <p14:tracePt t="376301" x="5203825" y="5418138"/>
          <p14:tracePt t="376319" x="5227638" y="5418138"/>
          <p14:tracePt t="376335" x="5264150" y="5418138"/>
          <p14:tracePt t="376352" x="5287963" y="5418138"/>
          <p14:tracePt t="376371" x="5334000" y="5418138"/>
          <p14:tracePt t="376387" x="5357813" y="5418138"/>
          <p14:tracePt t="376404" x="5370513" y="5418138"/>
          <p14:tracePt t="376421" x="5381625" y="5418138"/>
          <p14:tracePt t="376437" x="5394325" y="5418138"/>
          <p14:tracePt t="376454" x="5418138" y="5418138"/>
          <p14:tracePt t="376471" x="5429250" y="5418138"/>
          <p14:tracePt t="376487" x="5465763" y="5418138"/>
          <p14:tracePt t="376504" x="5489575" y="5418138"/>
          <p14:tracePt t="376522" x="5537200" y="5418138"/>
          <p14:tracePt t="376539" x="5548313" y="5418138"/>
          <p14:tracePt t="376984" x="5548313" y="5405438"/>
          <p14:tracePt t="377000" x="5548313" y="5394325"/>
          <p14:tracePt t="377021" x="5548313" y="5381625"/>
          <p14:tracePt t="377028" x="5561013" y="5381625"/>
          <p14:tracePt t="377038" x="5561013" y="5370513"/>
          <p14:tracePt t="377053" x="5572125" y="5346700"/>
          <p14:tracePt t="377070" x="5572125" y="5322888"/>
          <p14:tracePt t="377087" x="5584825" y="5299075"/>
          <p14:tracePt t="377104" x="5584825" y="5264150"/>
          <p14:tracePt t="377121" x="5584825" y="5251450"/>
          <p14:tracePt t="377194" x="5584825" y="5240338"/>
          <p14:tracePt t="377221" x="5584825" y="5227638"/>
          <p14:tracePt t="377237" x="5584825" y="5216525"/>
          <p14:tracePt t="377244" x="5572125" y="5216525"/>
          <p14:tracePt t="377254" x="5561013" y="5203825"/>
          <p14:tracePt t="377269" x="5548313" y="5203825"/>
          <p14:tracePt t="377285" x="5537200" y="5192713"/>
          <p14:tracePt t="377302" x="5537200" y="5180013"/>
          <p14:tracePt t="377335" x="5513388" y="5180013"/>
          <p14:tracePt t="377352" x="5453063" y="5156200"/>
          <p14:tracePt t="377368" x="5394325" y="5121275"/>
          <p14:tracePt t="377385" x="5370513" y="5108575"/>
          <p14:tracePt t="377402" x="5334000" y="5097463"/>
          <p14:tracePt t="377419" x="5310188" y="5097463"/>
          <p14:tracePt t="377454" x="5287963" y="5097463"/>
          <p14:tracePt t="377470" x="5264150" y="5108575"/>
          <p14:tracePt t="377487" x="5216525" y="5145088"/>
          <p14:tracePt t="377504" x="5180013" y="5168900"/>
          <p14:tracePt t="377521" x="5145088" y="5192713"/>
          <p14:tracePt t="377536" x="5108575" y="5216525"/>
          <p14:tracePt t="377552" x="5084763" y="5251450"/>
          <p14:tracePt t="377569" x="5049838" y="5287963"/>
          <p14:tracePt t="377585" x="5026025" y="5311775"/>
          <p14:tracePt t="377602" x="5013325" y="5335588"/>
          <p14:tracePt t="377620" x="5013325" y="5357813"/>
          <p14:tracePt t="377734" x="5013325" y="5370513"/>
          <p14:tracePt t="377748" x="5026025" y="5370513"/>
          <p14:tracePt t="377756" x="5037138" y="5381625"/>
          <p14:tracePt t="377770" x="5049838" y="5394325"/>
          <p14:tracePt t="377791" x="5060950" y="5405438"/>
          <p14:tracePt t="377807" x="5073650" y="5418138"/>
          <p14:tracePt t="377819" x="5084763" y="5429250"/>
          <p14:tracePt t="377836" x="5097463" y="5441950"/>
          <p14:tracePt t="378078" x="5108575" y="5453063"/>
          <p14:tracePt t="378087" x="5121275" y="5465763"/>
          <p14:tracePt t="378094" x="5145088" y="5489575"/>
          <p14:tracePt t="378103" x="5156200" y="5500688"/>
          <p14:tracePt t="378119" x="5168900" y="5524500"/>
          <p14:tracePt t="378136" x="5180013" y="5524500"/>
          <p14:tracePt t="378152" x="5180013" y="5537200"/>
          <p14:tracePt t="378170" x="5192713" y="5548313"/>
          <p14:tracePt t="378186" x="5192713" y="5561013"/>
          <p14:tracePt t="378202" x="5203825" y="5561013"/>
          <p14:tracePt t="378219" x="5216525" y="5572125"/>
          <p14:tracePt t="378235" x="5227638" y="5572125"/>
          <p14:tracePt t="378252" x="5264150" y="5608638"/>
          <p14:tracePt t="378268" x="5299075" y="5619750"/>
          <p14:tracePt t="378301" x="5322888" y="5656263"/>
          <p14:tracePt t="378305" x="5381625" y="5691188"/>
          <p14:tracePt t="378318" x="5394325" y="5703888"/>
          <p14:tracePt t="378335" x="5429250" y="5727700"/>
          <p14:tracePt t="378352" x="5453063" y="5749925"/>
          <p14:tracePt t="378369" x="5465763" y="5749925"/>
          <p14:tracePt t="378385" x="5476875" y="5749925"/>
          <p14:tracePt t="378436" x="5489575" y="5749925"/>
          <p14:tracePt t="378445" x="5500688" y="5749925"/>
          <p14:tracePt t="378459" x="5524500" y="5749925"/>
          <p14:tracePt t="378469" x="5537200" y="5749925"/>
          <p14:tracePt t="378486" x="5561013" y="5762625"/>
          <p14:tracePt t="378504" x="5572125" y="5762625"/>
          <p14:tracePt t="378520" x="5595938" y="5773738"/>
          <p14:tracePt t="378535" x="5632450" y="5797550"/>
          <p14:tracePt t="378551" x="5667375" y="5821363"/>
          <p14:tracePt t="378567" x="5702300" y="5845175"/>
          <p14:tracePt t="378587" x="5749925" y="5868988"/>
          <p14:tracePt t="378603" x="5773738" y="5881688"/>
          <p14:tracePt t="378620" x="5786438" y="5881688"/>
          <p14:tracePt t="378638" x="5810250" y="5892800"/>
          <p14:tracePt t="378653" x="5821363" y="5892800"/>
          <p14:tracePt t="378687" x="5834063" y="5892800"/>
          <p14:tracePt t="378703" x="5857875" y="5892800"/>
          <p14:tracePt t="378718" x="5892800" y="5892800"/>
          <p14:tracePt t="378735" x="5929313" y="5892800"/>
          <p14:tracePt t="378752" x="5964238" y="5905500"/>
          <p14:tracePt t="378768" x="6000750" y="5905500"/>
          <p14:tracePt t="378785" x="6011863" y="5905500"/>
          <p14:tracePt t="378801" x="6024563" y="5905500"/>
          <p14:tracePt t="378876" x="6035675" y="5892800"/>
          <p14:tracePt t="378896" x="6035675" y="5881688"/>
          <p14:tracePt t="378902" x="6035675" y="5868988"/>
          <p14:tracePt t="378909" x="6046788" y="5857875"/>
          <p14:tracePt t="378919" x="6046788" y="5845175"/>
          <p14:tracePt t="378934" x="6070600" y="5821363"/>
          <p14:tracePt t="378951" x="6083300" y="5786438"/>
          <p14:tracePt t="378968" x="6094413" y="5749925"/>
          <p14:tracePt t="378984" x="6094413" y="5738813"/>
          <p14:tracePt t="379001" x="6107113" y="5715000"/>
          <p14:tracePt t="379018" x="6107113" y="5703888"/>
          <p14:tracePt t="379034" x="6107113" y="5691188"/>
          <p14:tracePt t="379051" x="6107113" y="5667375"/>
          <p14:tracePt t="379068" x="6107113" y="5643563"/>
          <p14:tracePt t="379084" x="6107113" y="5619750"/>
          <p14:tracePt t="379101" x="6107113" y="5584825"/>
          <p14:tracePt t="379118" x="6094413" y="5548313"/>
          <p14:tracePt t="379134" x="6083300" y="5513388"/>
          <p14:tracePt t="379151" x="6046788" y="5476875"/>
          <p14:tracePt t="379168" x="6024563" y="5429250"/>
          <p14:tracePt t="379185" x="6000750" y="5405438"/>
          <p14:tracePt t="379201" x="5964238" y="5370513"/>
          <p14:tracePt t="379218" x="5940425" y="5335588"/>
          <p14:tracePt t="379235" x="5916613" y="5299075"/>
          <p14:tracePt t="379252" x="5857875" y="5275263"/>
          <p14:tracePt t="379268" x="5834063" y="5251450"/>
          <p14:tracePt t="379285" x="5797550" y="5240338"/>
          <p14:tracePt t="379301" x="5762625" y="5227638"/>
          <p14:tracePt t="379318" x="5726113" y="5192713"/>
          <p14:tracePt t="379335" x="5702300" y="5180013"/>
          <p14:tracePt t="379352" x="5667375" y="5156200"/>
          <p14:tracePt t="379371" x="5643563" y="5145088"/>
          <p14:tracePt t="379384" x="5619750" y="5132388"/>
          <p14:tracePt t="379401" x="5608638" y="5132388"/>
          <p14:tracePt t="379418" x="5584825" y="5132388"/>
          <p14:tracePt t="379435" x="5572125" y="5132388"/>
          <p14:tracePt t="379451" x="5561013" y="5132388"/>
          <p14:tracePt t="379468" x="5537200" y="5132388"/>
          <p14:tracePt t="379484" x="5500688" y="5145088"/>
          <p14:tracePt t="379501" x="5465763" y="5168900"/>
          <p14:tracePt t="379518" x="5418138" y="5203825"/>
          <p14:tracePt t="379535" x="5370513" y="5227638"/>
          <p14:tracePt t="379550" x="5322888" y="5275263"/>
          <p14:tracePt t="379567" x="5287963" y="5287963"/>
          <p14:tracePt t="379584" x="5264150" y="5299075"/>
          <p14:tracePt t="379601" x="5264150" y="5311775"/>
          <p14:tracePt t="379654" x="5251450" y="5311775"/>
          <p14:tracePt t="379665" x="5251450" y="5322888"/>
          <p14:tracePt t="379672" x="5240338" y="5322888"/>
          <p14:tracePt t="379687" x="5240338" y="5346700"/>
          <p14:tracePt t="379703" x="5240338" y="5357813"/>
          <p14:tracePt t="379719" x="5227638" y="5381625"/>
          <p14:tracePt t="379736" x="5227638" y="5394325"/>
          <p14:tracePt t="379753" x="5227638" y="5405438"/>
          <p14:tracePt t="379785" x="5227638" y="5418138"/>
          <p14:tracePt t="379820" x="5227638" y="5429250"/>
          <p14:tracePt t="379832" x="5216525" y="5429250"/>
          <p14:tracePt t="379839" x="5216525" y="5441950"/>
          <p14:tracePt t="379864" x="5216525" y="5453063"/>
          <p14:tracePt t="379878" x="5216525" y="5465763"/>
          <p14:tracePt t="379887" x="5216525" y="5476875"/>
          <p14:tracePt t="379904" x="5216525" y="5489575"/>
          <p14:tracePt t="379919" x="5216525" y="5500688"/>
          <p14:tracePt t="379936" x="5216525" y="5524500"/>
          <p14:tracePt t="379953" x="5227638" y="5524500"/>
          <p14:tracePt t="379970" x="5264150" y="5548313"/>
          <p14:tracePt t="379986" x="5275263" y="5561013"/>
          <p14:tracePt t="380003" x="5299075" y="5561013"/>
          <p14:tracePt t="380019" x="5322888" y="5572125"/>
          <p14:tracePt t="380036" x="5334000" y="5572125"/>
          <p14:tracePt t="380087" x="5334000" y="5584825"/>
          <p14:tracePt t="380095" x="5322888" y="5595938"/>
          <p14:tracePt t="380105" x="5310188" y="5595938"/>
          <p14:tracePt t="380119" x="5299075" y="5595938"/>
          <p14:tracePt t="380136" x="5287963" y="5608638"/>
          <p14:tracePt t="380153" x="5264150" y="5608638"/>
          <p14:tracePt t="380169" x="5240338" y="5608638"/>
          <p14:tracePt t="380186" x="5203825" y="5595938"/>
          <p14:tracePt t="380203" x="5180013" y="5537200"/>
          <p14:tracePt t="380219" x="5168900" y="5513388"/>
          <p14:tracePt t="380237" x="5168900" y="5489575"/>
          <p14:tracePt t="380252" x="5168900" y="5476875"/>
          <p14:tracePt t="380285" x="5168900" y="5465763"/>
          <p14:tracePt t="380357" x="5168900" y="5453063"/>
          <p14:tracePt t="380502" x="5168900" y="5441950"/>
          <p14:tracePt t="380540" x="5156200" y="5429250"/>
          <p14:tracePt t="380548" x="5145088" y="5418138"/>
          <p14:tracePt t="380556" x="5132388" y="5418138"/>
          <p14:tracePt t="380567" x="5132388" y="5405438"/>
          <p14:tracePt t="380584" x="5121275" y="5405438"/>
          <p14:tracePt t="380600" x="5121275" y="5394325"/>
          <p14:tracePt t="380619" x="5108575" y="5394325"/>
          <p14:tracePt t="380670" x="5097463" y="5394325"/>
          <p14:tracePt t="380690" x="5084763" y="5394325"/>
          <p14:tracePt t="380705" x="5073650" y="5394325"/>
          <p14:tracePt t="380721" x="5060950" y="5394325"/>
          <p14:tracePt t="380737" x="5037138" y="5394325"/>
          <p14:tracePt t="380753" x="5026025" y="5394325"/>
          <p14:tracePt t="380769" x="5013325" y="5394325"/>
          <p14:tracePt t="380777" x="5002213" y="5394325"/>
          <p14:tracePt t="380821" x="4989513" y="5394325"/>
          <p14:tracePt t="380836" x="4978400" y="5394325"/>
          <p14:tracePt t="380843" x="4965700" y="5405438"/>
          <p14:tracePt t="380854" x="4954588" y="5405438"/>
          <p14:tracePt t="380869" x="4918075" y="5429250"/>
          <p14:tracePt t="380885" x="4883150" y="5453063"/>
          <p14:tracePt t="380901" x="4835525" y="5489575"/>
          <p14:tracePt t="380918" x="4787900" y="5513388"/>
          <p14:tracePt t="380934" x="4752975" y="5537200"/>
          <p14:tracePt t="380951" x="4705350" y="5572125"/>
          <p14:tracePt t="380967" x="4668838" y="5595938"/>
          <p14:tracePt t="380984" x="4657725" y="5608638"/>
          <p14:tracePt t="381001" x="4657725" y="5619750"/>
          <p14:tracePt t="381082" x="4657725" y="5643563"/>
          <p14:tracePt t="381089" x="4681538" y="5656263"/>
          <p14:tracePt t="381103" x="4692650" y="5680075"/>
          <p14:tracePt t="381119" x="4729163" y="5703888"/>
          <p14:tracePt t="381137" x="4764088" y="5727700"/>
          <p14:tracePt t="381153" x="4824413" y="5749925"/>
          <p14:tracePt t="381169" x="4883150" y="5786438"/>
          <p14:tracePt t="381186" x="4930775" y="5797550"/>
          <p14:tracePt t="381204" x="4978400" y="5810250"/>
          <p14:tracePt t="381205" x="4989513" y="5821363"/>
          <p14:tracePt t="381220" x="5026025" y="5821363"/>
          <p14:tracePt t="381236" x="5049838" y="5821363"/>
          <p14:tracePt t="381254" x="5084763" y="5834063"/>
          <p14:tracePt t="381268" x="5121275" y="5845175"/>
          <p14:tracePt t="381284" x="5145088" y="5845175"/>
          <p14:tracePt t="381301" x="5168900" y="5857875"/>
          <p14:tracePt t="381317" x="5192713" y="5857875"/>
          <p14:tracePt t="381334" x="5216525" y="5857875"/>
          <p14:tracePt t="381351" x="5264150" y="5868988"/>
          <p14:tracePt t="381368" x="5310188" y="5892800"/>
          <p14:tracePt t="381384" x="5334000" y="5892800"/>
          <p14:tracePt t="381401" x="5357813" y="5892800"/>
          <p14:tracePt t="381418" x="5370513" y="5892800"/>
          <p14:tracePt t="381434" x="5381625" y="5892800"/>
          <p14:tracePt t="381556" x="5394325" y="5892800"/>
          <p14:tracePt t="381576" x="5405438" y="5892800"/>
          <p14:tracePt t="381634" x="5418138" y="5881688"/>
          <p14:tracePt t="381651" x="5418138" y="5868988"/>
          <p14:tracePt t="381658" x="5429250" y="5868988"/>
          <p14:tracePt t="381674" x="5429250" y="5857875"/>
          <p14:tracePt t="381684" x="5441950" y="5857875"/>
          <p14:tracePt t="381701" x="5453063" y="5845175"/>
          <p14:tracePt t="381765" x="5453063" y="5834063"/>
          <p14:tracePt t="381804" x="5453063" y="5821363"/>
          <p14:tracePt t="381846" x="5453063" y="5810250"/>
          <p14:tracePt t="381861" x="5453063" y="5797550"/>
          <p14:tracePt t="381880" x="5453063" y="5786438"/>
          <p14:tracePt t="381934" x="5453063" y="5773738"/>
          <p14:tracePt t="382035" x="5453063" y="5762625"/>
          <p14:tracePt t="382081" x="5453063" y="5749925"/>
          <p14:tracePt t="382135" x="5441950" y="5749925"/>
          <p14:tracePt t="382156" x="5429250" y="5749925"/>
          <p14:tracePt t="382172" x="5418138" y="5749925"/>
          <p14:tracePt t="382188" x="5405438" y="5749925"/>
          <p14:tracePt t="382196" x="5394325" y="5749925"/>
          <p14:tracePt t="382204" x="5381625" y="5749925"/>
          <p14:tracePt t="382218" x="5357813" y="5738813"/>
          <p14:tracePt t="382235" x="5346700" y="5738813"/>
          <p14:tracePt t="382252" x="5334000" y="5738813"/>
          <p14:tracePt t="382268" x="5322888" y="5727700"/>
          <p14:tracePt t="382285" x="5310188" y="5727700"/>
          <p14:tracePt t="382303" x="5299075" y="5727700"/>
          <p14:tracePt t="382318" x="5275263" y="5727700"/>
          <p14:tracePt t="382334" x="5240338" y="5738813"/>
          <p14:tracePt t="382351" x="5216525" y="5738813"/>
          <p14:tracePt t="382368" x="5156200" y="5738813"/>
          <p14:tracePt t="382385" x="5121275" y="5738813"/>
          <p14:tracePt t="382402" x="5049838" y="5727700"/>
          <p14:tracePt t="382419" x="5002213" y="5715000"/>
          <p14:tracePt t="382435" x="4965700" y="5715000"/>
          <p14:tracePt t="382451" x="4941888" y="5715000"/>
          <p14:tracePt t="382469" x="4906963" y="5703888"/>
          <p14:tracePt t="382484" x="4872038" y="5703888"/>
          <p14:tracePt t="382501" x="4848225" y="5703888"/>
          <p14:tracePt t="382519" x="4811713" y="5691188"/>
          <p14:tracePt t="382593" x="4787900" y="5680075"/>
          <p14:tracePt t="382616" x="4776788" y="5656263"/>
          <p14:tracePt t="382624" x="4752975" y="5643563"/>
          <p14:tracePt t="382633" x="4752975" y="5632450"/>
          <p14:tracePt t="382651" x="4740275" y="5619750"/>
          <p14:tracePt t="382667" x="4740275" y="5595938"/>
          <p14:tracePt t="382684" x="4740275" y="5584825"/>
          <p14:tracePt t="382701" x="4740275" y="5561013"/>
          <p14:tracePt t="382719" x="4752975" y="5548313"/>
          <p14:tracePt t="382735" x="4764088" y="5524500"/>
          <p14:tracePt t="382753" x="4787900" y="5513388"/>
          <p14:tracePt t="382769" x="4800600" y="5476875"/>
          <p14:tracePt t="382773" x="4811713" y="5465763"/>
          <p14:tracePt t="382784" x="4835525" y="5453063"/>
          <p14:tracePt t="382801" x="4872038" y="5418138"/>
          <p14:tracePt t="382818" x="4918075" y="5381625"/>
          <p14:tracePt t="382834" x="4930775" y="5357813"/>
          <p14:tracePt t="382851" x="4941888" y="5346700"/>
          <p14:tracePt t="382885" x="4954588" y="5335588"/>
          <p14:tracePt t="382901" x="4954588" y="5322888"/>
          <p14:tracePt t="382918" x="4965700" y="5322888"/>
          <p14:tracePt t="382971" x="4965700" y="5311775"/>
          <p14:tracePt t="383080" x="4954588" y="5311775"/>
          <p14:tracePt t="383096" x="4954588" y="5322888"/>
          <p14:tracePt t="383104" x="4941888" y="5322888"/>
          <p14:tracePt t="383119" x="4930775" y="5335588"/>
          <p14:tracePt t="383135" x="4906963" y="5346700"/>
          <p14:tracePt t="383152" x="4895850" y="5370513"/>
          <p14:tracePt t="383169" x="4883150" y="5381625"/>
          <p14:tracePt t="383186" x="4848225" y="5418138"/>
          <p14:tracePt t="383203" x="4848225" y="5441950"/>
          <p14:tracePt t="383219" x="4824413" y="5465763"/>
          <p14:tracePt t="383236" x="4811713" y="5489575"/>
          <p14:tracePt t="383252" x="4787900" y="5500688"/>
          <p14:tracePt t="383268" x="4787900" y="5524500"/>
          <p14:tracePt t="383284" x="4776788" y="5524500"/>
          <p14:tracePt t="383301" x="4776788" y="5537200"/>
          <p14:tracePt t="383391" x="4776788" y="5548313"/>
          <p14:tracePt t="383397" x="4800600" y="5548313"/>
          <p14:tracePt t="383405" x="4811713" y="5548313"/>
          <p14:tracePt t="383419" x="4824413" y="5561013"/>
          <p14:tracePt t="383435" x="4859338" y="5572125"/>
          <p14:tracePt t="383453" x="4895850" y="5572125"/>
          <p14:tracePt t="383468" x="4918075" y="5572125"/>
          <p14:tracePt t="383484" x="4941888" y="5584825"/>
          <p14:tracePt t="383501" x="4965700" y="5595938"/>
          <p14:tracePt t="383518" x="5013325" y="5595938"/>
          <p14:tracePt t="383534" x="5132388" y="5632450"/>
          <p14:tracePt t="383551" x="5275263" y="5680075"/>
          <p14:tracePt t="383567" x="5357813" y="5715000"/>
          <p14:tracePt t="383584" x="5405438" y="5727700"/>
          <p14:tracePt t="383688" x="5418138" y="5738813"/>
          <p14:tracePt t="383710" x="5429250" y="5738813"/>
          <p14:tracePt t="383769" x="5429250" y="5749925"/>
          <p14:tracePt t="383789" x="5429250" y="5762625"/>
          <p14:tracePt t="383810" x="5441950" y="5762625"/>
          <p14:tracePt t="383820" x="5441950" y="5773738"/>
          <p14:tracePt t="383929" x="5441950" y="5786438"/>
          <p14:tracePt t="384054" x="5453063" y="5786438"/>
          <p14:tracePt t="384079" x="5465763" y="5786438"/>
          <p14:tracePt t="384103" x="5476875" y="5786438"/>
          <p14:tracePt t="384111" x="5489575" y="5786438"/>
          <p14:tracePt t="384122" x="5500688" y="5786438"/>
          <p14:tracePt t="384135" x="5524500" y="5786438"/>
          <p14:tracePt t="384152" x="5537200" y="5797550"/>
          <p14:tracePt t="384234" x="5537200" y="5810250"/>
          <p14:tracePt t="384254" x="5548313" y="5810250"/>
          <p14:tracePt t="384272" x="5561013" y="5821363"/>
          <p14:tracePt t="384281" x="5572125" y="5821363"/>
          <p14:tracePt t="384301" x="5584825" y="5821363"/>
          <p14:tracePt t="384326" x="5608638" y="5834063"/>
          <p14:tracePt t="384343" x="5619750" y="5845175"/>
          <p14:tracePt t="384351" x="5643563" y="5857875"/>
          <p14:tracePt t="384359" x="5656263" y="5868988"/>
          <p14:tracePt t="384367" x="5678488" y="5881688"/>
          <p14:tracePt t="384382" x="5738813" y="5905500"/>
          <p14:tracePt t="384400" x="5773738" y="5929313"/>
          <p14:tracePt t="384416" x="5810250" y="5940425"/>
          <p14:tracePt t="384433" x="5834063" y="5940425"/>
          <p14:tracePt t="384450" x="5868988" y="5953125"/>
          <p14:tracePt t="384467" x="5905500" y="5953125"/>
          <p14:tracePt t="384483" x="5940425" y="5964238"/>
          <p14:tracePt t="384500" x="5964238" y="5964238"/>
          <p14:tracePt t="384517" x="5976938" y="5964238"/>
          <p14:tracePt t="384533" x="6000750" y="5964238"/>
          <p14:tracePt t="384550" x="6011863" y="5964238"/>
          <p14:tracePt t="384567" x="6046788" y="5976938"/>
          <p14:tracePt t="384583" x="6070600" y="5976938"/>
          <p14:tracePt t="384600" x="6107113" y="5976938"/>
          <p14:tracePt t="384617" x="6130925" y="5964238"/>
          <p14:tracePt t="384634" x="6165850" y="5929313"/>
          <p14:tracePt t="384650" x="6213475" y="5905500"/>
          <p14:tracePt t="384667" x="6226175" y="5892800"/>
          <p14:tracePt t="384684" x="6237288" y="5881688"/>
          <p14:tracePt t="384700" x="6249988" y="5868988"/>
          <p14:tracePt t="384717" x="6261100" y="5857875"/>
          <p14:tracePt t="384734" x="6284913" y="5810250"/>
          <p14:tracePt t="384750" x="6297613" y="5773738"/>
          <p14:tracePt t="384767" x="6308725" y="5749925"/>
          <p14:tracePt t="384783" x="6308725" y="5715000"/>
          <p14:tracePt t="384800" x="6321425" y="5691188"/>
          <p14:tracePt t="384817" x="6332538" y="5656263"/>
          <p14:tracePt t="384832" x="6345238" y="5619750"/>
          <p14:tracePt t="384850" x="6345238" y="5595938"/>
          <p14:tracePt t="384866" x="6345238" y="5561013"/>
          <p14:tracePt t="384883" x="6332538" y="5537200"/>
          <p14:tracePt t="384900" x="6308725" y="5513388"/>
          <p14:tracePt t="384917" x="6273800" y="5476875"/>
          <p14:tracePt t="384935" x="6237288" y="5441950"/>
          <p14:tracePt t="384952" x="6189663" y="5394325"/>
          <p14:tracePt t="384969" x="6154738" y="5370513"/>
          <p14:tracePt t="384985" x="6130925" y="5335588"/>
          <p14:tracePt t="385002" x="6094413" y="5311775"/>
          <p14:tracePt t="385018" x="6059488" y="5287963"/>
          <p14:tracePt t="385036" x="6024563" y="5251450"/>
          <p14:tracePt t="385052" x="5976938" y="5216525"/>
          <p14:tracePt t="385067" x="5964238" y="5203825"/>
          <p14:tracePt t="385084" x="5916613" y="5168900"/>
          <p14:tracePt t="385100" x="5892800" y="5168900"/>
          <p14:tracePt t="385117" x="5881688" y="5168900"/>
          <p14:tracePt t="385133" x="5845175" y="5156200"/>
          <p14:tracePt t="385150" x="5821363" y="5156200"/>
          <p14:tracePt t="385168" x="5786438" y="5156200"/>
          <p14:tracePt t="385184" x="5749925" y="5156200"/>
          <p14:tracePt t="385201" x="5702300" y="5156200"/>
          <p14:tracePt t="385218" x="5667375" y="5156200"/>
          <p14:tracePt t="385234" x="5643563" y="5156200"/>
          <p14:tracePt t="385250" x="5619750" y="5156200"/>
          <p14:tracePt t="385268" x="5595938" y="5156200"/>
          <p14:tracePt t="385271" x="5584825" y="5168900"/>
          <p14:tracePt t="385284" x="5584825" y="5180013"/>
          <p14:tracePt t="385301" x="5548313" y="5203825"/>
          <p14:tracePt t="385317" x="5513388" y="5227638"/>
          <p14:tracePt t="385334" x="5489575" y="5251450"/>
          <p14:tracePt t="385350" x="5465763" y="5275263"/>
          <p14:tracePt t="385367" x="5453063" y="5287963"/>
          <p14:tracePt t="385384" x="5429250" y="5311775"/>
          <p14:tracePt t="385401" x="5418138" y="5335588"/>
          <p14:tracePt t="385417" x="5381625" y="5370513"/>
          <p14:tracePt t="385434" x="5346700" y="5394325"/>
          <p14:tracePt t="385450" x="5322888" y="5429250"/>
          <p14:tracePt t="385467" x="5310188" y="5453063"/>
          <p14:tracePt t="385484" x="5287963" y="5476875"/>
          <p14:tracePt t="385500" x="5251450" y="5500688"/>
          <p14:tracePt t="385518" x="5216525" y="5537200"/>
          <p14:tracePt t="385534" x="5180013" y="5561013"/>
          <p14:tracePt t="385550" x="5145088" y="5595938"/>
          <p14:tracePt t="385567" x="5121275" y="5619750"/>
          <p14:tracePt t="385584" x="5097463" y="5643563"/>
          <p14:tracePt t="385600" x="5084763" y="5667375"/>
          <p14:tracePt t="385617" x="5084763" y="5680075"/>
          <p14:tracePt t="385634" x="5084763" y="5691188"/>
          <p14:tracePt t="385650" x="5084763" y="5703888"/>
          <p14:tracePt t="385667" x="5084763" y="5715000"/>
          <p14:tracePt t="385683" x="5097463" y="5715000"/>
          <p14:tracePt t="385700" x="5121275" y="5715000"/>
          <p14:tracePt t="385717" x="5168900" y="5727700"/>
          <p14:tracePt t="385734" x="5227638" y="5749925"/>
          <p14:tracePt t="385750" x="5429250" y="5797550"/>
          <p14:tracePt t="385767" x="5561013" y="5834063"/>
          <p14:tracePt t="385784" x="5702300" y="5868988"/>
          <p14:tracePt t="385800" x="5762625" y="5881688"/>
          <p14:tracePt t="385817" x="5810250" y="5892800"/>
          <p14:tracePt t="385834" x="5821363" y="5892800"/>
          <p14:tracePt t="385872" x="5834063" y="5892800"/>
          <p14:tracePt t="385883" x="5845175" y="5892800"/>
          <p14:tracePt t="385899" x="5881688" y="5892800"/>
          <p14:tracePt t="385915" x="5953125" y="5892800"/>
          <p14:tracePt t="385932" x="6011863" y="5905500"/>
          <p14:tracePt t="385949" x="6070600" y="5929313"/>
          <p14:tracePt t="385966" x="6094413" y="5929313"/>
          <p14:tracePt t="386128" x="6107113" y="5929313"/>
          <p14:tracePt t="386145" x="6118225" y="5929313"/>
          <p14:tracePt t="386154" x="6130925" y="5929313"/>
          <p14:tracePt t="386168" x="6154738" y="5929313"/>
          <p14:tracePt t="386185" x="6178550" y="5916613"/>
          <p14:tracePt t="386203" x="6189663" y="5905500"/>
          <p14:tracePt t="386218" x="6202363" y="5905500"/>
          <p14:tracePt t="386235" x="6213475" y="5892800"/>
          <p14:tracePt t="386266" x="6213475" y="5881688"/>
          <p14:tracePt t="386282" x="6226175" y="5881688"/>
          <p14:tracePt t="386299" x="6226175" y="5868988"/>
          <p14:tracePt t="386315" x="6226175" y="5857875"/>
          <p14:tracePt t="386333" x="6237288" y="5857875"/>
          <p14:tracePt t="386612" x="6237288" y="5845175"/>
          <p14:tracePt t="386688" x="6237288" y="5834063"/>
          <p14:tracePt t="386716" x="6249988" y="5834063"/>
          <p14:tracePt t="386730" x="6261100" y="5834063"/>
          <p14:tracePt t="386765" x="6273800" y="5821363"/>
          <p14:tracePt t="386784" x="6273800" y="5810250"/>
          <p14:tracePt t="386819" x="6273800" y="5797550"/>
          <p14:tracePt t="387079" x="6273800" y="5786438"/>
          <p14:tracePt t="387143" x="6273800" y="5773738"/>
          <p14:tracePt t="387204" x="6273800" y="5762625"/>
          <p14:tracePt t="387768" x="6284913" y="5749925"/>
          <p14:tracePt t="387830" x="6284913" y="5738813"/>
          <p14:tracePt t="387883" x="6297613" y="5738813"/>
          <p14:tracePt t="388006" x="6308725" y="5738813"/>
          <p14:tracePt t="388107" x="6308725" y="5727700"/>
          <p14:tracePt t="388169" x="6321425" y="5727700"/>
          <p14:tracePt t="388266" x="6321425" y="5715000"/>
          <p14:tracePt t="388465" x="6332538" y="5715000"/>
          <p14:tracePt t="388793" x="6332538" y="5703888"/>
          <p14:tracePt t="393436" x="6332538" y="5691188"/>
          <p14:tracePt t="393443" x="6332538" y="5667375"/>
          <p14:tracePt t="393452" x="6332538" y="5643563"/>
          <p14:tracePt t="393467" x="6332538" y="5608638"/>
          <p14:tracePt t="393482" x="6332538" y="5572125"/>
          <p14:tracePt t="393498" x="6332538" y="5548313"/>
          <p14:tracePt t="393516" x="6332538" y="5513388"/>
          <p14:tracePt t="393531" x="6308725" y="5476875"/>
          <p14:tracePt t="393548" x="6284913" y="5453063"/>
          <p14:tracePt t="393564" x="6273800" y="5441950"/>
          <p14:tracePt t="393581" x="6237288" y="5429250"/>
          <p14:tracePt t="393598" x="6213475" y="5429250"/>
          <p14:tracePt t="393614" x="6165850" y="5418138"/>
          <p14:tracePt t="393630" x="6130925" y="5405438"/>
          <p14:tracePt t="393647" x="6094413" y="5394325"/>
          <p14:tracePt t="393664" x="6070600" y="5381625"/>
          <p14:tracePt t="393681" x="6059488" y="5381625"/>
          <p14:tracePt t="393698" x="6024563" y="5381625"/>
          <p14:tracePt t="393714" x="6000750" y="5381625"/>
          <p14:tracePt t="393731" x="5964238" y="5381625"/>
          <p14:tracePt t="393747" x="5940425" y="5381625"/>
          <p14:tracePt t="393764" x="5916613" y="5381625"/>
          <p14:tracePt t="393781" x="5881688" y="5381625"/>
          <p14:tracePt t="393798" x="5857875" y="5381625"/>
          <p14:tracePt t="393814" x="5834063" y="5370513"/>
          <p14:tracePt t="393831" x="5821363" y="5370513"/>
          <p14:tracePt t="393848" x="5797550" y="5357813"/>
          <p14:tracePt t="393864" x="5773738" y="5357813"/>
          <p14:tracePt t="393881" x="5749925" y="5346700"/>
          <p14:tracePt t="393897" x="5726113" y="5346700"/>
          <p14:tracePt t="393930" x="5715000" y="5346700"/>
          <p14:tracePt t="393947" x="5702300" y="5346700"/>
          <p14:tracePt t="393965" x="5691188" y="5346700"/>
          <p14:tracePt t="393981" x="5667375" y="5346700"/>
          <p14:tracePt t="393998" x="5643563" y="5346700"/>
          <p14:tracePt t="394015" x="5608638" y="5346700"/>
          <p14:tracePt t="394031" x="5572125" y="5346700"/>
          <p14:tracePt t="394048" x="5537200" y="5346700"/>
          <p14:tracePt t="394064" x="5513388" y="5357813"/>
          <p14:tracePt t="394081" x="5476875" y="5370513"/>
          <p14:tracePt t="394098" x="5441950" y="5381625"/>
          <p14:tracePt t="394114" x="5418138" y="5405438"/>
          <p14:tracePt t="394131" x="5394325" y="5418138"/>
          <p14:tracePt t="394148" x="5370513" y="5441950"/>
          <p14:tracePt t="394164" x="5357813" y="5441950"/>
          <p14:tracePt t="394199" x="5346700" y="5453063"/>
          <p14:tracePt t="394215" x="5346700" y="5465763"/>
          <p14:tracePt t="394232" x="5346700" y="5489575"/>
          <p14:tracePt t="394248" x="5334000" y="5500688"/>
          <p14:tracePt t="394264" x="5334000" y="5524500"/>
          <p14:tracePt t="394281" x="5334000" y="5537200"/>
          <p14:tracePt t="394297" x="5334000" y="5572125"/>
          <p14:tracePt t="394314" x="5334000" y="5595938"/>
          <p14:tracePt t="394331" x="5357813" y="5608638"/>
          <p14:tracePt t="394347" x="5381625" y="5619750"/>
          <p14:tracePt t="394364" x="5418138" y="5632450"/>
          <p14:tracePt t="394381" x="5453063" y="5643563"/>
          <p14:tracePt t="394397" x="5500688" y="5667375"/>
          <p14:tracePt t="394413" x="5537200" y="5691188"/>
          <p14:tracePt t="394430" x="5595938" y="5727700"/>
          <p14:tracePt t="394447" x="5691188" y="5762625"/>
          <p14:tracePt t="394464" x="5810250" y="5810250"/>
          <p14:tracePt t="394481" x="6011863" y="5868988"/>
          <p14:tracePt t="394497" x="6046788" y="5881688"/>
          <p14:tracePt t="394514" x="6118225" y="5905500"/>
          <p14:tracePt t="394530" x="6142038" y="5905500"/>
          <p14:tracePt t="394547" x="6165850" y="5905500"/>
          <p14:tracePt t="394564" x="6165850" y="5916613"/>
          <p14:tracePt t="394580" x="6178550" y="5916613"/>
          <p14:tracePt t="394597" x="6202363" y="5929313"/>
          <p14:tracePt t="394614" x="6213475" y="5940425"/>
          <p14:tracePt t="394669" x="6213475" y="5953125"/>
          <p14:tracePt t="394742" x="6213475" y="5964238"/>
          <p14:tracePt t="394778" x="6213475" y="5976938"/>
          <p14:tracePt t="394795" x="6213475" y="5988050"/>
          <p14:tracePt t="394892" x="6213475" y="5976938"/>
          <p14:tracePt t="394897" x="6213475" y="5964238"/>
          <p14:tracePt t="394907" x="6213475" y="5953125"/>
          <p14:tracePt t="394915" x="6213475" y="5940425"/>
          <p14:tracePt t="394931" x="6213475" y="5905500"/>
          <p14:tracePt t="394948" x="6213475" y="5868988"/>
          <p14:tracePt t="394965" x="6213475" y="5845175"/>
          <p14:tracePt t="394981" x="6213475" y="5821363"/>
          <p14:tracePt t="394998" x="6213475" y="5797550"/>
          <p14:tracePt t="395015" x="6213475" y="5773738"/>
          <p14:tracePt t="395031" x="6213475" y="5738813"/>
          <p14:tracePt t="395048" x="6226175" y="5715000"/>
          <p14:tracePt t="395064" x="6226175" y="5703888"/>
          <p14:tracePt t="395081" x="6226175" y="5667375"/>
          <p14:tracePt t="395098" x="6226175" y="5643563"/>
          <p14:tracePt t="395114" x="6213475" y="5619750"/>
          <p14:tracePt t="395131" x="6189663" y="5595938"/>
          <p14:tracePt t="395147" x="6178550" y="5584825"/>
          <p14:tracePt t="395164" x="6165850" y="5572125"/>
          <p14:tracePt t="395181" x="6142038" y="5561013"/>
          <p14:tracePt t="395197" x="6118225" y="5548313"/>
          <p14:tracePt t="395214" x="6070600" y="5524500"/>
          <p14:tracePt t="395231" x="5940425" y="5465763"/>
          <p14:tracePt t="395247" x="5821363" y="5441950"/>
          <p14:tracePt t="395264" x="5726113" y="5405438"/>
          <p14:tracePt t="395281" x="5691188" y="5394325"/>
          <p14:tracePt t="395297" x="5656263" y="5381625"/>
          <p14:tracePt t="395314" x="5632450" y="5370513"/>
          <p14:tracePt t="395331" x="5595938" y="5370513"/>
          <p14:tracePt t="395347" x="5561013" y="5370513"/>
          <p14:tracePt t="395364" x="5513388" y="5346700"/>
          <p14:tracePt t="395381" x="5500688" y="5346700"/>
          <p14:tracePt t="395423" x="5500688" y="5335588"/>
          <p14:tracePt t="395436" x="5500688" y="5322888"/>
          <p14:tracePt t="395457" x="5500688" y="5311775"/>
          <p14:tracePt t="395472" x="5500688" y="5299075"/>
          <p14:tracePt t="395498" x="5500688" y="5287963"/>
          <p14:tracePt t="395506" x="5489575" y="5287963"/>
          <p14:tracePt t="395518" x="5476875" y="5287963"/>
          <p14:tracePt t="395531" x="5465763" y="5275263"/>
          <p14:tracePt t="395548" x="5429250" y="5264150"/>
          <p14:tracePt t="395564" x="5394325" y="5251450"/>
          <p14:tracePt t="395581" x="5370513" y="5227638"/>
          <p14:tracePt t="395597" x="5334000" y="5203825"/>
          <p14:tracePt t="395613" x="5299075" y="5203825"/>
          <p14:tracePt t="395630" x="5275263" y="5192713"/>
          <p14:tracePt t="395646" x="5264150" y="5180013"/>
          <p14:tracePt t="395664" x="5240338" y="5180013"/>
          <p14:tracePt t="395680" x="5227638" y="5180013"/>
          <p14:tracePt t="395697" x="5216525" y="5180013"/>
          <p14:tracePt t="395715" x="5192713" y="5180013"/>
          <p14:tracePt t="395732" x="5168900" y="5192713"/>
          <p14:tracePt t="395749" x="5132388" y="5192713"/>
          <p14:tracePt t="395767" x="5084763" y="5216525"/>
          <p14:tracePt t="395783" x="5060950" y="5216525"/>
          <p14:tracePt t="395799" x="5026025" y="5240338"/>
          <p14:tracePt t="395815" x="4989513" y="5240338"/>
          <p14:tracePt t="395832" x="4965700" y="5251450"/>
          <p14:tracePt t="395849" x="4954588" y="5264150"/>
          <p14:tracePt t="395866" x="4941888" y="5275263"/>
          <p14:tracePt t="395883" x="4918075" y="5275263"/>
          <p14:tracePt t="395899" x="4906963" y="5287963"/>
          <p14:tracePt t="395916" x="4906963" y="5299075"/>
          <p14:tracePt t="395932" x="4895850" y="5311775"/>
          <p14:tracePt t="395948" x="4883150" y="5322888"/>
          <p14:tracePt t="395965" x="4859338" y="5335588"/>
          <p14:tracePt t="395982" x="4848225" y="5346700"/>
          <p14:tracePt t="396000" x="4800600" y="5394325"/>
          <p14:tracePt t="396016" x="4764088" y="5418138"/>
          <p14:tracePt t="396032" x="4740275" y="5441950"/>
          <p14:tracePt t="396049" x="4729163" y="5465763"/>
          <p14:tracePt t="396066" x="4716463" y="5476875"/>
          <p14:tracePt t="396083" x="4716463" y="5489575"/>
          <p14:tracePt t="396115" x="4716463" y="5513388"/>
          <p14:tracePt t="396132" x="4716463" y="5524500"/>
          <p14:tracePt t="396149" x="4716463" y="5537200"/>
          <p14:tracePt t="396166" x="4716463" y="5561013"/>
          <p14:tracePt t="396182" x="4716463" y="5572125"/>
          <p14:tracePt t="396199" x="4716463" y="5584825"/>
          <p14:tracePt t="396216" x="4729163" y="5595938"/>
          <p14:tracePt t="396233" x="4752975" y="5608638"/>
          <p14:tracePt t="396250" x="4787900" y="5632450"/>
          <p14:tracePt t="396265" x="4824413" y="5632450"/>
          <p14:tracePt t="396281" x="4859338" y="5656263"/>
          <p14:tracePt t="396297" x="4906963" y="5667375"/>
          <p14:tracePt t="396315" x="4941888" y="5680075"/>
          <p14:tracePt t="396331" x="4965700" y="5691188"/>
          <p14:tracePt t="396348" x="5002213" y="5703888"/>
          <p14:tracePt t="396364" x="5013325" y="5703888"/>
          <p14:tracePt t="396381" x="5026025" y="5703888"/>
          <p14:tracePt t="396398" x="5060950" y="5703888"/>
          <p14:tracePt t="396414" x="5084763" y="5715000"/>
          <p14:tracePt t="396431" x="5132388" y="5727700"/>
          <p14:tracePt t="396448" x="5156200" y="5738813"/>
          <p14:tracePt t="396465" x="5192713" y="5762625"/>
          <p14:tracePt t="396482" x="5227638" y="5773738"/>
          <p14:tracePt t="396497" x="5240338" y="5773738"/>
          <p14:tracePt t="396514" x="5264150" y="5786438"/>
          <p14:tracePt t="396530" x="5299075" y="5797550"/>
          <p14:tracePt t="396547" x="5322888" y="5797550"/>
          <p14:tracePt t="396565" x="5334000" y="5797550"/>
          <p14:tracePt t="396582" x="5370513" y="5797550"/>
          <p14:tracePt t="396598" x="5405438" y="5797550"/>
          <p14:tracePt t="396616" x="5441950" y="5810250"/>
          <p14:tracePt t="396632" x="5465763" y="5821363"/>
          <p14:tracePt t="396648" x="5489575" y="5821363"/>
          <p14:tracePt t="396718" x="5500688" y="5821363"/>
          <p14:tracePt t="396735" x="5500688" y="5834063"/>
          <p14:tracePt t="396742" x="5513388" y="5834063"/>
          <p14:tracePt t="396912" x="5513388" y="5845175"/>
          <p14:tracePt t="396927" x="5500688" y="5845175"/>
          <p14:tracePt t="396936" x="5500688" y="5857875"/>
          <p14:tracePt t="396952" x="5489575" y="5868988"/>
          <p14:tracePt t="396973" x="5476875" y="5868988"/>
          <p14:tracePt t="396990" x="5465763" y="5868988"/>
          <p14:tracePt t="397010" x="5453063" y="5881688"/>
          <p14:tracePt t="397018" x="5441950" y="5881688"/>
          <p14:tracePt t="397032" x="5405438" y="5881688"/>
          <p14:tracePt t="397048" x="5322888" y="5881688"/>
          <p14:tracePt t="397064" x="5156200" y="5857875"/>
          <p14:tracePt t="397081" x="5002213" y="5810250"/>
          <p14:tracePt t="397097" x="4906963" y="5762625"/>
          <p14:tracePt t="397114" x="4859338" y="5738813"/>
          <p14:tracePt t="397131" x="4859338" y="5715000"/>
          <p14:tracePt t="397147" x="4859338" y="5703888"/>
          <p14:tracePt t="397181" x="4859338" y="5667375"/>
          <p14:tracePt t="397198" x="4859338" y="5643563"/>
          <p14:tracePt t="397213" x="4859338" y="5632450"/>
          <p14:tracePt t="397230" x="4859338" y="5584825"/>
          <p14:tracePt t="397247" x="4859338" y="5561013"/>
          <p14:tracePt t="397264" x="4859338" y="5524500"/>
          <p14:tracePt t="397281" x="4872038" y="5489575"/>
          <p14:tracePt t="397297" x="4872038" y="5476875"/>
          <p14:tracePt t="397314" x="4872038" y="5441950"/>
          <p14:tracePt t="397330" x="4872038" y="5394325"/>
          <p14:tracePt t="397347" x="4872038" y="5370513"/>
          <p14:tracePt t="397364" x="4872038" y="5322888"/>
          <p14:tracePt t="397381" x="4872038" y="5299075"/>
          <p14:tracePt t="397397" x="4872038" y="5264150"/>
          <p14:tracePt t="397414" x="4872038" y="5251450"/>
          <p14:tracePt t="397430" x="4883150" y="5240338"/>
          <p14:tracePt t="397447" x="4895850" y="5227638"/>
          <p14:tracePt t="397463" x="4906963" y="5216525"/>
          <p14:tracePt t="397480" x="4906963" y="5192713"/>
          <p14:tracePt t="397497" x="4918075" y="5192713"/>
          <p14:tracePt t="397558" x="4918075" y="5180013"/>
          <p14:tracePt t="397623" x="4918075" y="5168900"/>
          <p14:tracePt t="397712" x="4918075" y="5180013"/>
          <p14:tracePt t="397719" x="4906963" y="5180013"/>
          <p14:tracePt t="397738" x="4906963" y="5192713"/>
          <p14:tracePt t="397752" x="4906963" y="5203825"/>
          <p14:tracePt t="397765" x="4895850" y="5203825"/>
          <p14:tracePt t="397781" x="4895850" y="5216525"/>
          <p14:tracePt t="397797" x="4872038" y="5240338"/>
          <p14:tracePt t="397815" x="4872038" y="5275263"/>
          <p14:tracePt t="397831" x="4859338" y="5299075"/>
          <p14:tracePt t="397847" x="4859338" y="5335588"/>
          <p14:tracePt t="397864" x="4859338" y="5357813"/>
          <p14:tracePt t="397881" x="4859338" y="5381625"/>
          <p14:tracePt t="397897" x="4859338" y="5418138"/>
          <p14:tracePt t="397914" x="4859338" y="5441950"/>
          <p14:tracePt t="397931" x="4859338" y="5476875"/>
          <p14:tracePt t="397948" x="4859338" y="5500688"/>
          <p14:tracePt t="397964" x="4859338" y="5524500"/>
          <p14:tracePt t="397998" x="4859338" y="5537200"/>
          <p14:tracePt t="398014" x="4859338" y="5548313"/>
          <p14:tracePt t="398041" x="4859338" y="5561013"/>
          <p14:tracePt t="398057" x="4859338" y="5572125"/>
          <p14:tracePt t="398071" x="4859338" y="5584825"/>
          <p14:tracePt t="398081" x="4859338" y="5595938"/>
          <p14:tracePt t="398097" x="4859338" y="5608638"/>
          <p14:tracePt t="398114" x="4859338" y="5632450"/>
          <p14:tracePt t="398132" x="4872038" y="5656263"/>
          <p14:tracePt t="398148" x="4872038" y="5667375"/>
          <p14:tracePt t="398164" x="4872038" y="5680075"/>
          <p14:tracePt t="398197" x="4872038" y="5691188"/>
          <p14:tracePt t="398238" x="4883150" y="5691188"/>
          <p14:tracePt t="398249" x="4883150" y="5703888"/>
          <p14:tracePt t="398268" x="4895850" y="5715000"/>
          <p14:tracePt t="398284" x="4918075" y="5727700"/>
          <p14:tracePt t="398299" x="4930775" y="5749925"/>
          <p14:tracePt t="398308" x="4941888" y="5749925"/>
          <p14:tracePt t="398332" x="4978400" y="5762625"/>
          <p14:tracePt t="398346" x="4989513" y="5773738"/>
          <p14:tracePt t="398363" x="5013325" y="5786438"/>
          <p14:tracePt t="398380" x="5049838" y="5810250"/>
          <p14:tracePt t="398396" x="5132388" y="5834063"/>
          <p14:tracePt t="398413" x="5251450" y="5881688"/>
          <p14:tracePt t="398430" x="5346700" y="5916613"/>
          <p14:tracePt t="398447" x="5441950" y="5953125"/>
          <p14:tracePt t="398463" x="5453063" y="5964238"/>
          <p14:tracePt t="398482" x="5476875" y="5964238"/>
          <p14:tracePt t="398522" x="5476875" y="5976938"/>
          <p14:tracePt t="398558" x="5476875" y="5988050"/>
          <p14:tracePt t="398566" x="5489575" y="5988050"/>
          <p14:tracePt t="398588" x="5489575" y="6000750"/>
          <p14:tracePt t="398676" x="5489575" y="6011863"/>
          <p14:tracePt t="398940" x="5489575" y="6000750"/>
          <p14:tracePt t="402053" x="5489575" y="5988050"/>
          <p14:tracePt t="402062" x="5489575" y="5976938"/>
          <p14:tracePt t="402067" x="5513388" y="5976938"/>
          <p14:tracePt t="402081" x="5513388" y="5964238"/>
          <p14:tracePt t="402097" x="5537200" y="5940425"/>
          <p14:tracePt t="402115" x="5572125" y="5905500"/>
          <p14:tracePt t="402130" x="5584825" y="5892800"/>
          <p14:tracePt t="402147" x="5595938" y="5881688"/>
          <p14:tracePt t="402223" x="5608638" y="5868988"/>
          <p14:tracePt t="402232" x="5619750" y="5868988"/>
          <p14:tracePt t="402252" x="5632450" y="5868988"/>
          <p14:tracePt t="402267" x="5643563" y="5868988"/>
          <p14:tracePt t="402410" x="5632450" y="5868988"/>
          <p14:tracePt t="402442" x="5619750" y="5868988"/>
          <p14:tracePt t="402512" x="5608638" y="5868988"/>
          <p14:tracePt t="402552" x="5595938" y="5868988"/>
          <p14:tracePt t="402960" x="5595938" y="5857875"/>
          <p14:tracePt t="403420" x="5584825" y="5857875"/>
          <p14:tracePt t="403428" x="5572125" y="5868988"/>
          <p14:tracePt t="403442" x="5561013" y="5892800"/>
          <p14:tracePt t="403449" x="5548313" y="5892800"/>
          <p14:tracePt t="403462" x="5537200" y="5892800"/>
          <p14:tracePt t="403479" x="5513388" y="5905500"/>
          <p14:tracePt t="403495" x="5476875" y="5929313"/>
          <p14:tracePt t="403512" x="5453063" y="5929313"/>
          <p14:tracePt t="403529" x="5429250" y="5953125"/>
          <p14:tracePt t="403545" x="5405438" y="5953125"/>
          <p14:tracePt t="403562" x="5381625" y="5964238"/>
          <p14:tracePt t="403579" x="5357813" y="5976938"/>
          <p14:tracePt t="403596" x="5334000" y="5976938"/>
          <p14:tracePt t="403596" x="5310188" y="5976938"/>
          <p14:tracePt t="403612" x="5287963" y="6000750"/>
          <p14:tracePt t="403628" x="5251450" y="6000750"/>
          <p14:tracePt t="403645" x="5240338" y="6000750"/>
          <p14:tracePt t="403662" x="5227638" y="6000750"/>
          <p14:tracePt t="405458" x="5216525" y="6000750"/>
          <p14:tracePt t="405478" x="5203825" y="6011863"/>
          <p14:tracePt t="405491" x="5192713" y="6011863"/>
          <p14:tracePt t="405500" x="5180013" y="6011863"/>
          <p14:tracePt t="405516" x="5168900" y="6011863"/>
          <p14:tracePt t="405528" x="5168900" y="6024563"/>
          <p14:tracePt t="405545" x="5132388" y="6035675"/>
          <p14:tracePt t="405562" x="5037138" y="6035675"/>
          <p14:tracePt t="405578" x="4954588" y="6035675"/>
          <p14:tracePt t="405595" x="4883150" y="6035675"/>
          <p14:tracePt t="405611" x="4824413" y="6035675"/>
          <p14:tracePt t="405628" x="4752975" y="6035675"/>
          <p14:tracePt t="405646" x="4681538" y="6035675"/>
          <p14:tracePt t="405662" x="4645025" y="6035675"/>
          <p14:tracePt t="405680" x="4586288" y="6035675"/>
          <p14:tracePt t="405696" x="4573588" y="6035675"/>
          <p14:tracePt t="405712" x="4562475" y="6035675"/>
          <p14:tracePt t="405744" x="4549775" y="6035675"/>
          <p14:tracePt t="405761" x="4527550" y="6035675"/>
          <p14:tracePt t="405763" x="4514850" y="6035675"/>
          <p14:tracePt t="405777" x="4491038" y="6035675"/>
          <p14:tracePt t="405794" x="4467225" y="6048375"/>
          <p14:tracePt t="405811" x="4443413" y="6048375"/>
          <p14:tracePt t="405812" x="4432300" y="6048375"/>
          <p14:tracePt t="405827" x="4419600" y="6048375"/>
          <p14:tracePt t="405844" x="4419600" y="6059488"/>
          <p14:tracePt t="405879" x="4408488" y="6072188"/>
          <p14:tracePt t="405896" x="4395788" y="6072188"/>
          <p14:tracePt t="405904" x="4384675" y="6072188"/>
          <p14:tracePt t="405913" x="4384675" y="6083300"/>
          <p14:tracePt t="405928" x="4360863" y="6083300"/>
          <p14:tracePt t="405944" x="4313238" y="6096000"/>
          <p14:tracePt t="405961" x="4289425" y="6107113"/>
          <p14:tracePt t="405977" x="4252913" y="6118225"/>
          <p14:tracePt t="405994" x="4217988" y="6130925"/>
          <p14:tracePt t="406011" x="4194175" y="6130925"/>
          <p14:tracePt t="406029" x="4146550" y="6142038"/>
          <p14:tracePt t="406046" x="4122738" y="6142038"/>
          <p14:tracePt t="406062" x="4111625" y="6142038"/>
          <p14:tracePt t="406078" x="4098925" y="6142038"/>
          <p14:tracePt t="406094" x="4075113" y="6142038"/>
          <p14:tracePt t="406111" x="4051300" y="6142038"/>
          <p14:tracePt t="406127" x="4016375" y="6142038"/>
          <p14:tracePt t="406144" x="3968750" y="6118225"/>
          <p14:tracePt t="406161" x="3932238" y="6107113"/>
          <p14:tracePt t="406177" x="3908425" y="6096000"/>
          <p14:tracePt t="406195" x="3884613" y="6096000"/>
          <p14:tracePt t="406211" x="3860800" y="6083300"/>
          <p14:tracePt t="406228" x="3836988" y="6072188"/>
          <p14:tracePt t="406245" x="3813175" y="6059488"/>
          <p14:tracePt t="406262" x="3767138" y="6024563"/>
          <p14:tracePt t="406278" x="3743325" y="6000750"/>
          <p14:tracePt t="406295" x="3719513" y="5964238"/>
          <p14:tracePt t="406312" x="3706813" y="5940425"/>
          <p14:tracePt t="406328" x="3683000" y="5905500"/>
          <p14:tracePt t="406344" x="3659188" y="5868988"/>
          <p14:tracePt t="406360" x="3624263" y="5834063"/>
          <p14:tracePt t="406378" x="3576638" y="5786438"/>
          <p14:tracePt t="406394" x="3552825" y="5749925"/>
          <p14:tracePt t="406411" x="3529013" y="5715000"/>
          <p14:tracePt t="406428" x="3516313" y="5691188"/>
          <p14:tracePt t="406444" x="3505200" y="5656263"/>
          <p14:tracePt t="406460" x="3492500" y="5619750"/>
          <p14:tracePt t="406478" x="3468688" y="5572125"/>
          <p14:tracePt t="406494" x="3457575" y="5548313"/>
          <p14:tracePt t="406511" x="3444875" y="5524500"/>
          <p14:tracePt t="406528" x="3444875" y="5513388"/>
          <p14:tracePt t="406544" x="3433763" y="5489575"/>
          <p14:tracePt t="406561" x="3421063" y="5476875"/>
          <p14:tracePt t="406577" x="3398838" y="5476875"/>
          <p14:tracePt t="406594" x="3386138" y="5465763"/>
          <p14:tracePt t="406611" x="3375025" y="5441950"/>
          <p14:tracePt t="406628" x="3351213" y="5418138"/>
          <p14:tracePt t="406645" x="3327400" y="5405438"/>
          <p14:tracePt t="406662" x="3303588" y="5381625"/>
          <p14:tracePt t="406678" x="3267075" y="5381625"/>
          <p14:tracePt t="406695" x="3232150" y="5357813"/>
          <p14:tracePt t="406712" x="3195638" y="5357813"/>
          <p14:tracePt t="406728" x="3171825" y="5346700"/>
          <p14:tracePt t="406746" x="3160713" y="5346700"/>
          <p14:tracePt t="406762" x="3148013" y="5346700"/>
          <p14:tracePt t="406779" x="3136900" y="5346700"/>
          <p14:tracePt t="406796" x="3113088" y="5346700"/>
          <p14:tracePt t="406812" x="3076575" y="5335588"/>
          <p14:tracePt t="406828" x="3041650" y="5335588"/>
          <p14:tracePt t="406844" x="3017838" y="5335588"/>
          <p14:tracePt t="406860" x="3006725" y="5335588"/>
          <p14:tracePt t="407271" x="2994025" y="5335588"/>
          <p14:tracePt t="407458" x="3006725" y="5346700"/>
          <p14:tracePt t="407486" x="3017838" y="5346700"/>
          <p14:tracePt t="407493" x="3017838" y="5357813"/>
          <p14:tracePt t="407513" x="3028950" y="5357813"/>
          <p14:tracePt t="407648" x="3028950" y="5370513"/>
          <p14:tracePt t="408156" x="3028950" y="5381625"/>
          <p14:tracePt t="408224" x="3041650" y="5381625"/>
          <p14:tracePt t="408232" x="3052763" y="5381625"/>
          <p14:tracePt t="408243" x="3065463" y="5381625"/>
          <p14:tracePt t="408260" x="3124200" y="5381625"/>
          <p14:tracePt t="408281" x="3314700" y="5394325"/>
          <p14:tracePt t="408300" x="3433763" y="5405438"/>
          <p14:tracePt t="408311" x="3529013" y="5405438"/>
          <p14:tracePt t="408327" x="3600450" y="5405438"/>
          <p14:tracePt t="408344" x="3624263" y="5405438"/>
          <p14:tracePt t="408360" x="3659188" y="5405438"/>
          <p14:tracePt t="408377" x="3671888" y="5394325"/>
          <p14:tracePt t="408393" x="3695700" y="5381625"/>
          <p14:tracePt t="408411" x="3767138" y="5357813"/>
          <p14:tracePt t="408427" x="3836988" y="5346700"/>
          <p14:tracePt t="408443" x="3897313" y="5335588"/>
          <p14:tracePt t="408462" x="3944938" y="5322888"/>
          <p14:tracePt t="408478" x="3979863" y="5311775"/>
          <p14:tracePt t="408495" x="4003675" y="5311775"/>
          <p14:tracePt t="408514" x="4027488" y="5299075"/>
          <p14:tracePt t="408528" x="4040188" y="5299075"/>
          <p14:tracePt t="408543" x="4075113" y="5287963"/>
          <p14:tracePt t="408560" x="4111625" y="5275263"/>
          <p14:tracePt t="408577" x="4135438" y="5275263"/>
          <p14:tracePt t="408593" x="4170363" y="5275263"/>
          <p14:tracePt t="408610" x="4194175" y="5275263"/>
          <p14:tracePt t="408627" x="4229100" y="5251450"/>
          <p14:tracePt t="408644" x="4265613" y="5251450"/>
          <p14:tracePt t="408660" x="4324350" y="5240338"/>
          <p14:tracePt t="408677" x="4371975" y="5227638"/>
          <p14:tracePt t="408694" x="4491038" y="5227638"/>
          <p14:tracePt t="408710" x="4621213" y="5227638"/>
          <p14:tracePt t="408727" x="4752975" y="5240338"/>
          <p14:tracePt t="408744" x="4883150" y="5251450"/>
          <p14:tracePt t="408760" x="5073650" y="5287963"/>
          <p14:tracePt t="408777" x="5203825" y="5299075"/>
          <p14:tracePt t="408793" x="5299075" y="5299075"/>
          <p14:tracePt t="408810" x="5357813" y="5311775"/>
          <p14:tracePt t="408827" x="5381625" y="5311775"/>
          <p14:tracePt t="408844" x="5418138" y="5311775"/>
          <p14:tracePt t="408860" x="5465763" y="5311775"/>
          <p14:tracePt t="408877" x="5476875" y="5311775"/>
          <p14:tracePt t="408893" x="5489575" y="5311775"/>
          <p14:tracePt t="409359" x="5489575" y="5322888"/>
          <p14:tracePt t="409367" x="5476875" y="5322888"/>
          <p14:tracePt t="409397" x="5465763" y="5335588"/>
          <p14:tracePt t="409456" x="5453063" y="5335588"/>
          <p14:tracePt t="409475" x="5441950" y="5346700"/>
          <p14:tracePt t="409487" x="5429250" y="5346700"/>
          <p14:tracePt t="409496" x="5418138" y="5357813"/>
          <p14:tracePt t="409512" x="5370513" y="5381625"/>
          <p14:tracePt t="409528" x="5264150" y="5429250"/>
          <p14:tracePt t="409544" x="5132388" y="5453063"/>
          <p14:tracePt t="409560" x="5013325" y="5489575"/>
          <p14:tracePt t="409576" x="4941888" y="5513388"/>
          <p14:tracePt t="409593" x="4895850" y="5537200"/>
          <p14:tracePt t="409595" x="4872038" y="5548313"/>
          <p14:tracePt t="409610" x="4848225" y="5572125"/>
          <p14:tracePt t="409627" x="4811713" y="5584825"/>
          <p14:tracePt t="409643" x="4776788" y="5595938"/>
          <p14:tracePt t="409659" x="4729163" y="5595938"/>
          <p14:tracePt t="409677" x="4657725" y="5595938"/>
          <p14:tracePt t="409694" x="4549775" y="5595938"/>
          <p14:tracePt t="409710" x="4479925" y="5595938"/>
          <p14:tracePt t="409727" x="4443413" y="5595938"/>
          <p14:tracePt t="409744" x="4408488" y="5595938"/>
          <p14:tracePt t="409761" x="4395788" y="5595938"/>
          <p14:tracePt t="409805" x="4384675" y="5608638"/>
          <p14:tracePt t="409812" x="4360863" y="5608638"/>
          <p14:tracePt t="409827" x="4337050" y="5619750"/>
          <p14:tracePt t="409844" x="4276725" y="5619750"/>
          <p14:tracePt t="409861" x="4229100" y="5619750"/>
          <p14:tracePt t="409877" x="4194175" y="5619750"/>
          <p14:tracePt t="409894" x="4157663" y="5632450"/>
          <p14:tracePt t="409911" x="4111625" y="5643563"/>
          <p14:tracePt t="409927" x="4064000" y="5643563"/>
          <p14:tracePt t="409944" x="3992563" y="5643563"/>
          <p14:tracePt t="409960" x="3932238" y="5643563"/>
          <p14:tracePt t="409977" x="3884613" y="5643563"/>
          <p14:tracePt t="409994" x="3860800" y="5643563"/>
          <p14:tracePt t="410012" x="3825875" y="5643563"/>
          <p14:tracePt t="410028" x="3778250" y="5632450"/>
          <p14:tracePt t="410044" x="3743325" y="5619750"/>
          <p14:tracePt t="410060" x="3730625" y="5619750"/>
          <p14:tracePt t="410077" x="3706813" y="5619750"/>
          <p14:tracePt t="410094" x="3671888" y="5619750"/>
          <p14:tracePt t="410111" x="3635375" y="5619750"/>
          <p14:tracePt t="410127" x="3587750" y="5619750"/>
          <p14:tracePt t="410144" x="3540125" y="5608638"/>
          <p14:tracePt t="410160" x="3516313" y="5608638"/>
          <p14:tracePt t="410177" x="3481388" y="5608638"/>
          <p14:tracePt t="410194" x="3468688" y="5608638"/>
          <p14:tracePt t="410210" x="3444875" y="5608638"/>
          <p14:tracePt t="410250" x="3433763" y="5608638"/>
          <p14:tracePt t="410273" x="3421063" y="5608638"/>
          <p14:tracePt t="410404" x="3433763" y="5608638"/>
          <p14:tracePt t="410412" x="3444875" y="5595938"/>
          <p14:tracePt t="410420" x="3468688" y="5595938"/>
          <p14:tracePt t="410428" x="3481388" y="5595938"/>
          <p14:tracePt t="410442" x="3529013" y="5595938"/>
          <p14:tracePt t="410459" x="3730625" y="5643563"/>
          <p14:tracePt t="410476" x="3836988" y="5680075"/>
          <p14:tracePt t="410493" x="3956050" y="5691188"/>
          <p14:tracePt t="410510" x="4016375" y="5715000"/>
          <p14:tracePt t="410527" x="4064000" y="5727700"/>
          <p14:tracePt t="410544" x="4111625" y="5727700"/>
          <p14:tracePt t="410560" x="4122738" y="5727700"/>
          <p14:tracePt t="410576" x="4146550" y="5727700"/>
          <p14:tracePt t="410593" x="4181475" y="5715000"/>
          <p14:tracePt t="410610" x="4205288" y="5715000"/>
          <p14:tracePt t="410626" x="4241800" y="5715000"/>
          <p14:tracePt t="410644" x="4276725" y="5715000"/>
          <p14:tracePt t="410660" x="4313238" y="5703888"/>
          <p14:tracePt t="410677" x="4337050" y="5703888"/>
          <p14:tracePt t="410694" x="4348163" y="5703888"/>
          <p14:tracePt t="410710" x="4371975" y="5703888"/>
          <p14:tracePt t="410727" x="4384675" y="5691188"/>
          <p14:tracePt t="410743" x="4408488" y="5691188"/>
          <p14:tracePt t="410760" x="4443413" y="5691188"/>
          <p14:tracePt t="410777" x="4503738" y="5680075"/>
          <p14:tracePt t="410793" x="4527550" y="5667375"/>
          <p14:tracePt t="410810" x="4538663" y="5667375"/>
          <p14:tracePt t="410827" x="4549775" y="5667375"/>
          <p14:tracePt t="411053" x="4549775" y="5656263"/>
          <p14:tracePt t="411082" x="4562475" y="5656263"/>
          <p14:tracePt t="411090" x="4573588" y="5643563"/>
          <p14:tracePt t="411097" x="4586288" y="5632450"/>
          <p14:tracePt t="411112" x="4621213" y="5608638"/>
          <p14:tracePt t="411128" x="4657725" y="5584825"/>
          <p14:tracePt t="411145" x="4692650" y="5572125"/>
          <p14:tracePt t="411162" x="4716463" y="5561013"/>
          <p14:tracePt t="411178" x="4752975" y="5561013"/>
          <p14:tracePt t="411195" x="4776788" y="5561013"/>
          <p14:tracePt t="411212" x="4787900" y="5561013"/>
          <p14:tracePt t="411292" x="4800600" y="5548313"/>
          <p14:tracePt t="411304" x="4811713" y="5537200"/>
          <p14:tracePt t="411632" x="4800600" y="5537200"/>
          <p14:tracePt t="411672" x="4800600" y="5548313"/>
          <p14:tracePt t="411695" x="4787900" y="5548313"/>
          <p14:tracePt t="411713" x="4776788" y="5561013"/>
          <p14:tracePt t="411722" x="4764088" y="5561013"/>
          <p14:tracePt t="411731" x="4752975" y="5572125"/>
          <p14:tracePt t="411745" x="4740275" y="5572125"/>
          <p14:tracePt t="411760" x="4716463" y="5572125"/>
          <p14:tracePt t="411777" x="4705350" y="5584825"/>
          <p14:tracePt t="411794" x="4692650" y="5595938"/>
          <p14:tracePt t="411810" x="4657725" y="5619750"/>
          <p14:tracePt t="411827" x="4573588" y="5656263"/>
          <p14:tracePt t="411844" x="4503738" y="5703888"/>
          <p14:tracePt t="411860" x="4456113" y="5738813"/>
          <p14:tracePt t="411877" x="4384675" y="5762625"/>
          <p14:tracePt t="411893" x="4313238" y="5786438"/>
          <p14:tracePt t="411910" x="4217988" y="5821363"/>
          <p14:tracePt t="411926" x="4135438" y="5834063"/>
          <p14:tracePt t="411944" x="4027488" y="5834063"/>
          <p14:tracePt t="411961" x="3968750" y="5834063"/>
          <p14:tracePt t="411977" x="3908425" y="5834063"/>
          <p14:tracePt t="411993" x="3873500" y="5834063"/>
          <p14:tracePt t="412010" x="3813175" y="5834063"/>
          <p14:tracePt t="412027" x="3778250" y="5821363"/>
          <p14:tracePt t="412043" x="3730625" y="5821363"/>
          <p14:tracePt t="412061" x="3624263" y="5786438"/>
          <p14:tracePt t="412077" x="3563938" y="5786438"/>
          <p14:tracePt t="412094" x="3529013" y="5773738"/>
          <p14:tracePt t="412110" x="3492500" y="5762625"/>
          <p14:tracePt t="412127" x="3444875" y="5762625"/>
          <p14:tracePt t="412144" x="3421063" y="5749925"/>
          <p14:tracePt t="412161" x="3386138" y="5738813"/>
          <p14:tracePt t="412177" x="3362325" y="5738813"/>
          <p14:tracePt t="412178" x="3351213" y="5738813"/>
          <p14:tracePt t="412194" x="3314700" y="5727700"/>
          <p14:tracePt t="412210" x="3290888" y="5727700"/>
          <p14:tracePt t="412227" x="3232150" y="5727700"/>
          <p14:tracePt t="412243" x="3184525" y="5703888"/>
          <p14:tracePt t="412260" x="3148013" y="5703888"/>
          <p14:tracePt t="412277" x="3113088" y="5703888"/>
          <p14:tracePt t="412279" x="3100388" y="5703888"/>
          <p14:tracePt t="412294" x="3076575" y="5703888"/>
          <p14:tracePt t="412310" x="3065463" y="5703888"/>
          <p14:tracePt t="412326" x="3052763" y="5703888"/>
          <p14:tracePt t="412437" x="3041650" y="5703888"/>
          <p14:tracePt t="412446" x="3028950" y="5703888"/>
          <p14:tracePt t="412462" x="3017838" y="5703888"/>
          <p14:tracePt t="412468" x="3006725" y="5703888"/>
          <p14:tracePt t="412477" x="3006725" y="5715000"/>
          <p14:tracePt t="412493" x="2982913" y="5715000"/>
          <p14:tracePt t="412509" x="2970213" y="5715000"/>
          <p14:tracePt t="412527" x="2959100" y="5727700"/>
          <p14:tracePt t="412543" x="2935288" y="5738813"/>
          <p14:tracePt t="412561" x="2911475" y="5738813"/>
          <p14:tracePt t="412576" x="2898775" y="5738813"/>
          <p14:tracePt t="412593" x="2887663" y="5749925"/>
          <p14:tracePt t="412610" x="2874963" y="5749925"/>
          <p14:tracePt t="412643" x="2863850" y="5762625"/>
          <p14:tracePt t="412660" x="2863850" y="5773738"/>
          <p14:tracePt t="412738" x="2874963" y="5773738"/>
          <p14:tracePt t="412745" x="2887663" y="5773738"/>
          <p14:tracePt t="412761" x="2922588" y="5762625"/>
          <p14:tracePt t="412777" x="2959100" y="5762625"/>
          <p14:tracePt t="412793" x="2982913" y="5762625"/>
          <p14:tracePt t="412810" x="3006725" y="5762625"/>
          <p14:tracePt t="412827" x="3028950" y="5762625"/>
          <p14:tracePt t="412844" x="3148013" y="5797550"/>
          <p14:tracePt t="412861" x="3303588" y="5845175"/>
          <p14:tracePt t="412877" x="3468688" y="5881688"/>
          <p14:tracePt t="412894" x="3600450" y="5916613"/>
          <p14:tracePt t="412910" x="3671888" y="5929313"/>
          <p14:tracePt t="412927" x="3730625" y="5929313"/>
          <p14:tracePt t="412943" x="3767138" y="5940425"/>
          <p14:tracePt t="412960" x="3802063" y="5940425"/>
          <p14:tracePt t="412977" x="3849688" y="5940425"/>
          <p14:tracePt t="412993" x="3873500" y="5940425"/>
          <p14:tracePt t="413010" x="3908425" y="5953125"/>
          <p14:tracePt t="413027" x="3932238" y="5953125"/>
          <p14:tracePt t="413044" x="3968750" y="5953125"/>
          <p14:tracePt t="413060" x="4003675" y="5953125"/>
          <p14:tracePt t="413077" x="4064000" y="5953125"/>
          <p14:tracePt t="413093" x="4170363" y="5953125"/>
          <p14:tracePt t="413111" x="4252913" y="5964238"/>
          <p14:tracePt t="413127" x="4289425" y="5976938"/>
          <p14:tracePt t="413144" x="4324350" y="5988050"/>
          <p14:tracePt t="413160" x="4360863" y="5988050"/>
          <p14:tracePt t="413177" x="4371975" y="5988050"/>
          <p14:tracePt t="413193" x="4395788" y="5988050"/>
          <p14:tracePt t="413210" x="4408488" y="5988050"/>
          <p14:tracePt t="413226" x="4443413" y="5988050"/>
          <p14:tracePt t="413244" x="4491038" y="5988050"/>
          <p14:tracePt t="413260" x="4514850" y="5988050"/>
          <p14:tracePt t="413277" x="4549775" y="5988050"/>
          <p14:tracePt t="413294" x="4586288" y="5988050"/>
          <p14:tracePt t="413310" x="4597400" y="5988050"/>
          <p14:tracePt t="413327" x="4621213" y="5988050"/>
          <p14:tracePt t="413343" x="4633913" y="5988050"/>
          <p14:tracePt t="413360" x="4668838" y="5976938"/>
          <p14:tracePt t="413377" x="4705350" y="5976938"/>
          <p14:tracePt t="413393" x="4740275" y="5976938"/>
          <p14:tracePt t="413410" x="4776788" y="5953125"/>
          <p14:tracePt t="413427" x="4824413" y="5940425"/>
          <p14:tracePt t="413443" x="4859338" y="5940425"/>
          <p14:tracePt t="413460" x="4883150" y="5940425"/>
          <p14:tracePt t="413477" x="4906963" y="5940425"/>
          <p14:tracePt t="413494" x="4906963" y="5929313"/>
          <p14:tracePt t="413510" x="4918075" y="5929313"/>
          <p14:tracePt t="413527" x="4941888" y="5929313"/>
          <p14:tracePt t="413543" x="4978400" y="5929313"/>
          <p14:tracePt t="413560" x="5026025" y="5929313"/>
          <p14:tracePt t="413576" x="5073650" y="5940425"/>
          <p14:tracePt t="413593" x="5097463" y="5940425"/>
          <p14:tracePt t="413660" x="5108575" y="5940425"/>
          <p14:tracePt t="413678" x="5121275" y="5940425"/>
          <p14:tracePt t="413687" x="5132388" y="5940425"/>
          <p14:tracePt t="413695" x="5145088" y="5940425"/>
          <p14:tracePt t="413711" x="5168900" y="5929313"/>
          <p14:tracePt t="413744" x="5180013" y="5916613"/>
          <p14:tracePt t="413760" x="5192713" y="5916613"/>
          <p14:tracePt t="413777" x="5203825" y="5916613"/>
          <p14:tracePt t="413793" x="5216525" y="5905500"/>
          <p14:tracePt t="413810" x="5227638" y="5905500"/>
          <p14:tracePt t="413827" x="5251450" y="5905500"/>
          <p14:tracePt t="413861" x="5264150" y="5905500"/>
          <p14:tracePt t="413877" x="5275263" y="5892800"/>
          <p14:tracePt t="413896" x="5287963" y="5881688"/>
          <p14:tracePt t="413913" x="5299075" y="5881688"/>
          <p14:tracePt t="413931" x="5310188" y="5881688"/>
          <p14:tracePt t="413950" x="5322888" y="5881688"/>
          <p14:tracePt t="413988" x="5334000" y="5881688"/>
          <p14:tracePt t="413998" x="5334000" y="5868988"/>
          <p14:tracePt t="414011" x="5346700" y="5868988"/>
          <p14:tracePt t="414028" x="5357813" y="5868988"/>
          <p14:tracePt t="414050" x="5370513" y="5868988"/>
          <p14:tracePt t="415419" x="5370513" y="5857875"/>
          <p14:tracePt t="415650" x="5370513" y="5845175"/>
          <p14:tracePt t="415750" x="5370513" y="5834063"/>
          <p14:tracePt t="418576" x="5370513" y="5821363"/>
          <p14:tracePt t="418594" x="5381625" y="5810250"/>
          <p14:tracePt t="418696" x="5381625" y="5797550"/>
          <p14:tracePt t="419267" x="5357813" y="5810250"/>
          <p14:tracePt t="419275" x="5334000" y="5821363"/>
          <p14:tracePt t="419283" x="5322888" y="5834063"/>
          <p14:tracePt t="419291" x="5310188" y="5845175"/>
          <p14:tracePt t="419307" x="5275263" y="5857875"/>
          <p14:tracePt t="419324" x="5251450" y="5868988"/>
          <p14:tracePt t="419341" x="5240338" y="5868988"/>
          <p14:tracePt t="419374" x="5203825" y="5881688"/>
          <p14:tracePt t="419391" x="5180013" y="5881688"/>
          <p14:tracePt t="419408" x="5145088" y="5892800"/>
          <p14:tracePt t="419424" x="5121275" y="5905500"/>
          <p14:tracePt t="419441" x="5084763" y="5916613"/>
          <p14:tracePt t="419458" x="5049838" y="5929313"/>
          <p14:tracePt t="419474" x="5026025" y="5940425"/>
          <p14:tracePt t="419491" x="4989513" y="5964238"/>
          <p14:tracePt t="419508" x="4941888" y="5988050"/>
          <p14:tracePt t="419525" x="4930775" y="6000750"/>
          <p14:tracePt t="419812" x="4954588" y="6000750"/>
          <p14:tracePt t="419817" x="4965700" y="6000750"/>
          <p14:tracePt t="419827" x="4978400" y="6000750"/>
          <p14:tracePt t="419842" x="5013325" y="6000750"/>
          <p14:tracePt t="419859" x="5037138" y="6000750"/>
          <p14:tracePt t="419876" x="5060950" y="6000750"/>
          <p14:tracePt t="419892" x="5073650" y="6000750"/>
          <p14:tracePt t="419924" x="5084763" y="6000750"/>
          <p14:tracePt t="419997" x="5097463" y="6000750"/>
          <p14:tracePt t="420010" x="5108575" y="6000750"/>
          <p14:tracePt t="420023" x="5121275" y="6000750"/>
          <p14:tracePt t="420072" x="5132388" y="6000750"/>
          <p14:tracePt t="420094" x="5156200" y="6000750"/>
          <p14:tracePt t="420111" x="5168900" y="6000750"/>
          <p14:tracePt t="420117" x="5180013" y="6000750"/>
          <p14:tracePt t="420128" x="5192713" y="6000750"/>
          <p14:tracePt t="420143" x="5216525" y="6000750"/>
          <p14:tracePt t="420159" x="5251450" y="6000750"/>
          <p14:tracePt t="420176" x="5264150" y="6000750"/>
          <p14:tracePt t="420192" x="5275263" y="6000750"/>
          <p14:tracePt t="420209" x="5299075" y="6000750"/>
          <p14:tracePt t="420226" x="5310188" y="6000750"/>
          <p14:tracePt t="420242" x="5322888" y="6000750"/>
          <p14:tracePt t="420457" x="5334000" y="6000750"/>
          <p14:tracePt t="420462" x="5346700" y="6000750"/>
          <p14:tracePt t="420478" x="5357813" y="6000750"/>
          <p14:tracePt t="420495" x="5370513" y="6000750"/>
          <p14:tracePt t="420511" x="5381625" y="5988050"/>
          <p14:tracePt t="421267" x="5394325" y="5976938"/>
          <p14:tracePt t="421273" x="5394325" y="5964238"/>
          <p14:tracePt t="421281" x="5394325" y="5953125"/>
          <p14:tracePt t="422726" x="5405438" y="5953125"/>
          <p14:tracePt t="422744" x="5418138" y="5953125"/>
          <p14:tracePt t="422786" x="5429250" y="5953125"/>
          <p14:tracePt t="422812" x="5441950" y="5953125"/>
          <p14:tracePt t="422840" x="5453063" y="5953125"/>
          <p14:tracePt t="422855" x="5465763" y="5940425"/>
          <p14:tracePt t="422862" x="5476875" y="5940425"/>
          <p14:tracePt t="422879" x="5489575" y="5929313"/>
          <p14:tracePt t="422895" x="5500688" y="5929313"/>
          <p14:tracePt t="423126" x="5489575" y="5929313"/>
          <p14:tracePt t="423212" x="5476875" y="5929313"/>
          <p14:tracePt t="428957" x="5465763" y="5929313"/>
          <p14:tracePt t="428974" x="5453063" y="5929313"/>
          <p14:tracePt t="428982" x="5418138" y="5929313"/>
          <p14:tracePt t="428990" x="5394325" y="5953125"/>
          <p14:tracePt t="429005" x="5357813" y="6011863"/>
          <p14:tracePt t="429022" x="5310188" y="6142038"/>
          <p14:tracePt t="429038" x="5216525" y="6284913"/>
          <p14:tracePt t="429055" x="5049838" y="6440488"/>
          <p14:tracePt t="429072" x="4906963" y="6546850"/>
          <p14:tracePt t="429088" x="4764088" y="6629400"/>
          <p14:tracePt t="429105" x="4610100" y="6724650"/>
          <p14:tracePt t="429122" x="4313238" y="6808788"/>
          <p14:tracePt t="429139" x="4135438" y="6808788"/>
          <p14:tracePt t="429156" x="4016375" y="6808788"/>
          <p14:tracePt t="429172" x="3968750" y="6808788"/>
          <p14:tracePt t="429188" x="3944938" y="6808788"/>
          <p14:tracePt t="429205" x="3932238" y="6808788"/>
          <p14:tracePt t="429222" x="3932238" y="6796088"/>
          <p14:tracePt t="429241" x="3944938" y="6784975"/>
          <p14:tracePt t="429257" x="3968750" y="6784975"/>
          <p14:tracePt t="429272" x="3979863" y="6784975"/>
          <p14:tracePt t="429288" x="4016375" y="6772275"/>
          <p14:tracePt t="429305" x="4027488" y="6772275"/>
          <p14:tracePt t="429321" x="4040188" y="6761163"/>
          <p14:tracePt t="429355" x="4040188" y="6748463"/>
          <p14:tracePt t="429401" x="4040188" y="6761163"/>
          <p14:tracePt t="429422" x="4016375" y="6761163"/>
          <p14:tracePt t="429429" x="4003675" y="6772275"/>
          <p14:tracePt t="429440" x="3979863" y="6772275"/>
          <p14:tracePt t="429456" x="3897313" y="6772275"/>
          <p14:tracePt t="429472" x="3849688" y="6772275"/>
          <p14:tracePt t="429992" x="3836988" y="6772275"/>
          <p14:tracePt t="430000" x="3825875" y="6761163"/>
          <p14:tracePt t="430009" x="3802063" y="6761163"/>
          <p14:tracePt t="430023" x="3789363" y="6748463"/>
          <p14:tracePt t="430066" x="3778250" y="6748463"/>
          <p14:tracePt t="430104" x="3767138" y="6748463"/>
          <p14:tracePt t="430135" x="3754438" y="6737350"/>
          <p14:tracePt t="430151" x="3743325" y="6724650"/>
          <p14:tracePt t="430159" x="3730625" y="6713538"/>
          <p14:tracePt t="430176" x="3719513" y="6700838"/>
          <p14:tracePt t="430191" x="3706813" y="6700838"/>
          <p14:tracePt t="430224" x="3706813" y="6689725"/>
          <p14:tracePt t="430247" x="3695700" y="6677025"/>
          <p14:tracePt t="430255" x="3683000" y="6677025"/>
          <p14:tracePt t="430263" x="3671888" y="6665913"/>
          <p14:tracePt t="430273" x="3671888" y="6653213"/>
          <p14:tracePt t="430289" x="3635375" y="6642100"/>
          <p14:tracePt t="430306" x="3624263" y="6642100"/>
          <p14:tracePt t="430339" x="3624263" y="6629400"/>
          <p14:tracePt t="430355" x="3648075" y="6629400"/>
          <p14:tracePt t="430372" x="3719513" y="6618288"/>
          <p14:tracePt t="430389" x="3825875" y="6653213"/>
          <p14:tracePt t="430405" x="3968750" y="6713538"/>
          <p14:tracePt t="430421" x="4111625" y="6772275"/>
          <p14:tracePt t="430438" x="4157663" y="6808788"/>
          <p14:tracePt t="430456" x="4157663" y="6973888"/>
          <p14:tracePt t="430471" x="4111625" y="7058025"/>
          <p14:tracePt t="430488" x="4087813" y="7092950"/>
          <p14:tracePt t="430614" x="4075113" y="7081838"/>
          <p14:tracePt t="430623" x="4075113" y="7058025"/>
          <p14:tracePt t="430630" x="4075113" y="7021513"/>
          <p14:tracePt t="430642" x="4087813" y="6950075"/>
          <p14:tracePt t="430657" x="4098925" y="6808788"/>
          <p14:tracePt t="430673" x="4135438" y="6605588"/>
          <p14:tracePt t="430689" x="4170363" y="6475413"/>
          <p14:tracePt t="430706" x="4217988" y="6392863"/>
          <p14:tracePt t="430722" x="4252913" y="6332538"/>
          <p14:tracePt t="430724" x="4265613" y="6321425"/>
          <p14:tracePt t="430739" x="4265613" y="6297613"/>
          <p14:tracePt t="430756" x="4265613" y="6284913"/>
          <p14:tracePt t="430773" x="4265613" y="6273800"/>
          <p14:tracePt t="430858" x="4252913" y="6273800"/>
          <p14:tracePt t="430873" x="4241800" y="6273800"/>
          <p14:tracePt t="431238" x="4252913" y="6273800"/>
          <p14:tracePt t="431246" x="4265613" y="6273800"/>
          <p14:tracePt t="431256" x="4276725" y="6273800"/>
          <p14:tracePt t="431272" x="4324350" y="6284913"/>
          <p14:tracePt t="431275" x="4337050" y="6297613"/>
          <p14:tracePt t="431289" x="4348163" y="6297613"/>
          <p14:tracePt t="431306" x="4384675" y="6308725"/>
          <p14:tracePt t="431338" x="4395788" y="6321425"/>
          <p14:tracePt t="431355" x="4419600" y="6345238"/>
          <p14:tracePt t="431372" x="4491038" y="6356350"/>
          <p14:tracePt t="431389" x="4549775" y="6380163"/>
          <p14:tracePt t="431405" x="4597400" y="6392863"/>
          <p14:tracePt t="431422" x="4716463" y="6416675"/>
          <p14:tracePt t="431439" x="4811713" y="6440488"/>
          <p14:tracePt t="431455" x="4906963" y="6464300"/>
          <p14:tracePt t="431472" x="5002213" y="6475413"/>
          <p14:tracePt t="431488" x="5097463" y="6475413"/>
          <p14:tracePt t="431505" x="5156200" y="6475413"/>
          <p14:tracePt t="431522" x="5203825" y="6475413"/>
          <p14:tracePt t="431538" x="5227638" y="6475413"/>
          <p14:tracePt t="431555" x="5251450" y="6475413"/>
          <p14:tracePt t="431572" x="5287963" y="6475413"/>
          <p14:tracePt t="431588" x="5322888" y="6475413"/>
          <p14:tracePt t="431605" x="5370513" y="6475413"/>
          <p14:tracePt t="431621" x="5405438" y="6488113"/>
          <p14:tracePt t="431637" x="5453063" y="6488113"/>
          <p14:tracePt t="431654" x="5489575" y="6499225"/>
          <p14:tracePt t="431671" x="5500688" y="6499225"/>
          <p14:tracePt t="431688" x="5537200" y="6499225"/>
          <p14:tracePt t="431705" x="5561013" y="6499225"/>
          <p14:tracePt t="431722" x="5595938" y="6499225"/>
          <p14:tracePt t="431740" x="5632450" y="6488113"/>
          <p14:tracePt t="431756" x="5667375" y="6488113"/>
          <p14:tracePt t="431773" x="5691188" y="6488113"/>
          <p14:tracePt t="431790" x="5715000" y="6488113"/>
          <p14:tracePt t="431806" x="5749925" y="6488113"/>
          <p14:tracePt t="431823" x="5773738" y="6475413"/>
          <p14:tracePt t="431840" x="5810250" y="6464300"/>
          <p14:tracePt t="431857" x="5845175" y="6464300"/>
          <p14:tracePt t="431873" x="5845175" y="6451600"/>
          <p14:tracePt t="431916" x="5857875" y="6440488"/>
          <p14:tracePt t="431936" x="5868988" y="6427788"/>
          <p14:tracePt t="431950" x="5881688" y="6427788"/>
          <p14:tracePt t="431967" x="5892800" y="6416675"/>
          <p14:tracePt t="432005" x="5905500" y="6416675"/>
          <p14:tracePt t="432014" x="5916613" y="6403975"/>
          <p14:tracePt t="432023" x="5929313" y="6392863"/>
          <p14:tracePt t="432039" x="5964238" y="6369050"/>
          <p14:tracePt t="432056" x="6000750" y="6332538"/>
          <p14:tracePt t="432073" x="6024563" y="6321425"/>
          <p14:tracePt t="432090" x="6035675" y="6308725"/>
          <p14:tracePt t="432157" x="6046788" y="6297613"/>
          <p14:tracePt t="432168" x="6059488" y="6297613"/>
          <p14:tracePt t="432176" x="6059488" y="6284913"/>
          <p14:tracePt t="432191" x="6070600" y="6284913"/>
          <p14:tracePt t="432206" x="6083300" y="6284913"/>
          <p14:tracePt t="432224" x="6094413" y="6273800"/>
          <p14:tracePt t="432240" x="6107113" y="6249988"/>
          <p14:tracePt t="432256" x="6130925" y="6237288"/>
          <p14:tracePt t="432272" x="6142038" y="6226175"/>
          <p14:tracePt t="432288" x="6154738" y="6213475"/>
          <p14:tracePt t="432306" x="6165850" y="6213475"/>
          <p14:tracePt t="432321" x="6165850" y="6202363"/>
          <p14:tracePt t="432338" x="6178550" y="6202363"/>
          <p14:tracePt t="432686" x="6178550" y="6189663"/>
          <p14:tracePt t="432709" x="6178550" y="6178550"/>
          <p14:tracePt t="432768" x="6178550" y="6165850"/>
          <p14:tracePt t="432803" x="6178550" y="6154738"/>
          <p14:tracePt t="433022" x="6165850" y="6154738"/>
          <p14:tracePt t="433030" x="6142038" y="6165850"/>
          <p14:tracePt t="433039" x="6130925" y="6165850"/>
          <p14:tracePt t="433056" x="6107113" y="6189663"/>
          <p14:tracePt t="433072" x="6059488" y="6213475"/>
          <p14:tracePt t="433089" x="5976938" y="6261100"/>
          <p14:tracePt t="433106" x="5773738" y="6332538"/>
          <p14:tracePt t="433122" x="5584825" y="6380163"/>
          <p14:tracePt t="433139" x="5394325" y="6427788"/>
          <p14:tracePt t="433156" x="5192713" y="6475413"/>
          <p14:tracePt t="433172" x="5049838" y="6499225"/>
          <p14:tracePt t="433189" x="4930775" y="6523038"/>
          <p14:tracePt t="433206" x="4787900" y="6534150"/>
          <p14:tracePt t="433223" x="4716463" y="6534150"/>
          <p14:tracePt t="433239" x="4668838" y="6534150"/>
          <p14:tracePt t="433255" x="4621213" y="6534150"/>
          <p14:tracePt t="433272" x="4538663" y="6534150"/>
          <p14:tracePt t="433276" x="4491038" y="6534150"/>
          <p14:tracePt t="433289" x="4432300" y="6534150"/>
          <p14:tracePt t="433306" x="4229100" y="6499225"/>
          <p14:tracePt t="433322" x="4064000" y="6464300"/>
          <p14:tracePt t="433339" x="3873500" y="6416675"/>
          <p14:tracePt t="433356" x="3719513" y="6380163"/>
          <p14:tracePt t="433372" x="3552825" y="6356350"/>
          <p14:tracePt t="433389" x="3375025" y="6356350"/>
          <p14:tracePt t="433406" x="3243263" y="6332538"/>
          <p14:tracePt t="433422" x="3148013" y="6308725"/>
          <p14:tracePt t="433439" x="3113088" y="6297613"/>
          <p14:tracePt t="433514" x="3100388" y="6297613"/>
          <p14:tracePt t="433525" x="3076575" y="6297613"/>
          <p14:tracePt t="433533" x="3065463" y="6297613"/>
          <p14:tracePt t="433540" x="3052763" y="6297613"/>
          <p14:tracePt t="433554" x="3041650" y="6297613"/>
          <p14:tracePt t="433570" x="3028950" y="6297613"/>
          <p14:tracePt t="433846" x="3041650" y="6297613"/>
          <p14:tracePt t="433858" x="3041650" y="6308725"/>
          <p14:tracePt t="433875" x="3041650" y="6321425"/>
          <p14:tracePt t="433889" x="3052763" y="6332538"/>
          <p14:tracePt t="433906" x="3052763" y="6345238"/>
          <p14:tracePt t="433912" x="3052763" y="6356350"/>
          <p14:tracePt t="433928" x="3065463" y="6369050"/>
          <p14:tracePt t="433938" x="3065463" y="6392863"/>
          <p14:tracePt t="433955" x="3076575" y="6416675"/>
          <p14:tracePt t="433972" x="3076575" y="6451600"/>
          <p14:tracePt t="433990" x="3076575" y="6475413"/>
          <p14:tracePt t="434005" x="3100388" y="6523038"/>
          <p14:tracePt t="434023" x="3100388" y="6557963"/>
          <p14:tracePt t="434039" x="3124200" y="6594475"/>
          <p14:tracePt t="434055" x="3160713" y="6629400"/>
          <p14:tracePt t="434072" x="3184525" y="6653213"/>
          <p14:tracePt t="434089" x="3208338" y="6689725"/>
          <p14:tracePt t="434091" x="3232150" y="6713538"/>
          <p14:tracePt t="434106" x="3279775" y="6748463"/>
          <p14:tracePt t="434123" x="3351213" y="6784975"/>
          <p14:tracePt t="434139" x="3386138" y="6819900"/>
          <p14:tracePt t="434155" x="3421063" y="6856413"/>
          <p14:tracePt t="434173" x="3457575" y="6878638"/>
          <p14:tracePt t="434189" x="3505200" y="6902450"/>
          <p14:tracePt t="434207" x="3563938" y="6938963"/>
          <p14:tracePt t="434223" x="3611563" y="6962775"/>
          <p14:tracePt t="434239" x="3683000" y="6997700"/>
          <p14:tracePt t="434256" x="3730625" y="7021513"/>
          <p14:tracePt t="434273" x="3778250" y="7045325"/>
          <p14:tracePt t="434277" x="3802063" y="7045325"/>
          <p14:tracePt t="434289" x="3813175" y="7058025"/>
          <p14:tracePt t="434304" x="3849688" y="7069138"/>
          <p14:tracePt t="434321" x="3860800" y="7081838"/>
          <p14:tracePt t="434338" x="3897313" y="7105650"/>
          <p14:tracePt t="434354" x="3932238" y="7116763"/>
          <p14:tracePt t="434370" x="3956050" y="7129463"/>
          <p14:tracePt t="434387" x="3979863" y="7140575"/>
          <p14:tracePt t="434404" x="4016375" y="7153275"/>
          <p14:tracePt t="434422" x="4051300" y="7153275"/>
          <p14:tracePt t="434504" x="4051300" y="7164388"/>
          <p14:tracePt t="434512" x="4040188" y="7164388"/>
          <p14:tracePt t="434533" x="4040188" y="7177088"/>
          <p14:tracePt t="434541" x="4027488" y="7177088"/>
          <p14:tracePt t="434565" x="4016375" y="7177088"/>
          <p14:tracePt t="434583" x="4003675" y="7177088"/>
          <p14:tracePt t="434666" x="4016375" y="7177088"/>
          <p14:tracePt t="434705" x="4027488" y="7177088"/>
          <p14:tracePt t="434711" x="4027488" y="7164388"/>
          <p14:tracePt t="434871" x="4027488" y="7177088"/>
          <p14:tracePt t="434933" x="4040188" y="7177088"/>
          <p14:tracePt t="434955" x="4051300" y="7177088"/>
          <p14:tracePt t="434968" x="4064000" y="7177088"/>
          <p14:tracePt t="434975" x="4075113" y="7177088"/>
          <p14:tracePt t="434988" x="4087813" y="7177088"/>
          <p14:tracePt t="435007" x="4146550" y="7177088"/>
          <p14:tracePt t="435023" x="4181475" y="7177088"/>
          <p14:tracePt t="435039" x="4194175" y="7177088"/>
          <p14:tracePt t="435055" x="4205288" y="7177088"/>
          <p14:tracePt t="435462" x="4205288" y="7164388"/>
          <p14:tracePt t="435534" x="4205288" y="7153275"/>
          <p14:tracePt t="436102" x="4217988" y="7153275"/>
          <p14:tracePt t="436118" x="4229100" y="7140575"/>
          <p14:tracePt t="436132" x="4241800" y="7140575"/>
          <p14:tracePt t="436147" x="4252913" y="7140575"/>
          <p14:tracePt t="436158" x="4265613" y="7140575"/>
          <p14:tracePt t="436174" x="4265613" y="7129463"/>
          <p14:tracePt t="436455" x="4265613" y="7140575"/>
          <p14:tracePt t="436462" x="4265613" y="7153275"/>
          <p14:tracePt t="436472" x="4265613" y="7164388"/>
          <p14:tracePt t="436488" x="4265613" y="7200900"/>
          <p14:tracePt t="436505" x="4265613" y="7235825"/>
          <p14:tracePt t="436522" x="4276725" y="7283450"/>
          <p14:tracePt t="436537" x="4276725" y="7307263"/>
          <p14:tracePt t="436553" x="4276725" y="7342188"/>
          <p14:tracePt t="436570" x="4276725" y="7389813"/>
          <p14:tracePt t="436586" x="4276725" y="7426325"/>
          <p14:tracePt t="436603" x="4276725" y="7437438"/>
          <p14:tracePt t="436620" x="4276725" y="7450138"/>
          <p14:tracePt t="436688" x="4276725" y="7437438"/>
          <p14:tracePt t="436696" x="4276725" y="7426325"/>
          <p14:tracePt t="436737" x="4276725" y="7413625"/>
          <p14:tracePt t="436745" x="4276725" y="7389813"/>
          <p14:tracePt t="436755" x="4276725" y="7378700"/>
          <p14:tracePt t="436770" x="4289425" y="7342188"/>
          <p14:tracePt t="436787" x="4313238" y="7283450"/>
          <p14:tracePt t="436804" x="4324350" y="7224713"/>
          <p14:tracePt t="436820" x="4337050" y="7188200"/>
          <p14:tracePt t="436837" x="4348163" y="7105650"/>
          <p14:tracePt t="436854" x="4348163" y="7069138"/>
          <p14:tracePt t="436870" x="4348163" y="7034213"/>
          <p14:tracePt t="436904" x="4348163" y="7021513"/>
          <p14:tracePt t="436930" x="4337050" y="7021513"/>
          <p14:tracePt t="436954" x="4324350" y="7021513"/>
          <p14:tracePt t="436960" x="4313238" y="7021513"/>
          <p14:tracePt t="436976" x="4300538" y="7021513"/>
          <p14:tracePt t="436986" x="4289425" y="7021513"/>
          <p14:tracePt t="437003" x="4252913" y="7010400"/>
          <p14:tracePt t="437020" x="4205288" y="6997700"/>
          <p14:tracePt t="437036" x="4146550" y="6997700"/>
          <p14:tracePt t="437053" x="4051300" y="6986588"/>
          <p14:tracePt t="437070" x="3956050" y="6986588"/>
          <p14:tracePt t="437088" x="3908425" y="6986588"/>
          <p14:tracePt t="437106" x="3873500" y="6973888"/>
          <p14:tracePt t="437121" x="3836988" y="6962775"/>
          <p14:tracePt t="437138" x="3813175" y="6962775"/>
          <p14:tracePt t="437155" x="3767138" y="6962775"/>
          <p14:tracePt t="437172" x="3719513" y="6926263"/>
          <p14:tracePt t="437188" x="3671888" y="6915150"/>
          <p14:tracePt t="437206" x="3611563" y="6891338"/>
          <p14:tracePt t="437222" x="3540125" y="6878638"/>
          <p14:tracePt t="437238" x="3457575" y="6843713"/>
          <p14:tracePt t="437254" x="3362325" y="6832600"/>
          <p14:tracePt t="437270" x="3279775" y="6808788"/>
          <p14:tracePt t="437274" x="3243263" y="6796088"/>
          <p14:tracePt t="437287" x="3195638" y="6784975"/>
          <p14:tracePt t="437304" x="3148013" y="6784975"/>
          <p14:tracePt t="437320" x="3124200" y="6784975"/>
          <p14:tracePt t="437337" x="3089275" y="6784975"/>
          <p14:tracePt t="437354" x="3065463" y="6796088"/>
          <p14:tracePt t="437370" x="3017838" y="6808788"/>
          <p14:tracePt t="437387" x="2959100" y="6843713"/>
          <p14:tracePt t="437404" x="2898775" y="6867525"/>
          <p14:tracePt t="437420" x="2863850" y="6878638"/>
          <p14:tracePt t="437437" x="2827338" y="6891338"/>
          <p14:tracePt t="437454" x="2816225" y="6891338"/>
          <p14:tracePt t="437470" x="2792413" y="6891338"/>
          <p14:tracePt t="437487" x="2768600" y="6891338"/>
          <p14:tracePt t="437504" x="2744788" y="6915150"/>
          <p14:tracePt t="437521" x="2720975" y="6915150"/>
          <p14:tracePt t="437537" x="2684463" y="6926263"/>
          <p14:tracePt t="437554" x="2660650" y="6938963"/>
          <p14:tracePt t="437570" x="2638425" y="6938963"/>
          <p14:tracePt t="437587" x="2638425" y="6950075"/>
          <p14:tracePt t="437604" x="2614613" y="6950075"/>
          <p14:tracePt t="437621" x="2601913" y="6962775"/>
          <p14:tracePt t="437637" x="2578100" y="6986588"/>
          <p14:tracePt t="437654" x="2554288" y="7021513"/>
          <p14:tracePt t="437670" x="2519363" y="7045325"/>
          <p14:tracePt t="437687" x="2495550" y="7069138"/>
          <p14:tracePt t="437704" x="2482850" y="7092950"/>
          <p14:tracePt t="437719" x="2459038" y="7116763"/>
          <p14:tracePt t="437736" x="2424113" y="7140575"/>
          <p14:tracePt t="437753" x="2424113" y="7164388"/>
          <p14:tracePt t="437769" x="2411413" y="7177088"/>
          <p14:tracePt t="437786" x="2400300" y="7188200"/>
          <p14:tracePt t="437803" x="2400300" y="7200900"/>
          <p14:tracePt t="437820" x="2387600" y="7212013"/>
          <p14:tracePt t="437869" x="2387600" y="7224713"/>
          <p14:tracePt t="437877" x="2387600" y="7235825"/>
          <p14:tracePt t="437897" x="2376488" y="7248525"/>
          <p14:tracePt t="437917" x="2363788" y="7248525"/>
          <p14:tracePt t="437927" x="2363788" y="7259638"/>
          <p14:tracePt t="437943" x="2352675" y="7259638"/>
          <p14:tracePt t="437954" x="2352675" y="7270750"/>
          <p14:tracePt t="437971" x="2339975" y="7270750"/>
          <p14:tracePt t="437989" x="2328863" y="7270750"/>
          <p14:tracePt t="438054" x="2316163" y="7283450"/>
          <p14:tracePt t="438066" x="2305050" y="7283450"/>
          <p14:tracePt t="438086" x="2292350" y="7294563"/>
          <p14:tracePt t="438094" x="2281238" y="7294563"/>
          <p14:tracePt t="438113" x="2268538" y="7294563"/>
          <p14:tracePt t="438121" x="2257425" y="7294563"/>
          <p14:tracePt t="438138" x="2246313" y="7294563"/>
          <p14:tracePt t="438165" x="2233613" y="7294563"/>
          <p14:tracePt t="438179" x="2222500" y="7294563"/>
          <p14:tracePt t="438189" x="2209800" y="7294563"/>
          <p14:tracePt t="438204" x="2209800" y="7283450"/>
          <p14:tracePt t="438220" x="2198688" y="7283450"/>
          <p14:tracePt t="438238" x="2162175" y="7270750"/>
          <p14:tracePt t="438253" x="2151063" y="7270750"/>
          <p14:tracePt t="438269" x="2138363" y="7270750"/>
          <p14:tracePt t="438286" x="2127250" y="7259638"/>
          <p14:tracePt t="438454" x="2114550" y="7259638"/>
          <p14:tracePt t="438505" x="2103438" y="7259638"/>
          <p14:tracePt t="438620" x="2103438" y="7270750"/>
          <p14:tracePt t="438642" x="2090738" y="7270750"/>
          <p14:tracePt t="438682" x="2090738" y="7283450"/>
          <p14:tracePt t="438784" x="2079625" y="7283450"/>
          <p14:tracePt t="438796" x="2079625" y="7294563"/>
          <p14:tracePt t="439068" x="2079625" y="7307263"/>
          <p14:tracePt t="439098" x="2079625" y="7318375"/>
          <p14:tracePt t="439122" x="2079625" y="7331075"/>
          <p14:tracePt t="439129" x="2079625" y="7342188"/>
          <p14:tracePt t="439144" x="2079625" y="7354888"/>
          <p14:tracePt t="439153" x="2079625" y="7366000"/>
          <p14:tracePt t="439169" x="2079625" y="7389813"/>
          <p14:tracePt t="439186" x="2079625" y="7426325"/>
          <p14:tracePt t="439202" x="2079625" y="7437438"/>
          <p14:tracePt t="439219" x="2079625" y="7450138"/>
          <p14:tracePt t="439255" x="2090738" y="7450138"/>
          <p14:tracePt t="439270" x="2103438" y="7450138"/>
          <p14:tracePt t="439288" x="2103438" y="7437438"/>
          <p14:tracePt t="439304" x="2114550" y="7402513"/>
          <p14:tracePt t="439321" x="2114550" y="7378700"/>
          <p14:tracePt t="439337" x="2114550" y="7331075"/>
          <p14:tracePt t="439353" x="2114550" y="7318375"/>
          <p14:tracePt t="439370" x="2127250" y="7318375"/>
          <p14:tracePt t="439387" x="2138363" y="7294563"/>
          <p14:tracePt t="439404" x="2198688" y="7259638"/>
          <p14:tracePt t="439421" x="2222500" y="7224713"/>
          <p14:tracePt t="439437" x="2233613" y="7212013"/>
          <p14:tracePt t="439454" x="2246313" y="7188200"/>
          <p14:tracePt t="439470" x="2257425" y="7188200"/>
          <p14:tracePt t="439487" x="2268538" y="7164388"/>
          <p14:tracePt t="439503" x="2281238" y="7153275"/>
          <p14:tracePt t="439520" x="2292350" y="7140575"/>
          <p14:tracePt t="439536" x="2305050" y="7129463"/>
          <p14:tracePt t="439552" x="2305050" y="7116763"/>
          <p14:tracePt t="439569" x="2316163" y="7116763"/>
          <p14:tracePt t="439586" x="2316163" y="7105650"/>
          <p14:tracePt t="439602" x="2328863" y="7092950"/>
          <p14:tracePt t="439619" x="2339975" y="7069138"/>
          <p14:tracePt t="439636" x="2339975" y="7045325"/>
          <p14:tracePt t="439654" x="2339975" y="7034213"/>
          <p14:tracePt t="439671" x="2339975" y="7021513"/>
          <p14:tracePt t="439688" x="2352675" y="6986588"/>
          <p14:tracePt t="439705" x="2352675" y="6962775"/>
          <p14:tracePt t="439721" x="2363788" y="6950075"/>
          <p14:tracePt t="439737" x="2363788" y="6926263"/>
          <p14:tracePt t="439754" x="2363788" y="6915150"/>
          <p14:tracePt t="439772" x="2363788" y="6891338"/>
          <p14:tracePt t="439786" x="2363788" y="6878638"/>
          <p14:tracePt t="439803" x="2376488" y="6878638"/>
          <p14:tracePt t="439837" x="2376488" y="6867525"/>
          <p14:tracePt t="439858" x="2387600" y="6867525"/>
          <p14:tracePt t="439872" x="2387600" y="6856413"/>
          <p14:tracePt t="439902" x="2387600" y="6843713"/>
          <p14:tracePt t="439910" x="2400300" y="6843713"/>
          <p14:tracePt t="439920" x="2400300" y="6832600"/>
          <p14:tracePt t="439937" x="2411413" y="6832600"/>
          <p14:tracePt t="439956" x="2424113" y="6819900"/>
          <p14:tracePt t="439971" x="2459038" y="6796088"/>
          <p14:tracePt t="439988" x="2495550" y="6761163"/>
          <p14:tracePt t="440004" x="2519363" y="6737350"/>
          <p14:tracePt t="440021" x="2543175" y="6713538"/>
          <p14:tracePt t="440037" x="2578100" y="6689725"/>
          <p14:tracePt t="440054" x="2614613" y="6665913"/>
          <p14:tracePt t="440071" x="2649538" y="6653213"/>
          <p14:tracePt t="440088" x="2660650" y="6642100"/>
          <p14:tracePt t="440104" x="2673350" y="6629400"/>
          <p14:tracePt t="440123" x="2697163" y="6629400"/>
          <p14:tracePt t="440138" x="2708275" y="6629400"/>
          <p14:tracePt t="440154" x="2732088" y="6618288"/>
          <p14:tracePt t="440186" x="2744788" y="6605588"/>
          <p14:tracePt t="440202" x="2768600" y="6605588"/>
          <p14:tracePt t="440218" x="2779713" y="6605588"/>
          <p14:tracePt t="440235" x="2816225" y="6605588"/>
          <p14:tracePt t="440252" x="2827338" y="6605588"/>
          <p14:tracePt t="440268" x="2840038" y="6605588"/>
          <p14:tracePt t="440286" x="2863850" y="6605588"/>
          <p14:tracePt t="440304" x="2874963" y="6605588"/>
          <p14:tracePt t="440384" x="2887663" y="6605588"/>
          <p14:tracePt t="440399" x="2911475" y="6605588"/>
          <p14:tracePt t="440408" x="2922588" y="6605588"/>
          <p14:tracePt t="440421" x="2959100" y="6605588"/>
          <p14:tracePt t="440438" x="2994025" y="6618288"/>
          <p14:tracePt t="440456" x="3017838" y="6629400"/>
          <p14:tracePt t="440469" x="3041650" y="6629400"/>
          <p14:tracePt t="440590" x="3041650" y="6642100"/>
          <p14:tracePt t="440602" x="3052763" y="6653213"/>
          <p14:tracePt t="440608" x="3065463" y="6665913"/>
          <p14:tracePt t="440620" x="3076575" y="6689725"/>
          <p14:tracePt t="440638" x="3100388" y="6724650"/>
          <p14:tracePt t="440655" x="3148013" y="6761163"/>
          <p14:tracePt t="440671" x="3171825" y="6784975"/>
          <p14:tracePt t="440688" x="3195638" y="6808788"/>
          <p14:tracePt t="440705" x="3208338" y="6819900"/>
          <p14:tracePt t="440759" x="3219450" y="6819900"/>
          <p14:tracePt t="441094" x="3232150" y="6819900"/>
          <p14:tracePt t="441168" x="3243263" y="6819900"/>
          <p14:tracePt t="441191" x="3255963" y="6819900"/>
          <p14:tracePt t="441198" x="3290888" y="6832600"/>
          <p14:tracePt t="441207" x="3327400" y="6843713"/>
          <p14:tracePt t="441220" x="3375025" y="6856413"/>
          <p14:tracePt t="441236" x="3386138" y="6856413"/>
          <p14:tracePt t="441252" x="3433763" y="6878638"/>
          <p14:tracePt t="441269" x="3457575" y="6878638"/>
          <p14:tracePt t="441285" x="3468688" y="6878638"/>
          <p14:tracePt t="441301" x="3492500" y="6878638"/>
          <p14:tracePt t="441318" x="3529013" y="6878638"/>
          <p14:tracePt t="441334" x="3552825" y="6878638"/>
          <p14:tracePt t="441352" x="3624263" y="6878638"/>
          <p14:tracePt t="441369" x="3659188" y="6891338"/>
          <p14:tracePt t="441387" x="3706813" y="6902450"/>
          <p14:tracePt t="441404" x="3730625" y="6902450"/>
          <p14:tracePt t="441420" x="3767138" y="6902450"/>
          <p14:tracePt t="441437" x="3802063" y="6915150"/>
          <p14:tracePt t="441439" x="3813175" y="6915150"/>
          <p14:tracePt t="441454" x="3849688" y="6926263"/>
          <p14:tracePt t="441470" x="3860800" y="6926263"/>
          <p14:tracePt t="441487" x="3873500" y="6926263"/>
          <p14:tracePt t="441504" x="3897313" y="6926263"/>
          <p14:tracePt t="441523" x="3944938" y="6926263"/>
          <p14:tracePt t="441537" x="3956050" y="6926263"/>
          <p14:tracePt t="441554" x="4027488" y="6950075"/>
          <p14:tracePt t="441570" x="4087813" y="6962775"/>
          <p14:tracePt t="441587" x="4157663" y="6962775"/>
          <p14:tracePt t="441604" x="4217988" y="6973888"/>
          <p14:tracePt t="441620" x="4252913" y="6973888"/>
          <p14:tracePt t="441637" x="4300538" y="6986588"/>
          <p14:tracePt t="441654" x="4348163" y="6986588"/>
          <p14:tracePt t="441670" x="4395788" y="6997700"/>
          <p14:tracePt t="441686" x="4432300" y="6997700"/>
          <p14:tracePt t="441703" x="4467225" y="7010400"/>
          <p14:tracePt t="441720" x="4503738" y="7010400"/>
          <p14:tracePt t="441736" x="4527550" y="7010400"/>
          <p14:tracePt t="441753" x="4562475" y="7010400"/>
          <p14:tracePt t="441771" x="4610100" y="7010400"/>
          <p14:tracePt t="441787" x="4657725" y="7010400"/>
          <p14:tracePt t="441803" x="4705350" y="6997700"/>
          <p14:tracePt t="441820" x="4752975" y="6997700"/>
          <p14:tracePt t="441836" x="4787900" y="6973888"/>
          <p14:tracePt t="441853" x="4835525" y="6973888"/>
          <p14:tracePt t="441869" x="4883150" y="6962775"/>
          <p14:tracePt t="441886" x="4918075" y="6950075"/>
          <p14:tracePt t="441903" x="4965700" y="6926263"/>
          <p14:tracePt t="441920" x="4989513" y="6915150"/>
          <p14:tracePt t="441936" x="5026025" y="6915150"/>
          <p14:tracePt t="441953" x="5060950" y="6902450"/>
          <p14:tracePt t="441969" x="5084763" y="6891338"/>
          <p14:tracePt t="441986" x="5097463" y="6891338"/>
          <p14:tracePt t="442044" x="5108575" y="6878638"/>
          <p14:tracePt t="442055" x="5121275" y="6878638"/>
          <p14:tracePt t="442064" x="5132388" y="6878638"/>
          <p14:tracePt t="442080" x="5145088" y="6878638"/>
          <p14:tracePt t="442088" x="5145088" y="6867525"/>
          <p14:tracePt t="442103" x="5168900" y="6856413"/>
          <p14:tracePt t="442120" x="5192713" y="6856413"/>
          <p14:tracePt t="442137" x="5227638" y="6843713"/>
          <p14:tracePt t="442154" x="5251450" y="6832600"/>
          <p14:tracePt t="442171" x="5287963" y="6819900"/>
          <p14:tracePt t="442187" x="5299075" y="6819900"/>
          <p14:tracePt t="442204" x="5310188" y="6819900"/>
          <p14:tracePt t="442220" x="5334000" y="6819900"/>
          <p14:tracePt t="442252" x="5357813" y="6808788"/>
          <p14:tracePt t="442269" x="5370513" y="6808788"/>
          <p14:tracePt t="442286" x="5381625" y="6808788"/>
          <p14:tracePt t="442344" x="5394325" y="6808788"/>
          <p14:tracePt t="442360" x="5405438" y="6808788"/>
          <p14:tracePt t="442522" x="5418138" y="6808788"/>
          <p14:tracePt t="442554" x="5429250" y="6808788"/>
          <p14:tracePt t="442562" x="5453063" y="6808788"/>
          <p14:tracePt t="442571" x="5476875" y="6808788"/>
          <p14:tracePt t="442585" x="5489575" y="6808788"/>
          <p14:tracePt t="442601" x="5537200" y="6808788"/>
          <p14:tracePt t="442618" x="5561013" y="6808788"/>
          <p14:tracePt t="442635" x="5584825" y="6808788"/>
          <p14:tracePt t="442652" x="5595938" y="6808788"/>
          <p14:tracePt t="442669" x="5632450" y="6808788"/>
          <p14:tracePt t="442688" x="5678488" y="6808788"/>
          <p14:tracePt t="442704" x="5702300" y="6808788"/>
          <p14:tracePt t="442720" x="5738813" y="6819900"/>
          <p14:tracePt t="442737" x="5773738" y="6819900"/>
          <p14:tracePt t="442754" x="5810250" y="6832600"/>
          <p14:tracePt t="442770" x="5845175" y="6832600"/>
          <p14:tracePt t="442773" x="5857875" y="6832600"/>
          <p14:tracePt t="442787" x="5881688" y="6832600"/>
          <p14:tracePt t="442803" x="5905500" y="6832600"/>
          <p14:tracePt t="442820" x="5916613" y="6832600"/>
          <p14:tracePt t="442837" x="5940425" y="6832600"/>
          <p14:tracePt t="442853" x="5953125" y="6832600"/>
          <p14:tracePt t="442870" x="5964238" y="6832600"/>
          <p14:tracePt t="442887" x="6000750" y="6832600"/>
          <p14:tracePt t="442904" x="6035675" y="6832600"/>
          <p14:tracePt t="442921" x="6070600" y="6832600"/>
          <p14:tracePt t="442937" x="6107113" y="6832600"/>
          <p14:tracePt t="442953" x="6130925" y="6832600"/>
          <p14:tracePt t="442970" x="6154738" y="6832600"/>
          <p14:tracePt t="443003" x="6165850" y="6832600"/>
          <p14:tracePt t="443042" x="6178550" y="6832600"/>
          <p14:tracePt t="443048" x="6189663" y="6832600"/>
          <p14:tracePt t="443060" x="6202363" y="6832600"/>
          <p14:tracePt t="443155" x="6213475" y="6832600"/>
          <p14:tracePt t="443176" x="6226175" y="6832600"/>
          <p14:tracePt t="443184" x="6226175" y="6819900"/>
          <p14:tracePt t="443192" x="6237288" y="6819900"/>
          <p14:tracePt t="443203" x="6249988" y="6819900"/>
          <p14:tracePt t="443224" x="6249988" y="6808788"/>
          <p14:tracePt t="443308" x="6261100" y="6808788"/>
          <p14:tracePt t="443335" x="6273800" y="6808788"/>
          <p14:tracePt t="443343" x="6273800" y="6796088"/>
          <p14:tracePt t="443376" x="6284913" y="6796088"/>
          <p14:tracePt t="443408" x="6297613" y="6796088"/>
          <p14:tracePt t="443492" x="6308725" y="6784975"/>
          <p14:tracePt t="443689" x="6297613" y="6784975"/>
          <p14:tracePt t="443695" x="6284913" y="6784975"/>
          <p14:tracePt t="443704" x="6273800" y="6796088"/>
          <p14:tracePt t="443718" x="6237288" y="6808788"/>
          <p14:tracePt t="443735" x="6202363" y="6832600"/>
          <p14:tracePt t="443752" x="6094413" y="6856413"/>
          <p14:tracePt t="443768" x="5953125" y="6867525"/>
          <p14:tracePt t="443785" x="5726113" y="6902450"/>
          <p14:tracePt t="443801" x="5537200" y="6926263"/>
          <p14:tracePt t="443818" x="5227638" y="6962775"/>
          <p14:tracePt t="443835" x="5049838" y="6973888"/>
          <p14:tracePt t="443852" x="4906963" y="6986588"/>
          <p14:tracePt t="443868" x="4764088" y="7010400"/>
          <p14:tracePt t="443885" x="4633913" y="7034213"/>
          <p14:tracePt t="443902" x="4491038" y="7058025"/>
          <p14:tracePt t="443919" x="4337050" y="7069138"/>
          <p14:tracePt t="443936" x="4194175" y="7069138"/>
          <p14:tracePt t="443952" x="4087813" y="7069138"/>
          <p14:tracePt t="443968" x="4016375" y="7069138"/>
          <p14:tracePt t="443984" x="3944938" y="7069138"/>
          <p14:tracePt t="444001" x="3873500" y="7045325"/>
          <p14:tracePt t="444017" x="3813175" y="7045325"/>
          <p14:tracePt t="444034" x="3754438" y="7045325"/>
          <p14:tracePt t="444052" x="3695700" y="7045325"/>
          <p14:tracePt t="444068" x="3611563" y="7045325"/>
          <p14:tracePt t="444085" x="3540125" y="7045325"/>
          <p14:tracePt t="444102" x="3468688" y="7045325"/>
          <p14:tracePt t="444118" x="3386138" y="7045325"/>
          <p14:tracePt t="444135" x="3314700" y="7045325"/>
          <p14:tracePt t="444152" x="3171825" y="7034213"/>
          <p14:tracePt t="444169" x="3089275" y="7034213"/>
          <p14:tracePt t="444185" x="3006725" y="7010400"/>
          <p14:tracePt t="444202" x="2970213" y="6997700"/>
          <p14:tracePt t="444219" x="2946400" y="6997700"/>
          <p14:tracePt t="444679" x="2959100" y="6997700"/>
          <p14:tracePt t="444690" x="2970213" y="6997700"/>
          <p14:tracePt t="444706" x="2982913" y="6997700"/>
          <p14:tracePt t="444714" x="2994025" y="6997700"/>
          <p14:tracePt t="444722" x="3006725" y="6986588"/>
          <p14:tracePt t="444737" x="3041650" y="6986588"/>
          <p14:tracePt t="444753" x="3076575" y="6986588"/>
          <p14:tracePt t="444769" x="3136900" y="6986588"/>
          <p14:tracePt t="444786" x="3195638" y="6986588"/>
          <p14:tracePt t="444804" x="3232150" y="6986588"/>
          <p14:tracePt t="444821" x="3279775" y="6986588"/>
          <p14:tracePt t="444837" x="3303588" y="6973888"/>
          <p14:tracePt t="444853" x="3314700" y="6973888"/>
          <p14:tracePt t="444870" x="3338513" y="6973888"/>
          <p14:tracePt t="446850" x="3351213" y="6973888"/>
          <p14:tracePt t="446886" x="3362325" y="6973888"/>
          <p14:tracePt t="446902" x="3375025" y="6973888"/>
          <p14:tracePt t="446915" x="3386138" y="6973888"/>
          <p14:tracePt t="446923" x="3398838" y="6973888"/>
          <p14:tracePt t="446935" x="3409950" y="6973888"/>
          <p14:tracePt t="446952" x="3433763" y="6973888"/>
          <p14:tracePt t="446968" x="3457575" y="6973888"/>
          <p14:tracePt t="447377" x="3457575" y="6997700"/>
          <p14:tracePt t="447393" x="3457575" y="7010400"/>
          <p14:tracePt t="447402" x="3457575" y="7021513"/>
          <p14:tracePt t="447409" x="3457575" y="7034213"/>
          <p14:tracePt t="447417" x="3468688" y="7045325"/>
          <p14:tracePt t="447434" x="3468688" y="7069138"/>
          <p14:tracePt t="447450" x="3468688" y="7092950"/>
          <p14:tracePt t="447467" x="3468688" y="7105650"/>
          <p14:tracePt t="447484" x="3468688" y="7116763"/>
          <p14:tracePt t="447501" x="3468688" y="7140575"/>
          <p14:tracePt t="447566" x="3468688" y="7153275"/>
          <p14:tracePt t="447618" x="3468688" y="7164388"/>
          <p14:tracePt t="447653" x="3468688" y="7177088"/>
          <p14:tracePt t="447660" x="3468688" y="7188200"/>
          <p14:tracePt t="447669" x="3468688" y="7200900"/>
          <p14:tracePt t="447684" x="3468688" y="7224713"/>
          <p14:tracePt t="447700" x="3457575" y="7235825"/>
          <p14:tracePt t="447717" x="3457575" y="7259638"/>
          <p14:tracePt t="447734" x="3457575" y="7270750"/>
          <p14:tracePt t="447750" x="3444875" y="7294563"/>
          <p14:tracePt t="447767" x="3433763" y="7307263"/>
          <p14:tracePt t="447769" x="3433763" y="7318375"/>
          <p14:tracePt t="447784" x="3421063" y="7342188"/>
          <p14:tracePt t="447800" x="3409950" y="7366000"/>
          <p14:tracePt t="447817" x="3398838" y="7378700"/>
          <p14:tracePt t="447834" x="3386138" y="7402513"/>
          <p14:tracePt t="447850" x="3386138" y="7413625"/>
          <p14:tracePt t="447867" x="3375025" y="7437438"/>
          <p14:tracePt t="447884" x="3351213" y="7485063"/>
          <p14:tracePt t="447900" x="3351213" y="7497763"/>
          <p14:tracePt t="447917" x="3338513" y="7508875"/>
          <p14:tracePt t="447934" x="3338513" y="7521575"/>
          <p14:tracePt t="447951" x="3327400" y="7532688"/>
          <p14:tracePt t="447968" x="3327400" y="7545388"/>
          <p14:tracePt t="448018" x="3327400" y="7556500"/>
          <p14:tracePt t="448041" x="3338513" y="7569200"/>
          <p14:tracePt t="448057" x="3351213" y="7580313"/>
          <p14:tracePt t="448071" x="3362325" y="7580313"/>
          <p14:tracePt t="448087" x="3386138" y="7580313"/>
          <p14:tracePt t="448103" x="3398838" y="7580313"/>
          <p14:tracePt t="448111" x="3409950" y="7593013"/>
          <p14:tracePt t="448120" x="3421063" y="7593013"/>
          <p14:tracePt t="448134" x="3444875" y="7593013"/>
          <p14:tracePt t="448152" x="3481388" y="7593013"/>
          <p14:tracePt t="448168" x="3505200" y="7593013"/>
          <p14:tracePt t="448184" x="3552825" y="7580313"/>
          <p14:tracePt t="448202" x="3624263" y="7569200"/>
          <p14:tracePt t="448219" x="3671888" y="7556500"/>
          <p14:tracePt t="448235" x="3695700" y="7545388"/>
          <p14:tracePt t="448251" x="3706813" y="7532688"/>
          <p14:tracePt t="448267" x="3730625" y="7532688"/>
          <p14:tracePt t="448288" x="3767138" y="7521575"/>
          <p14:tracePt t="448313" x="3813175" y="7497763"/>
          <p14:tracePt t="448334" x="3873500" y="7461250"/>
          <p14:tracePt t="448350" x="3932238" y="7450138"/>
          <p14:tracePt t="448367" x="3968750" y="7437438"/>
          <p14:tracePt t="448383" x="4016375" y="7426325"/>
          <p14:tracePt t="448400" x="4064000" y="7426325"/>
          <p14:tracePt t="448420" x="4146550" y="7402513"/>
          <p14:tracePt t="448435" x="4170363" y="7402513"/>
          <p14:tracePt t="448450" x="4229100" y="7402513"/>
          <p14:tracePt t="448466" x="4289425" y="7402513"/>
          <p14:tracePt t="448484" x="4337050" y="7389813"/>
          <p14:tracePt t="448501" x="4371975" y="7378700"/>
          <p14:tracePt t="448519" x="4395788" y="7378700"/>
          <p14:tracePt t="448534" x="4432300" y="7366000"/>
          <p14:tracePt t="448550" x="4479925" y="7354888"/>
          <p14:tracePt t="448567" x="4503738" y="7342188"/>
          <p14:tracePt t="448584" x="4549775" y="7342188"/>
          <p14:tracePt t="448600" x="4586288" y="7331075"/>
          <p14:tracePt t="448617" x="4610100" y="7318375"/>
          <p14:tracePt t="448633" x="4645025" y="7318375"/>
          <p14:tracePt t="448651" x="4681538" y="7294563"/>
          <p14:tracePt t="448667" x="4705350" y="7294563"/>
          <p14:tracePt t="448684" x="4740275" y="7294563"/>
          <p14:tracePt t="448701" x="4752975" y="7294563"/>
          <p14:tracePt t="448717" x="4764088" y="7283450"/>
          <p14:tracePt t="448734" x="4800600" y="7283450"/>
          <p14:tracePt t="448751" x="4848225" y="7283450"/>
          <p14:tracePt t="448767" x="4872038" y="7270750"/>
          <p14:tracePt t="448784" x="4906963" y="7270750"/>
          <p14:tracePt t="448800" x="4930775" y="7270750"/>
          <p14:tracePt t="448920" x="4918075" y="7270750"/>
          <p14:tracePt t="448936" x="4906963" y="7283450"/>
          <p14:tracePt t="448943" x="4883150" y="7294563"/>
          <p14:tracePt t="448952" x="4872038" y="7307263"/>
          <p14:tracePt t="448967" x="4848225" y="7331075"/>
          <p14:tracePt t="448983" x="4800600" y="7378700"/>
          <p14:tracePt t="449000" x="4764088" y="7413625"/>
          <p14:tracePt t="449017" x="4729163" y="7450138"/>
          <p14:tracePt t="449033" x="4692650" y="7473950"/>
          <p14:tracePt t="449050" x="4657725" y="7497763"/>
          <p14:tracePt t="449067" x="4621213" y="7532688"/>
          <p14:tracePt t="449083" x="4586288" y="7545388"/>
          <p14:tracePt t="449100" x="4549775" y="7569200"/>
          <p14:tracePt t="449117" x="4527550" y="7580313"/>
          <p14:tracePt t="449133" x="4514850" y="7580313"/>
          <p14:tracePt t="449150" x="4479925" y="7604125"/>
          <p14:tracePt t="449167" x="4443413" y="7627938"/>
          <p14:tracePt t="449184" x="4408488" y="7639050"/>
          <p14:tracePt t="449200" x="4360863" y="7651750"/>
          <p14:tracePt t="449217" x="4300538" y="7662863"/>
          <p14:tracePt t="449233" x="4252913" y="7662863"/>
          <p14:tracePt t="449250" x="4217988" y="7662863"/>
          <p14:tracePt t="449267" x="4157663" y="7675563"/>
          <p14:tracePt t="449284" x="4064000" y="7686675"/>
          <p14:tracePt t="449300" x="3908425" y="7699375"/>
          <p14:tracePt t="449317" x="3825875" y="7710488"/>
          <p14:tracePt t="449334" x="3778250" y="7710488"/>
          <p14:tracePt t="449350" x="3706813" y="7710488"/>
          <p14:tracePt t="449367" x="3659188" y="7723188"/>
          <p14:tracePt t="449383" x="3624263" y="7723188"/>
          <p14:tracePt t="449399" x="3563938" y="7723188"/>
          <p14:tracePt t="449416" x="3468688" y="7723188"/>
          <p14:tracePt t="449433" x="3409950" y="7723188"/>
          <p14:tracePt t="449449" x="3375025" y="7723188"/>
          <p14:tracePt t="449466" x="3338513" y="7723188"/>
          <p14:tracePt t="449483" x="3290888" y="7734300"/>
          <p14:tracePt t="449499" x="3208338" y="7734300"/>
          <p14:tracePt t="449521" x="3076575" y="7734300"/>
          <p14:tracePt t="449534" x="2982913" y="7734300"/>
          <p14:tracePt t="449549" x="2898775" y="7723188"/>
          <p14:tracePt t="449566" x="2874963" y="7723188"/>
          <p14:tracePt t="449583" x="2851150" y="7723188"/>
          <p14:tracePt t="449600" x="2840038" y="7723188"/>
          <p14:tracePt t="449616" x="2816225" y="7723188"/>
          <p14:tracePt t="449633" x="2803525" y="7723188"/>
          <p14:tracePt t="449650" x="2768600" y="7723188"/>
          <p14:tracePt t="449666" x="2755900" y="7723188"/>
          <p14:tracePt t="449683" x="2732088" y="7723188"/>
          <p14:tracePt t="449700" x="2720975" y="7723188"/>
          <p14:tracePt t="449717" x="2708275" y="7723188"/>
          <p14:tracePt t="449734" x="2697163" y="7723188"/>
          <p14:tracePt t="449816" x="2684463" y="7723188"/>
          <p14:tracePt t="449956" x="2673350" y="7723188"/>
          <p14:tracePt t="449988" x="2660650" y="7723188"/>
          <p14:tracePt t="449994" x="2649538" y="7723188"/>
          <p14:tracePt t="450002" x="2638425" y="7723188"/>
          <p14:tracePt t="450016" x="2614613" y="7723188"/>
          <p14:tracePt t="450032" x="2578100" y="7723188"/>
          <p14:tracePt t="450050" x="2519363" y="7723188"/>
          <p14:tracePt t="450066" x="2495550" y="7723188"/>
          <p14:tracePt t="450083" x="2471738" y="7710488"/>
          <p14:tracePt t="450205" x="2459038" y="7710488"/>
          <p14:tracePt t="450226" x="2447925" y="7710488"/>
          <p14:tracePt t="450236" x="2435225" y="7710488"/>
          <p14:tracePt t="450326" x="2424113" y="7710488"/>
          <p14:tracePt t="450388" x="2411413" y="7710488"/>
          <p14:tracePt t="450416" x="2411413" y="7699375"/>
          <p14:tracePt t="450428" x="2387600" y="7699375"/>
          <p14:tracePt t="450438" x="2387600" y="7686675"/>
          <p14:tracePt t="450450" x="2352675" y="7662863"/>
          <p14:tracePt t="450467" x="2328863" y="7639050"/>
          <p14:tracePt t="450484" x="2305050" y="7639050"/>
          <p14:tracePt t="450501" x="2305050" y="7627938"/>
          <p14:tracePt t="450518" x="2305050" y="7616825"/>
          <p14:tracePt t="450563" x="2305050" y="7604125"/>
          <p14:tracePt t="450569" x="2316163" y="7593013"/>
          <p14:tracePt t="450586" x="2328863" y="7580313"/>
          <p14:tracePt t="450602" x="2352675" y="7556500"/>
          <p14:tracePt t="450618" x="2352675" y="7545388"/>
          <p14:tracePt t="450670" x="2352675" y="7532688"/>
          <p14:tracePt t="450716" x="2363788" y="7532688"/>
          <p14:tracePt t="450734" x="2363788" y="7521575"/>
          <p14:tracePt t="450767" x="2376488" y="7508875"/>
          <p14:tracePt t="450782" x="2387600" y="7497763"/>
          <p14:tracePt t="450790" x="2400300" y="7497763"/>
          <p14:tracePt t="450800" x="2411413" y="7497763"/>
          <p14:tracePt t="450816" x="2435225" y="7485063"/>
          <p14:tracePt t="450833" x="2471738" y="7485063"/>
          <p14:tracePt t="450849" x="2530475" y="7485063"/>
          <p14:tracePt t="450866" x="2590800" y="7497763"/>
          <p14:tracePt t="450882" x="2649538" y="7508875"/>
          <p14:tracePt t="450899" x="2697163" y="7508875"/>
          <p14:tracePt t="450916" x="2720975" y="7508875"/>
          <p14:tracePt t="450932" x="2732088" y="7508875"/>
          <p14:tracePt t="450949" x="2755900" y="7508875"/>
          <p14:tracePt t="450966" x="2792413" y="7508875"/>
          <p14:tracePt t="450983" x="2816225" y="7508875"/>
          <p14:tracePt t="450999" x="2851150" y="7508875"/>
          <p14:tracePt t="451016" x="2898775" y="7508875"/>
          <p14:tracePt t="451033" x="2935288" y="7508875"/>
          <p14:tracePt t="451049" x="2982913" y="7508875"/>
          <p14:tracePt t="451066" x="3041650" y="7508875"/>
          <p14:tracePt t="451083" x="3124200" y="7521575"/>
          <p14:tracePt t="451100" x="3171825" y="7532688"/>
          <p14:tracePt t="451116" x="3232150" y="7545388"/>
          <p14:tracePt t="451133" x="3267075" y="7545388"/>
          <p14:tracePt t="451150" x="3290888" y="7545388"/>
          <p14:tracePt t="451166" x="3338513" y="7556500"/>
          <p14:tracePt t="451183" x="3362325" y="7556500"/>
          <p14:tracePt t="451200" x="3398838" y="7556500"/>
          <p14:tracePt t="451216" x="3444875" y="7556500"/>
          <p14:tracePt t="451233" x="3468688" y="7556500"/>
          <p14:tracePt t="451250" x="3481388" y="7556500"/>
          <p14:tracePt t="451266" x="3505200" y="7556500"/>
          <p14:tracePt t="451350" x="3516313" y="7556500"/>
          <p14:tracePt t="451358" x="3529013" y="7556500"/>
          <p14:tracePt t="451368" x="3540125" y="7556500"/>
          <p14:tracePt t="451384" x="3563938" y="7556500"/>
          <p14:tracePt t="451401" x="3587750" y="7556500"/>
          <p14:tracePt t="451419" x="3635375" y="7556500"/>
          <p14:tracePt t="451435" x="3683000" y="7556500"/>
          <p14:tracePt t="451451" x="3706813" y="7556500"/>
          <p14:tracePt t="451468" x="3730625" y="7556500"/>
          <p14:tracePt t="451485" x="3754438" y="7556500"/>
          <p14:tracePt t="451501" x="3778250" y="7556500"/>
          <p14:tracePt t="451517" x="3789363" y="7556500"/>
          <p14:tracePt t="451533" x="3802063" y="7556500"/>
          <p14:tracePt t="451549" x="3813175" y="7556500"/>
          <p14:tracePt t="451566" x="3849688" y="7556500"/>
          <p14:tracePt t="451582" x="3860800" y="7556500"/>
          <p14:tracePt t="451599" x="3873500" y="7556500"/>
          <p14:tracePt t="451616" x="3897313" y="7556500"/>
          <p14:tracePt t="452008" x="3908425" y="7556500"/>
          <p14:tracePt t="452028" x="3921125" y="7556500"/>
          <p14:tracePt t="452036" x="3956050" y="7556500"/>
          <p14:tracePt t="452042" x="3979863" y="7545388"/>
          <p14:tracePt t="452051" x="4027488" y="7545388"/>
          <p14:tracePt t="452066" x="4157663" y="7545388"/>
          <p14:tracePt t="452082" x="4276725" y="7569200"/>
          <p14:tracePt t="452099" x="4337050" y="7580313"/>
          <p14:tracePt t="452116" x="4371975" y="7604125"/>
          <p14:tracePt t="452202" x="4384675" y="7604125"/>
          <p14:tracePt t="452221" x="4408488" y="7604125"/>
          <p14:tracePt t="452227" x="4419600" y="7604125"/>
          <p14:tracePt t="452238" x="4432300" y="7604125"/>
          <p14:tracePt t="452250" x="4467225" y="7604125"/>
          <p14:tracePt t="452266" x="4479925" y="7604125"/>
          <p14:tracePt t="452488" x="4467225" y="7604125"/>
          <p14:tracePt t="452496" x="4467225" y="7616825"/>
          <p14:tracePt t="452510" x="4456113" y="7627938"/>
          <p14:tracePt t="452519" x="4456113" y="7639050"/>
          <p14:tracePt t="452533" x="4443413" y="7662863"/>
          <p14:tracePt t="452548" x="4432300" y="7699375"/>
          <p14:tracePt t="452566" x="4419600" y="7723188"/>
          <p14:tracePt t="452582" x="4419600" y="7747000"/>
          <p14:tracePt t="452599" x="4408488" y="7781925"/>
          <p14:tracePt t="452615" x="4395788" y="7805738"/>
          <p14:tracePt t="452632" x="4384675" y="7842250"/>
          <p14:tracePt t="452649" x="4384675" y="7853363"/>
          <p14:tracePt t="452666" x="4371975" y="7889875"/>
          <p14:tracePt t="452682" x="4360863" y="7913688"/>
          <p14:tracePt t="452699" x="4360863" y="7948613"/>
          <p14:tracePt t="452716" x="4360863" y="7972425"/>
          <p14:tracePt t="452733" x="4360863" y="7996238"/>
          <p14:tracePt t="452749" x="4348163" y="8020050"/>
          <p14:tracePt t="452766" x="4348163" y="8031163"/>
          <p14:tracePt t="452782" x="4348163" y="8043863"/>
          <p14:tracePt t="455257" x="4337050" y="8043863"/>
          <p14:tracePt t="455307" x="4337050" y="8031163"/>
          <p14:tracePt t="455554" x="4324350" y="8031163"/>
          <p14:tracePt t="456398" x="4324350" y="8020050"/>
          <p14:tracePt t="456418" x="4324350" y="7961313"/>
          <p14:tracePt t="456426" x="4313238" y="7913688"/>
          <p14:tracePt t="456434" x="4289425" y="7829550"/>
          <p14:tracePt t="456451" x="4241800" y="7686675"/>
          <p14:tracePt t="456466" x="4194175" y="7580313"/>
          <p14:tracePt t="456483" x="4157663" y="7473950"/>
          <p14:tracePt t="456500" x="4135438" y="7402513"/>
          <p14:tracePt t="456518" x="4135438" y="7366000"/>
          <p14:tracePt t="456532" x="4135438" y="7354888"/>
          <p14:tracePt t="456548" x="4135438" y="7318375"/>
          <p14:tracePt t="456564" x="4135438" y="7307263"/>
          <p14:tracePt t="456581" x="4135438" y="7294563"/>
          <p14:tracePt t="456615" x="4135438" y="7270750"/>
          <p14:tracePt t="456632" x="4135438" y="7259638"/>
          <p14:tracePt t="456649" x="4146550" y="7224713"/>
          <p14:tracePt t="456666" x="4170363" y="7200900"/>
          <p14:tracePt t="456682" x="4181475" y="7177088"/>
          <p14:tracePt t="456699" x="4205288" y="7140575"/>
          <p14:tracePt t="456716" x="4229100" y="7105650"/>
          <p14:tracePt t="456733" x="4265613" y="7069138"/>
          <p14:tracePt t="456750" x="4313238" y="7021513"/>
          <p14:tracePt t="456766" x="4337050" y="6986588"/>
          <p14:tracePt t="456782" x="4371975" y="6950075"/>
          <p14:tracePt t="456799" x="4395788" y="6938963"/>
          <p14:tracePt t="456816" x="4395788" y="6926263"/>
          <p14:tracePt t="456832" x="4408488" y="6915150"/>
          <p14:tracePt t="456849" x="4419600" y="6902450"/>
          <p14:tracePt t="456866" x="4456113" y="6878638"/>
          <p14:tracePt t="456882" x="4479925" y="6856413"/>
          <p14:tracePt t="456899" x="4527550" y="6843713"/>
          <p14:tracePt t="456916" x="4562475" y="6819900"/>
          <p14:tracePt t="456932" x="4597400" y="6796088"/>
          <p14:tracePt t="456950" x="4633913" y="6772275"/>
          <p14:tracePt t="456966" x="4681538" y="6748463"/>
          <p14:tracePt t="456983" x="4716463" y="6737350"/>
          <p14:tracePt t="456999" x="4740275" y="6724650"/>
          <p14:tracePt t="457016" x="4764088" y="6700838"/>
          <p14:tracePt t="457032" x="4787900" y="6700838"/>
          <p14:tracePt t="457049" x="4824413" y="6700838"/>
          <p14:tracePt t="457066" x="4848225" y="6700838"/>
          <p14:tracePt t="457083" x="4906963" y="6700838"/>
          <p14:tracePt t="457099" x="4941888" y="6700838"/>
          <p14:tracePt t="457116" x="4989513" y="6713538"/>
          <p14:tracePt t="457132" x="5084763" y="6737350"/>
          <p14:tracePt t="457149" x="5121275" y="6737350"/>
          <p14:tracePt t="457166" x="5156200" y="6748463"/>
          <p14:tracePt t="457182" x="5192713" y="6748463"/>
          <p14:tracePt t="457198" x="5203825" y="6748463"/>
          <p14:tracePt t="457215" x="5240338" y="6748463"/>
          <p14:tracePt t="457231" x="5251450" y="6761163"/>
          <p14:tracePt t="457248" x="5287963" y="6761163"/>
          <p14:tracePt t="457264" x="5346700" y="6761163"/>
          <p14:tracePt t="457281" x="5394325" y="6761163"/>
          <p14:tracePt t="457298" x="5429250" y="6761163"/>
          <p14:tracePt t="457315" x="5465763" y="6772275"/>
          <p14:tracePt t="457331" x="5500688" y="6772275"/>
          <p14:tracePt t="457391" x="5513388" y="6772275"/>
          <p14:tracePt t="457480" x="5513388" y="6784975"/>
          <p14:tracePt t="457566" x="5500688" y="6796088"/>
          <p14:tracePt t="457573" x="5489575" y="6808788"/>
          <p14:tracePt t="457583" x="5465763" y="6819900"/>
          <p14:tracePt t="457599" x="5418138" y="6843713"/>
          <p14:tracePt t="457616" x="5357813" y="6878638"/>
          <p14:tracePt t="457633" x="5275263" y="6915150"/>
          <p14:tracePt t="457649" x="5180013" y="6950075"/>
          <p14:tracePt t="457651" x="5156200" y="6950075"/>
          <p14:tracePt t="457665" x="5108575" y="6973888"/>
          <p14:tracePt t="457681" x="5037138" y="6986588"/>
          <p14:tracePt t="457698" x="4930775" y="7010400"/>
          <p14:tracePt t="457715" x="4848225" y="7021513"/>
          <p14:tracePt t="457732" x="4787900" y="7034213"/>
          <p14:tracePt t="457748" x="4764088" y="7034213"/>
          <p14:tracePt t="457765" x="4729163" y="7045325"/>
          <p14:tracePt t="457767" x="4716463" y="7045325"/>
          <p14:tracePt t="457782" x="4692650" y="7058025"/>
          <p14:tracePt t="457798" x="4657725" y="7069138"/>
          <p14:tracePt t="457815" x="4597400" y="7092950"/>
          <p14:tracePt t="457832" x="4527550" y="7092950"/>
          <p14:tracePt t="457849" x="4467225" y="7092950"/>
          <p14:tracePt t="457865" x="4419600" y="7092950"/>
          <p14:tracePt t="457882" x="4371975" y="7092950"/>
          <p14:tracePt t="457899" x="4360863" y="7092950"/>
          <p14:tracePt t="457915" x="4348163" y="7092950"/>
          <p14:tracePt t="457932" x="4324350" y="7092950"/>
          <p14:tracePt t="457949" x="4289425" y="7092950"/>
          <p14:tracePt t="457965" x="4229100" y="7092950"/>
          <p14:tracePt t="457983" x="4122738" y="7092950"/>
          <p14:tracePt t="457999" x="4064000" y="7092950"/>
          <p14:tracePt t="458016" x="4027488" y="7081838"/>
          <p14:tracePt t="458032" x="4016375" y="7081838"/>
          <p14:tracePt t="458278" x="4016375" y="7069138"/>
          <p14:tracePt t="458847" x="4003675" y="7069138"/>
          <p14:tracePt t="458856" x="3992563" y="7069138"/>
          <p14:tracePt t="458865" x="3979863" y="7058025"/>
          <p14:tracePt t="458881" x="3932238" y="7034213"/>
          <p14:tracePt t="458897" x="3873500" y="7010400"/>
          <p14:tracePt t="458914" x="3813175" y="6973888"/>
          <p14:tracePt t="458931" x="3778250" y="6962775"/>
          <p14:tracePt t="458948" x="3743325" y="6950075"/>
          <p14:tracePt t="458964" x="3719513" y="6950075"/>
          <p14:tracePt t="459050" x="3706813" y="6950075"/>
          <p14:tracePt t="459058" x="3706813" y="6938963"/>
          <p14:tracePt t="459142" x="3706813" y="6926263"/>
          <p14:tracePt t="459166" x="3695700" y="6926263"/>
          <p14:tracePt t="463187" x="3706813" y="6926263"/>
          <p14:tracePt t="470877" x="3719513" y="6926263"/>
          <p14:tracePt t="470885" x="3730625" y="6915150"/>
          <p14:tracePt t="470896" x="3754438" y="6915150"/>
          <p14:tracePt t="470912" x="3767138" y="6915150"/>
          <p14:tracePt t="470930" x="3778250" y="6915150"/>
          <p14:tracePt t="470945" x="3789363" y="6915150"/>
          <p14:tracePt t="471097" x="3789363" y="6926263"/>
          <p14:tracePt t="471114" x="3789363" y="6950075"/>
          <p14:tracePt t="471122" x="3789363" y="6962775"/>
          <p14:tracePt t="471131" x="3789363" y="6973888"/>
          <p14:tracePt t="471146" x="3789363" y="7010400"/>
          <p14:tracePt t="471162" x="3789363" y="7034213"/>
          <p14:tracePt t="471179" x="3789363" y="7069138"/>
          <p14:tracePt t="471196" x="3778250" y="7105650"/>
          <p14:tracePt t="471213" x="3767138" y="7129463"/>
          <p14:tracePt t="471229" x="3767138" y="7177088"/>
          <p14:tracePt t="471246" x="3754438" y="7188200"/>
          <p14:tracePt t="471262" x="3743325" y="7212013"/>
          <p14:tracePt t="471279" x="3743325" y="7235825"/>
          <p14:tracePt t="471296" x="3743325" y="7259638"/>
          <p14:tracePt t="471313" x="3743325" y="7270750"/>
          <p14:tracePt t="471447" x="3743325" y="7283450"/>
          <p14:tracePt t="471459" x="3743325" y="7294563"/>
          <p14:tracePt t="471468" x="3754438" y="7294563"/>
          <p14:tracePt t="471479" x="3754438" y="7307263"/>
          <p14:tracePt t="471497" x="3754438" y="7331075"/>
          <p14:tracePt t="471513" x="3767138" y="7342188"/>
          <p14:tracePt t="471529" x="3767138" y="7366000"/>
          <p14:tracePt t="471544" x="3789363" y="7378700"/>
          <p14:tracePt t="471561" x="3789363" y="7389813"/>
          <p14:tracePt t="471577" x="3802063" y="7413625"/>
          <p14:tracePt t="471594" x="3825875" y="7437438"/>
          <p14:tracePt t="471611" x="3836988" y="7473950"/>
          <p14:tracePt t="471628" x="3860800" y="7508875"/>
          <p14:tracePt t="471645" x="3873500" y="7521575"/>
          <p14:tracePt t="471662" x="3884613" y="7545388"/>
          <p14:tracePt t="471680" x="3897313" y="7556500"/>
          <p14:tracePt t="471696" x="3897313" y="7569200"/>
          <p14:tracePt t="471712" x="3908425" y="7593013"/>
          <p14:tracePt t="471729" x="3921125" y="7604125"/>
          <p14:tracePt t="471746" x="3932238" y="7627938"/>
          <p14:tracePt t="471763" x="3932238" y="7639050"/>
          <p14:tracePt t="471766" x="3944938" y="7662863"/>
          <p14:tracePt t="471778" x="3956050" y="7675563"/>
          <p14:tracePt t="471795" x="3968750" y="7710488"/>
          <p14:tracePt t="471811" x="3979863" y="7734300"/>
          <p14:tracePt t="471828" x="3979863" y="7747000"/>
          <p14:tracePt t="473420" x="3992563" y="7747000"/>
          <p14:tracePt t="473438" x="4003675" y="7734300"/>
          <p14:tracePt t="473446" x="4016375" y="7723188"/>
          <p14:tracePt t="473462" x="4027488" y="7710488"/>
          <p14:tracePt t="473470" x="4040188" y="7699375"/>
          <p14:tracePt t="473480" x="4051300" y="7686675"/>
          <p14:tracePt t="473496" x="4064000" y="7675563"/>
          <p14:tracePt t="473518" x="4075113" y="7662863"/>
          <p14:tracePt t="473542" x="4087813" y="7651750"/>
          <p14:tracePt t="473561" x="4098925" y="7639050"/>
          <p14:tracePt t="473597" x="4111625" y="7639050"/>
          <p14:tracePt t="473857" x="4111625" y="7627938"/>
          <p14:tracePt t="473869" x="4122738" y="7627938"/>
          <p14:tracePt t="473878" x="4122738" y="7616825"/>
          <p14:tracePt t="473895" x="4135438" y="7616825"/>
          <p14:tracePt t="473912" x="4157663" y="7593013"/>
          <p14:tracePt t="473928" x="4170363" y="7580313"/>
          <p14:tracePt t="475038" x="4181475" y="7593013"/>
          <p14:tracePt t="475049" x="4181475" y="7604125"/>
          <p14:tracePt t="475056" x="4194175" y="7604125"/>
          <p14:tracePt t="475065" x="4194175" y="7616825"/>
          <p14:tracePt t="475079" x="4194175" y="7651750"/>
          <p14:tracePt t="475095" x="4205288" y="7686675"/>
          <p14:tracePt t="475111" x="4217988" y="7710488"/>
          <p14:tracePt t="475128" x="4229100" y="7734300"/>
          <p14:tracePt t="475145" x="4241800" y="7770813"/>
          <p14:tracePt t="475161" x="4252913" y="7794625"/>
          <p14:tracePt t="475178" x="4276725" y="7829550"/>
          <p14:tracePt t="475194" x="4289425" y="7853363"/>
          <p14:tracePt t="475210" x="4289425" y="7877175"/>
          <p14:tracePt t="475227" x="4289425" y="7900988"/>
          <p14:tracePt t="475243" x="4300538" y="7913688"/>
          <p14:tracePt t="475259" x="4300538" y="7937500"/>
          <p14:tracePt t="475277" x="4300538" y="7961313"/>
          <p14:tracePt t="475293" x="4300538" y="7985125"/>
          <p14:tracePt t="475310" x="4313238" y="8031163"/>
          <p14:tracePt t="475326" x="4313238" y="8054975"/>
          <p14:tracePt t="475342" x="4324350" y="8067675"/>
          <p14:tracePt t="475360" x="4324350" y="8078788"/>
          <p14:tracePt t="475377" x="4324350" y="8091488"/>
          <p14:tracePt t="475468" x="4324350" y="8102600"/>
          <p14:tracePt t="475475" x="4324350" y="8126413"/>
          <p14:tracePt t="475484" x="4337050" y="8150225"/>
          <p14:tracePt t="475495" x="4337050" y="8174038"/>
          <p14:tracePt t="475512" x="4337050" y="8210550"/>
          <p14:tracePt t="475528" x="4337050" y="8281988"/>
          <p14:tracePt t="475544" x="4337050" y="8305800"/>
          <p14:tracePt t="475560" x="4337050" y="8316913"/>
          <p14:tracePt t="475594" x="4337050" y="8340725"/>
          <p14:tracePt t="475627" x="4337050" y="8353425"/>
          <p14:tracePt t="475674" x="4324350" y="8364538"/>
          <p14:tracePt t="475704" x="4313238" y="8377238"/>
          <p14:tracePt t="475717" x="4313238" y="8388350"/>
          <p14:tracePt t="475732" x="4300538" y="8388350"/>
          <p14:tracePt t="475739" x="4300538" y="8401050"/>
          <p14:tracePt t="475769" x="4300538" y="8412163"/>
          <p14:tracePt t="475777" x="4289425" y="8412163"/>
          <p14:tracePt t="475797" x="4289425" y="8423275"/>
          <p14:tracePt t="475804" x="4276725" y="8435975"/>
          <p14:tracePt t="475811" x="4276725" y="8447088"/>
          <p14:tracePt t="475827" x="4265613" y="8470900"/>
          <p14:tracePt t="475843" x="4252913" y="8494713"/>
          <p14:tracePt t="475860" x="4241800" y="8518525"/>
          <p14:tracePt t="475876" x="4217988" y="8555038"/>
          <p14:tracePt t="475893" x="4217988" y="8578850"/>
          <p14:tracePt t="475909" x="4205288" y="8589963"/>
          <p14:tracePt t="475926" x="4194175" y="8613775"/>
          <p14:tracePt t="475943" x="4181475" y="8650288"/>
          <p14:tracePt t="475976" x="4170363" y="8674100"/>
          <p14:tracePt t="475993" x="4170363" y="8685213"/>
          <p14:tracePt t="476010" x="4157663" y="8697913"/>
          <p14:tracePt t="476027" x="4146550" y="8709025"/>
          <p14:tracePt t="476043" x="4135438" y="8721725"/>
          <p14:tracePt t="476060" x="4122738" y="8732838"/>
          <p14:tracePt t="476077" x="4111625" y="8732838"/>
          <p14:tracePt t="476155" x="4098925" y="8732838"/>
          <p14:tracePt t="476162" x="4075113" y="8732838"/>
          <p14:tracePt t="476170" x="4064000" y="8721725"/>
          <p14:tracePt t="476179" x="4040188" y="8721725"/>
          <p14:tracePt t="476195" x="3968750" y="8674100"/>
          <p14:tracePt t="476211" x="3932238" y="8650288"/>
          <p14:tracePt t="476227" x="3897313" y="8613775"/>
          <p14:tracePt t="476244" x="3836988" y="8589963"/>
          <p14:tracePt t="476261" x="3789363" y="8555038"/>
          <p14:tracePt t="476277" x="3754438" y="8531225"/>
          <p14:tracePt t="476293" x="3730625" y="8531225"/>
          <p14:tracePt t="476310" x="3695700" y="8507413"/>
          <p14:tracePt t="476326" x="3659188" y="8507413"/>
          <p14:tracePt t="476342" x="3635375" y="8494713"/>
          <p14:tracePt t="476359" x="3587750" y="8470900"/>
          <p14:tracePt t="476376" x="3563938" y="8470900"/>
          <p14:tracePt t="476393" x="3468688" y="8447088"/>
          <p14:tracePt t="476410" x="3398838" y="8401050"/>
          <p14:tracePt t="476428" x="3314700" y="8364538"/>
          <p14:tracePt t="476445" x="3232150" y="8329613"/>
          <p14:tracePt t="476462" x="3208338" y="8305800"/>
          <p14:tracePt t="476478" x="3195638" y="8305800"/>
          <p14:tracePt t="476627" x="3195638" y="8293100"/>
          <p14:tracePt t="476635" x="3208338" y="8293100"/>
          <p14:tracePt t="476644" x="3219450" y="8281988"/>
          <p14:tracePt t="476661" x="3232150" y="8281988"/>
          <p14:tracePt t="476678" x="3243263" y="8269288"/>
          <p14:tracePt t="476695" x="3267075" y="8258175"/>
          <p14:tracePt t="476711" x="3279775" y="8258175"/>
          <p14:tracePt t="476728" x="3303588" y="8258175"/>
          <p14:tracePt t="476744" x="3327400" y="8245475"/>
          <p14:tracePt t="476761" x="3338513" y="8234363"/>
          <p14:tracePt t="476777" x="3362325" y="8234363"/>
          <p14:tracePt t="476805" x="3375025" y="8234363"/>
          <p14:tracePt t="476821" x="3386138" y="8234363"/>
          <p14:tracePt t="476829" x="3398838" y="8234363"/>
          <p14:tracePt t="476843" x="3421063" y="8234363"/>
          <p14:tracePt t="476860" x="3457575" y="8234363"/>
          <p14:tracePt t="476877" x="3481388" y="8234363"/>
          <p14:tracePt t="476893" x="3516313" y="8245475"/>
          <p14:tracePt t="476910" x="3552825" y="8258175"/>
          <p14:tracePt t="476928" x="3611563" y="8258175"/>
          <p14:tracePt t="476943" x="3624263" y="8258175"/>
          <p14:tracePt t="476960" x="3671888" y="8269288"/>
          <p14:tracePt t="476977" x="3706813" y="8269288"/>
          <p14:tracePt t="476993" x="3730625" y="8269288"/>
          <p14:tracePt t="477010" x="3743325" y="8269288"/>
          <p14:tracePt t="477027" x="3767138" y="8269288"/>
          <p14:tracePt t="477044" x="3873500" y="8258175"/>
          <p14:tracePt t="477061" x="3956050" y="8269288"/>
          <p14:tracePt t="477077" x="4064000" y="8293100"/>
          <p14:tracePt t="477094" x="4135438" y="8329613"/>
          <p14:tracePt t="477111" x="4217988" y="8353425"/>
          <p14:tracePt t="477127" x="4252913" y="8364538"/>
          <p14:tracePt t="477144" x="4276725" y="8364538"/>
          <p14:tracePt t="477161" x="4348163" y="8364538"/>
          <p14:tracePt t="477177" x="4395788" y="8377238"/>
          <p14:tracePt t="477194" x="4443413" y="8388350"/>
          <p14:tracePt t="477210" x="4479925" y="8401050"/>
          <p14:tracePt t="477227" x="4538663" y="8435975"/>
          <p14:tracePt t="477244" x="4610100" y="8459788"/>
          <p14:tracePt t="477260" x="4681538" y="8483600"/>
          <p14:tracePt t="477277" x="4776788" y="8518525"/>
          <p14:tracePt t="477280" x="4848225" y="8531225"/>
          <p14:tracePt t="477294" x="4978400" y="8566150"/>
          <p14:tracePt t="477310" x="5108575" y="8578850"/>
          <p14:tracePt t="477328" x="5240338" y="8589963"/>
          <p14:tracePt t="477344" x="5370513" y="8602663"/>
          <p14:tracePt t="477360" x="5489575" y="8602663"/>
          <p14:tracePt t="477376" x="5619750" y="8602663"/>
          <p14:tracePt t="477394" x="5773738" y="8613775"/>
          <p14:tracePt t="477409" x="5810250" y="8613775"/>
          <p14:tracePt t="477425" x="5857875" y="8613775"/>
          <p14:tracePt t="477442" x="5892800" y="8613775"/>
          <p14:tracePt t="477459" x="5929313" y="8613775"/>
          <p14:tracePt t="477476" x="5940425" y="8613775"/>
          <p14:tracePt t="477494" x="5964238" y="8602663"/>
          <p14:tracePt t="477513" x="5988050" y="8589963"/>
          <p14:tracePt t="477529" x="6000750" y="8589963"/>
          <p14:tracePt t="477597" x="5988050" y="8589963"/>
          <p14:tracePt t="477605" x="5976938" y="8589963"/>
          <p14:tracePt t="477612" x="5964238" y="8589963"/>
          <p14:tracePt t="477628" x="5940425" y="8589963"/>
          <p14:tracePt t="477644" x="5892800" y="8589963"/>
          <p14:tracePt t="477660" x="5797550" y="8589963"/>
          <p14:tracePt t="477677" x="5667375" y="8589963"/>
          <p14:tracePt t="477694" x="5524500" y="8589963"/>
          <p14:tracePt t="477710" x="5394325" y="8602663"/>
          <p14:tracePt t="477727" x="5264150" y="8613775"/>
          <p14:tracePt t="477744" x="5073650" y="8626475"/>
          <p14:tracePt t="477760" x="5013325" y="8626475"/>
          <p14:tracePt t="477778" x="4954588" y="8637588"/>
          <p14:tracePt t="477793" x="4872038" y="8637588"/>
          <p14:tracePt t="477810" x="4752975" y="8626475"/>
          <p14:tracePt t="477826" x="4633913" y="8589963"/>
          <p14:tracePt t="477844" x="4432300" y="8518525"/>
          <p14:tracePt t="477861" x="4289425" y="8470900"/>
          <p14:tracePt t="477877" x="4217988" y="8459788"/>
          <p14:tracePt t="477893" x="4170363" y="8447088"/>
          <p14:tracePt t="477910" x="4135438" y="8435975"/>
          <p14:tracePt t="477927" x="4111625" y="8435975"/>
          <p14:tracePt t="477944" x="4064000" y="8435975"/>
          <p14:tracePt t="477961" x="4027488" y="8435975"/>
          <p14:tracePt t="477977" x="4003675" y="8435975"/>
          <p14:tracePt t="477993" x="3979863" y="8447088"/>
          <p14:tracePt t="478010" x="3956050" y="8447088"/>
          <p14:tracePt t="478027" x="3908425" y="8447088"/>
          <p14:tracePt t="478044" x="3849688" y="8447088"/>
          <p14:tracePt t="478061" x="3789363" y="8435975"/>
          <p14:tracePt t="478077" x="3767138" y="8423275"/>
          <p14:tracePt t="478094" x="3743325" y="8412163"/>
          <p14:tracePt t="478110" x="3730625" y="8412163"/>
          <p14:tracePt t="478163" x="3719513" y="8412163"/>
          <p14:tracePt t="478197" x="3706813" y="8412163"/>
          <p14:tracePt t="478218" x="3683000" y="8412163"/>
          <p14:tracePt t="478225" x="3671888" y="8412163"/>
          <p14:tracePt t="478233" x="3659188" y="8423275"/>
          <p14:tracePt t="478246" x="3648075" y="8435975"/>
          <p14:tracePt t="478259" x="3624263" y="8435975"/>
          <p14:tracePt t="478276" x="3611563" y="8435975"/>
          <p14:tracePt t="478294" x="3600450" y="8447088"/>
          <p14:tracePt t="478326" x="3587750" y="8447088"/>
          <p14:tracePt t="478359" x="3587750" y="8459788"/>
          <p14:tracePt t="478390" x="3576638" y="8459788"/>
          <p14:tracePt t="478426" x="3576638" y="8470900"/>
          <p14:tracePt t="478436" x="3563938" y="8470900"/>
          <p14:tracePt t="478468" x="3552825" y="8470900"/>
          <p14:tracePt t="478477" x="3552825" y="8483600"/>
          <p14:tracePt t="478497" x="3540125" y="8483600"/>
          <p14:tracePt t="478530" x="3529013" y="8483600"/>
          <p14:tracePt t="478538" x="3529013" y="8494713"/>
          <p14:tracePt t="478547" x="3505200" y="8494713"/>
          <p14:tracePt t="478561" x="3492500" y="8507413"/>
          <p14:tracePt t="478578" x="3468688" y="8518525"/>
          <p14:tracePt t="478594" x="3457575" y="8518525"/>
          <p14:tracePt t="479562" x="3468688" y="8518525"/>
          <p14:tracePt t="479571" x="3481388" y="8518525"/>
          <p14:tracePt t="479579" x="3492500" y="8518525"/>
          <p14:tracePt t="479596" x="3505200" y="8518525"/>
          <p14:tracePt t="479610" x="3552825" y="8518525"/>
          <p14:tracePt t="479627" x="3576638" y="8518525"/>
          <p14:tracePt t="479644" x="3611563" y="8518525"/>
          <p14:tracePt t="479662" x="3648075" y="8518525"/>
          <p14:tracePt t="479677" x="3730625" y="8518525"/>
          <p14:tracePt t="479695" x="3932238" y="8518525"/>
          <p14:tracePt t="479711" x="3992563" y="8531225"/>
          <p14:tracePt t="479727" x="4016375" y="8531225"/>
          <p14:tracePt t="479744" x="4040188" y="8531225"/>
          <p14:tracePt t="479760" x="4051300" y="8531225"/>
          <p14:tracePt t="480245" x="4051300" y="8542338"/>
          <p14:tracePt t="480496" x="4064000" y="8542338"/>
          <p14:tracePt t="480856" x="4064000" y="8555038"/>
          <p14:tracePt t="480862" x="4075113" y="8566150"/>
          <p14:tracePt t="480875" x="4075113" y="8578850"/>
          <p14:tracePt t="480892" x="4087813" y="8613775"/>
          <p14:tracePt t="480908" x="4098925" y="8626475"/>
          <p14:tracePt t="480925" x="4098925" y="8637588"/>
          <p14:tracePt t="480942" x="4111625" y="8650288"/>
          <p14:tracePt t="480958" x="4122738" y="8685213"/>
          <p14:tracePt t="480975" x="4135438" y="8709025"/>
          <p14:tracePt t="480992" x="4146550" y="8745538"/>
          <p14:tracePt t="481009" x="4181475" y="8780463"/>
          <p14:tracePt t="481025" x="4205288" y="8815388"/>
          <p14:tracePt t="481041" x="4229100" y="8839200"/>
          <p14:tracePt t="481059" x="4252913" y="8875713"/>
          <p14:tracePt t="481075" x="4276725" y="8910638"/>
          <p14:tracePt t="481092" x="4289425" y="8923338"/>
          <p14:tracePt t="481109" x="4300538" y="8947150"/>
          <p14:tracePt t="481126" x="4313238" y="8970963"/>
          <p14:tracePt t="481142" x="4324350" y="8994775"/>
          <p14:tracePt t="481159" x="4337050" y="9005888"/>
          <p14:tracePt t="481175" x="4348163" y="9018588"/>
          <p14:tracePt t="481192" x="4360863" y="9042400"/>
          <p14:tracePt t="481209" x="4371975" y="9053513"/>
          <p14:tracePt t="481226" x="4371975" y="9066213"/>
          <p14:tracePt t="481578" x="4371975" y="9053513"/>
          <p14:tracePt t="481585" x="4384675" y="9053513"/>
          <p14:tracePt t="481638" x="4395788" y="9053513"/>
          <p14:tracePt t="481660" x="4408488" y="9053513"/>
          <p14:tracePt t="481672" x="4419600" y="9053513"/>
          <p14:tracePt t="481689" x="4432300" y="9053513"/>
          <p14:tracePt t="490667" x="4443413" y="9053513"/>
          <p14:tracePt t="490675" x="4456113" y="9042400"/>
          <p14:tracePt t="490683" x="4456113" y="9029700"/>
          <p14:tracePt t="490700" x="4456113" y="9018588"/>
          <p14:tracePt t="490713" x="4456113" y="8994775"/>
          <p14:tracePt t="490724" x="4456113" y="8982075"/>
          <p14:tracePt t="490740" x="4456113" y="8958263"/>
          <p14:tracePt t="490758" x="4456113" y="8934450"/>
          <p14:tracePt t="490773" x="4432300" y="8910638"/>
          <p14:tracePt t="490775" x="4408488" y="8886825"/>
          <p14:tracePt t="490791" x="4384675" y="8875713"/>
          <p14:tracePt t="490807" x="4360863" y="8863013"/>
          <p14:tracePt t="490823" x="4348163" y="8851900"/>
          <p14:tracePt t="490840" x="4337050" y="8839200"/>
          <p14:tracePt t="490856" x="4324350" y="8815388"/>
          <p14:tracePt t="490873" x="4324350" y="8804275"/>
          <p14:tracePt t="490889" x="4313238" y="8791575"/>
          <p14:tracePt t="490906" x="4313238" y="8780463"/>
          <p14:tracePt t="490940" x="4313238" y="8769350"/>
          <p14:tracePt t="490973" x="4300538" y="8769350"/>
          <p14:tracePt t="490981" x="4300538" y="8756650"/>
          <p14:tracePt t="491001" x="4289425" y="8756650"/>
          <p14:tracePt t="491009" x="4289425" y="8745538"/>
          <p14:tracePt t="491072" x="4289425" y="8732838"/>
          <p14:tracePt t="491182" x="4289425" y="8721725"/>
          <p14:tracePt t="491190" x="4289425" y="8709025"/>
          <p14:tracePt t="491210" x="4289425" y="8697913"/>
          <p14:tracePt t="491220" x="4289425" y="8685213"/>
          <p14:tracePt t="491237" x="4289425" y="8674100"/>
          <p14:tracePt t="491252" x="4289425" y="8661400"/>
          <p14:tracePt t="491269" x="4289425" y="8650288"/>
          <p14:tracePt t="491286" x="4289425" y="8637588"/>
          <p14:tracePt t="491475" x="4289425" y="8626475"/>
          <p14:tracePt t="494418" x="4300538" y="8626475"/>
          <p14:tracePt t="494430" x="4300538" y="8613775"/>
          <p14:tracePt t="494439" x="4337050" y="8602663"/>
          <p14:tracePt t="494445" x="4360863" y="8578850"/>
          <p14:tracePt t="494454" x="4384675" y="8578850"/>
          <p14:tracePt t="494471" x="4408488" y="8555038"/>
          <p14:tracePt t="494488" x="4432300" y="8531225"/>
          <p14:tracePt t="494505" x="4443413" y="8518525"/>
          <p14:tracePt t="494539" x="4456113" y="8507413"/>
          <p14:tracePt t="494554" x="4479925" y="8494713"/>
          <p14:tracePt t="494571" x="4503738" y="8483600"/>
          <p14:tracePt t="494589" x="4527550" y="8470900"/>
          <p14:tracePt t="494605" x="4538663" y="8459788"/>
          <p14:tracePt t="494621" x="4549775" y="8459788"/>
          <p14:tracePt t="494998" x="4549775" y="8447088"/>
          <p14:tracePt t="497100" x="4562475" y="8447088"/>
          <p14:tracePt t="497128" x="4573588" y="8447088"/>
          <p14:tracePt t="502090" x="4586288" y="8447088"/>
          <p14:tracePt t="502117" x="4597400" y="8447088"/>
          <p14:tracePt t="502125" x="4597400" y="8435975"/>
          <p14:tracePt t="502138" x="4597400" y="8423275"/>
          <p14:tracePt t="502155" x="4597400" y="8377238"/>
          <p14:tracePt t="502172" x="4597400" y="8340725"/>
          <p14:tracePt t="502187" x="4597400" y="8316913"/>
          <p14:tracePt t="502204" x="4610100" y="8281988"/>
          <p14:tracePt t="502221" x="4621213" y="8258175"/>
          <p14:tracePt t="502237" x="4633913" y="8234363"/>
          <p14:tracePt t="502254" x="4645025" y="8210550"/>
          <p14:tracePt t="502270" x="4668838" y="8174038"/>
          <p14:tracePt t="502286" x="4681538" y="8162925"/>
          <p14:tracePt t="502302" x="4692650" y="8139113"/>
          <p14:tracePt t="502319" x="4705350" y="8126413"/>
          <p14:tracePt t="502336" x="4705350" y="8102600"/>
          <p14:tracePt t="502353" x="4705350" y="8067675"/>
          <p14:tracePt t="502369" x="4716463" y="8043863"/>
          <p14:tracePt t="502387" x="4716463" y="8008938"/>
          <p14:tracePt t="502403" x="4729163" y="7961313"/>
          <p14:tracePt t="502420" x="4729163" y="7924800"/>
          <p14:tracePt t="502436" x="4740275" y="7900988"/>
          <p14:tracePt t="502453" x="4740275" y="7866063"/>
          <p14:tracePt t="502470" x="4740275" y="7842250"/>
          <p14:tracePt t="502487" x="4764088" y="7805738"/>
          <p14:tracePt t="502503" x="4764088" y="7794625"/>
          <p14:tracePt t="502520" x="4764088" y="7781925"/>
          <p14:tracePt t="502537" x="4764088" y="7770813"/>
          <p14:tracePt t="502553" x="4764088" y="7758113"/>
          <p14:tracePt t="502579" x="4764088" y="7747000"/>
          <p14:tracePt t="502600" x="4776788" y="7747000"/>
          <p14:tracePt t="502625" x="4776788" y="7734300"/>
          <p14:tracePt t="502680" x="4776788" y="7723188"/>
          <p14:tracePt t="502708" x="4776788" y="7710488"/>
          <p14:tracePt t="502782" x="4764088" y="7710488"/>
          <p14:tracePt t="502864" x="4764088" y="7723188"/>
          <p14:tracePt t="502872" x="4764088" y="7734300"/>
          <p14:tracePt t="502880" x="4764088" y="7747000"/>
          <p14:tracePt t="502888" x="4764088" y="7758113"/>
          <p14:tracePt t="502905" x="4764088" y="7770813"/>
          <p14:tracePt t="502919" x="4764088" y="7794625"/>
          <p14:tracePt t="502938" x="4764088" y="7805738"/>
          <p14:tracePt t="502992" x="4776788" y="7818438"/>
          <p14:tracePt t="503014" x="4776788" y="7842250"/>
          <p14:tracePt t="503030" x="4776788" y="7853363"/>
          <p14:tracePt t="504926" x="4776788" y="7866063"/>
          <p14:tracePt t="504942" x="4776788" y="7877175"/>
          <p14:tracePt t="504950" x="4776788" y="7900988"/>
          <p14:tracePt t="504964" x="4776788" y="7913688"/>
          <p14:tracePt t="504972" x="4764088" y="7937500"/>
          <p14:tracePt t="504986" x="4764088" y="7948613"/>
          <p14:tracePt t="505003" x="4752975" y="7996238"/>
          <p14:tracePt t="505019" x="4752975" y="8031163"/>
          <p14:tracePt t="505035" x="4740275" y="8054975"/>
          <p14:tracePt t="505053" x="4729163" y="8078788"/>
          <p14:tracePt t="505070" x="4729163" y="8091488"/>
          <p14:tracePt t="505086" x="4716463" y="8102600"/>
          <p14:tracePt t="505119" x="4692650" y="8115300"/>
          <p14:tracePt t="505214" x="4681538" y="8115300"/>
          <p14:tracePt t="505265" x="4681538" y="8126413"/>
          <p14:tracePt t="505303" x="4668838" y="8139113"/>
          <p14:tracePt t="505334" x="4657725" y="8139113"/>
          <p14:tracePt t="505346" x="4657725" y="8150225"/>
          <p14:tracePt t="505356" x="4645025" y="8150225"/>
          <p14:tracePt t="505374" x="4645025" y="8162925"/>
          <p14:tracePt t="505388" x="4633913" y="8162925"/>
          <p14:tracePt t="505404" x="4610100" y="8186738"/>
          <p14:tracePt t="505420" x="4586288" y="8197850"/>
          <p14:tracePt t="505437" x="4562475" y="8210550"/>
          <p14:tracePt t="505456" x="4527550" y="8234363"/>
          <p14:tracePt t="505486" x="4514850" y="8245475"/>
          <p14:tracePt t="505504" x="4491038" y="8258175"/>
          <p14:tracePt t="505520" x="4479925" y="8258175"/>
          <p14:tracePt t="505536" x="4456113" y="8269288"/>
          <p14:tracePt t="505553" x="4432300" y="8293100"/>
          <p14:tracePt t="505569" x="4395788" y="8305800"/>
          <p14:tracePt t="505586" x="4360863" y="8329613"/>
          <p14:tracePt t="505603" x="4324350" y="8353425"/>
          <p14:tracePt t="505620" x="4289425" y="8377238"/>
          <p14:tracePt t="505636" x="4276725" y="8388350"/>
          <p14:tracePt t="505653" x="4265613" y="8412163"/>
          <p14:tracePt t="505669" x="4252913" y="8423275"/>
          <p14:tracePt t="505686" x="4229100" y="8459788"/>
          <p14:tracePt t="505703" x="4205288" y="8494713"/>
          <p14:tracePt t="505720" x="4157663" y="8542338"/>
          <p14:tracePt t="505736" x="4122738" y="8578850"/>
          <p14:tracePt t="505753" x="4098925" y="8613775"/>
          <p14:tracePt t="505769" x="4075113" y="8637588"/>
          <p14:tracePt t="505785" x="4064000" y="8674100"/>
          <p14:tracePt t="505802" x="4051300" y="8709025"/>
          <p14:tracePt t="505818" x="4040188" y="8732838"/>
          <p14:tracePt t="505835" x="4027488" y="8756650"/>
          <p14:tracePt t="505852" x="4027488" y="8791575"/>
          <p14:tracePt t="505869" x="4027488" y="8828088"/>
          <p14:tracePt t="505885" x="4027488" y="8851900"/>
          <p14:tracePt t="505902" x="4027488" y="8886825"/>
          <p14:tracePt t="505919" x="4027488" y="8923338"/>
          <p14:tracePt t="505935" x="4027488" y="8947150"/>
          <p14:tracePt t="505952" x="4016375" y="8982075"/>
          <p14:tracePt t="505969" x="4003675" y="9005888"/>
          <p14:tracePt t="505986" x="3992563" y="9005888"/>
          <p14:tracePt t="506019" x="3992563" y="9018588"/>
          <p14:tracePt t="506036" x="3979863" y="9042400"/>
          <p14:tracePt t="506053" x="3968750" y="9053513"/>
          <p14:tracePt t="506069" x="3944938" y="9077325"/>
          <p14:tracePt t="506086" x="3921125" y="9101138"/>
          <p14:tracePt t="506101" x="3897313" y="9137650"/>
          <p14:tracePt t="506118" x="3860800" y="9172575"/>
          <p14:tracePt t="506135" x="3836988" y="9196388"/>
          <p14:tracePt t="506152" x="3813175" y="9220200"/>
          <p14:tracePt t="506169" x="3802063" y="9231313"/>
          <p14:tracePt t="506186" x="3789363" y="9244013"/>
          <p14:tracePt t="506220" x="3778250" y="9244013"/>
          <p14:tracePt t="506239" x="3767138" y="9255125"/>
          <p14:tracePt t="506256" x="3754438" y="9255125"/>
          <p14:tracePt t="506272" x="3719513" y="9267825"/>
          <p14:tracePt t="506275" x="3695700" y="9278938"/>
          <p14:tracePt t="506286" x="3683000" y="9278938"/>
          <p14:tracePt t="506302" x="3659188" y="9278938"/>
          <p14:tracePt t="506318" x="3624263" y="9278938"/>
          <p14:tracePt t="506335" x="3587750" y="9255125"/>
          <p14:tracePt t="506352" x="3481388" y="9148763"/>
          <p14:tracePt t="506368" x="3327400" y="9005888"/>
          <p14:tracePt t="506385" x="3195638" y="8851900"/>
          <p14:tracePt t="506402" x="3136900" y="8721725"/>
          <p14:tracePt t="506419" x="3076575" y="8589963"/>
          <p14:tracePt t="506435" x="3041650" y="8470900"/>
          <p14:tracePt t="506453" x="3006725" y="8388350"/>
          <p14:tracePt t="506470" x="2935288" y="8210550"/>
          <p14:tracePt t="506486" x="2851150" y="8102600"/>
          <p14:tracePt t="506503" x="2816225" y="8054975"/>
          <p14:tracePt t="506521" x="2744788" y="7972425"/>
          <p14:tracePt t="506536" x="2684463" y="7889875"/>
          <p14:tracePt t="506552" x="2638425" y="7853363"/>
          <p14:tracePt t="506568" x="2625725" y="7829550"/>
          <p14:tracePt t="506585" x="2614613" y="7805738"/>
          <p14:tracePt t="506586" x="2614613" y="7781925"/>
          <p14:tracePt t="506602" x="2590800" y="7758113"/>
          <p14:tracePt t="506618" x="2554288" y="7686675"/>
          <p14:tracePt t="506636" x="2519363" y="7616825"/>
          <p14:tracePt t="506653" x="2459038" y="7497763"/>
          <p14:tracePt t="506672" x="2400300" y="7366000"/>
          <p14:tracePt t="506687" x="2363788" y="7270750"/>
          <p14:tracePt t="506704" x="2328863" y="7212013"/>
          <p14:tracePt t="506721" x="2316163" y="7164388"/>
          <p14:tracePt t="506738" x="2305050" y="7140575"/>
          <p14:tracePt t="506754" x="2292350" y="7105650"/>
          <p14:tracePt t="506788" x="2281238" y="7092950"/>
          <p14:tracePt t="506804" x="2233613" y="7081838"/>
          <p14:tracePt t="506820" x="2222500" y="7081838"/>
          <p14:tracePt t="506836" x="2198688" y="7081838"/>
          <p14:tracePt t="506948" x="2185988" y="7081838"/>
          <p14:tracePt t="506988" x="2174875" y="7081838"/>
          <p14:tracePt t="506993" x="2162175" y="7092950"/>
          <p14:tracePt t="507004" x="2151063" y="7105650"/>
          <p14:tracePt t="507019" x="2138363" y="7116763"/>
          <p14:tracePt t="507035" x="2114550" y="7140575"/>
          <p14:tracePt t="507052" x="2103438" y="7164388"/>
          <p14:tracePt t="507068" x="2090738" y="7177088"/>
          <p14:tracePt t="507085" x="2079625" y="7200900"/>
          <p14:tracePt t="507102" x="2066925" y="7235825"/>
          <p14:tracePt t="507119" x="2055813" y="7270750"/>
          <p14:tracePt t="507135" x="2055813" y="7307263"/>
          <p14:tracePt t="507152" x="2043113" y="7318375"/>
          <p14:tracePt t="507169" x="2043113" y="7342188"/>
          <p14:tracePt t="507185" x="2043113" y="7378700"/>
          <p14:tracePt t="507201" x="2043113" y="7402513"/>
          <p14:tracePt t="507219" x="2043113" y="7426325"/>
          <p14:tracePt t="507235" x="2043113" y="7437438"/>
          <p14:tracePt t="507269" x="2043113" y="7450138"/>
          <p14:tracePt t="507304" x="2032000" y="7450138"/>
          <p14:tracePt t="507310" x="2032000" y="7461250"/>
          <p14:tracePt t="507319" x="2019300" y="7461250"/>
          <p14:tracePt t="507338" x="2008188" y="7473950"/>
          <p14:tracePt t="507354" x="1995488" y="7473950"/>
          <p14:tracePt t="507368" x="1995488" y="7485063"/>
          <p14:tracePt t="507385" x="1936750" y="7521575"/>
          <p14:tracePt t="507401" x="1924050" y="7532688"/>
          <p14:tracePt t="507418" x="1924050" y="7545388"/>
          <p14:tracePt t="507435" x="1912938" y="7545388"/>
          <p14:tracePt t="507500" x="1900238" y="7556500"/>
          <p14:tracePt t="507508" x="1889125" y="7556500"/>
          <p14:tracePt t="507518" x="1865313" y="7556500"/>
          <p14:tracePt t="507535" x="1830388" y="7569200"/>
          <p14:tracePt t="507551" x="1806575" y="7569200"/>
          <p14:tracePt t="507648" x="1793875" y="7569200"/>
          <p14:tracePt t="507668" x="1782763" y="7569200"/>
          <p14:tracePt t="507676" x="1770063" y="7569200"/>
          <p14:tracePt t="507686" x="1746250" y="7569200"/>
          <p14:tracePt t="507702" x="1735138" y="7569200"/>
          <p14:tracePt t="507718" x="1722438" y="7569200"/>
          <p14:tracePt t="507735" x="1687513" y="7569200"/>
          <p14:tracePt t="507752" x="1651000" y="7569200"/>
          <p14:tracePt t="507769" x="1639888" y="7556500"/>
          <p14:tracePt t="507968" x="1639888" y="7569200"/>
          <p14:tracePt t="508007" x="1627188" y="7569200"/>
          <p14:tracePt t="508014" x="1616075" y="7569200"/>
          <p14:tracePt t="508023" x="1603375" y="7580313"/>
          <p14:tracePt t="508042" x="1592263" y="7580313"/>
          <p14:tracePt t="508113" x="1592263" y="7593013"/>
          <p14:tracePt t="508226" x="1603375" y="7593013"/>
          <p14:tracePt t="508262" x="1616075" y="7593013"/>
          <p14:tracePt t="508275" x="1627188" y="7593013"/>
          <p14:tracePt t="508302" x="1663700" y="7593013"/>
          <p14:tracePt t="508308" x="1674813" y="7593013"/>
          <p14:tracePt t="508318" x="1698625" y="7593013"/>
          <p14:tracePt t="508335" x="1711325" y="7593013"/>
          <p14:tracePt t="508352" x="1735138" y="7593013"/>
          <p14:tracePt t="508385" x="1770063" y="7593013"/>
          <p14:tracePt t="508402" x="1830388" y="7604125"/>
          <p14:tracePt t="508418" x="1878013" y="7616825"/>
          <p14:tracePt t="508435" x="1924050" y="7627938"/>
          <p14:tracePt t="508451" x="1971675" y="7639050"/>
          <p14:tracePt t="508468" x="2008188" y="7639050"/>
          <p14:tracePt t="508484" x="2043113" y="7639050"/>
          <p14:tracePt t="508501" x="2066925" y="7639050"/>
          <p14:tracePt t="508518" x="2090738" y="7639050"/>
          <p14:tracePt t="508535" x="2127250" y="7662863"/>
          <p14:tracePt t="508551" x="2209800" y="7675563"/>
          <p14:tracePt t="508568" x="2305050" y="7710488"/>
          <p14:tracePt t="508584" x="2363788" y="7723188"/>
          <p14:tracePt t="508601" x="2400300" y="7734300"/>
          <p14:tracePt t="508618" x="2447925" y="7747000"/>
          <p14:tracePt t="508635" x="2459038" y="7747000"/>
          <p14:tracePt t="508651" x="2471738" y="7747000"/>
          <p14:tracePt t="508668" x="2482850" y="7747000"/>
          <p14:tracePt t="508685" x="2495550" y="7747000"/>
          <p14:tracePt t="508701" x="2530475" y="7747000"/>
          <p14:tracePt t="508718" x="2554288" y="7747000"/>
          <p14:tracePt t="508735" x="2625725" y="7747000"/>
          <p14:tracePt t="508751" x="2660650" y="7747000"/>
          <p14:tracePt t="508768" x="2708275" y="7747000"/>
          <p14:tracePt t="508785" x="2732088" y="7747000"/>
          <p14:tracePt t="508801" x="2768600" y="7747000"/>
          <p14:tracePt t="508818" x="2792413" y="7747000"/>
          <p14:tracePt t="508834" x="2827338" y="7747000"/>
          <p14:tracePt t="508852" x="2874963" y="7747000"/>
          <p14:tracePt t="508868" x="2911475" y="7747000"/>
          <p14:tracePt t="508885" x="2946400" y="7747000"/>
          <p14:tracePt t="508902" x="2970213" y="7747000"/>
          <p14:tracePt t="508918" x="2994025" y="7747000"/>
          <p14:tracePt t="508935" x="3028950" y="7747000"/>
          <p14:tracePt t="508952" x="3052763" y="7734300"/>
          <p14:tracePt t="508968" x="3076575" y="7734300"/>
          <p14:tracePt t="508985" x="3113088" y="7734300"/>
          <p14:tracePt t="509001" x="3136900" y="7734300"/>
          <p14:tracePt t="509018" x="3171825" y="7734300"/>
          <p14:tracePt t="509034" x="3195638" y="7734300"/>
          <p14:tracePt t="509052" x="3243263" y="7734300"/>
          <p14:tracePt t="509068" x="3279775" y="7734300"/>
          <p14:tracePt t="509085" x="3303588" y="7734300"/>
          <p14:tracePt t="509101" x="3327400" y="7734300"/>
          <p14:tracePt t="509118" x="3351213" y="7734300"/>
          <p14:tracePt t="509135" x="3375025" y="7734300"/>
          <p14:tracePt t="509151" x="3386138" y="7734300"/>
          <p14:tracePt t="509168" x="3421063" y="7734300"/>
          <p14:tracePt t="509185" x="3444875" y="7734300"/>
          <p14:tracePt t="509202" x="3468688" y="7734300"/>
          <p14:tracePt t="509218" x="3492500" y="7734300"/>
          <p14:tracePt t="509235" x="3529013" y="7734300"/>
          <p14:tracePt t="509252" x="3540125" y="7734300"/>
          <p14:tracePt t="509268" x="3576638" y="7747000"/>
          <p14:tracePt t="509271" x="3587750" y="7747000"/>
          <p14:tracePt t="509285" x="3611563" y="7747000"/>
          <p14:tracePt t="509302" x="3648075" y="7747000"/>
          <p14:tracePt t="509318" x="3671888" y="7758113"/>
          <p14:tracePt t="509335" x="3683000" y="7758113"/>
          <p14:tracePt t="509352" x="3695700" y="7758113"/>
          <p14:tracePt t="509368" x="3706813" y="7758113"/>
          <p14:tracePt t="509386" x="3730625" y="7758113"/>
          <p14:tracePt t="509403" x="3743325" y="7758113"/>
          <p14:tracePt t="509420" x="3754438" y="7770813"/>
          <p14:tracePt t="509510" x="3767138" y="7770813"/>
          <p14:tracePt t="509522" x="3778250" y="7770813"/>
          <p14:tracePt t="509546" x="3802063" y="7758113"/>
          <p14:tracePt t="509565" x="3813175" y="7747000"/>
          <p14:tracePt t="509581" x="3825875" y="7734300"/>
          <p14:tracePt t="509590" x="3836988" y="7734300"/>
          <p14:tracePt t="509608" x="3849688" y="7723188"/>
          <p14:tracePt t="509656" x="3860800" y="7710488"/>
          <p14:tracePt t="509791" x="3860800" y="7699375"/>
          <p14:tracePt t="509804" x="3873500" y="7686675"/>
          <p14:tracePt t="509817" x="3884613" y="7675563"/>
          <p14:tracePt t="509826" x="3884613" y="7662863"/>
          <p14:tracePt t="509842" x="3897313" y="7662863"/>
          <p14:tracePt t="509852" x="3897313" y="7651750"/>
          <p14:tracePt t="509869" x="3908425" y="7639050"/>
          <p14:tracePt t="509960" x="3921125" y="7627938"/>
          <p14:tracePt t="509973" x="3932238" y="7627938"/>
          <p14:tracePt t="509981" x="3932238" y="7616825"/>
          <p14:tracePt t="509988" x="3932238" y="7604125"/>
          <p14:tracePt t="510000" x="3944938" y="7593013"/>
          <p14:tracePt t="510018" x="3956050" y="7569200"/>
          <p14:tracePt t="510035" x="3956050" y="7556500"/>
          <p14:tracePt t="510050" x="3968750" y="7545388"/>
          <p14:tracePt t="510067" x="3979863" y="7545388"/>
          <p14:tracePt t="510084" x="3979863" y="7521575"/>
          <p14:tracePt t="510118" x="3992563" y="7521575"/>
          <p14:tracePt t="510135" x="3992563" y="7508875"/>
          <p14:tracePt t="510240" x="4003675" y="7497763"/>
          <p14:tracePt t="510256" x="4016375" y="7485063"/>
          <p14:tracePt t="510263" x="4016375" y="7473950"/>
          <p14:tracePt t="510279" x="4016375" y="7461250"/>
          <p14:tracePt t="510295" x="4027488" y="7437438"/>
          <p14:tracePt t="510310" x="4027488" y="7426325"/>
          <p14:tracePt t="510319" x="4027488" y="7413625"/>
          <p14:tracePt t="510334" x="4027488" y="7389813"/>
          <p14:tracePt t="510351" x="4027488" y="7354888"/>
          <p14:tracePt t="510367" x="4027488" y="7318375"/>
          <p14:tracePt t="510384" x="4027488" y="7294563"/>
          <p14:tracePt t="510401" x="4027488" y="7259638"/>
          <p14:tracePt t="510417" x="4027488" y="7235825"/>
          <p14:tracePt t="510434" x="4016375" y="7188200"/>
          <p14:tracePt t="510451" x="4016375" y="7153275"/>
          <p14:tracePt t="510467" x="4016375" y="7129463"/>
          <p14:tracePt t="510484" x="4016375" y="7116763"/>
          <p14:tracePt t="510501" x="4016375" y="7092950"/>
          <p14:tracePt t="510518" x="4016375" y="7058025"/>
          <p14:tracePt t="510535" x="4016375" y="7045325"/>
          <p14:tracePt t="510551" x="4016375" y="7021513"/>
          <p14:tracePt t="510567" x="4016375" y="7010400"/>
          <p14:tracePt t="510584" x="4003675" y="6997700"/>
          <p14:tracePt t="510618" x="4003675" y="6973888"/>
          <p14:tracePt t="510635" x="4003675" y="6962775"/>
          <p14:tracePt t="510652" x="4003675" y="6950075"/>
          <p14:tracePt t="510668" x="4003675" y="6938963"/>
          <p14:tracePt t="510685" x="4003675" y="6926263"/>
          <p14:tracePt t="510702" x="4003675" y="6902450"/>
          <p14:tracePt t="510718" x="4003675" y="6878638"/>
          <p14:tracePt t="510735" x="4003675" y="6843713"/>
          <p14:tracePt t="510752" x="4003675" y="6808788"/>
          <p14:tracePt t="510769" x="3979863" y="6761163"/>
          <p14:tracePt t="510785" x="3956050" y="6737350"/>
          <p14:tracePt t="510801" x="3932238" y="6713538"/>
          <p14:tracePt t="510818" x="3908425" y="6689725"/>
          <p14:tracePt t="510835" x="3884613" y="6689725"/>
          <p14:tracePt t="510851" x="3873500" y="6689725"/>
          <p14:tracePt t="510868" x="3849688" y="6689725"/>
          <p14:tracePt t="510885" x="3813175" y="6689725"/>
          <p14:tracePt t="510902" x="3789363" y="6689725"/>
          <p14:tracePt t="510918" x="3767138" y="6689725"/>
          <p14:tracePt t="510934" x="3754438" y="6689725"/>
          <p14:tracePt t="510951" x="3730625" y="6689725"/>
          <p14:tracePt t="510968" x="3706813" y="6689725"/>
          <p14:tracePt t="510984" x="3659188" y="6665913"/>
          <p14:tracePt t="511000" x="3624263" y="6665913"/>
          <p14:tracePt t="511017" x="3600450" y="6665913"/>
          <p14:tracePt t="511035" x="3576638" y="6665913"/>
          <p14:tracePt t="511051" x="3540125" y="6665913"/>
          <p14:tracePt t="511067" x="3529013" y="6677025"/>
          <p14:tracePt t="511084" x="3516313" y="6689725"/>
          <p14:tracePt t="511101" x="3505200" y="6700838"/>
          <p14:tracePt t="511117" x="3492500" y="6700838"/>
          <p14:tracePt t="511134" x="3492500" y="6713538"/>
          <p14:tracePt t="511167" x="3468688" y="6737350"/>
          <p14:tracePt t="511184" x="3457575" y="6748463"/>
          <p14:tracePt t="511201" x="3457575" y="6761163"/>
          <p14:tracePt t="511218" x="3444875" y="6772275"/>
          <p14:tracePt t="511234" x="3433763" y="6784975"/>
          <p14:tracePt t="511251" x="3421063" y="6796088"/>
          <p14:tracePt t="511284" x="3421063" y="6808788"/>
          <p14:tracePt t="511319" x="3409950" y="6819900"/>
          <p14:tracePt t="511326" x="3409950" y="6832600"/>
          <p14:tracePt t="511351" x="3398838" y="6843713"/>
          <p14:tracePt t="511364" x="3398838" y="6867525"/>
          <p14:tracePt t="511380" x="3386138" y="6878638"/>
          <p14:tracePt t="511388" x="3386138" y="6891338"/>
          <p14:tracePt t="511401" x="3386138" y="6902450"/>
          <p14:tracePt t="511418" x="3375025" y="6915150"/>
          <p14:tracePt t="511434" x="3375025" y="6926263"/>
          <p14:tracePt t="511467" x="3375025" y="6938963"/>
          <p14:tracePt t="511484" x="3362325" y="6950075"/>
          <p14:tracePt t="511518" x="3362325" y="6962775"/>
          <p14:tracePt t="511535" x="3362325" y="6973888"/>
          <p14:tracePt t="511550" x="3362325" y="6997700"/>
          <p14:tracePt t="511567" x="3362325" y="7010400"/>
          <p14:tracePt t="511584" x="3362325" y="7034213"/>
          <p14:tracePt t="511601" x="3362325" y="7045325"/>
          <p14:tracePt t="511618" x="3375025" y="7058025"/>
          <p14:tracePt t="511635" x="3398838" y="7069138"/>
          <p14:tracePt t="511652" x="3457575" y="7081838"/>
          <p14:tracePt t="511670" x="3529013" y="7116763"/>
          <p14:tracePt t="511685" x="3635375" y="7153275"/>
          <p14:tracePt t="511702" x="3754438" y="7188200"/>
          <p14:tracePt t="511718" x="3813175" y="7200900"/>
          <p14:tracePt t="511735" x="3873500" y="7200900"/>
          <p14:tracePt t="511752" x="3921125" y="7200900"/>
          <p14:tracePt t="511769" x="3944938" y="7200900"/>
          <p14:tracePt t="511785" x="3956050" y="7177088"/>
          <p14:tracePt t="511801" x="3992563" y="7164388"/>
          <p14:tracePt t="511818" x="4040188" y="7153275"/>
          <p14:tracePt t="511835" x="4135438" y="7140575"/>
          <p14:tracePt t="511852" x="4217988" y="7140575"/>
          <p14:tracePt t="511869" x="4313238" y="7116763"/>
          <p14:tracePt t="511885" x="4360863" y="7092950"/>
          <p14:tracePt t="511902" x="4395788" y="7081838"/>
          <p14:tracePt t="511918" x="4432300" y="7058025"/>
          <p14:tracePt t="511934" x="4456113" y="7034213"/>
          <p14:tracePt t="512008" x="4443413" y="7034213"/>
          <p14:tracePt t="512020" x="4443413" y="7021513"/>
          <p14:tracePt t="512028" x="4432300" y="7021513"/>
          <p14:tracePt t="512036" x="4408488" y="6997700"/>
          <p14:tracePt t="512050" x="4395788" y="6986588"/>
          <p14:tracePt t="512067" x="4300538" y="6938963"/>
          <p14:tracePt t="512084" x="4194175" y="6878638"/>
          <p14:tracePt t="512100" x="4087813" y="6843713"/>
          <p14:tracePt t="512117" x="3979863" y="6796088"/>
          <p14:tracePt t="512134" x="3873500" y="6748463"/>
          <p14:tracePt t="512150" x="3778250" y="6713538"/>
          <p14:tracePt t="512167" x="3695700" y="6689725"/>
          <p14:tracePt t="512184" x="3611563" y="6665913"/>
          <p14:tracePt t="512200" x="3576638" y="6653213"/>
          <p14:tracePt t="512217" x="3552825" y="6653213"/>
          <p14:tracePt t="512234" x="3516313" y="6653213"/>
          <p14:tracePt t="512251" x="3492500" y="6653213"/>
          <p14:tracePt t="512267" x="3457575" y="6653213"/>
          <p14:tracePt t="512269" x="3444875" y="6653213"/>
          <p14:tracePt t="512284" x="3409950" y="6665913"/>
          <p14:tracePt t="512300" x="3375025" y="6665913"/>
          <p14:tracePt t="512317" x="3327400" y="6665913"/>
          <p14:tracePt t="512334" x="3255963" y="6665913"/>
          <p14:tracePt t="512350" x="3160713" y="6653213"/>
          <p14:tracePt t="512367" x="3076575" y="6629400"/>
          <p14:tracePt t="512384" x="3006725" y="6618288"/>
          <p14:tracePt t="512401" x="2970213" y="6605588"/>
          <p14:tracePt t="512417" x="2935288" y="6605588"/>
          <p14:tracePt t="512434" x="2911475" y="6605588"/>
          <p14:tracePt t="512451" x="2874963" y="6605588"/>
          <p14:tracePt t="512467" x="2851150" y="6605588"/>
          <p14:tracePt t="512484" x="2816225" y="6605588"/>
          <p14:tracePt t="512500" x="2755900" y="6605588"/>
          <p14:tracePt t="512517" x="2649538" y="6594475"/>
          <p14:tracePt t="512533" x="2590800" y="6581775"/>
          <p14:tracePt t="512550" x="2554288" y="6570663"/>
          <p14:tracePt t="512567" x="2519363" y="6570663"/>
          <p14:tracePt t="512584" x="2495550" y="6570663"/>
          <p14:tracePt t="512601" x="2471738" y="6557963"/>
          <p14:tracePt t="512618" x="2435225" y="6557963"/>
          <p14:tracePt t="512641" x="2424113" y="6557963"/>
          <p14:tracePt t="512661" x="2400300" y="6557963"/>
          <p14:tracePt t="512677" x="2387600" y="6581775"/>
          <p14:tracePt t="512686" x="2363788" y="6581775"/>
          <p14:tracePt t="512701" x="2328863" y="6605588"/>
          <p14:tracePt t="512718" x="2305050" y="6629400"/>
          <p14:tracePt t="512735" x="2281238" y="6642100"/>
          <p14:tracePt t="512751" x="2268538" y="6653213"/>
          <p14:tracePt t="512768" x="2268538" y="6665913"/>
          <p14:tracePt t="512785" x="2257425" y="6677025"/>
          <p14:tracePt t="512818" x="2257425" y="6689725"/>
          <p14:tracePt t="512836" x="2257425" y="6713538"/>
          <p14:tracePt t="512851" x="2257425" y="6724650"/>
          <p14:tracePt t="512869" x="2257425" y="6748463"/>
          <p14:tracePt t="512884" x="2268538" y="6784975"/>
          <p14:tracePt t="512900" x="2292350" y="6819900"/>
          <p14:tracePt t="512917" x="2328863" y="6856413"/>
          <p14:tracePt t="512934" x="2352675" y="6891338"/>
          <p14:tracePt t="512950" x="2387600" y="6915150"/>
          <p14:tracePt t="512967" x="2459038" y="6962775"/>
          <p14:tracePt t="512983" x="2506663" y="6997700"/>
          <p14:tracePt t="513002" x="2554288" y="7010400"/>
          <p14:tracePt t="513017" x="2601913" y="7034213"/>
          <p14:tracePt t="513033" x="2638425" y="7045325"/>
          <p14:tracePt t="513050" x="2673350" y="7058025"/>
          <p14:tracePt t="513067" x="2697163" y="7058025"/>
          <p14:tracePt t="513083" x="2732088" y="7058025"/>
          <p14:tracePt t="513100" x="2744788" y="7058025"/>
          <p14:tracePt t="513116" x="2755900" y="7058025"/>
          <p14:tracePt t="513133" x="2779713" y="7045325"/>
          <p14:tracePt t="513134" x="2792413" y="7045325"/>
          <p14:tracePt t="513150" x="2840038" y="7045325"/>
          <p14:tracePt t="513166" x="2887663" y="7045325"/>
          <p14:tracePt t="513183" x="2922588" y="7045325"/>
          <p14:tracePt t="513200" x="2970213" y="7045325"/>
          <p14:tracePt t="513217" x="3017838" y="7045325"/>
          <p14:tracePt t="513234" x="3065463" y="7058025"/>
          <p14:tracePt t="513251" x="3076575" y="7058025"/>
          <p14:tracePt t="513267" x="3089275" y="7058025"/>
          <p14:tracePt t="513284" x="3100388" y="7058025"/>
          <p14:tracePt t="513300" x="3124200" y="7058025"/>
          <p14:tracePt t="513317" x="3148013" y="7058025"/>
          <p14:tracePt t="513333" x="3184525" y="7045325"/>
          <p14:tracePt t="513350" x="3232150" y="7045325"/>
          <p14:tracePt t="513367" x="3255963" y="7045325"/>
          <p14:tracePt t="513384" x="3290888" y="7045325"/>
          <p14:tracePt t="513400" x="3314700" y="7034213"/>
          <p14:tracePt t="513417" x="3351213" y="7034213"/>
          <p14:tracePt t="513433" x="3386138" y="7034213"/>
          <p14:tracePt t="513450" x="3409950" y="7034213"/>
          <p14:tracePt t="513467" x="3505200" y="7034213"/>
          <p14:tracePt t="513483" x="3576638" y="7045325"/>
          <p14:tracePt t="513501" x="3659188" y="7069138"/>
          <p14:tracePt t="513517" x="3719513" y="7081838"/>
          <p14:tracePt t="513534" x="3767138" y="7081838"/>
          <p14:tracePt t="513551" x="3789363" y="7092950"/>
          <p14:tracePt t="513567" x="3849688" y="7092950"/>
          <p14:tracePt t="513583" x="3873500" y="7092950"/>
          <p14:tracePt t="513600" x="3944938" y="7092950"/>
          <p14:tracePt t="513616" x="3992563" y="7092950"/>
          <p14:tracePt t="513633" x="4051300" y="7092950"/>
          <p14:tracePt t="513650" x="4111625" y="7092950"/>
          <p14:tracePt t="513667" x="4170363" y="7092950"/>
          <p14:tracePt t="513684" x="4229100" y="7069138"/>
          <p14:tracePt t="513700" x="4324350" y="7034213"/>
          <p14:tracePt t="513718" x="4395788" y="7010400"/>
          <p14:tracePt t="513734" x="4467225" y="6986588"/>
          <p14:tracePt t="513751" x="4562475" y="6962775"/>
          <p14:tracePt t="513769" x="4621213" y="6938963"/>
          <p14:tracePt t="513772" x="4645025" y="6926263"/>
          <p14:tracePt t="513784" x="4668838" y="6926263"/>
          <p14:tracePt t="513801" x="4716463" y="6902450"/>
          <p14:tracePt t="513818" x="4752975" y="6902450"/>
          <p14:tracePt t="513834" x="4776788" y="6902450"/>
          <p14:tracePt t="513851" x="4835525" y="6891338"/>
          <p14:tracePt t="513868" x="4883150" y="6891338"/>
          <p14:tracePt t="513885" x="4930775" y="6891338"/>
          <p14:tracePt t="513902" x="5013325" y="6878638"/>
          <p14:tracePt t="513918" x="5049838" y="6878638"/>
          <p14:tracePt t="513935" x="5084763" y="6878638"/>
          <p14:tracePt t="513951" x="5121275" y="6867525"/>
          <p14:tracePt t="513968" x="5145088" y="6867525"/>
          <p14:tracePt t="513984" x="5180013" y="6867525"/>
          <p14:tracePt t="514001" x="5203825" y="6867525"/>
          <p14:tracePt t="514018" x="5251450" y="6843713"/>
          <p14:tracePt t="514035" x="5287963" y="6843713"/>
          <p14:tracePt t="514051" x="5322888" y="6843713"/>
          <p14:tracePt t="514068" x="5346700" y="6843713"/>
          <p14:tracePt t="514084" x="5381625" y="6843713"/>
          <p14:tracePt t="514101" x="5441950" y="6843713"/>
          <p14:tracePt t="514118" x="5524500" y="6856413"/>
          <p14:tracePt t="514135" x="5572125" y="6867525"/>
          <p14:tracePt t="514151" x="5595938" y="6867525"/>
          <p14:tracePt t="514168" x="5632450" y="6867525"/>
          <p14:tracePt t="514185" x="5656263" y="6878638"/>
          <p14:tracePt t="514201" x="5678488" y="6878638"/>
          <p14:tracePt t="514301" x="5667375" y="6878638"/>
          <p14:tracePt t="514310" x="5643563" y="6891338"/>
          <p14:tracePt t="514319" x="5632450" y="6891338"/>
          <p14:tracePt t="514335" x="5608638" y="6891338"/>
          <p14:tracePt t="514351" x="5584825" y="6902450"/>
          <p14:tracePt t="514367" x="5537200" y="6915150"/>
          <p14:tracePt t="514384" x="5429250" y="6950075"/>
          <p14:tracePt t="514400" x="5287963" y="6962775"/>
          <p14:tracePt t="514417" x="5097463" y="6973888"/>
          <p14:tracePt t="514433" x="4824413" y="6973888"/>
          <p14:tracePt t="514450" x="4668838" y="6950075"/>
          <p14:tracePt t="514467" x="4562475" y="6938963"/>
          <p14:tracePt t="514484" x="4503738" y="6938963"/>
          <p14:tracePt t="514500" x="4467225" y="6938963"/>
          <p14:tracePt t="514517" x="4432300" y="6938963"/>
          <p14:tracePt t="514534" x="4384675" y="6938963"/>
          <p14:tracePt t="514550" x="4348163" y="6950075"/>
          <p14:tracePt t="514567" x="4300538" y="6962775"/>
          <p14:tracePt t="514584" x="4241800" y="6973888"/>
          <p14:tracePt t="514600" x="4135438" y="6973888"/>
          <p14:tracePt t="514617" x="4003675" y="6973888"/>
          <p14:tracePt t="514633" x="3884613" y="6962775"/>
          <p14:tracePt t="514650" x="3754438" y="6915150"/>
          <p14:tracePt t="514666" x="3706813" y="6891338"/>
          <p14:tracePt t="514683" x="3671888" y="6878638"/>
          <p14:tracePt t="514700" x="3635375" y="6878638"/>
          <p14:tracePt t="514717" x="3611563" y="6867525"/>
          <p14:tracePt t="514737" x="3563938" y="6867525"/>
          <p14:tracePt t="514752" x="3552825" y="6867525"/>
          <p14:tracePt t="514768" x="3529013" y="6867525"/>
          <p14:tracePt t="514786" x="3516313" y="6867525"/>
          <p14:tracePt t="514803" x="3481388" y="6867525"/>
          <p14:tracePt t="514818" x="3457575" y="6867525"/>
          <p14:tracePt t="514836" x="3409950" y="6867525"/>
          <p14:tracePt t="514851" x="3386138" y="6867525"/>
          <p14:tracePt t="514867" x="3362325" y="6867525"/>
          <p14:tracePt t="514886" x="3314700" y="6867525"/>
          <p14:tracePt t="514902" x="3290888" y="6867525"/>
          <p14:tracePt t="515060" x="3279775" y="6867525"/>
          <p14:tracePt t="515280" x="3279775" y="6878638"/>
          <p14:tracePt t="515478" x="3267075" y="6878638"/>
          <p14:tracePt t="515502" x="3267075" y="6891338"/>
          <p14:tracePt t="516037" x="3267075" y="6878638"/>
          <p14:tracePt t="516160" x="3267075" y="6867525"/>
          <p14:tracePt t="516986" x="3255963" y="6878638"/>
          <p14:tracePt t="517002" x="3255963" y="6891338"/>
          <p14:tracePt t="517008" x="3243263" y="6902450"/>
          <p14:tracePt t="517017" x="3243263" y="6915150"/>
          <p14:tracePt t="517032" x="3232150" y="6950075"/>
          <p14:tracePt t="517049" x="3232150" y="6962775"/>
          <p14:tracePt t="517066" x="3232150" y="6997700"/>
          <p14:tracePt t="517083" x="3232150" y="7034213"/>
          <p14:tracePt t="517100" x="3232150" y="7058025"/>
          <p14:tracePt t="517116" x="3232150" y="7081838"/>
          <p14:tracePt t="517132" x="3232150" y="7116763"/>
          <p14:tracePt t="517149" x="3232150" y="7153275"/>
          <p14:tracePt t="517166" x="3232150" y="7164388"/>
          <p14:tracePt t="517182" x="3232150" y="7188200"/>
          <p14:tracePt t="517199" x="3243263" y="7200900"/>
          <p14:tracePt t="517216" x="3243263" y="7224713"/>
          <p14:tracePt t="517232" x="3243263" y="7248525"/>
          <p14:tracePt t="517249" x="3243263" y="7283450"/>
          <p14:tracePt t="517266" x="3267075" y="7307263"/>
          <p14:tracePt t="517268" x="3267075" y="7331075"/>
          <p14:tracePt t="517282" x="3279775" y="7354888"/>
          <p14:tracePt t="517298" x="3290888" y="7402513"/>
          <p14:tracePt t="517315" x="3290888" y="7426325"/>
          <p14:tracePt t="517334" x="3314700" y="7473950"/>
          <p14:tracePt t="517351" x="3314700" y="7497763"/>
          <p14:tracePt t="517367" x="3314700" y="7508875"/>
          <p14:tracePt t="517424" x="3314700" y="7521575"/>
          <p14:tracePt t="517432" x="3314700" y="7532688"/>
          <p14:tracePt t="517440" x="3303588" y="7532688"/>
          <p14:tracePt t="517448" x="3303588" y="7545388"/>
          <p14:tracePt t="517465" x="3267075" y="7556500"/>
          <p14:tracePt t="517483" x="3243263" y="7580313"/>
          <p14:tracePt t="517499" x="3208338" y="7604125"/>
          <p14:tracePt t="517516" x="3171825" y="7639050"/>
          <p14:tracePt t="517533" x="3113088" y="7675563"/>
          <p14:tracePt t="517549" x="3076575" y="7710488"/>
          <p14:tracePt t="517566" x="3028950" y="7710488"/>
          <p14:tracePt t="517582" x="3006725" y="7710488"/>
          <p14:tracePt t="517599" x="2970213" y="7710488"/>
          <p14:tracePt t="517616" x="2935288" y="7710488"/>
          <p14:tracePt t="517632" x="2863850" y="7710488"/>
          <p14:tracePt t="517649" x="2732088" y="7686675"/>
          <p14:tracePt t="517650" x="2684463" y="7675563"/>
          <p14:tracePt t="517666" x="2566988" y="7639050"/>
          <p14:tracePt t="517682" x="2459038" y="7604125"/>
          <p14:tracePt t="517699" x="2411413" y="7604125"/>
          <p14:tracePt t="517716" x="2376488" y="7593013"/>
          <p14:tracePt t="517732" x="2363788" y="7593013"/>
          <p14:tracePt t="517749" x="2352675" y="7593013"/>
          <p14:tracePt t="517780" x="2339975" y="7580313"/>
          <p14:tracePt t="517788" x="2328863" y="7580313"/>
          <p14:tracePt t="517799" x="2316163" y="7580313"/>
          <p14:tracePt t="517816" x="2257425" y="7569200"/>
          <p14:tracePt t="517832" x="2222500" y="7556500"/>
          <p14:tracePt t="517849" x="2174875" y="7556500"/>
          <p14:tracePt t="517866" x="2090738" y="7545388"/>
          <p14:tracePt t="517867" x="2066925" y="7545388"/>
          <p14:tracePt t="517882" x="2032000" y="7532688"/>
          <p14:tracePt t="517899" x="1984375" y="7521575"/>
          <p14:tracePt t="517915" x="1960563" y="7521575"/>
          <p14:tracePt t="517933" x="1924050" y="7497763"/>
          <p14:tracePt t="517950" x="1889125" y="7497763"/>
          <p14:tracePt t="517967" x="1865313" y="7497763"/>
          <p14:tracePt t="517983" x="1854200" y="7497763"/>
          <p14:tracePt t="518033" x="1841500" y="7497763"/>
          <p14:tracePt t="518038" x="1830388" y="7497763"/>
          <p14:tracePt t="518050" x="1806575" y="7497763"/>
          <p14:tracePt t="518068" x="1758950" y="7485063"/>
          <p14:tracePt t="518085" x="1722438" y="7473950"/>
          <p14:tracePt t="518101" x="1711325" y="7473950"/>
          <p14:tracePt t="518134" x="1698625" y="7473950"/>
          <p14:tracePt t="518254" x="1711325" y="7473950"/>
          <p14:tracePt t="518262" x="1722438" y="7473950"/>
          <p14:tracePt t="518273" x="1722438" y="7461250"/>
          <p14:tracePt t="518301" x="1782763" y="7450138"/>
          <p14:tracePt t="518316" x="1841500" y="7450138"/>
          <p14:tracePt t="518332" x="1912938" y="7450138"/>
          <p14:tracePt t="518349" x="1971675" y="7450138"/>
          <p14:tracePt t="518366" x="2019300" y="7461250"/>
          <p14:tracePt t="518382" x="2079625" y="7473950"/>
          <p14:tracePt t="518399" x="2103438" y="7473950"/>
          <p14:tracePt t="518416" x="2151063" y="7485063"/>
          <p14:tracePt t="518432" x="2209800" y="7497763"/>
          <p14:tracePt t="518449" x="2268538" y="7508875"/>
          <p14:tracePt t="518465" x="2305050" y="7508875"/>
          <p14:tracePt t="518482" x="2352675" y="7508875"/>
          <p14:tracePt t="518499" x="2387600" y="7508875"/>
          <p14:tracePt t="518516" x="2424113" y="7508875"/>
          <p14:tracePt t="518532" x="2471738" y="7508875"/>
          <p14:tracePt t="518550" x="2519363" y="7508875"/>
          <p14:tracePt t="518565" x="2543175" y="7508875"/>
          <p14:tracePt t="518582" x="2601913" y="7508875"/>
          <p14:tracePt t="518598" x="2638425" y="7508875"/>
          <p14:tracePt t="518615" x="2673350" y="7508875"/>
          <p14:tracePt t="518632" x="2684463" y="7508875"/>
          <p14:tracePt t="518649" x="2720975" y="7508875"/>
          <p14:tracePt t="518666" x="2744788" y="7508875"/>
          <p14:tracePt t="518666" x="2755900" y="7508875"/>
          <p14:tracePt t="518682" x="2792413" y="7508875"/>
          <p14:tracePt t="518699" x="2816225" y="7508875"/>
          <p14:tracePt t="518715" x="2851150" y="7521575"/>
          <p14:tracePt t="518732" x="2887663" y="7532688"/>
          <p14:tracePt t="518749" x="2935288" y="7545388"/>
          <p14:tracePt t="518766" x="3006725" y="7569200"/>
          <p14:tracePt t="518782" x="3028950" y="7569200"/>
          <p14:tracePt t="518799" x="3065463" y="7580313"/>
          <p14:tracePt t="518815" x="3089275" y="7580313"/>
          <p14:tracePt t="518833" x="3124200" y="7580313"/>
          <p14:tracePt t="518849" x="3160713" y="7580313"/>
          <p14:tracePt t="518866" x="3195638" y="7580313"/>
          <p14:tracePt t="518883" x="3232150" y="7580313"/>
          <p14:tracePt t="518899" x="3267075" y="7580313"/>
          <p14:tracePt t="518915" x="3303588" y="7580313"/>
          <p14:tracePt t="518932" x="3338513" y="7593013"/>
          <p14:tracePt t="518949" x="3351213" y="7593013"/>
          <p14:tracePt t="518965" x="3386138" y="7593013"/>
          <p14:tracePt t="518982" x="3409950" y="7593013"/>
          <p14:tracePt t="518999" x="3444875" y="7593013"/>
          <p14:tracePt t="519015" x="3468688" y="7593013"/>
          <p14:tracePt t="519032" x="3492500" y="7593013"/>
          <p14:tracePt t="519049" x="3505200" y="7593013"/>
          <p14:tracePt t="519065" x="3529013" y="7580313"/>
          <p14:tracePt t="519082" x="3552825" y="7580313"/>
          <p14:tracePt t="519098" x="3587750" y="7580313"/>
          <p14:tracePt t="519116" x="3611563" y="7580313"/>
          <p14:tracePt t="519132" x="3648075" y="7580313"/>
          <p14:tracePt t="519149" x="3659188" y="7580313"/>
          <p14:tracePt t="519165" x="3671888" y="7580313"/>
          <p14:tracePt t="519182" x="3695700" y="7580313"/>
          <p14:tracePt t="519236" x="3706813" y="7580313"/>
          <p14:tracePt t="519252" x="3719513" y="7580313"/>
          <p14:tracePt t="519266" x="3743325" y="7580313"/>
          <p14:tracePt t="519294" x="3754438" y="7580313"/>
          <p14:tracePt t="519349" x="3767138" y="7580313"/>
          <p14:tracePt t="519387" x="3778250" y="7580313"/>
          <p14:tracePt t="519644" x="3778250" y="7569200"/>
          <p14:tracePt t="519688" x="3778250" y="7556500"/>
          <p14:tracePt t="519757" x="3778250" y="7545388"/>
          <p14:tracePt t="519865" x="3778250" y="7532688"/>
          <p14:tracePt t="520204" x="3789363" y="7532688"/>
          <p14:tracePt t="520212" x="3802063" y="7521575"/>
          <p14:tracePt t="520220" x="3813175" y="7521575"/>
          <p14:tracePt t="520234" x="3825875" y="7508875"/>
          <p14:tracePt t="520249" x="3836988" y="7497763"/>
          <p14:tracePt t="520264" x="3849688" y="7485063"/>
          <p14:tracePt t="520282" x="3860800" y="7461250"/>
          <p14:tracePt t="520299" x="3873500" y="7426325"/>
          <p14:tracePt t="520315" x="3884613" y="7402513"/>
          <p14:tracePt t="520332" x="3884613" y="7378700"/>
          <p14:tracePt t="520349" x="3884613" y="7331075"/>
          <p14:tracePt t="520383" x="3884613" y="7318375"/>
          <p14:tracePt t="520758" x="3884613" y="7331075"/>
          <p14:tracePt t="520798" x="3884613" y="7342188"/>
          <p14:tracePt t="520844" x="3873500" y="7354888"/>
          <p14:tracePt t="520867" x="3860800" y="7354888"/>
          <p14:tracePt t="520874" x="3860800" y="7366000"/>
          <p14:tracePt t="520889" x="3860800" y="7389813"/>
          <p14:tracePt t="520905" x="3860800" y="7402513"/>
          <p14:tracePt t="520916" x="3860800" y="7413625"/>
          <p14:tracePt t="520932" x="3860800" y="7426325"/>
          <p14:tracePt t="520949" x="3873500" y="7461250"/>
          <p14:tracePt t="520966" x="3897313" y="7497763"/>
          <p14:tracePt t="520982" x="3921125" y="7532688"/>
          <p14:tracePt t="520998" x="3921125" y="7556500"/>
          <p14:tracePt t="521015" x="3944938" y="7569200"/>
          <p14:tracePt t="521031" x="3944938" y="7593013"/>
          <p14:tracePt t="521048" x="3956050" y="7604125"/>
          <p14:tracePt t="521083" x="3956050" y="7616825"/>
          <p14:tracePt t="521221" x="3968750" y="7616825"/>
          <p14:tracePt t="521228" x="3968750" y="7627938"/>
          <p14:tracePt t="521236" x="3968750" y="7639050"/>
          <p14:tracePt t="521402" x="3968750" y="7627938"/>
          <p14:tracePt t="521409" x="3968750" y="7616825"/>
          <p14:tracePt t="521420" x="3979863" y="7604125"/>
          <p14:tracePt t="521434" x="3979863" y="7569200"/>
          <p14:tracePt t="521450" x="3992563" y="7545388"/>
          <p14:tracePt t="521467" x="3992563" y="7508875"/>
          <p14:tracePt t="521483" x="3992563" y="7485063"/>
          <p14:tracePt t="521500" x="3992563" y="7450138"/>
          <p14:tracePt t="521518" x="3992563" y="7413625"/>
          <p14:tracePt t="521532" x="3992563" y="7378700"/>
          <p14:tracePt t="521548" x="3979863" y="7354888"/>
          <p14:tracePt t="521565" x="3979863" y="7331075"/>
          <p14:tracePt t="521582" x="3979863" y="7318375"/>
          <p14:tracePt t="521599" x="3979863" y="7294563"/>
          <p14:tracePt t="521615" x="3979863" y="7283450"/>
          <p14:tracePt t="521649" x="3979863" y="7270750"/>
          <p14:tracePt t="521693" x="3979863" y="7259638"/>
          <p14:tracePt t="521714" x="3979863" y="7248525"/>
          <p14:tracePt t="521722" x="3979863" y="7235825"/>
          <p14:tracePt t="521734" x="3979863" y="7224713"/>
          <p14:tracePt t="521749" x="3979863" y="7212013"/>
          <p14:tracePt t="521765" x="3979863" y="7200900"/>
          <p14:tracePt t="521782" x="3979863" y="7188200"/>
          <p14:tracePt t="521798" x="3979863" y="7177088"/>
          <p14:tracePt t="521815" x="3979863" y="7140575"/>
          <p14:tracePt t="521831" x="3968750" y="7116763"/>
          <p14:tracePt t="521848" x="3956050" y="7092950"/>
          <p14:tracePt t="521865" x="3956050" y="7081838"/>
          <p14:tracePt t="521882" x="3944938" y="7069138"/>
          <p14:tracePt t="521898" x="3932238" y="7045325"/>
          <p14:tracePt t="521915" x="3921125" y="7021513"/>
          <p14:tracePt t="521932" x="3908425" y="6997700"/>
          <p14:tracePt t="521948" x="3884613" y="6973888"/>
          <p14:tracePt t="521965" x="3860800" y="6938963"/>
          <p14:tracePt t="521982" x="3802063" y="6867525"/>
          <p14:tracePt t="521999" x="3778250" y="6843713"/>
          <p14:tracePt t="522016" x="3743325" y="6808788"/>
          <p14:tracePt t="522032" x="3719513" y="6772275"/>
          <p14:tracePt t="522048" x="3683000" y="6737350"/>
          <p14:tracePt t="522065" x="3659188" y="6700838"/>
          <p14:tracePt t="522082" x="3648075" y="6689725"/>
          <p14:tracePt t="522098" x="3611563" y="6665913"/>
          <p14:tracePt t="522114" x="3563938" y="6653213"/>
          <p14:tracePt t="522131" x="3516313" y="6618288"/>
          <p14:tracePt t="522148" x="3468688" y="6581775"/>
          <p14:tracePt t="522165" x="3433763" y="6557963"/>
          <p14:tracePt t="522182" x="3398838" y="6534150"/>
          <p14:tracePt t="522200" x="3351213" y="6523038"/>
          <p14:tracePt t="522215" x="3303588" y="6523038"/>
          <p14:tracePt t="522232" x="3279775" y="6523038"/>
          <p14:tracePt t="522249" x="3243263" y="6523038"/>
          <p14:tracePt t="522266" x="3219450" y="6523038"/>
          <p14:tracePt t="522282" x="3184525" y="6523038"/>
          <p14:tracePt t="522299" x="3160713" y="6523038"/>
          <p14:tracePt t="522301" x="3136900" y="6523038"/>
          <p14:tracePt t="522316" x="3113088" y="6523038"/>
          <p14:tracePt t="522333" x="3100388" y="6523038"/>
          <p14:tracePt t="522349" x="3076575" y="6523038"/>
          <p14:tracePt t="522366" x="3052763" y="6523038"/>
          <p14:tracePt t="522382" x="3017838" y="6523038"/>
          <p14:tracePt t="522399" x="2994025" y="6546850"/>
          <p14:tracePt t="522416" x="2946400" y="6581775"/>
          <p14:tracePt t="522433" x="2911475" y="6618288"/>
          <p14:tracePt t="522449" x="2887663" y="6653213"/>
          <p14:tracePt t="522466" x="2851150" y="6700838"/>
          <p14:tracePt t="522482" x="2840038" y="6724650"/>
          <p14:tracePt t="522499" x="2840038" y="6748463"/>
          <p14:tracePt t="522516" x="2840038" y="6772275"/>
          <p14:tracePt t="522533" x="2840038" y="6832600"/>
          <p14:tracePt t="522549" x="2863850" y="6867525"/>
          <p14:tracePt t="522564" x="2898775" y="6902450"/>
          <p14:tracePt t="522581" x="2959100" y="6950075"/>
          <p14:tracePt t="522597" x="3041650" y="6997700"/>
          <p14:tracePt t="522615" x="3184525" y="7045325"/>
          <p14:tracePt t="522632" x="3314700" y="7092950"/>
          <p14:tracePt t="522648" x="3457575" y="7129463"/>
          <p14:tracePt t="522666" x="3611563" y="7164388"/>
          <p14:tracePt t="522683" x="3683000" y="7164388"/>
          <p14:tracePt t="522699" x="3706813" y="7164388"/>
          <p14:tracePt t="522716" x="3743325" y="7164388"/>
          <p14:tracePt t="522733" x="3754438" y="7164388"/>
          <p14:tracePt t="522750" x="3767138" y="7164388"/>
          <p14:tracePt t="522766" x="3778250" y="7164388"/>
          <p14:tracePt t="522783" x="3813175" y="7164388"/>
          <p14:tracePt t="522801" x="3860800" y="7164388"/>
          <p14:tracePt t="522817" x="3873500" y="7164388"/>
          <p14:tracePt t="522833" x="3897313" y="7164388"/>
          <p14:tracePt t="523062" x="3884613" y="7164388"/>
          <p14:tracePt t="523229" x="3873500" y="7164388"/>
          <p14:tracePt t="528296" x="3884613" y="7164388"/>
          <p14:tracePt t="528302" x="4003675" y="7116763"/>
          <p14:tracePt t="528312" x="4122738" y="7092950"/>
          <p14:tracePt t="528330" x="4181475" y="7092950"/>
          <p14:tracePt t="528384" x="4181475" y="7116763"/>
          <p14:tracePt t="528394" x="4181475" y="7140575"/>
          <p14:tracePt t="528400" x="4181475" y="7153275"/>
          <p14:tracePt t="528414" x="4194175" y="7188200"/>
          <p14:tracePt t="528430" x="4205288" y="7224713"/>
          <p14:tracePt t="528447" x="4229100" y="7248525"/>
          <p14:tracePt t="528462" x="4241800" y="7259638"/>
          <p14:tracePt t="528480" x="4252913" y="7270750"/>
          <p14:tracePt t="528547" x="4252913" y="7283450"/>
          <p14:tracePt t="528565" x="4265613" y="7307263"/>
          <p14:tracePt t="528571" x="4276725" y="7318375"/>
          <p14:tracePt t="528581" x="4300538" y="7331075"/>
          <p14:tracePt t="528598" x="4324350" y="7378700"/>
          <p14:tracePt t="528614" x="4360863" y="7413625"/>
          <p14:tracePt t="528631" x="4371975" y="7426325"/>
          <p14:tracePt t="528648" x="4371975" y="7437438"/>
          <p14:tracePt t="528672" x="4371975" y="7450138"/>
          <p14:tracePt t="528706" x="4371975" y="7461250"/>
          <p14:tracePt t="528722" x="4371975" y="7473950"/>
          <p14:tracePt t="528796" x="4360863" y="7473950"/>
          <p14:tracePt t="528858" x="4348163" y="7473950"/>
          <p14:tracePt t="543908" x="4348163" y="7485063"/>
          <p14:tracePt t="543934" x="4348163" y="7497763"/>
          <p14:tracePt t="543941" x="4348163" y="7508875"/>
          <p14:tracePt t="543950" x="4337050" y="7532688"/>
          <p14:tracePt t="543961" x="4324350" y="7532688"/>
          <p14:tracePt t="543976" x="4300538" y="7569200"/>
          <p14:tracePt t="543993" x="4289425" y="7580313"/>
          <p14:tracePt t="544010" x="4289425" y="7604125"/>
          <p14:tracePt t="544027" x="4276725" y="7627938"/>
          <p14:tracePt t="544043" x="4265613" y="7662863"/>
          <p14:tracePt t="544060" x="4229100" y="7699375"/>
          <p14:tracePt t="544076" x="4217988" y="7723188"/>
          <p14:tracePt t="544093" x="4205288" y="7758113"/>
          <p14:tracePt t="544110" x="4181475" y="7781925"/>
          <p14:tracePt t="544126" x="4157663" y="7829550"/>
          <p14:tracePt t="544142" x="4122738" y="7866063"/>
          <p14:tracePt t="544159" x="4087813" y="7900988"/>
          <p14:tracePt t="544176" x="4064000" y="7924800"/>
          <p14:tracePt t="544192" x="4051300" y="7937500"/>
          <p14:tracePt t="544209" x="4051300" y="7948613"/>
          <p14:tracePt t="544368" x="4064000" y="7924800"/>
          <p14:tracePt t="544374" x="4075113" y="7913688"/>
          <p14:tracePt t="544382" x="4087813" y="7900988"/>
          <p14:tracePt t="544392" x="4098925" y="7877175"/>
          <p14:tracePt t="544409" x="4122738" y="7842250"/>
          <p14:tracePt t="544426" x="4135438" y="7805738"/>
          <p14:tracePt t="544442" x="4157663" y="7770813"/>
          <p14:tracePt t="544459" x="4157663" y="7734300"/>
          <p14:tracePt t="544476" x="4170363" y="7699375"/>
          <p14:tracePt t="544492" x="4181475" y="7675563"/>
          <p14:tracePt t="544509" x="4181475" y="7651750"/>
          <p14:tracePt t="544525" x="4194175" y="7627938"/>
          <p14:tracePt t="544542" x="4194175" y="7604125"/>
          <p14:tracePt t="544559" x="4205288" y="7580313"/>
          <p14:tracePt t="544575" x="4217988" y="7569200"/>
          <p14:tracePt t="544592" x="4217988" y="7545388"/>
          <p14:tracePt t="544609" x="4217988" y="7532688"/>
          <p14:tracePt t="544625" x="4217988" y="7521575"/>
          <p14:tracePt t="544642" x="4229100" y="7508875"/>
          <p14:tracePt t="544660" x="4229100" y="7485063"/>
          <p14:tracePt t="544676" x="4241800" y="7461250"/>
          <p14:tracePt t="544692" x="4252913" y="7426325"/>
          <p14:tracePt t="544709" x="4265613" y="7389813"/>
          <p14:tracePt t="544726" x="4276725" y="7366000"/>
          <p14:tracePt t="544742" x="4289425" y="7342188"/>
          <p14:tracePt t="544759" x="4300538" y="7331075"/>
          <p14:tracePt t="544776" x="4313238" y="7318375"/>
          <p14:tracePt t="544778" x="4313238" y="7307263"/>
          <p14:tracePt t="544802" x="4324350" y="7307263"/>
          <p14:tracePt t="544814" x="4324350" y="7294563"/>
          <p14:tracePt t="544841" x="4337050" y="7294563"/>
          <p14:tracePt t="544852" x="4337050" y="7283450"/>
          <p14:tracePt t="544969" x="4337050" y="7270750"/>
          <p14:tracePt t="545072" x="4337050" y="7259638"/>
          <p14:tracePt t="545707" x="4324350" y="7259638"/>
          <p14:tracePt t="545741" x="4313238" y="7259638"/>
          <p14:tracePt t="545783" x="4300538" y="7259638"/>
          <p14:tracePt t="545865" x="4300538" y="7270750"/>
          <p14:tracePt t="545905" x="4289425" y="7270750"/>
          <p14:tracePt t="547714" x="4289425" y="7283450"/>
          <p14:tracePt t="547722" x="4289425" y="7307263"/>
          <p14:tracePt t="547729" x="4300538" y="7318375"/>
          <p14:tracePt t="547743" x="4300538" y="7342188"/>
          <p14:tracePt t="547759" x="4313238" y="7342188"/>
          <p14:tracePt t="548430" x="4313238" y="7366000"/>
          <p14:tracePt t="548444" x="4313238" y="7378700"/>
          <p14:tracePt t="548452" x="4313238" y="7389813"/>
          <p14:tracePt t="548460" x="4313238" y="7402513"/>
          <p14:tracePt t="548474" x="4300538" y="7437438"/>
          <p14:tracePt t="548491" x="4289425" y="7485063"/>
          <p14:tracePt t="548508" x="4276725" y="7569200"/>
          <p14:tracePt t="548525" x="4276725" y="7627938"/>
          <p14:tracePt t="548541" x="4276725" y="7651750"/>
          <p14:tracePt t="548558" x="4276725" y="7686675"/>
          <p14:tracePt t="548574" x="4265613" y="7710488"/>
          <p14:tracePt t="548591" x="4252913" y="7734300"/>
          <p14:tracePt t="548608" x="4252913" y="7770813"/>
          <p14:tracePt t="548625" x="4229100" y="7805738"/>
          <p14:tracePt t="548641" x="4229100" y="7842250"/>
          <p14:tracePt t="548658" x="4205288" y="7866063"/>
          <p14:tracePt t="548674" x="4194175" y="7900988"/>
          <p14:tracePt t="548691" x="4181475" y="7937500"/>
          <p14:tracePt t="548708" x="4146550" y="8008938"/>
          <p14:tracePt t="548724" x="4122738" y="8031163"/>
          <p14:tracePt t="548741" x="4098925" y="8067675"/>
          <p14:tracePt t="548758" x="4087813" y="8102600"/>
          <p14:tracePt t="548775" x="4064000" y="8139113"/>
          <p14:tracePt t="548791" x="4051300" y="8162925"/>
          <p14:tracePt t="548808" x="4040188" y="8186738"/>
          <p14:tracePt t="548825" x="4003675" y="8245475"/>
          <p14:tracePt t="548841" x="3968750" y="8281988"/>
          <p14:tracePt t="548857" x="3932238" y="8316913"/>
          <p14:tracePt t="548874" x="3921125" y="8353425"/>
          <p14:tracePt t="548891" x="3908425" y="8364538"/>
          <p14:tracePt t="548908" x="3884613" y="8401050"/>
          <p14:tracePt t="548924" x="3884613" y="8435975"/>
          <p14:tracePt t="548941" x="3873500" y="8470900"/>
          <p14:tracePt t="548958" x="3860800" y="8507413"/>
          <p14:tracePt t="548975" x="3849688" y="8531225"/>
          <p14:tracePt t="548991" x="3836988" y="8566150"/>
          <p14:tracePt t="549008" x="3825875" y="8602663"/>
          <p14:tracePt t="549025" x="3789363" y="8637588"/>
          <p14:tracePt t="549041" x="3767138" y="8661400"/>
          <p14:tracePt t="549058" x="3719513" y="8721725"/>
          <p14:tracePt t="549074" x="3683000" y="8756650"/>
          <p14:tracePt t="549091" x="3648075" y="8791575"/>
          <p14:tracePt t="549108" x="3611563" y="8828088"/>
          <p14:tracePt t="549124" x="3576638" y="8863013"/>
          <p14:tracePt t="549141" x="3540125" y="8899525"/>
          <p14:tracePt t="549158" x="3492500" y="8934450"/>
          <p14:tracePt t="549174" x="3468688" y="8970963"/>
          <p14:tracePt t="549191" x="3444875" y="9005888"/>
          <p14:tracePt t="549208" x="3409950" y="9042400"/>
          <p14:tracePt t="549224" x="3398838" y="9066213"/>
          <p14:tracePt t="549241" x="3375025" y="9101138"/>
          <p14:tracePt t="549258" x="3338513" y="9124950"/>
          <p14:tracePt t="549275" x="3314700" y="9148763"/>
          <p14:tracePt t="549291" x="3303588" y="9161463"/>
          <p14:tracePt t="549309" x="3290888" y="9172575"/>
          <p14:tracePt t="549353" x="3290888" y="9183688"/>
          <p14:tracePt t="549365" x="3279775" y="9183688"/>
          <p14:tracePt t="549385" x="3279775" y="9196388"/>
          <p14:tracePt t="549393" x="3267075" y="9196388"/>
          <p14:tracePt t="549408" x="3255963" y="9196388"/>
          <p14:tracePt t="549424" x="3243263" y="9196388"/>
          <p14:tracePt t="549441" x="3208338" y="9196388"/>
          <p14:tracePt t="549457" x="3160713" y="9172575"/>
          <p14:tracePt t="549475" x="3089275" y="9137650"/>
          <p14:tracePt t="549491" x="2982913" y="9101138"/>
          <p14:tracePt t="549508" x="2840038" y="9029700"/>
          <p14:tracePt t="549525" x="2792413" y="8994775"/>
          <p14:tracePt t="549541" x="2755900" y="8958263"/>
          <p14:tracePt t="549558" x="2720975" y="8934450"/>
          <p14:tracePt t="549575" x="2684463" y="8899525"/>
          <p14:tracePt t="549592" x="2638425" y="8851900"/>
          <p14:tracePt t="549608" x="2614613" y="8815388"/>
          <p14:tracePt t="549625" x="2578100" y="8769350"/>
          <p14:tracePt t="549641" x="2543175" y="8732838"/>
          <p14:tracePt t="549658" x="2506663" y="8685213"/>
          <p14:tracePt t="549674" x="2471738" y="8650288"/>
          <p14:tracePt t="549692" x="2447925" y="8613775"/>
          <p14:tracePt t="549709" x="2424113" y="8578850"/>
          <p14:tracePt t="549726" x="2387600" y="8531225"/>
          <p14:tracePt t="549742" x="2363788" y="8494713"/>
          <p14:tracePt t="549760" x="2352675" y="8470900"/>
          <p14:tracePt t="549774" x="2339975" y="8435975"/>
          <p14:tracePt t="549791" x="2328863" y="8401050"/>
          <p14:tracePt t="549808" x="2316163" y="8377238"/>
          <p14:tracePt t="549825" x="2305050" y="8340725"/>
          <p14:tracePt t="549841" x="2292350" y="8305800"/>
          <p14:tracePt t="549843" x="2292350" y="8293100"/>
          <p14:tracePt t="549858" x="2292350" y="8269288"/>
          <p14:tracePt t="549875" x="2292350" y="8245475"/>
          <p14:tracePt t="549891" x="2281238" y="8221663"/>
          <p14:tracePt t="549908" x="2281238" y="8197850"/>
          <p14:tracePt t="549925" x="2281238" y="8186738"/>
          <p14:tracePt t="550106" x="2292350" y="8174038"/>
          <p14:tracePt t="550114" x="2305050" y="8162925"/>
          <p14:tracePt t="550126" x="2328863" y="8150225"/>
          <p14:tracePt t="550143" x="2376488" y="8139113"/>
          <p14:tracePt t="550160" x="2554288" y="8150225"/>
          <p14:tracePt t="550176" x="2697163" y="8186738"/>
          <p14:tracePt t="550193" x="2827338" y="8197850"/>
          <p14:tracePt t="550209" x="2959100" y="8210550"/>
          <p14:tracePt t="550226" x="3065463" y="8210550"/>
          <p14:tracePt t="550243" x="3160713" y="8210550"/>
          <p14:tracePt t="550260" x="3279775" y="8197850"/>
          <p14:tracePt t="550276" x="3375025" y="8197850"/>
          <p14:tracePt t="550294" x="3457575" y="8197850"/>
          <p14:tracePt t="550309" x="3552825" y="8197850"/>
          <p14:tracePt t="550327" x="3671888" y="8197850"/>
          <p14:tracePt t="550343" x="3778250" y="8197850"/>
          <p14:tracePt t="550360" x="3932238" y="8197850"/>
          <p14:tracePt t="550377" x="3992563" y="8197850"/>
          <p14:tracePt t="550392" x="4040188" y="8197850"/>
          <p14:tracePt t="550408" x="4098925" y="8197850"/>
          <p14:tracePt t="550424" x="4181475" y="8197850"/>
          <p14:tracePt t="550441" x="4313238" y="8197850"/>
          <p14:tracePt t="550457" x="4456113" y="8210550"/>
          <p14:tracePt t="550474" x="4573588" y="8245475"/>
          <p14:tracePt t="550490" x="4681538" y="8258175"/>
          <p14:tracePt t="550508" x="4824413" y="8281988"/>
          <p14:tracePt t="550524" x="4906963" y="8281988"/>
          <p14:tracePt t="550541" x="4989513" y="8293100"/>
          <p14:tracePt t="550557" x="5097463" y="8293100"/>
          <p14:tracePt t="550574" x="5180013" y="8305800"/>
          <p14:tracePt t="550590" x="5275263" y="8305800"/>
          <p14:tracePt t="550608" x="5334000" y="8316913"/>
          <p14:tracePt t="550624" x="5429250" y="8316913"/>
          <p14:tracePt t="550641" x="5453063" y="8316913"/>
          <p14:tracePt t="550658" x="5489575" y="8316913"/>
          <p14:tracePt t="550674" x="5524500" y="8316913"/>
          <p14:tracePt t="550691" x="5572125" y="8316913"/>
          <p14:tracePt t="550707" x="5595938" y="8316913"/>
          <p14:tracePt t="550724" x="5643563" y="8316913"/>
          <p14:tracePt t="550740" x="5667375" y="8316913"/>
          <p14:tracePt t="550757" x="5738813" y="8316913"/>
          <p14:tracePt t="550774" x="5762625" y="8316913"/>
          <p14:tracePt t="550790" x="5786438" y="8329613"/>
          <p14:tracePt t="550807" x="5797550" y="8329613"/>
          <p14:tracePt t="550988" x="5810250" y="8329613"/>
          <p14:tracePt t="551000" x="5821363" y="8329613"/>
          <p14:tracePt t="551014" x="5834063" y="8329613"/>
          <p14:tracePt t="551120" x="5821363" y="8329613"/>
          <p14:tracePt t="551134" x="5810250" y="8329613"/>
          <p14:tracePt t="551144" x="5797550" y="8329613"/>
          <p14:tracePt t="551159" x="5762625" y="8353425"/>
          <p14:tracePt t="551176" x="5738813" y="8377238"/>
          <p14:tracePt t="551194" x="5619750" y="8423275"/>
          <p14:tracePt t="551209" x="5548313" y="8447088"/>
          <p14:tracePt t="551226" x="5334000" y="8494713"/>
          <p14:tracePt t="551243" x="5192713" y="8507413"/>
          <p14:tracePt t="551258" x="5026025" y="8518525"/>
          <p14:tracePt t="551274" x="4835525" y="8531225"/>
          <p14:tracePt t="551291" x="4668838" y="8531225"/>
          <p14:tracePt t="551307" x="4514850" y="8542338"/>
          <p14:tracePt t="551324" x="4408488" y="8542338"/>
          <p14:tracePt t="551341" x="4371975" y="8555038"/>
          <p14:tracePt t="551358" x="4337050" y="8555038"/>
          <p14:tracePt t="551359" x="4324350" y="8555038"/>
          <p14:tracePt t="551375" x="4289425" y="8555038"/>
          <p14:tracePt t="551391" x="4265613" y="8555038"/>
          <p14:tracePt t="551408" x="4181475" y="8555038"/>
          <p14:tracePt t="551424" x="4087813" y="8555038"/>
          <p14:tracePt t="551441" x="3968750" y="8555038"/>
          <p14:tracePt t="551458" x="3860800" y="8542338"/>
          <p14:tracePt t="551475" x="3767138" y="8542338"/>
          <p14:tracePt t="551491" x="3743325" y="8542338"/>
          <p14:tracePt t="551507" x="3706813" y="8542338"/>
          <p14:tracePt t="551524" x="3695700" y="8542338"/>
          <p14:tracePt t="551568" x="3683000" y="8542338"/>
          <p14:tracePt t="551586" x="3635375" y="8542338"/>
          <p14:tracePt t="551594" x="3600450" y="8542338"/>
          <p14:tracePt t="551607" x="3552825" y="8542338"/>
          <p14:tracePt t="551624" x="3492500" y="8542338"/>
          <p14:tracePt t="551641" x="3444875" y="8542338"/>
          <p14:tracePt t="551657" x="3433763" y="8542338"/>
          <p14:tracePt t="551788" x="3444875" y="8542338"/>
          <p14:tracePt t="551980" x="3444875" y="8555038"/>
          <p14:tracePt t="551988" x="3444875" y="8578850"/>
          <p14:tracePt t="551996" x="3444875" y="8589963"/>
          <p14:tracePt t="552009" x="3444875" y="8602663"/>
          <p14:tracePt t="552026" x="3444875" y="8650288"/>
          <p14:tracePt t="552042" x="3457575" y="8685213"/>
          <p14:tracePt t="552059" x="3457575" y="8709025"/>
          <p14:tracePt t="552075" x="3457575" y="8721725"/>
          <p14:tracePt t="552092" x="3457575" y="8745538"/>
          <p14:tracePt t="552109" x="3468688" y="8769350"/>
          <p14:tracePt t="552126" x="3492500" y="8815388"/>
          <p14:tracePt t="552143" x="3505200" y="8839200"/>
          <p14:tracePt t="552160" x="3505200" y="8875713"/>
          <p14:tracePt t="552175" x="3516313" y="8886825"/>
          <p14:tracePt t="552192" x="3516313" y="8923338"/>
          <p14:tracePt t="552209" x="3529013" y="8958263"/>
          <p14:tracePt t="552226" x="3552825" y="9018588"/>
          <p14:tracePt t="552243" x="3587750" y="9042400"/>
          <p14:tracePt t="552259" x="3611563" y="9090025"/>
          <p14:tracePt t="552275" x="3635375" y="9124950"/>
          <p14:tracePt t="552291" x="3648075" y="9148763"/>
          <p14:tracePt t="552308" x="3659188" y="9183688"/>
          <p14:tracePt t="552324" x="3671888" y="9220200"/>
          <p14:tracePt t="552340" x="3683000" y="9244013"/>
          <p14:tracePt t="552358" x="3683000" y="9267825"/>
          <p14:tracePt t="552375" x="3695700" y="9278938"/>
          <p14:tracePt t="552413" x="3695700" y="9291638"/>
          <p14:tracePt t="552487" x="3683000" y="9291638"/>
          <p14:tracePt t="552496" x="3671888" y="9291638"/>
          <p14:tracePt t="552511" x="3659188" y="9291638"/>
          <p14:tracePt t="552526" x="3648075" y="9291638"/>
          <p14:tracePt t="552540" x="3624263" y="9291638"/>
          <p14:tracePt t="552557" x="3587750" y="9291638"/>
          <p14:tracePt t="552574" x="3516313" y="9278938"/>
          <p14:tracePt t="552590" x="3398838" y="9244013"/>
          <p14:tracePt t="552607" x="3195638" y="9207500"/>
          <p14:tracePt t="552624" x="3113088" y="9196388"/>
          <p14:tracePt t="552641" x="3052763" y="9196388"/>
          <p14:tracePt t="552658" x="2994025" y="9196388"/>
          <p14:tracePt t="552675" x="2935288" y="9196388"/>
          <p14:tracePt t="552692" x="2827338" y="9196388"/>
          <p14:tracePt t="552708" x="2768600" y="9196388"/>
          <p14:tracePt t="552725" x="2708275" y="9196388"/>
          <p14:tracePt t="552742" x="2638425" y="9196388"/>
          <p14:tracePt t="552757" x="2554288" y="9196388"/>
          <p14:tracePt t="552774" x="2471738" y="9196388"/>
          <p14:tracePt t="552791" x="2424113" y="9196388"/>
          <p14:tracePt t="552807" x="2387600" y="9196388"/>
          <p14:tracePt t="552824" x="2339975" y="9196388"/>
          <p14:tracePt t="552840" x="2305050" y="9196388"/>
          <p14:tracePt t="552859" x="2292350" y="9183688"/>
          <p14:tracePt t="552875" x="2257425" y="9172575"/>
          <p14:tracePt t="552892" x="2209800" y="9161463"/>
          <p14:tracePt t="552908" x="2151063" y="9137650"/>
          <p14:tracePt t="552925" x="2114550" y="9124950"/>
          <p14:tracePt t="552942" x="2043113" y="9101138"/>
          <p14:tracePt t="552959" x="2008188" y="9090025"/>
          <p14:tracePt t="552975" x="1995488" y="9090025"/>
          <p14:tracePt t="552992" x="1984375" y="9077325"/>
          <p14:tracePt t="553029" x="1971675" y="9077325"/>
          <p14:tracePt t="553052" x="1960563" y="9077325"/>
          <p14:tracePt t="553070" x="1960563" y="9066213"/>
          <p14:tracePt t="553094" x="1947863" y="9066213"/>
          <p14:tracePt t="553102" x="1936750" y="9066213"/>
          <p14:tracePt t="553118" x="1924050" y="9066213"/>
          <p14:tracePt t="553125" x="1900238" y="9053513"/>
          <p14:tracePt t="553142" x="1878013" y="9042400"/>
          <p14:tracePt t="553158" x="1865313" y="9029700"/>
          <p14:tracePt t="553192" x="1878013" y="9018588"/>
          <p14:tracePt t="553209" x="1889125" y="9005888"/>
          <p14:tracePt t="553225" x="1912938" y="8994775"/>
          <p14:tracePt t="553242" x="1924050" y="8982075"/>
          <p14:tracePt t="553259" x="1936750" y="8982075"/>
          <p14:tracePt t="553275" x="1971675" y="8958263"/>
          <p14:tracePt t="553279" x="1984375" y="8958263"/>
          <p14:tracePt t="553292" x="1995488" y="8947150"/>
          <p14:tracePt t="553308" x="2043113" y="8923338"/>
          <p14:tracePt t="553326" x="2114550" y="8910638"/>
          <p14:tracePt t="553342" x="2138363" y="8910638"/>
          <p14:tracePt t="553359" x="2174875" y="8910638"/>
          <p14:tracePt t="553375" x="2198688" y="8899525"/>
          <p14:tracePt t="553392" x="2233613" y="8899525"/>
          <p14:tracePt t="553408" x="2257425" y="8899525"/>
          <p14:tracePt t="553410" x="2268538" y="8899525"/>
          <p14:tracePt t="553425" x="2281238" y="8899525"/>
          <p14:tracePt t="553502" x="2292350" y="8899525"/>
          <p14:tracePt t="553508" x="2316163" y="8910638"/>
          <p14:tracePt t="553527" x="2363788" y="8923338"/>
          <p14:tracePt t="553542" x="2411413" y="8947150"/>
          <p14:tracePt t="553557" x="2447925" y="8970963"/>
          <p14:tracePt t="553573" x="2482850" y="8982075"/>
          <p14:tracePt t="553590" x="2519363" y="8994775"/>
          <p14:tracePt t="553606" x="2543175" y="9005888"/>
          <p14:tracePt t="553624" x="2566988" y="9005888"/>
          <p14:tracePt t="553640" x="2578100" y="9005888"/>
          <p14:tracePt t="553657" x="2601913" y="9005888"/>
          <p14:tracePt t="553674" x="2649538" y="9005888"/>
          <p14:tracePt t="553692" x="2697163" y="9005888"/>
          <p14:tracePt t="553708" x="2720975" y="9005888"/>
          <p14:tracePt t="553725" x="2768600" y="9005888"/>
          <p14:tracePt t="553742" x="2779713" y="9005888"/>
          <p14:tracePt t="553758" x="2803525" y="9005888"/>
          <p14:tracePt t="553828" x="2816225" y="9005888"/>
          <p14:tracePt t="553838" x="2827338" y="9005888"/>
          <p14:tracePt t="553845" x="2840038" y="9005888"/>
          <p14:tracePt t="553858" x="2863850" y="9005888"/>
          <p14:tracePt t="553874" x="2911475" y="9005888"/>
          <p14:tracePt t="553890" x="2959100" y="9005888"/>
          <p14:tracePt t="553907" x="2982913" y="9005888"/>
          <p14:tracePt t="553925" x="3017838" y="9005888"/>
          <p14:tracePt t="553970" x="3028950" y="9005888"/>
          <p14:tracePt t="553982" x="3041650" y="8994775"/>
          <p14:tracePt t="553992" x="3052763" y="8994775"/>
          <p14:tracePt t="554008" x="3089275" y="8982075"/>
          <p14:tracePt t="554026" x="3160713" y="8982075"/>
          <p14:tracePt t="554041" x="3171825" y="8982075"/>
          <p14:tracePt t="554059" x="3219450" y="8970963"/>
          <p14:tracePt t="554076" x="3255963" y="8970963"/>
          <p14:tracePt t="554091" x="3279775" y="8970963"/>
          <p14:tracePt t="554108" x="3290888" y="8970963"/>
          <p14:tracePt t="554125" x="3314700" y="8970963"/>
          <p14:tracePt t="554143" x="3386138" y="8970963"/>
          <p14:tracePt t="554159" x="3444875" y="8970963"/>
          <p14:tracePt t="554175" x="3505200" y="8970963"/>
          <p14:tracePt t="554192" x="3552825" y="8970963"/>
          <p14:tracePt t="554208" x="3576638" y="8982075"/>
          <p14:tracePt t="554283" x="3587750" y="8982075"/>
          <p14:tracePt t="554581" x="3587750" y="8994775"/>
          <p14:tracePt t="554642" x="3587750" y="9005888"/>
          <p14:tracePt t="554649" x="3587750" y="9018588"/>
          <p14:tracePt t="554659" x="3587750" y="9029700"/>
          <p14:tracePt t="554675" x="3587750" y="9053513"/>
          <p14:tracePt t="554691" x="3587750" y="9066213"/>
          <p14:tracePt t="554709" x="3587750" y="9090025"/>
          <p14:tracePt t="554725" x="3587750" y="9101138"/>
          <p14:tracePt t="554727" x="3587750" y="9113838"/>
          <p14:tracePt t="554742" x="3587750" y="9124950"/>
          <p14:tracePt t="554758" x="3587750" y="9137650"/>
          <p14:tracePt t="554773" x="3587750" y="9148763"/>
          <p14:tracePt t="554790" x="3587750" y="9161463"/>
          <p14:tracePt t="555063" x="3600450" y="9161463"/>
          <p14:tracePt t="555080" x="3611563" y="9161463"/>
          <p14:tracePt t="555088" x="3624263" y="9161463"/>
          <p14:tracePt t="555096" x="3635375" y="9172575"/>
          <p14:tracePt t="555112" x="3659188" y="9172575"/>
          <p14:tracePt t="555138" x="3671888" y="9172575"/>
          <p14:tracePt t="555195" x="3683000" y="9172575"/>
          <p14:tracePt t="555382" x="3695700" y="9172575"/>
          <p14:tracePt t="555406" x="3706813" y="9172575"/>
          <p14:tracePt t="555414" x="3719513" y="9172575"/>
          <p14:tracePt t="555427" x="3719513" y="9161463"/>
          <p14:tracePt t="555441" x="3730625" y="9161463"/>
          <p14:tracePt t="555651" x="3743325" y="9161463"/>
          <p14:tracePt t="555710" x="3743325" y="9148763"/>
          <p14:tracePt t="555719" x="3754438" y="9148763"/>
          <p14:tracePt t="555738" x="3767138" y="9148763"/>
          <p14:tracePt t="555783" x="3778250" y="9137650"/>
          <p14:tracePt t="555818" x="3778250" y="9124950"/>
          <p14:tracePt t="555824" x="3789363" y="9124950"/>
          <p14:tracePt t="555872" x="3802063" y="9113838"/>
          <p14:tracePt t="555889" x="3813175" y="9113838"/>
          <p14:tracePt t="555921" x="3825875" y="9101138"/>
          <p14:tracePt t="555976" x="3836988" y="9101138"/>
          <p14:tracePt t="555992" x="3836988" y="9090025"/>
          <p14:tracePt t="556010" x="3849688" y="9090025"/>
          <p14:tracePt t="556016" x="3860800" y="9077325"/>
          <p14:tracePt t="556072" x="3873500" y="9077325"/>
          <p14:tracePt t="556256" x="3860800" y="9077325"/>
          <p14:tracePt t="556267" x="3849688" y="9077325"/>
          <p14:tracePt t="556297" x="3836988" y="9077325"/>
          <p14:tracePt t="556325" x="3825875" y="9077325"/>
          <p14:tracePt t="556384" x="3813175" y="9077325"/>
          <p14:tracePt t="556405" x="3802063" y="9077325"/>
          <p14:tracePt t="556434" x="3789363" y="9077325"/>
          <p14:tracePt t="556464" x="3778250" y="9077325"/>
          <p14:tracePt t="556472" x="3767138" y="9077325"/>
          <p14:tracePt t="556480" x="3754438" y="9077325"/>
          <p14:tracePt t="556491" x="3743325" y="9077325"/>
          <p14:tracePt t="556507" x="3719513" y="9077325"/>
          <p14:tracePt t="556523" x="3706813" y="9077325"/>
          <p14:tracePt t="556539" x="3683000" y="9077325"/>
          <p14:tracePt t="556556" x="3671888" y="9077325"/>
          <p14:tracePt t="556572" x="3659188" y="9077325"/>
          <p14:tracePt t="556606" x="3635375" y="9077325"/>
          <p14:tracePt t="556639" x="3624263" y="9077325"/>
          <p14:tracePt t="556656" x="3611563" y="9077325"/>
          <p14:tracePt t="556673" x="3587750" y="9066213"/>
          <p14:tracePt t="556690" x="3576638" y="9066213"/>
          <p14:tracePt t="556706" x="3529013" y="9053513"/>
          <p14:tracePt t="556723" x="3468688" y="9029700"/>
          <p14:tracePt t="556739" x="3433763" y="9018588"/>
          <p14:tracePt t="556756" x="3409950" y="9005888"/>
          <p14:tracePt t="556773" x="3362325" y="9005888"/>
          <p14:tracePt t="556775" x="3351213" y="8994775"/>
          <p14:tracePt t="556790" x="3314700" y="8982075"/>
          <p14:tracePt t="556806" x="3290888" y="8982075"/>
          <p14:tracePt t="556823" x="3279775" y="8982075"/>
          <p14:tracePt t="556840" x="3255963" y="8982075"/>
          <p14:tracePt t="556856" x="3232150" y="8982075"/>
          <p14:tracePt t="556873" x="3208338" y="8982075"/>
          <p14:tracePt t="556875" x="3184525" y="8982075"/>
          <p14:tracePt t="556890" x="3160713" y="8970963"/>
          <p14:tracePt t="556907" x="3124200" y="8970963"/>
          <p14:tracePt t="556923" x="3089275" y="8970963"/>
          <p14:tracePt t="556940" x="3076575" y="8970963"/>
          <p14:tracePt t="556974" x="3065463" y="8970963"/>
          <p14:tracePt t="557002" x="3052763" y="8970963"/>
          <p14:tracePt t="557011" x="3041650" y="8970963"/>
          <p14:tracePt t="557023" x="3028950" y="8970963"/>
          <p14:tracePt t="557039" x="3006725" y="8970963"/>
          <p14:tracePt t="557181" x="3017838" y="8970963"/>
          <p14:tracePt t="557190" x="3028950" y="8970963"/>
          <p14:tracePt t="557209" x="3041650" y="8970963"/>
          <p14:tracePt t="557225" x="3052763" y="8970963"/>
          <p14:tracePt t="557234" x="3052763" y="8958263"/>
          <p14:tracePt t="557241" x="3065463" y="8958263"/>
          <p14:tracePt t="557257" x="3076575" y="8947150"/>
          <p14:tracePt t="557275" x="3089275" y="8947150"/>
          <p14:tracePt t="557289" x="3100388" y="8947150"/>
          <p14:tracePt t="557309" x="3113088" y="8947150"/>
          <p14:tracePt t="557324" x="3113088" y="8934450"/>
          <p14:tracePt t="557353" x="3124200" y="8934450"/>
          <p14:tracePt t="557366" x="3136900" y="8934450"/>
          <p14:tracePt t="557375" x="3148013" y="8934450"/>
          <p14:tracePt t="557407" x="3160713" y="8934450"/>
          <p14:tracePt t="557436" x="3171825" y="8934450"/>
          <p14:tracePt t="557461" x="3171825" y="8947150"/>
          <p14:tracePt t="557469" x="3184525" y="8947150"/>
          <p14:tracePt t="557485" x="3195638" y="8947150"/>
          <p14:tracePt t="557503" x="3195638" y="8958263"/>
          <p14:tracePt t="557511" x="3208338" y="8958263"/>
          <p14:tracePt t="557527" x="3232150" y="8958263"/>
          <p14:tracePt t="557542" x="3243263" y="8958263"/>
          <p14:tracePt t="557556" x="3279775" y="8958263"/>
          <p14:tracePt t="557573" x="3314700" y="8958263"/>
          <p14:tracePt t="557590" x="3375025" y="8970963"/>
          <p14:tracePt t="557606" x="3398838" y="8982075"/>
          <p14:tracePt t="557623" x="3433763" y="8982075"/>
          <p14:tracePt t="557639" x="3468688" y="8994775"/>
          <p14:tracePt t="557656" x="3492500" y="9005888"/>
          <p14:tracePt t="557673" x="3529013" y="9005888"/>
          <p14:tracePt t="557689" x="3576638" y="9029700"/>
          <p14:tracePt t="557706" x="3600450" y="9042400"/>
          <p14:tracePt t="557723" x="3624263" y="9053513"/>
          <p14:tracePt t="557739" x="3635375" y="9053513"/>
          <p14:tracePt t="557756" x="3671888" y="9053513"/>
          <p14:tracePt t="557773" x="3706813" y="9053513"/>
          <p14:tracePt t="557775" x="3719513" y="9053513"/>
          <p14:tracePt t="557791" x="3730625" y="9053513"/>
          <p14:tracePt t="557806" x="3743325" y="9053513"/>
          <p14:tracePt t="557908" x="3754438" y="9053513"/>
          <p14:tracePt t="558200" x="3743325" y="9066213"/>
          <p14:tracePt t="558326" x="3743325" y="9077325"/>
          <p14:tracePt t="558340" x="3743325" y="9090025"/>
          <p14:tracePt t="558364" x="3743325" y="9101138"/>
          <p14:tracePt t="558380" x="3743325" y="9113838"/>
          <p14:tracePt t="558394" x="3743325" y="9124950"/>
          <p14:tracePt t="558402" x="3743325" y="9137650"/>
          <p14:tracePt t="558418" x="3743325" y="9148763"/>
          <p14:tracePt t="558434" x="3743325" y="9161463"/>
          <p14:tracePt t="558443" x="3754438" y="9172575"/>
          <p14:tracePt t="558455" x="3767138" y="9183688"/>
          <p14:tracePt t="558472" x="3802063" y="9244013"/>
          <p14:tracePt t="558488" x="3813175" y="9267825"/>
          <p14:tracePt t="558547" x="3813175" y="9278938"/>
          <p14:tracePt t="558609" x="3825875" y="9278938"/>
          <p14:tracePt t="558617" x="3836988" y="9291638"/>
          <p14:tracePt t="558626" x="3849688" y="9302750"/>
          <p14:tracePt t="558639" x="3873500" y="9302750"/>
          <p14:tracePt t="558656" x="3908425" y="9315450"/>
          <p14:tracePt t="558736" x="3921125" y="9315450"/>
          <p14:tracePt t="558950" x="3908425" y="9315450"/>
          <p14:tracePt t="559016" x="3908425" y="9302750"/>
          <p14:tracePt t="559024" x="3908425" y="9291638"/>
          <p14:tracePt t="559032" x="3908425" y="9278938"/>
          <p14:tracePt t="559040" x="3908425" y="9255125"/>
          <p14:tracePt t="559055" x="3908425" y="9231313"/>
          <p14:tracePt t="559072" x="3908425" y="9220200"/>
          <p14:tracePt t="559089" x="3908425" y="9207500"/>
          <p14:tracePt t="559106" x="3908425" y="9196388"/>
          <p14:tracePt t="559122" x="3908425" y="9183688"/>
          <p14:tracePt t="559138" x="3908425" y="9172575"/>
          <p14:tracePt t="559194" x="3908425" y="9161463"/>
          <p14:tracePt t="559347" x="3908425" y="9148763"/>
          <p14:tracePt t="559359" x="3908425" y="9137650"/>
          <p14:tracePt t="559376" x="3897313" y="9124950"/>
          <p14:tracePt t="559391" x="3897313" y="9113838"/>
          <p14:tracePt t="559407" x="3884613" y="9113838"/>
          <p14:tracePt t="559413" x="3884613" y="9090025"/>
          <p14:tracePt t="559426" x="3873500" y="9090025"/>
          <p14:tracePt t="559443" x="3860800" y="9077325"/>
          <p14:tracePt t="559459" x="3849688" y="9077325"/>
          <p14:tracePt t="559473" x="3836988" y="9066213"/>
          <p14:tracePt t="559490" x="3789363" y="9042400"/>
          <p14:tracePt t="559507" x="3754438" y="9029700"/>
          <p14:tracePt t="559523" x="3730625" y="9005888"/>
          <p14:tracePt t="559539" x="3695700" y="9005888"/>
          <p14:tracePt t="559555" x="3671888" y="9005888"/>
          <p14:tracePt t="559572" x="3635375" y="8994775"/>
          <p14:tracePt t="559589" x="3563938" y="8970963"/>
          <p14:tracePt t="559606" x="3481388" y="8970963"/>
          <p14:tracePt t="559623" x="3409950" y="8947150"/>
          <p14:tracePt t="559640" x="3386138" y="8947150"/>
          <p14:tracePt t="559657" x="3362325" y="8947150"/>
          <p14:tracePt t="559673" x="3351213" y="8947150"/>
          <p14:tracePt t="559691" x="3327400" y="8947150"/>
          <p14:tracePt t="559707" x="3290888" y="8947150"/>
          <p14:tracePt t="559724" x="3255963" y="8947150"/>
          <p14:tracePt t="559740" x="3232150" y="8947150"/>
          <p14:tracePt t="559757" x="3208338" y="8947150"/>
          <p14:tracePt t="559773" x="3195638" y="8947150"/>
          <p14:tracePt t="559790" x="3184525" y="8947150"/>
          <p14:tracePt t="559806" x="3171825" y="8947150"/>
          <p14:tracePt t="559823" x="3148013" y="8947150"/>
          <p14:tracePt t="559839" x="3113088" y="8947150"/>
          <p14:tracePt t="559856" x="3089275" y="8947150"/>
          <p14:tracePt t="559873" x="3041650" y="8947150"/>
          <p14:tracePt t="559890" x="3017838" y="8947150"/>
          <p14:tracePt t="559906" x="2982913" y="8947150"/>
          <p14:tracePt t="559922" x="2959100" y="8947150"/>
          <p14:tracePt t="559956" x="2946400" y="8958263"/>
          <p14:tracePt t="559972" x="2911475" y="8970963"/>
          <p14:tracePt t="559989" x="2863850" y="8970963"/>
          <p14:tracePt t="560006" x="2792413" y="8982075"/>
          <p14:tracePt t="560022" x="2755900" y="8982075"/>
          <p14:tracePt t="560039" x="2708275" y="8982075"/>
          <p14:tracePt t="560056" x="2684463" y="8982075"/>
          <p14:tracePt t="560072" x="2649538" y="8982075"/>
          <p14:tracePt t="560089" x="2625725" y="8982075"/>
          <p14:tracePt t="560192" x="2614613" y="8982075"/>
          <p14:tracePt t="560217" x="2590800" y="8982075"/>
          <p14:tracePt t="560224" x="2578100" y="8982075"/>
          <p14:tracePt t="560424" x="2590800" y="8982075"/>
          <p14:tracePt t="560440" x="2601913" y="8982075"/>
          <p14:tracePt t="560448" x="2614613" y="8982075"/>
          <p14:tracePt t="560455" x="2614613" y="8970963"/>
          <p14:tracePt t="560472" x="2625725" y="8970963"/>
          <p14:tracePt t="560488" x="2638425" y="8970963"/>
          <p14:tracePt t="560505" x="2660650" y="8958263"/>
          <p14:tracePt t="560522" x="2708275" y="8958263"/>
          <p14:tracePt t="560538" x="2803525" y="8958263"/>
          <p14:tracePt t="560555" x="2935288" y="8982075"/>
          <p14:tracePt t="560572" x="3089275" y="8994775"/>
          <p14:tracePt t="560588" x="3171825" y="8994775"/>
          <p14:tracePt t="560605" x="3219450" y="8994775"/>
          <p14:tracePt t="560621" x="3255963" y="8994775"/>
          <p14:tracePt t="560638" x="3279775" y="8994775"/>
          <p14:tracePt t="560655" x="3303588" y="8994775"/>
          <p14:tracePt t="560671" x="3338513" y="8994775"/>
          <p14:tracePt t="560688" x="3375025" y="8994775"/>
          <p14:tracePt t="560705" x="3421063" y="8994775"/>
          <p14:tracePt t="560721" x="3457575" y="8994775"/>
          <p14:tracePt t="560738" x="3492500" y="8994775"/>
          <p14:tracePt t="560754" x="3516313" y="8994775"/>
          <p14:tracePt t="560772" x="3552825" y="8994775"/>
          <p14:tracePt t="560773" x="3563938" y="8994775"/>
          <p14:tracePt t="560832" x="3576638" y="8994775"/>
          <p14:tracePt t="560850" x="3587750" y="8994775"/>
          <p14:tracePt t="560858" x="3587750" y="8982075"/>
          <p14:tracePt t="560866" x="3600450" y="8982075"/>
          <p14:tracePt t="560924" x="3611563" y="8982075"/>
          <p14:tracePt t="560932" x="3624263" y="8982075"/>
          <p14:tracePt t="560940" x="3635375" y="8982075"/>
          <p14:tracePt t="560955" x="3648075" y="8982075"/>
          <p14:tracePt t="560971" x="3695700" y="8982075"/>
          <p14:tracePt t="560988" x="3719513" y="8982075"/>
          <p14:tracePt t="561004" x="3730625" y="8982075"/>
          <p14:tracePt t="561410" x="3719513" y="8982075"/>
          <p14:tracePt t="561420" x="3719513" y="8994775"/>
          <p14:tracePt t="561436" x="3706813" y="8994775"/>
          <p14:tracePt t="561602" x="3706813" y="8982075"/>
          <p14:tracePt t="561712" x="3706813" y="8970963"/>
          <p14:tracePt t="563575" x="3706813" y="8958263"/>
          <p14:tracePt t="563583" x="3706813" y="8923338"/>
          <p14:tracePt t="563592" x="3706813" y="8886825"/>
          <p14:tracePt t="563606" x="3695700" y="8828088"/>
          <p14:tracePt t="563622" x="3683000" y="8791575"/>
          <p14:tracePt t="563638" x="3659188" y="8732838"/>
          <p14:tracePt t="563655" x="3648075" y="8661400"/>
          <p14:tracePt t="563672" x="3624263" y="8555038"/>
          <p14:tracePt t="563688" x="3611563" y="8447088"/>
          <p14:tracePt t="563705" x="3587750" y="8329613"/>
          <p14:tracePt t="563722" x="3576638" y="8174038"/>
          <p14:tracePt t="563738" x="3587750" y="8031163"/>
          <p14:tracePt t="563755" x="3600450" y="7937500"/>
          <p14:tracePt t="563771" x="3635375" y="7853363"/>
          <p14:tracePt t="563788" x="3671888" y="7758113"/>
          <p14:tracePt t="563805" x="3719513" y="7686675"/>
          <p14:tracePt t="563822" x="3743325" y="7593013"/>
          <p14:tracePt t="563838" x="3754438" y="7556500"/>
          <p14:tracePt t="563855" x="3778250" y="7508875"/>
          <p14:tracePt t="563871" x="3789363" y="7473950"/>
          <p14:tracePt t="563888" x="3802063" y="7450138"/>
          <p14:tracePt t="563905" x="3802063" y="7426325"/>
          <p14:tracePt t="563921" x="3813175" y="7413625"/>
          <p14:tracePt t="563939" x="3813175" y="7389813"/>
          <p14:tracePt t="563955" x="3825875" y="7354888"/>
          <p14:tracePt t="563972" x="3825875" y="7342188"/>
          <p14:tracePt t="564036" x="3813175" y="7342188"/>
          <p14:tracePt t="564059" x="3813175" y="7331075"/>
          <p14:tracePt t="564075" x="3813175" y="7307263"/>
          <p14:tracePt t="564083" x="3813175" y="7294563"/>
          <p14:tracePt t="564091" x="3813175" y="7283450"/>
          <p14:tracePt t="564104" x="3813175" y="7270750"/>
          <p14:tracePt t="564121" x="3813175" y="7235825"/>
          <p14:tracePt t="564200" x="3802063" y="7235825"/>
          <p14:tracePt t="564261" x="3802063" y="7224713"/>
          <p14:tracePt t="564313" x="3802063" y="7212013"/>
          <p14:tracePt t="564818" x="3813175" y="7270750"/>
          <p14:tracePt t="564826" x="3836988" y="7342188"/>
          <p14:tracePt t="564839" x="3873500" y="7461250"/>
          <p14:tracePt t="564855" x="3884613" y="7556500"/>
          <p14:tracePt t="564871" x="3884613" y="7651750"/>
          <p14:tracePt t="564887" x="3884613" y="7781925"/>
          <p14:tracePt t="564904" x="3884613" y="7877175"/>
          <p14:tracePt t="564920" x="3884613" y="7972425"/>
          <p14:tracePt t="564937" x="3884613" y="8067675"/>
          <p14:tracePt t="564954" x="3884613" y="8162925"/>
          <p14:tracePt t="564971" x="3884613" y="8234363"/>
          <p14:tracePt t="564987" x="3884613" y="8293100"/>
          <p14:tracePt t="565004" x="3908425" y="8364538"/>
          <p14:tracePt t="565021" x="3921125" y="8435975"/>
          <p14:tracePt t="565037" x="3944938" y="8518525"/>
          <p14:tracePt t="565054" x="3956050" y="8578850"/>
          <p14:tracePt t="565071" x="3956050" y="8602663"/>
          <p14:tracePt t="565087" x="3956050" y="8650288"/>
          <p14:tracePt t="565104" x="3956050" y="8685213"/>
          <p14:tracePt t="565121" x="3956050" y="8721725"/>
          <p14:tracePt t="565137" x="3956050" y="8745538"/>
          <p14:tracePt t="565202" x="3956050" y="8756650"/>
          <p14:tracePt t="565216" x="3956050" y="8769350"/>
          <p14:tracePt t="565225" x="3956050" y="8780463"/>
          <p14:tracePt t="565239" x="3932238" y="8815388"/>
          <p14:tracePt t="565255" x="3932238" y="8851900"/>
          <p14:tracePt t="565272" x="3908425" y="8899525"/>
          <p14:tracePt t="565288" x="3897313" y="8947150"/>
          <p14:tracePt t="565304" x="3897313" y="9005888"/>
          <p14:tracePt t="565320" x="3884613" y="9029700"/>
          <p14:tracePt t="565337" x="3873500" y="9053513"/>
          <p14:tracePt t="565734" x="3884613" y="9042400"/>
          <p14:tracePt t="565739" x="3897313" y="9029700"/>
          <p14:tracePt t="565755" x="3908425" y="9005888"/>
          <p14:tracePt t="565771" x="3921125" y="8982075"/>
          <p14:tracePt t="565787" x="3921125" y="8970963"/>
          <p14:tracePt t="565804" x="3944938" y="8934450"/>
          <p14:tracePt t="565820" x="3956050" y="8910638"/>
          <p14:tracePt t="565837" x="3956050" y="8886825"/>
          <p14:tracePt t="565853" x="3979863" y="8863013"/>
          <p14:tracePt t="565871" x="3979863" y="8828088"/>
          <p14:tracePt t="565887" x="3992563" y="8804275"/>
          <p14:tracePt t="565904" x="3992563" y="8769350"/>
          <p14:tracePt t="565921" x="3992563" y="8745538"/>
          <p14:tracePt t="565937" x="3968750" y="8721725"/>
          <p14:tracePt t="565954" x="3944938" y="8685213"/>
          <p14:tracePt t="565970" x="3921125" y="8650288"/>
          <p14:tracePt t="565987" x="3897313" y="8613775"/>
          <p14:tracePt t="566004" x="3873500" y="8589963"/>
          <p14:tracePt t="566020" x="3873500" y="8578850"/>
          <p14:tracePt t="566037" x="3860800" y="8566150"/>
          <p14:tracePt t="566054" x="3860800" y="8555038"/>
          <p14:tracePt t="566070" x="3849688" y="8531225"/>
          <p14:tracePt t="566087" x="3836988" y="8518525"/>
          <p14:tracePt t="566104" x="3825875" y="8483600"/>
          <p14:tracePt t="566121" x="3789363" y="8423275"/>
          <p14:tracePt t="566137" x="3754438" y="8388350"/>
          <p14:tracePt t="566139" x="3743325" y="8364538"/>
          <p14:tracePt t="566154" x="3719513" y="8353425"/>
          <p14:tracePt t="566171" x="3719513" y="8329613"/>
          <p14:tracePt t="566187" x="3706813" y="8329613"/>
          <p14:tracePt t="566304" x="3695700" y="8329613"/>
          <p14:tracePt t="566420" x="3706813" y="8329613"/>
          <p14:tracePt t="566483" x="3719513" y="8329613"/>
          <p14:tracePt t="566500" x="3719513" y="8316913"/>
          <p14:tracePt t="566508" x="3719513" y="8305800"/>
          <p14:tracePt t="566522" x="3719513" y="8269288"/>
          <p14:tracePt t="566537" x="3719513" y="8245475"/>
          <p14:tracePt t="566553" x="3719513" y="8210550"/>
          <p14:tracePt t="566570" x="3730625" y="8162925"/>
          <p14:tracePt t="566586" x="3743325" y="8126413"/>
          <p14:tracePt t="566603" x="3743325" y="8102600"/>
          <p14:tracePt t="566620" x="3743325" y="8091488"/>
          <p14:tracePt t="566637" x="3743325" y="8078788"/>
          <p14:tracePt t="566866" x="3743325" y="8091488"/>
          <p14:tracePt t="566874" x="3743325" y="8102600"/>
          <p14:tracePt t="566889" x="3743325" y="8139113"/>
          <p14:tracePt t="566905" x="3778250" y="8162925"/>
          <p14:tracePt t="566923" x="3789363" y="8197850"/>
          <p14:tracePt t="566938" x="3802063" y="8234363"/>
          <p14:tracePt t="566954" x="3825875" y="8269288"/>
          <p14:tracePt t="566970" x="3825875" y="8293100"/>
          <p14:tracePt t="566986" x="3825875" y="8329613"/>
          <p14:tracePt t="567003" x="3825875" y="8353425"/>
          <p14:tracePt t="567020" x="3825875" y="8377238"/>
          <p14:tracePt t="567037" x="3825875" y="8401050"/>
          <p14:tracePt t="567054" x="3825875" y="8412163"/>
          <p14:tracePt t="567071" x="3825875" y="8423275"/>
          <p14:tracePt t="567104" x="3825875" y="8435975"/>
          <p14:tracePt t="567121" x="3825875" y="8447088"/>
          <p14:tracePt t="567138" x="3825875" y="8459788"/>
          <p14:tracePt t="567154" x="3825875" y="8470900"/>
          <p14:tracePt t="567171" x="3825875" y="8483600"/>
          <p14:tracePt t="567204" x="3825875" y="8494713"/>
          <p14:tracePt t="567490" x="3825875" y="8507413"/>
          <p14:tracePt t="567498" x="3825875" y="8518525"/>
          <p14:tracePt t="567507" x="3825875" y="8531225"/>
          <p14:tracePt t="567521" x="3849688" y="8578850"/>
          <p14:tracePt t="567537" x="3860800" y="8613775"/>
          <p14:tracePt t="567553" x="3873500" y="8650288"/>
          <p14:tracePt t="567570" x="3884613" y="8674100"/>
          <p14:tracePt t="567586" x="3897313" y="8709025"/>
          <p14:tracePt t="567603" x="3897313" y="8732838"/>
          <p14:tracePt t="567620" x="3897313" y="8756650"/>
          <p14:tracePt t="567636" x="3897313" y="8769350"/>
          <p14:tracePt t="567653" x="3897313" y="8791575"/>
          <p14:tracePt t="567671" x="3897313" y="8804275"/>
          <p14:tracePt t="567687" x="3897313" y="8815388"/>
          <p14:tracePt t="567703" x="3897313" y="8828088"/>
          <p14:tracePt t="567736" x="3897313" y="8839200"/>
          <p14:tracePt t="567756" x="3897313" y="8851900"/>
          <p14:tracePt t="567791" x="3897313" y="8863013"/>
          <p14:tracePt t="567812" x="3897313" y="8875713"/>
          <p14:tracePt t="567828" x="3897313" y="8886825"/>
          <p14:tracePt t="567836" x="3897313" y="8899525"/>
          <p14:tracePt t="567844" x="3897313" y="8910638"/>
          <p14:tracePt t="567856" x="3897313" y="8923338"/>
          <p14:tracePt t="567871" x="3897313" y="8934450"/>
          <p14:tracePt t="567887" x="3897313" y="8947150"/>
          <p14:tracePt t="567904" x="3897313" y="8958263"/>
          <p14:tracePt t="568192" x="3897313" y="8970963"/>
          <p14:tracePt t="568206" x="3897313" y="8982075"/>
          <p14:tracePt t="568211" x="3897313" y="8994775"/>
          <p14:tracePt t="568228" x="3897313" y="9018588"/>
          <p14:tracePt t="568239" x="3908425" y="9029700"/>
          <p14:tracePt t="568254" x="3908425" y="9053513"/>
          <p14:tracePt t="568270" x="3908425" y="9077325"/>
          <p14:tracePt t="568442" x="3908425" y="9090025"/>
          <p14:tracePt t="568451" x="3908425" y="9101138"/>
          <p14:tracePt t="568503" x="3908425" y="9113838"/>
          <p14:tracePt t="568514" x="3908425" y="9124950"/>
          <p14:tracePt t="568528" x="3908425" y="9137650"/>
          <p14:tracePt t="568538" x="3908425" y="9148763"/>
          <p14:tracePt t="568553" x="3908425" y="9161463"/>
          <p14:tracePt t="568583" x="3897313" y="9172575"/>
          <p14:tracePt t="568603" x="3897313" y="9183688"/>
          <p14:tracePt t="568626" x="3884613" y="9196388"/>
          <p14:tracePt t="568638" x="3884613" y="9207500"/>
          <p14:tracePt t="568692" x="3884613" y="9220200"/>
          <p14:tracePt t="568698" x="3873500" y="9220200"/>
          <p14:tracePt t="568738" x="3873500" y="9231313"/>
          <p14:tracePt t="568758" x="3873500" y="9244013"/>
          <p14:tracePt t="568764" x="3860800" y="9244013"/>
          <p14:tracePt t="568772" x="3860800" y="9255125"/>
          <p14:tracePt t="568787" x="3849688" y="9267825"/>
          <p14:tracePt t="568802" x="3849688" y="9278938"/>
          <p14:tracePt t="568819" x="3849688" y="9291638"/>
          <p14:tracePt t="568842" x="3849688" y="9302750"/>
          <p14:tracePt t="568874" x="3836988" y="9302750"/>
          <p14:tracePt t="568924" x="3825875" y="9315450"/>
          <p14:tracePt t="568950" x="3813175" y="9326563"/>
          <p14:tracePt t="568958" x="3802063" y="9339263"/>
          <p14:tracePt t="568968" x="3789363" y="9339263"/>
          <p14:tracePt t="568986" x="3754438" y="9374188"/>
          <p14:tracePt t="569003" x="3730625" y="9410700"/>
          <p14:tracePt t="569020" x="3695700" y="9434513"/>
          <p14:tracePt t="569036" x="3648075" y="9469438"/>
          <p14:tracePt t="569053" x="3611563" y="9482138"/>
          <p14:tracePt t="569070" x="3587750" y="9493250"/>
          <p14:tracePt t="569086" x="3552825" y="9505950"/>
          <p14:tracePt t="569103" x="3540125" y="9517063"/>
          <p14:tracePt t="569119" x="3505200" y="9517063"/>
          <p14:tracePt t="569136" x="3468688" y="9517063"/>
          <p14:tracePt t="569153" x="3421063" y="9517063"/>
          <p14:tracePt t="569169" x="3303588" y="9517063"/>
          <p14:tracePt t="569186" x="3160713" y="9493250"/>
          <p14:tracePt t="569203" x="3017838" y="9469438"/>
          <p14:tracePt t="569219" x="2887663" y="9434513"/>
          <p14:tracePt t="569236" x="2779713" y="9386888"/>
          <p14:tracePt t="569253" x="2708275" y="9350375"/>
          <p14:tracePt t="569270" x="2673350" y="9315450"/>
          <p14:tracePt t="569271" x="2660650" y="9302750"/>
          <p14:tracePt t="569286" x="2625725" y="9278938"/>
          <p14:tracePt t="569303" x="2601913" y="9244013"/>
          <p14:tracePt t="569320" x="2590800" y="9220200"/>
          <p14:tracePt t="569336" x="2590800" y="9207500"/>
          <p14:tracePt t="569354" x="2590800" y="9183688"/>
          <p14:tracePt t="569371" x="2590800" y="9172575"/>
          <p14:tracePt t="569388" x="2590800" y="9148763"/>
          <p14:tracePt t="569404" x="2590800" y="9124950"/>
          <p14:tracePt t="569421" x="2601913" y="9101138"/>
          <p14:tracePt t="569438" x="2614613" y="9077325"/>
          <p14:tracePt t="569454" x="2625725" y="9053513"/>
          <p14:tracePt t="569469" x="2638425" y="9018588"/>
          <p14:tracePt t="569470" x="2649538" y="9005888"/>
          <p14:tracePt t="569486" x="2649538" y="8994775"/>
          <p14:tracePt t="569502" x="2660650" y="8982075"/>
          <p14:tracePt t="569518" x="2660650" y="8970963"/>
          <p14:tracePt t="569536" x="2673350" y="8970963"/>
          <p14:tracePt t="569552" x="2684463" y="8947150"/>
          <p14:tracePt t="569569" x="2697163" y="8947150"/>
          <p14:tracePt t="569779" x="2697163" y="8934450"/>
          <p14:tracePt t="569790" x="2708275" y="8934450"/>
          <p14:tracePt t="569808" x="2720975" y="8934450"/>
          <p14:tracePt t="569828" x="2732088" y="8934450"/>
          <p14:tracePt t="569837" x="2744788" y="8934450"/>
          <p14:tracePt t="569844" x="2779713" y="8934450"/>
          <p14:tracePt t="569853" x="2827338" y="8934450"/>
          <p14:tracePt t="569869" x="2970213" y="8958263"/>
          <p14:tracePt t="569885" x="3100388" y="8982075"/>
          <p14:tracePt t="569902" x="3219450" y="9005888"/>
          <p14:tracePt t="569919" x="3303588" y="9018588"/>
          <p14:tracePt t="569936" x="3398838" y="9029700"/>
          <p14:tracePt t="569952" x="3457575" y="9029700"/>
          <p14:tracePt t="569968" x="3505200" y="9029700"/>
          <p14:tracePt t="569985" x="3529013" y="9029700"/>
          <p14:tracePt t="570003" x="3552825" y="9029700"/>
          <p14:tracePt t="570019" x="3563938" y="9029700"/>
          <p14:tracePt t="570036" x="3576638" y="9029700"/>
          <p14:tracePt t="570053" x="3600450" y="9029700"/>
          <p14:tracePt t="570069" x="3611563" y="9029700"/>
          <p14:tracePt t="570085" x="3648075" y="9029700"/>
          <p14:tracePt t="570102" x="3671888" y="9029700"/>
          <p14:tracePt t="570119" x="3695700" y="9029700"/>
          <p14:tracePt t="570136" x="3719513" y="9029700"/>
          <p14:tracePt t="570152" x="3754438" y="9029700"/>
          <p14:tracePt t="570169" x="3778250" y="9042400"/>
          <p14:tracePt t="570170" x="3789363" y="9053513"/>
          <p14:tracePt t="570185" x="3802063" y="9053513"/>
          <p14:tracePt t="570354" x="3789363" y="9053513"/>
          <p14:tracePt t="570373" x="3778250" y="9066213"/>
          <p14:tracePt t="570395" x="3767138" y="9066213"/>
          <p14:tracePt t="570412" x="3754438" y="9066213"/>
          <p14:tracePt t="570428" x="3743325" y="9077325"/>
          <p14:tracePt t="570434" x="3730625" y="9077325"/>
          <p14:tracePt t="570441" x="3719513" y="9077325"/>
          <p14:tracePt t="570453" x="3683000" y="9077325"/>
          <p14:tracePt t="570469" x="3600450" y="9077325"/>
          <p14:tracePt t="570486" x="3516313" y="9077325"/>
          <p14:tracePt t="570503" x="3433763" y="9053513"/>
          <p14:tracePt t="570520" x="3386138" y="9042400"/>
          <p14:tracePt t="570536" x="3362325" y="9029700"/>
          <p14:tracePt t="570553" x="3314700" y="9029700"/>
          <p14:tracePt t="570569" x="3290888" y="9029700"/>
          <p14:tracePt t="570586" x="3243263" y="9029700"/>
          <p14:tracePt t="570603" x="3219450" y="9029700"/>
          <p14:tracePt t="570618" x="3184525" y="9029700"/>
          <p14:tracePt t="570635" x="3136900" y="9029700"/>
          <p14:tracePt t="570652" x="3100388" y="9029700"/>
          <p14:tracePt t="570668" x="3052763" y="9029700"/>
          <p14:tracePt t="570686" x="3006725" y="9029700"/>
          <p14:tracePt t="570703" x="2970213" y="9029700"/>
          <p14:tracePt t="570722" x="2911475" y="9029700"/>
          <p14:tracePt t="570738" x="2874963" y="9029700"/>
          <p14:tracePt t="570754" x="2840038" y="9029700"/>
          <p14:tracePt t="570771" x="2803525" y="9029700"/>
          <p14:tracePt t="570775" x="2779713" y="9029700"/>
          <p14:tracePt t="570787" x="2755900" y="9029700"/>
          <p14:tracePt t="570804" x="2708275" y="9018588"/>
          <p14:tracePt t="570821" x="2660650" y="9005888"/>
          <p14:tracePt t="570838" x="2625725" y="9005888"/>
          <p14:tracePt t="570854" x="2601913" y="9005888"/>
          <p14:tracePt t="570873" x="2566988" y="8994775"/>
          <p14:tracePt t="570888" x="2519363" y="8982075"/>
          <p14:tracePt t="570903" x="2447925" y="8970963"/>
          <p14:tracePt t="570919" x="2387600" y="8958263"/>
          <p14:tracePt t="570936" x="2328863" y="8947150"/>
          <p14:tracePt t="570953" x="2268538" y="8923338"/>
          <p14:tracePt t="570969" x="2233613" y="8910638"/>
          <p14:tracePt t="570987" x="2222500" y="8910638"/>
          <p14:tracePt t="571160" x="2209800" y="8910638"/>
          <p14:tracePt t="571172" x="2198688" y="8910638"/>
          <p14:tracePt t="571218" x="2185988" y="8910638"/>
          <p14:tracePt t="571226" x="2185988" y="8923338"/>
          <p14:tracePt t="571237" x="2185988" y="8947150"/>
          <p14:tracePt t="571254" x="2185988" y="8970963"/>
          <p14:tracePt t="571270" x="2246313" y="9029700"/>
          <p14:tracePt t="571286" x="2268538" y="9042400"/>
          <p14:tracePt t="571303" x="2339975" y="9077325"/>
          <p14:tracePt t="571319" x="2363788" y="9077325"/>
          <p14:tracePt t="571336" x="2400300" y="9077325"/>
          <p14:tracePt t="571352" x="2424113" y="9077325"/>
          <p14:tracePt t="571369" x="2447925" y="9053513"/>
          <p14:tracePt t="571386" x="2471738" y="9042400"/>
          <p14:tracePt t="571403" x="2543175" y="9018588"/>
          <p14:tracePt t="571420" x="2614613" y="9018588"/>
          <p14:tracePt t="571436" x="2697163" y="9029700"/>
          <p14:tracePt t="571452" x="2755900" y="9042400"/>
          <p14:tracePt t="571469" x="2792413" y="9042400"/>
          <p14:tracePt t="571486" x="2803525" y="9042400"/>
          <p14:tracePt t="571555" x="2816225" y="9042400"/>
          <p14:tracePt t="571576" x="2851150" y="9053513"/>
          <p14:tracePt t="571584" x="2922588" y="9077325"/>
          <p14:tracePt t="571589" x="2970213" y="9101138"/>
          <p14:tracePt t="571603" x="3006725" y="9101138"/>
          <p14:tracePt t="571619" x="3089275" y="9124950"/>
          <p14:tracePt t="571636" x="3208338" y="9148763"/>
          <p14:tracePt t="571652" x="3314700" y="9172575"/>
          <p14:tracePt t="571669" x="3398838" y="9196388"/>
          <p14:tracePt t="571686" x="3457575" y="9207500"/>
          <p14:tracePt t="571703" x="3481388" y="9207500"/>
          <p14:tracePt t="571719" x="3516313" y="9207500"/>
          <p14:tracePt t="571736" x="3540125" y="9207500"/>
          <p14:tracePt t="571753" x="3587750" y="9207500"/>
          <p14:tracePt t="571769" x="3624263" y="9207500"/>
          <p14:tracePt t="571786" x="3648075" y="9207500"/>
          <p14:tracePt t="571803" x="3671888" y="9207500"/>
          <p14:tracePt t="571819" x="3683000" y="9207500"/>
          <p14:tracePt t="571852" x="3695700" y="9207500"/>
          <p14:tracePt t="571889" x="3706813" y="9207500"/>
          <p14:tracePt t="571914" x="3719513" y="9207500"/>
          <p14:tracePt t="571934" x="3719513" y="9196388"/>
          <p14:tracePt t="572246" x="3719513" y="9183688"/>
          <p14:tracePt t="572619" x="3706813" y="9183688"/>
          <p14:tracePt t="573139" x="3695700" y="9183688"/>
          <p14:tracePt t="574054" x="3706813" y="9183688"/>
          <p14:tracePt t="575750" x="3706813" y="9196388"/>
          <p14:tracePt t="575778" x="3719513" y="9207500"/>
          <p14:tracePt t="575796" x="3730625" y="9220200"/>
          <p14:tracePt t="575852" x="3743325" y="9220200"/>
          <p14:tracePt t="575875" x="3754438" y="9207500"/>
          <p14:tracePt t="575882" x="3767138" y="9183688"/>
          <p14:tracePt t="575891" x="3767138" y="9172575"/>
          <p14:tracePt t="575902" x="3789363" y="9161463"/>
          <p14:tracePt t="575919" x="3802063" y="9124950"/>
          <p14:tracePt t="575935" x="3813175" y="9077325"/>
          <p14:tracePt t="575953" x="3825875" y="9066213"/>
          <p14:tracePt t="575968" x="3836988" y="9053513"/>
          <p14:tracePt t="576042" x="3849688" y="9053513"/>
          <p14:tracePt t="576067" x="3849688" y="9042400"/>
          <p14:tracePt t="576087" x="3849688" y="9029700"/>
          <p14:tracePt t="576096" x="3849688" y="9018588"/>
          <p14:tracePt t="576105" x="3849688" y="9005888"/>
          <p14:tracePt t="576121" x="3849688" y="8982075"/>
          <p14:tracePt t="576136" x="3849688" y="8970963"/>
          <p14:tracePt t="576351" x="3849688" y="8958263"/>
          <p14:tracePt t="576367" x="3849688" y="8947150"/>
          <p14:tracePt t="576476" x="3849688" y="8934450"/>
          <p14:tracePt t="576575" x="3849688" y="8923338"/>
          <p14:tracePt t="576614" x="3849688" y="8910638"/>
          <p14:tracePt t="576661" x="3849688" y="8899525"/>
          <p14:tracePt t="576681" x="3849688" y="8886825"/>
          <p14:tracePt t="576689" x="3849688" y="8863013"/>
          <p14:tracePt t="576703" x="3849688" y="8791575"/>
          <p14:tracePt t="576719" x="3849688" y="8769350"/>
          <p14:tracePt t="576735" x="3849688" y="8756650"/>
          <p14:tracePt t="576856" x="3884613" y="8745538"/>
          <p14:tracePt t="576863" x="3908425" y="8732838"/>
          <p14:tracePt t="576872" x="3921125" y="8709025"/>
          <p14:tracePt t="576885" x="3932238" y="8685213"/>
          <p14:tracePt t="576903" x="3992563" y="8555038"/>
          <p14:tracePt t="576919" x="4040188" y="8412163"/>
          <p14:tracePt t="576935" x="4087813" y="8269288"/>
          <p14:tracePt t="576953" x="4111625" y="8126413"/>
          <p14:tracePt t="576969" x="4135438" y="8008938"/>
          <p14:tracePt t="576986" x="4135438" y="7877175"/>
          <p14:tracePt t="577002" x="4146550" y="7794625"/>
          <p14:tracePt t="577018" x="4157663" y="7734300"/>
          <p14:tracePt t="577035" x="4181475" y="7699375"/>
          <p14:tracePt t="577051" x="4205288" y="7675563"/>
          <p14:tracePt t="577068" x="4205288" y="7651750"/>
          <p14:tracePt t="577085" x="4205288" y="7627938"/>
          <p14:tracePt t="577118" x="4205288" y="7616825"/>
          <p14:tracePt t="577135" x="4194175" y="7604125"/>
          <p14:tracePt t="577151" x="4157663" y="7569200"/>
          <p14:tracePt t="577168" x="4146550" y="7545388"/>
          <p14:tracePt t="577185" x="4122738" y="7521575"/>
          <p14:tracePt t="577202" x="4111625" y="7508875"/>
          <p14:tracePt t="577218" x="4087813" y="7508875"/>
          <p14:tracePt t="577235" x="4075113" y="7508875"/>
          <p14:tracePt t="577252" x="4064000" y="7508875"/>
          <p14:tracePt t="577269" x="4040188" y="7508875"/>
          <p14:tracePt t="577285" x="4003675" y="7508875"/>
          <p14:tracePt t="577301" x="3968750" y="7485063"/>
          <p14:tracePt t="577318" x="3944938" y="7450138"/>
          <p14:tracePt t="577335" x="3897313" y="7413625"/>
          <p14:tracePt t="577352" x="3836988" y="7378700"/>
          <p14:tracePt t="577368" x="3789363" y="7342188"/>
          <p14:tracePt t="577385" x="3754438" y="7318375"/>
          <p14:tracePt t="577402" x="3730625" y="7307263"/>
          <p14:tracePt t="577472" x="3719513" y="7307263"/>
          <p14:tracePt t="577492" x="3706813" y="7307263"/>
          <p14:tracePt t="577648" x="3706813" y="7294563"/>
          <p14:tracePt t="577747" x="3706813" y="7307263"/>
          <p14:tracePt t="577754" x="3706813" y="7366000"/>
          <p14:tracePt t="577767" x="3706813" y="7426325"/>
          <p14:tracePt t="577784" x="3730625" y="7569200"/>
          <p14:tracePt t="577801" x="3789363" y="7770813"/>
          <p14:tracePt t="577818" x="3836988" y="7900988"/>
          <p14:tracePt t="577834" x="3873500" y="8008938"/>
          <p14:tracePt t="577851" x="3908425" y="8078788"/>
          <p14:tracePt t="577868" x="3944938" y="8126413"/>
          <p14:tracePt t="577884" x="3968750" y="8186738"/>
          <p14:tracePt t="577901" x="4003675" y="8221663"/>
          <p14:tracePt t="577918" x="4075113" y="8340725"/>
          <p14:tracePt t="577934" x="4122738" y="8412163"/>
          <p14:tracePt t="577951" x="4157663" y="8459788"/>
          <p14:tracePt t="577967" x="4181475" y="8494713"/>
          <p14:tracePt t="577984" x="4205288" y="8531225"/>
          <p14:tracePt t="578002" x="4217988" y="8578850"/>
          <p14:tracePt t="578018" x="4229100" y="8602663"/>
          <p14:tracePt t="578034" x="4241800" y="8637588"/>
          <p14:tracePt t="578051" x="4241800" y="8661400"/>
          <p14:tracePt t="578068" x="4252913" y="8697913"/>
          <p14:tracePt t="578084" x="4252913" y="8745538"/>
          <p14:tracePt t="578101" x="4252913" y="8769350"/>
          <p14:tracePt t="578118" x="4252913" y="8815388"/>
          <p14:tracePt t="578134" x="4252913" y="8851900"/>
          <p14:tracePt t="578151" x="4252913" y="8875713"/>
          <p14:tracePt t="578168" x="4252913" y="8899525"/>
          <p14:tracePt t="578184" x="4241800" y="8934450"/>
          <p14:tracePt t="578201" x="4241800" y="8947150"/>
          <p14:tracePt t="578235" x="4229100" y="8970963"/>
          <p14:tracePt t="578250" x="4229100" y="8982075"/>
          <p14:tracePt t="578267" x="4205288" y="8994775"/>
          <p14:tracePt t="578286" x="4194175" y="9018588"/>
          <p14:tracePt t="578317" x="4157663" y="9066213"/>
          <p14:tracePt t="578334" x="4146550" y="9077325"/>
          <p14:tracePt t="578351" x="4146550" y="9090025"/>
          <p14:tracePt t="578367" x="4135438" y="9090025"/>
          <p14:tracePt t="578384" x="4122738" y="9101138"/>
          <p14:tracePt t="578417" x="4111625" y="9113838"/>
          <p14:tracePt t="578434" x="4098925" y="9113838"/>
          <p14:tracePt t="578906" x="4087813" y="9124950"/>
          <p14:tracePt t="578918" x="4075113" y="9124950"/>
          <p14:tracePt t="578934" x="4064000" y="9124950"/>
          <p14:tracePt t="578942" x="4051300" y="9124950"/>
          <p14:tracePt t="578956" x="4027488" y="9124950"/>
          <p14:tracePt t="578967" x="4016375" y="9124950"/>
          <p14:tracePt t="578983" x="3979863" y="9124950"/>
          <p14:tracePt t="579000" x="3956050" y="9124950"/>
          <p14:tracePt t="579017" x="3921125" y="9124950"/>
          <p14:tracePt t="579033" x="3860800" y="9124950"/>
          <p14:tracePt t="579050" x="3778250" y="9137650"/>
          <p14:tracePt t="579067" x="3611563" y="9161463"/>
          <p14:tracePt t="579084" x="3516313" y="9161463"/>
          <p14:tracePt t="579100" x="3492500" y="9161463"/>
          <p14:tracePt t="579117" x="3481388" y="9161463"/>
          <p14:tracePt t="579158" x="3468688" y="9161463"/>
          <p14:tracePt t="579290" x="3457575" y="9161463"/>
          <p14:tracePt t="579306" x="3444875" y="9161463"/>
          <p14:tracePt t="579369" x="3433763" y="9161463"/>
          <p14:tracePt t="579442" x="3421063" y="9161463"/>
          <p14:tracePt t="580502" x="3433763" y="9161463"/>
          <p14:tracePt t="580728" x="3433763" y="9172575"/>
          <p14:tracePt t="580813" x="3444875" y="9172575"/>
          <p14:tracePt t="580851" x="3457575" y="9172575"/>
          <p14:tracePt t="580960" x="3468688" y="9172575"/>
          <p14:tracePt t="581050" x="3468688" y="9161463"/>
          <p14:tracePt t="581144" x="3481388" y="9161463"/>
          <p14:tracePt t="581150" x="3481388" y="9148763"/>
          <p14:tracePt t="581290" x="3481388" y="9137650"/>
          <p14:tracePt t="581317" x="3481388" y="9124950"/>
          <p14:tracePt t="581326" x="3492500" y="9124950"/>
          <p14:tracePt t="581335" x="3505200" y="9113838"/>
          <p14:tracePt t="581360" x="3505200" y="9101138"/>
          <p14:tracePt t="581384" x="3516313" y="9101138"/>
          <p14:tracePt t="581420" x="3516313" y="9090025"/>
          <p14:tracePt t="581432" x="3516313" y="9077325"/>
          <p14:tracePt t="581452" x="3529013" y="9077325"/>
          <p14:tracePt t="581464" x="3529013" y="9066213"/>
          <p14:tracePt t="582194" x="3516313" y="9066213"/>
          <p14:tracePt t="582494" x="3505200" y="9066213"/>
          <p14:tracePt t="582507" x="3492500" y="9042400"/>
          <p14:tracePt t="582517" x="3492500" y="9029700"/>
          <p14:tracePt t="582533" x="3492500" y="8994775"/>
          <p14:tracePt t="582549" x="3481388" y="8970963"/>
          <p14:tracePt t="582566" x="3457575" y="8899525"/>
          <p14:tracePt t="582583" x="3444875" y="8851900"/>
          <p14:tracePt t="582600" x="3444875" y="8815388"/>
          <p14:tracePt t="582616" x="3433763" y="8769350"/>
          <p14:tracePt t="582633" x="3433763" y="8756650"/>
          <p14:tracePt t="582649" x="3444875" y="8721725"/>
          <p14:tracePt t="582666" x="3457575" y="8685213"/>
          <p14:tracePt t="582683" x="3468688" y="8650288"/>
          <p14:tracePt t="582699" x="3481388" y="8589963"/>
          <p14:tracePt t="582716" x="3492500" y="8494713"/>
          <p14:tracePt t="582733" x="3492500" y="8388350"/>
          <p14:tracePt t="582749" x="3492500" y="8340725"/>
          <p14:tracePt t="582766" x="3492500" y="8305800"/>
          <p14:tracePt t="582783" x="3492500" y="8258175"/>
          <p14:tracePt t="582799" x="3492500" y="8234363"/>
          <p14:tracePt t="582816" x="3492500" y="8197850"/>
          <p14:tracePt t="582832" x="3492500" y="8150225"/>
          <p14:tracePt t="582849" x="3505200" y="8115300"/>
          <p14:tracePt t="582866" x="3505200" y="8091488"/>
          <p14:tracePt t="582882" x="3505200" y="8054975"/>
          <p14:tracePt t="582899" x="3516313" y="8031163"/>
          <p14:tracePt t="582916" x="3516313" y="7996238"/>
          <p14:tracePt t="582932" x="3516313" y="7961313"/>
          <p14:tracePt t="582950" x="3529013" y="7937500"/>
          <p14:tracePt t="582966" x="3529013" y="7889875"/>
          <p14:tracePt t="582982" x="3540125" y="7853363"/>
          <p14:tracePt t="582999" x="3552825" y="7829550"/>
          <p14:tracePt t="583016" x="3552825" y="7794625"/>
          <p14:tracePt t="583032" x="3563938" y="7758113"/>
          <p14:tracePt t="583050" x="3576638" y="7710488"/>
          <p14:tracePt t="583066" x="3587750" y="7686675"/>
          <p14:tracePt t="583082" x="3587750" y="7662863"/>
          <p14:tracePt t="583099" x="3600450" y="7627938"/>
          <p14:tracePt t="583116" x="3600450" y="7604125"/>
          <p14:tracePt t="583132" x="3600450" y="7569200"/>
          <p14:tracePt t="583149" x="3600450" y="7545388"/>
          <p14:tracePt t="583166" x="3600450" y="7521575"/>
          <p14:tracePt t="583182" x="3600450" y="7508875"/>
          <p14:tracePt t="583199" x="3600450" y="7497763"/>
          <p14:tracePt t="583216" x="3611563" y="7485063"/>
          <p14:tracePt t="583232" x="3624263" y="7461250"/>
          <p14:tracePt t="583249" x="3624263" y="7437438"/>
          <p14:tracePt t="583268" x="3635375" y="7426325"/>
          <p14:tracePt t="583283" x="3635375" y="7402513"/>
          <p14:tracePt t="583299" x="3635375" y="7389813"/>
          <p14:tracePt t="583316" x="3635375" y="7354888"/>
          <p14:tracePt t="583332" x="3635375" y="7331075"/>
          <p14:tracePt t="583349" x="3648075" y="7294563"/>
          <p14:tracePt t="583365" x="3648075" y="7270750"/>
          <p14:tracePt t="583382" x="3648075" y="7259638"/>
          <p14:tracePt t="583399" x="3659188" y="7248525"/>
          <p14:tracePt t="583416" x="3659188" y="7235825"/>
          <p14:tracePt t="583432" x="3659188" y="7224713"/>
          <p14:tracePt t="583484" x="3659188" y="7212013"/>
          <p14:tracePt t="583582" x="3659188" y="7200900"/>
          <p14:tracePt t="583690" x="3648075" y="7200900"/>
          <p14:tracePt t="583756" x="3635375" y="7200900"/>
          <p14:tracePt t="583780" x="3624263" y="7200900"/>
          <p14:tracePt t="583796" x="3624263" y="7212013"/>
          <p14:tracePt t="583810" x="3624263" y="7224713"/>
          <p14:tracePt t="583818" x="3624263" y="7235825"/>
          <p14:tracePt t="583832" x="3624263" y="7248525"/>
          <p14:tracePt t="583849" x="3624263" y="7270750"/>
          <p14:tracePt t="583865" x="3611563" y="7318375"/>
          <p14:tracePt t="583882" x="3611563" y="7354888"/>
          <p14:tracePt t="583899" x="3611563" y="7378700"/>
          <p14:tracePt t="583916" x="3611563" y="7413625"/>
          <p14:tracePt t="583932" x="3611563" y="7437438"/>
          <p14:tracePt t="583949" x="3611563" y="7473950"/>
          <p14:tracePt t="583966" x="3611563" y="7497763"/>
          <p14:tracePt t="583982" x="3600450" y="7521575"/>
          <p14:tracePt t="583999" x="3600450" y="7545388"/>
          <p14:tracePt t="584032" x="3600450" y="7556500"/>
          <p14:tracePt t="584102" x="3600450" y="7569200"/>
          <p14:tracePt t="584118" x="3600450" y="7580313"/>
          <p14:tracePt t="584133" x="3600450" y="7593013"/>
          <p14:tracePt t="584140" x="3600450" y="7604125"/>
          <p14:tracePt t="584156" x="3600450" y="7616825"/>
          <p14:tracePt t="584172" x="3600450" y="7627938"/>
          <p14:tracePt t="584182" x="3600450" y="7639050"/>
          <p14:tracePt t="584199" x="3587750" y="7651750"/>
          <p14:tracePt t="584216" x="3587750" y="7662863"/>
          <p14:tracePt t="584236" x="3587750" y="7675563"/>
          <p14:tracePt t="584934" x="3587750" y="7651750"/>
          <p14:tracePt t="584941" x="3587750" y="7639050"/>
          <p14:tracePt t="584952" x="3587750" y="7627938"/>
          <p14:tracePt t="584967" x="3587750" y="7593013"/>
          <p14:tracePt t="584983" x="3552825" y="7556500"/>
          <p14:tracePt t="585000" x="3516313" y="7497763"/>
          <p14:tracePt t="585018" x="3492500" y="7450138"/>
          <p14:tracePt t="585033" x="3481388" y="7413625"/>
          <p14:tracePt t="585051" x="3481388" y="7389813"/>
          <p14:tracePt t="585067" x="3481388" y="7354888"/>
          <p14:tracePt t="585084" x="3481388" y="7331075"/>
          <p14:tracePt t="585100" x="3481388" y="7283450"/>
          <p14:tracePt t="585117" x="3481388" y="7259638"/>
          <p14:tracePt t="585133" x="3481388" y="7224713"/>
          <p14:tracePt t="585151" x="3468688" y="7177088"/>
          <p14:tracePt t="585167" x="3468688" y="7153275"/>
          <p14:tracePt t="585183" x="3468688" y="7129463"/>
          <p14:tracePt t="585200" x="3468688" y="7116763"/>
          <p14:tracePt t="585217" x="3468688" y="7105650"/>
          <p14:tracePt t="585250" x="3481388" y="7081838"/>
          <p14:tracePt t="585267" x="3481388" y="7069138"/>
          <p14:tracePt t="585272" x="3481388" y="7058025"/>
          <p14:tracePt t="585283" x="3492500" y="7045325"/>
          <p14:tracePt t="585300" x="3492500" y="7034213"/>
          <p14:tracePt t="585317" x="3492500" y="7010400"/>
          <p14:tracePt t="585334" x="3492500" y="6997700"/>
          <p14:tracePt t="585350" x="3505200" y="6973888"/>
          <p14:tracePt t="585367" x="3505200" y="6938963"/>
          <p14:tracePt t="585383" x="3505200" y="6926263"/>
          <p14:tracePt t="585400" x="3516313" y="6902450"/>
          <p14:tracePt t="585417" x="3529013" y="6867525"/>
          <p14:tracePt t="585433" x="3529013" y="6856413"/>
          <p14:tracePt t="585450" x="3529013" y="6819900"/>
          <p14:tracePt t="585468" x="3529013" y="6808788"/>
          <p14:tracePt t="585483" x="3529013" y="6796088"/>
          <p14:tracePt t="585568" x="3516313" y="6796088"/>
          <p14:tracePt t="585585" x="3505200" y="6796088"/>
          <p14:tracePt t="585608" x="3505200" y="6808788"/>
          <p14:tracePt t="585617" x="3492500" y="6819900"/>
          <p14:tracePt t="585625" x="3492500" y="6832600"/>
          <p14:tracePt t="585634" x="3492500" y="6843713"/>
          <p14:tracePt t="585650" x="3481388" y="6867525"/>
          <p14:tracePt t="585667" x="3468688" y="6891338"/>
          <p14:tracePt t="585684" x="3468688" y="6915150"/>
          <p14:tracePt t="585701" x="3468688" y="6962775"/>
          <p14:tracePt t="585716" x="3468688" y="6997700"/>
          <p14:tracePt t="585732" x="3468688" y="7021513"/>
          <p14:tracePt t="585749" x="3468688" y="7058025"/>
          <p14:tracePt t="585766" x="3481388" y="7081838"/>
          <p14:tracePt t="585783" x="3481388" y="7105650"/>
          <p14:tracePt t="585799" x="3492500" y="7140575"/>
          <p14:tracePt t="585815" x="3492500" y="7177088"/>
          <p14:tracePt t="585833" x="3505200" y="7224713"/>
          <p14:tracePt t="585848" x="3516313" y="7248525"/>
          <p14:tracePt t="585865" x="3529013" y="7248525"/>
          <p14:tracePt t="585882" x="3529013" y="7259638"/>
          <p14:tracePt t="585928" x="3529013" y="7270750"/>
          <p14:tracePt t="585946" x="3529013" y="7283450"/>
          <p14:tracePt t="585954" x="3529013" y="7294563"/>
          <p14:tracePt t="585974" x="3529013" y="7307263"/>
          <p14:tracePt t="585984" x="3540125" y="7307263"/>
          <p14:tracePt t="586002" x="3540125" y="7318375"/>
          <p14:tracePt t="586017" x="3552825" y="7331075"/>
          <p14:tracePt t="586034" x="3563938" y="7354888"/>
          <p14:tracePt t="586051" x="3563938" y="7378700"/>
          <p14:tracePt t="586067" x="3563938" y="7389813"/>
          <p14:tracePt t="586084" x="3576638" y="7402513"/>
          <p14:tracePt t="586101" x="3576638" y="7426325"/>
          <p14:tracePt t="593632" x="3587750" y="7426325"/>
          <p14:tracePt t="593648" x="3587750" y="7450138"/>
          <p14:tracePt t="593656" x="3587750" y="7461250"/>
          <p14:tracePt t="593666" x="3600450" y="7473950"/>
          <p14:tracePt t="593681" x="3600450" y="7508875"/>
          <p14:tracePt t="593698" x="3624263" y="7545388"/>
          <p14:tracePt t="593713" x="3648075" y="7593013"/>
          <p14:tracePt t="593729" x="3683000" y="7639050"/>
          <p14:tracePt t="593747" x="3743325" y="7794625"/>
          <p14:tracePt t="593764" x="3778250" y="7889875"/>
          <p14:tracePt t="593780" x="3825875" y="7985125"/>
          <p14:tracePt t="593796" x="3860800" y="8091488"/>
          <p14:tracePt t="593813" x="3897313" y="8174038"/>
          <p14:tracePt t="593830" x="3932238" y="8234363"/>
          <p14:tracePt t="593846" x="3944938" y="8281988"/>
          <p14:tracePt t="593863" x="3956050" y="8316913"/>
          <p14:tracePt t="593879" x="3968750" y="8388350"/>
          <p14:tracePt t="593896" x="3979863" y="8459788"/>
          <p14:tracePt t="593913" x="3979863" y="8566150"/>
          <p14:tracePt t="593929" x="4003675" y="8661400"/>
          <p14:tracePt t="593947" x="4040188" y="8769350"/>
          <p14:tracePt t="593963" x="4075113" y="8875713"/>
          <p14:tracePt t="593980" x="4087813" y="8958263"/>
          <p14:tracePt t="593996" x="4087813" y="8994775"/>
          <p14:tracePt t="594013" x="4087813" y="9005888"/>
          <p14:tracePt t="594030" x="4075113" y="9018588"/>
          <p14:tracePt t="594046" x="4075113" y="9042400"/>
          <p14:tracePt t="594063" x="4064000" y="9066213"/>
          <p14:tracePt t="594080" x="4064000" y="9101138"/>
          <p14:tracePt t="594096" x="4051300" y="9148763"/>
          <p14:tracePt t="594113" x="4051300" y="9172575"/>
          <p14:tracePt t="594129" x="4051300" y="9183688"/>
          <p14:tracePt t="594146" x="4040188" y="9196388"/>
          <p14:tracePt t="594163" x="4040188" y="9207500"/>
          <p14:tracePt t="594179" x="4027488" y="9220200"/>
          <p14:tracePt t="595338" x="4027488" y="9207500"/>
          <p14:tracePt t="595344" x="4027488" y="9196388"/>
          <p14:tracePt t="595352" x="4027488" y="9183688"/>
          <p14:tracePt t="595363" x="4027488" y="9172575"/>
          <p14:tracePt t="595379" x="4027488" y="9137650"/>
          <p14:tracePt t="595395" x="4027488" y="9124950"/>
          <p14:tracePt t="595412" x="4027488" y="9113838"/>
          <p14:tracePt t="595518" x="4027488" y="9101138"/>
          <p14:tracePt t="596360" x="4016375" y="9101138"/>
          <p14:tracePt t="596424" x="4003675" y="9077325"/>
          <p14:tracePt t="596432" x="4003675" y="9066213"/>
          <p14:tracePt t="596440" x="4003675" y="9053513"/>
          <p14:tracePt t="596448" x="4003675" y="9042400"/>
          <p14:tracePt t="596466" x="4003675" y="9029700"/>
          <p14:tracePt t="596541" x="3992563" y="9029700"/>
          <p14:tracePt t="596717" x="3992563" y="9018588"/>
          <p14:tracePt t="597506" x="3992563" y="9005888"/>
          <p14:tracePt t="597868" x="3992563" y="9018588"/>
          <p14:tracePt t="597878" x="3979863" y="9018588"/>
          <p14:tracePt t="597887" x="3979863" y="9029700"/>
          <p14:tracePt t="597896" x="3979863" y="9053513"/>
          <p14:tracePt t="597911" x="3979863" y="9077325"/>
          <p14:tracePt t="597928" x="3979863" y="9090025"/>
          <p14:tracePt t="597945" x="3968750" y="9113838"/>
          <p14:tracePt t="597962" x="3968750" y="9137650"/>
          <p14:tracePt t="597978" x="3968750" y="9161463"/>
          <p14:tracePt t="597996" x="3944938" y="9172575"/>
          <p14:tracePt t="598012" x="3921125" y="9207500"/>
          <p14:tracePt t="598028" x="3908425" y="9231313"/>
          <p14:tracePt t="598045" x="3884613" y="9244013"/>
          <p14:tracePt t="598062" x="3873500" y="9244013"/>
          <p14:tracePt t="598177" x="3873500" y="9255125"/>
          <p14:tracePt t="598187" x="3860800" y="9255125"/>
          <p14:tracePt t="598203" x="3849688" y="9255125"/>
          <p14:tracePt t="598226" x="3836988" y="9267825"/>
          <p14:tracePt t="598284" x="3836988" y="9278938"/>
          <p14:tracePt t="598294" x="3836988" y="9291638"/>
          <p14:tracePt t="598312" x="3836988" y="9326563"/>
          <p14:tracePt t="598329" x="3836988" y="9350375"/>
          <p14:tracePt t="598345" x="3825875" y="9363075"/>
          <p14:tracePt t="598378" x="3813175" y="9363075"/>
          <p14:tracePt t="598476" x="3802063" y="9363075"/>
          <p14:tracePt t="598488" x="3802063" y="9374188"/>
          <p14:tracePt t="598498" x="3778250" y="9386888"/>
          <p14:tracePt t="598513" x="3706813" y="9398000"/>
          <p14:tracePt t="598529" x="3624263" y="9421813"/>
          <p14:tracePt t="598546" x="3587750" y="9421813"/>
          <p14:tracePt t="598562" x="3563938" y="9421813"/>
          <p14:tracePt t="598579" x="3552825" y="9421813"/>
          <p14:tracePt t="598616" x="3552825" y="9434513"/>
          <p14:tracePt t="598628" x="3540125" y="9434513"/>
          <p14:tracePt t="598645" x="3516313" y="9434513"/>
          <p14:tracePt t="598662" x="3457575" y="9434513"/>
          <p14:tracePt t="598679" x="3433763" y="9434513"/>
          <p14:tracePt t="598695" x="3398838" y="9434513"/>
          <p14:tracePt t="598712" x="3375025" y="9434513"/>
          <p14:tracePt t="598728" x="3338513" y="9434513"/>
          <p14:tracePt t="598745" x="3314700" y="9434513"/>
          <p14:tracePt t="598762" x="3279775" y="9434513"/>
          <p14:tracePt t="598763" x="3267075" y="9434513"/>
          <p14:tracePt t="598778" x="3255963" y="9421813"/>
          <p14:tracePt t="598795" x="3243263" y="9421813"/>
          <p14:tracePt t="598976" x="3232150" y="9421813"/>
          <p14:tracePt t="599012" x="3219450" y="9421813"/>
          <p14:tracePt t="599024" x="3219450" y="9410700"/>
          <p14:tracePt t="599038" x="3208338" y="9410700"/>
          <p14:tracePt t="599054" x="3208338" y="9398000"/>
          <p14:tracePt t="599063" x="3195638" y="9398000"/>
          <p14:tracePt t="599244" x="3184525" y="9398000"/>
          <p14:tracePt t="599264" x="3184525" y="9386888"/>
          <p14:tracePt t="599272" x="3171825" y="9386888"/>
          <p14:tracePt t="599306" x="3171825" y="9374188"/>
          <p14:tracePt t="599341" x="3160713" y="9374188"/>
          <p14:tracePt t="599364" x="3148013" y="9374188"/>
          <p14:tracePt t="599372" x="3136900" y="9374188"/>
          <p14:tracePt t="599380" x="3124200" y="9374188"/>
          <p14:tracePt t="599398" x="3100388" y="9374188"/>
          <p14:tracePt t="599413" x="3065463" y="9374188"/>
          <p14:tracePt t="599430" x="2982913" y="9350375"/>
          <p14:tracePt t="599447" x="2911475" y="9350375"/>
          <p14:tracePt t="599462" x="2851150" y="9339263"/>
          <p14:tracePt t="599479" x="2816225" y="9315450"/>
          <p14:tracePt t="599496" x="2755900" y="9302750"/>
          <p14:tracePt t="599514" x="2720975" y="9291638"/>
          <p14:tracePt t="599529" x="2697163" y="9267825"/>
          <p14:tracePt t="599545" x="2684463" y="9267825"/>
          <p14:tracePt t="599561" x="2649538" y="9244013"/>
          <p14:tracePt t="599579" x="2614613" y="9231313"/>
          <p14:tracePt t="599595" x="2566988" y="9220200"/>
          <p14:tracePt t="599612" x="2482850" y="9183688"/>
          <p14:tracePt t="599629" x="2424113" y="9161463"/>
          <p14:tracePt t="599645" x="2400300" y="9148763"/>
          <p14:tracePt t="599661" x="2363788" y="9137650"/>
          <p14:tracePt t="599678" x="2328863" y="9124950"/>
          <p14:tracePt t="599694" x="2316163" y="9124950"/>
          <p14:tracePt t="599711" x="2292350" y="9113838"/>
          <p14:tracePt t="599729" x="2268538" y="9113838"/>
          <p14:tracePt t="599746" x="2246313" y="9101138"/>
          <p14:tracePt t="599764" x="2233613" y="9101138"/>
          <p14:tracePt t="599767" x="2222500" y="9101138"/>
          <p14:tracePt t="599781" x="2198688" y="9101138"/>
          <p14:tracePt t="599798" x="2162175" y="9101138"/>
          <p14:tracePt t="599813" x="2151063" y="9090025"/>
          <p14:tracePt t="599830" x="2138363" y="9090025"/>
          <p14:tracePt t="599891" x="2127250" y="9090025"/>
          <p14:tracePt t="599914" x="2114550" y="9090025"/>
          <p14:tracePt t="599928" x="2090738" y="9090025"/>
          <p14:tracePt t="599943" x="2079625" y="9090025"/>
          <p14:tracePt t="599952" x="2055813" y="9090025"/>
          <p14:tracePt t="599963" x="2043113" y="9090025"/>
          <p14:tracePt t="599980" x="2019300" y="9090025"/>
          <p14:tracePt t="599997" x="1912938" y="9090025"/>
          <p14:tracePt t="600014" x="1865313" y="9090025"/>
          <p14:tracePt t="600030" x="1841500" y="9090025"/>
          <p14:tracePt t="600047" x="1806575" y="9077325"/>
          <p14:tracePt t="600063" x="1782763" y="9077325"/>
          <p14:tracePt t="600080" x="1770063" y="9077325"/>
          <p14:tracePt t="600114" x="1758950" y="9077325"/>
          <p14:tracePt t="600162" x="1746250" y="9077325"/>
          <p14:tracePt t="600244" x="1735138" y="9077325"/>
          <p14:tracePt t="600279" x="1722438" y="9077325"/>
          <p14:tracePt t="600534" x="1711325" y="9077325"/>
          <p14:tracePt t="600618" x="1698625" y="9077325"/>
          <p14:tracePt t="600829" x="1711325" y="9077325"/>
          <p14:tracePt t="600852" x="1722438" y="9077325"/>
          <p14:tracePt t="600860" x="1722438" y="9066213"/>
          <p14:tracePt t="600868" x="1735138" y="9066213"/>
          <p14:tracePt t="600926" x="1746250" y="9066213"/>
          <p14:tracePt t="600935" x="1746250" y="9053513"/>
          <p14:tracePt t="600946" x="1758950" y="9053513"/>
          <p14:tracePt t="600963" x="1782763" y="9053513"/>
          <p14:tracePt t="600979" x="1793875" y="9053513"/>
          <p14:tracePt t="600996" x="1854200" y="9077325"/>
          <p14:tracePt t="601013" x="1924050" y="9113838"/>
          <p14:tracePt t="601029" x="1995488" y="9137650"/>
          <p14:tracePt t="601047" x="2079625" y="9172575"/>
          <p14:tracePt t="601063" x="2151063" y="9183688"/>
          <p14:tracePt t="601080" x="2185988" y="9196388"/>
          <p14:tracePt t="601096" x="2233613" y="9207500"/>
          <p14:tracePt t="601113" x="2268538" y="9207500"/>
          <p14:tracePt t="601129" x="2292350" y="9207500"/>
          <p14:tracePt t="601147" x="2328863" y="9207500"/>
          <p14:tracePt t="601163" x="2352675" y="9207500"/>
          <p14:tracePt t="601179" x="2387600" y="9207500"/>
          <p14:tracePt t="601181" x="2400300" y="9207500"/>
          <p14:tracePt t="601196" x="2435225" y="9207500"/>
          <p14:tracePt t="601213" x="2471738" y="9207500"/>
          <p14:tracePt t="601229" x="2519363" y="9207500"/>
          <p14:tracePt t="601246" x="2590800" y="9207500"/>
          <p14:tracePt t="601263" x="2625725" y="9220200"/>
          <p14:tracePt t="601268" x="2660650" y="9231313"/>
          <p14:tracePt t="601280" x="2684463" y="9231313"/>
          <p14:tracePt t="601297" x="2732088" y="9255125"/>
          <p14:tracePt t="601313" x="2755900" y="9255125"/>
          <p14:tracePt t="601346" x="2768600" y="9255125"/>
          <p14:tracePt t="601392" x="2779713" y="9255125"/>
          <p14:tracePt t="601414" x="2792413" y="9255125"/>
          <p14:tracePt t="601422" x="2803525" y="9255125"/>
          <p14:tracePt t="601438" x="2816225" y="9255125"/>
          <p14:tracePt t="601454" x="2827338" y="9255125"/>
          <p14:tracePt t="601487" x="2840038" y="9255125"/>
          <p14:tracePt t="601496" x="2851150" y="9255125"/>
          <p14:tracePt t="601513" x="2863850" y="9255125"/>
          <p14:tracePt t="601520" x="2887663" y="9255125"/>
          <p14:tracePt t="601529" x="2898775" y="9255125"/>
          <p14:tracePt t="601545" x="2935288" y="9255125"/>
          <p14:tracePt t="601561" x="2946400" y="9255125"/>
          <p14:tracePt t="601578" x="2982913" y="9255125"/>
          <p14:tracePt t="601595" x="2994025" y="9255125"/>
          <p14:tracePt t="601652" x="3006725" y="9244013"/>
          <p14:tracePt t="601809" x="3006725" y="9231313"/>
          <p14:tracePt t="601943" x="3006725" y="9220200"/>
          <p14:tracePt t="601963" x="3006725" y="9207500"/>
          <p14:tracePt t="601970" x="3017838" y="9196388"/>
          <p14:tracePt t="601984" x="3028950" y="9183688"/>
          <p14:tracePt t="602000" x="3041650" y="9172575"/>
          <p14:tracePt t="602016" x="3052763" y="9172575"/>
          <p14:tracePt t="602030" x="3052763" y="9148763"/>
          <p14:tracePt t="602063" x="3065463" y="9148763"/>
          <p14:tracePt t="602079" x="3065463" y="9137650"/>
          <p14:tracePt t="602099" x="3076575" y="9137650"/>
          <p14:tracePt t="602114" x="3089275" y="9124950"/>
          <p14:tracePt t="602130" x="3089275" y="9113838"/>
          <p14:tracePt t="602146" x="3100388" y="9101138"/>
          <p14:tracePt t="602177" x="3113088" y="9090025"/>
          <p14:tracePt t="602934" x="3113088" y="9077325"/>
          <p14:tracePt t="603829" x="3113088" y="9066213"/>
          <p14:tracePt t="603914" x="3113088" y="9053513"/>
          <p14:tracePt t="604053" x="3113088" y="9042400"/>
          <p14:tracePt t="605602" x="3113088" y="9053513"/>
          <p14:tracePt t="605624" x="3113088" y="9066213"/>
          <p14:tracePt t="605632" x="3124200" y="9090025"/>
          <p14:tracePt t="605645" x="3124200" y="9101138"/>
          <p14:tracePt t="605661" x="3148013" y="9124950"/>
          <p14:tracePt t="605677" x="3160713" y="9161463"/>
          <p14:tracePt t="605694" x="3184525" y="9196388"/>
          <p14:tracePt t="605710" x="3219450" y="9231313"/>
          <p14:tracePt t="605727" x="3255963" y="9267825"/>
          <p14:tracePt t="605743" x="3290888" y="9302750"/>
          <p14:tracePt t="605760" x="3303588" y="9315450"/>
          <p14:tracePt t="605777" x="3314700" y="9326563"/>
          <p14:tracePt t="605870" x="3327400" y="9326563"/>
          <p14:tracePt t="606247" x="3327400" y="9315450"/>
          <p14:tracePt t="606405" x="3327400" y="9302750"/>
          <p14:tracePt t="606891" x="3338513" y="9302750"/>
          <p14:tracePt t="607183" x="3351213" y="9302750"/>
          <p14:tracePt t="607235" x="3351213" y="9291638"/>
          <p14:tracePt t="607296" x="3362325" y="9291638"/>
          <p14:tracePt t="607319" x="3375025" y="9291638"/>
          <p14:tracePt t="607394" x="3386138" y="9291638"/>
          <p14:tracePt t="607406" x="3386138" y="9278938"/>
          <p14:tracePt t="607420" x="3398838" y="9278938"/>
          <p14:tracePt t="607456" x="3409950" y="9278938"/>
          <p14:tracePt t="607464" x="3409950" y="9267825"/>
          <p14:tracePt t="607478" x="3421063" y="9267825"/>
          <p14:tracePt t="607542" x="3433763" y="9267825"/>
          <p14:tracePt t="607550" x="3433763" y="9255125"/>
          <p14:tracePt t="607605" x="3433763" y="9244013"/>
          <p14:tracePt t="607612" x="3433763" y="9231313"/>
          <p14:tracePt t="607621" x="3433763" y="9220200"/>
          <p14:tracePt t="607636" x="3433763" y="9207500"/>
          <p14:tracePt t="607645" x="3433763" y="9196388"/>
          <p14:tracePt t="607660" x="3433763" y="9172575"/>
          <p14:tracePt t="607676" x="3433763" y="9148763"/>
          <p14:tracePt t="607693" x="3444875" y="9137650"/>
          <p14:tracePt t="607710" x="3444875" y="9124950"/>
          <p14:tracePt t="607897" x="3433763" y="9124950"/>
          <p14:tracePt t="607913" x="3409950" y="9124950"/>
          <p14:tracePt t="607943" x="3398838" y="9124950"/>
          <p14:tracePt t="607968" x="3375025" y="9124950"/>
          <p14:tracePt t="607975" x="3362325" y="9101138"/>
          <p14:tracePt t="607984" x="3351213" y="9090025"/>
          <p14:tracePt t="607994" x="3327400" y="9077325"/>
          <p14:tracePt t="608010" x="3303588" y="9042400"/>
          <p14:tracePt t="608027" x="3290888" y="9029700"/>
          <p14:tracePt t="611155" x="3303588" y="9029700"/>
          <p14:tracePt t="611168" x="3314700" y="9029700"/>
          <p14:tracePt t="611188" x="3327400" y="9029700"/>
          <p14:tracePt t="611201" x="3338513" y="9029700"/>
          <p14:tracePt t="611217" x="3351213" y="9042400"/>
          <p14:tracePt t="611226" x="3362325" y="9053513"/>
          <p14:tracePt t="611243" x="3375025" y="9053513"/>
          <p14:tracePt t="611259" x="3409950" y="9077325"/>
          <p14:tracePt t="611275" x="3421063" y="9090025"/>
          <p14:tracePt t="611278" x="3421063" y="9101138"/>
          <p14:tracePt t="611292" x="3444875" y="9113838"/>
          <p14:tracePt t="611309" x="3457575" y="9124950"/>
          <p14:tracePt t="611431" x="3457575" y="9137650"/>
          <p14:tracePt t="611484" x="3468688" y="9137650"/>
          <p14:tracePt t="611494" x="3481388" y="9137650"/>
          <p14:tracePt t="611518" x="3492500" y="9137650"/>
          <p14:tracePt t="611549" x="3505200" y="9137650"/>
          <p14:tracePt t="611650" x="3516313" y="9137650"/>
          <p14:tracePt t="611662" x="3529013" y="9137650"/>
          <p14:tracePt t="611678" x="3540125" y="9137650"/>
          <p14:tracePt t="611687" x="3552825" y="9137650"/>
          <p14:tracePt t="611738" x="3563938" y="9137650"/>
          <p14:tracePt t="611752" x="3576638" y="9137650"/>
          <p14:tracePt t="612158" x="3587750" y="9137650"/>
          <p14:tracePt t="612165" x="3600450" y="9148763"/>
          <p14:tracePt t="612177" x="3611563" y="9148763"/>
          <p14:tracePt t="612251" x="3624263" y="9148763"/>
          <p14:tracePt t="612771" x="3624263" y="9161463"/>
          <p14:tracePt t="614076" x="3624263" y="9148763"/>
          <p14:tracePt t="614081" x="3624263" y="9137650"/>
          <p14:tracePt t="614187" x="3648075" y="9124950"/>
          <p14:tracePt t="614194" x="3659188" y="9124950"/>
          <p14:tracePt t="614210" x="3683000" y="9113838"/>
          <p14:tracePt t="614225" x="3706813" y="9101138"/>
          <p14:tracePt t="614241" x="3719513" y="9101138"/>
          <p14:tracePt t="614258" x="3754438" y="9101138"/>
          <p14:tracePt t="614275" x="3778250" y="9101138"/>
          <p14:tracePt t="614278" x="3802063" y="9101138"/>
          <p14:tracePt t="614308" x="3825875" y="9101138"/>
          <p14:tracePt t="614325" x="3860800" y="9101138"/>
          <p14:tracePt t="614342" x="3897313" y="9101138"/>
          <p14:tracePt t="614358" x="3921125" y="9101138"/>
          <p14:tracePt t="614375" x="3944938" y="9101138"/>
          <p14:tracePt t="614392" x="3956050" y="9101138"/>
          <p14:tracePt t="617606" x="3956050" y="9113838"/>
          <p14:tracePt t="617618" x="3968750" y="9124950"/>
          <p14:tracePt t="617634" x="3992563" y="9137650"/>
          <p14:tracePt t="617642" x="3992563" y="9148763"/>
          <p14:tracePt t="617659" x="3992563" y="9172575"/>
          <p14:tracePt t="617675" x="4003675" y="9183688"/>
          <p14:tracePt t="617692" x="4003675" y="9196388"/>
          <p14:tracePt t="620453" x="4027488" y="9196388"/>
          <p14:tracePt t="620466" x="4040188" y="9207500"/>
          <p14:tracePt t="620475" x="4051300" y="9220200"/>
          <p14:tracePt t="620491" x="4075113" y="9244013"/>
          <p14:tracePt t="620507" x="4098925" y="9267825"/>
          <p14:tracePt t="620524" x="4122738" y="9302750"/>
          <p14:tracePt t="620540" x="4157663" y="9326563"/>
          <p14:tracePt t="620556" x="4181475" y="9374188"/>
          <p14:tracePt t="620573" x="4205288" y="9410700"/>
          <p14:tracePt t="620589" x="4229100" y="9421813"/>
          <p14:tracePt t="620606" x="4241800" y="9434513"/>
          <p14:tracePt t="620623" x="4241800" y="9445625"/>
          <p14:tracePt t="620639" x="4252913" y="9458325"/>
          <p14:tracePt t="620657" x="4265613" y="9469438"/>
          <p14:tracePt t="620673" x="4289425" y="9493250"/>
          <p14:tracePt t="620689" x="4324350" y="9529763"/>
          <p14:tracePt t="620706" x="4360863" y="9564688"/>
          <p14:tracePt t="620723" x="4395788" y="9599613"/>
          <p14:tracePt t="620739" x="4419600" y="9636125"/>
          <p14:tracePt t="620756" x="4432300" y="9659938"/>
          <p14:tracePt t="620773" x="4443413" y="9659938"/>
          <p14:tracePt t="620790" x="4456113" y="9683750"/>
          <p14:tracePt t="620806" x="4479925" y="9718675"/>
          <p14:tracePt t="620822" x="4527550" y="9755188"/>
          <p14:tracePt t="620840" x="4573588" y="9790113"/>
          <p14:tracePt t="620856" x="4668838" y="9861550"/>
          <p14:tracePt t="620873" x="4740275" y="9898063"/>
          <p14:tracePt t="620890" x="4848225" y="9944100"/>
          <p14:tracePt t="620906" x="4965700" y="9980613"/>
          <p14:tracePt t="620923" x="5084763" y="9991725"/>
          <p14:tracePt t="620939" x="5203825" y="9991725"/>
          <p14:tracePt t="620956" x="5537200" y="9921875"/>
          <p14:tracePt t="620973" x="5845175" y="9861550"/>
          <p14:tracePt t="620989" x="6154738" y="9790113"/>
          <p14:tracePt t="621006" x="6475413" y="9718675"/>
          <p14:tracePt t="621024" x="6772275" y="9575800"/>
          <p14:tracePt t="621041" x="7164388" y="9386888"/>
          <p14:tracePt t="621580" x="7485063" y="8139113"/>
          <p14:tracePt t="621588" x="7413625" y="8162925"/>
          <p14:tracePt t="621597" x="7331075" y="8186738"/>
          <p14:tracePt t="621606" x="7246938" y="8210550"/>
          <p14:tracePt t="621623" x="7081838" y="8258175"/>
          <p14:tracePt t="621640" x="6950075" y="8293100"/>
          <p14:tracePt t="621657" x="6831013" y="8340725"/>
          <p14:tracePt t="621674" x="6761163" y="8388350"/>
          <p14:tracePt t="621690" x="6724650" y="8412163"/>
          <p14:tracePt t="621707" x="6689725" y="8447088"/>
          <p14:tracePt t="621723" x="6653213" y="8483600"/>
          <p14:tracePt t="621740" x="6605588" y="8518525"/>
          <p14:tracePt t="621756" x="6499225" y="8555038"/>
          <p14:tracePt t="621773" x="6380163" y="8602663"/>
          <p14:tracePt t="621775" x="6308725" y="8626475"/>
          <p14:tracePt t="621790" x="6165850" y="8674100"/>
          <p14:tracePt t="621807" x="6046788" y="8709025"/>
          <p14:tracePt t="621823" x="5940425" y="8756650"/>
          <p14:tracePt t="621840" x="5797550" y="8804275"/>
          <p14:tracePt t="621857" x="5667375" y="8863013"/>
          <p14:tracePt t="621873" x="5524500" y="8910638"/>
          <p14:tracePt t="621890" x="5370513" y="8958263"/>
          <p14:tracePt t="621907" x="5108575" y="9066213"/>
          <p14:tracePt t="621923" x="4906963" y="9124950"/>
          <p14:tracePt t="621940" x="4729163" y="9172575"/>
          <p14:tracePt t="621956" x="4573588" y="9220200"/>
          <p14:tracePt t="621973" x="4456113" y="9267825"/>
          <p14:tracePt t="621989" x="4384675" y="9302750"/>
          <p14:tracePt t="622007" x="4348163" y="9326563"/>
          <p14:tracePt t="622023" x="4300538" y="9350375"/>
          <p14:tracePt t="622038" x="4265613" y="9374188"/>
          <p14:tracePt t="622055" x="4229100" y="9398000"/>
          <p14:tracePt t="622072" x="4181475" y="9410700"/>
          <p14:tracePt t="622090" x="4111625" y="9434513"/>
          <p14:tracePt t="622107" x="4064000" y="9434513"/>
          <p14:tracePt t="622125" x="4003675" y="9445625"/>
          <p14:tracePt t="622141" x="3979863" y="9458325"/>
          <p14:tracePt t="622157" x="3932238" y="9458325"/>
          <p14:tracePt t="622175" x="3897313" y="9469438"/>
          <p14:tracePt t="622191" x="3825875" y="9482138"/>
          <p14:tracePt t="622208" x="3706813" y="9493250"/>
          <p14:tracePt t="622226" x="3576638" y="9505950"/>
          <p14:tracePt t="622242" x="3444875" y="9529763"/>
          <p14:tracePt t="622258" x="3314700" y="9540875"/>
          <p14:tracePt t="622274" x="3232150" y="9551988"/>
          <p14:tracePt t="622278" x="3195638" y="9564688"/>
          <p14:tracePt t="622291" x="3184525" y="9564688"/>
          <p14:tracePt t="622308" x="3148013" y="9575800"/>
          <p14:tracePt t="622324" x="3136900" y="9588500"/>
          <p14:tracePt t="622341" x="3113088" y="9588500"/>
          <p14:tracePt t="622358" x="3089275" y="9599613"/>
          <p14:tracePt t="622375" x="3041650" y="9612313"/>
          <p14:tracePt t="622391" x="2994025" y="9612313"/>
          <p14:tracePt t="622407" x="2922588" y="9623425"/>
          <p14:tracePt t="622424" x="2863850" y="9636125"/>
          <p14:tracePt t="622440" x="2803525" y="9647238"/>
          <p14:tracePt t="622456" x="2779713" y="9647238"/>
          <p14:tracePt t="622473" x="2708275" y="9671050"/>
          <p14:tracePt t="622490" x="2638425" y="9683750"/>
          <p14:tracePt t="622506" x="2578100" y="9694863"/>
          <p14:tracePt t="622524" x="2554288" y="9707563"/>
          <p14:tracePt t="622540" x="2543175" y="9718675"/>
          <p14:tracePt t="622556" x="2530475" y="9718675"/>
          <p14:tracePt t="622572" x="2506663" y="9742488"/>
          <p14:tracePt t="622589" x="2471738" y="9779000"/>
          <p14:tracePt t="622606" x="2447925" y="9813925"/>
          <p14:tracePt t="622623" x="2411413" y="9837738"/>
          <p14:tracePt t="622640" x="2400300" y="9874250"/>
          <p14:tracePt t="622658" x="2376488" y="9885363"/>
          <p14:tracePt t="622675" x="2363788" y="9909175"/>
          <p14:tracePt t="622691" x="2352675" y="9921875"/>
          <p14:tracePt t="622708" x="2339975" y="9932988"/>
          <p14:tracePt t="622724" x="2328863" y="9944100"/>
          <p14:tracePt t="622741" x="2316163" y="9956800"/>
          <p14:tracePt t="622757" x="2305050" y="9967913"/>
          <p14:tracePt t="622774" x="2292350" y="9980613"/>
          <p14:tracePt t="622790" x="2281238" y="9991725"/>
          <p14:tracePt t="622850" x="2292350" y="9991725"/>
          <p14:tracePt t="622870" x="2305050" y="9991725"/>
          <p14:tracePt t="622886" x="2316163" y="9991725"/>
          <p14:tracePt t="622902" x="2328863" y="9991725"/>
          <p14:tracePt t="622909" x="2339975" y="9991725"/>
          <p14:tracePt t="622924" x="2352675" y="9980613"/>
          <p14:tracePt t="622941" x="2387600" y="9967913"/>
          <p14:tracePt t="622957" x="2435225" y="9956800"/>
          <p14:tracePt t="622975" x="2482850" y="9956800"/>
          <p14:tracePt t="622990" x="2519363" y="9956800"/>
          <p14:tracePt t="623009" x="2578100" y="9956800"/>
          <p14:tracePt t="623024" x="2614613" y="9956800"/>
          <p14:tracePt t="623039" x="2638425" y="9956800"/>
          <p14:tracePt t="623104" x="2649538" y="9956800"/>
          <p14:tracePt t="623128" x="2660650" y="9956800"/>
          <p14:tracePt t="623144" x="2673350" y="9956800"/>
          <p14:tracePt t="623157" x="2684463" y="9956800"/>
          <p14:tracePt t="623163" x="2684463" y="9967913"/>
          <p14:tracePt t="623174" x="2697163" y="9967913"/>
          <p14:tracePt t="623191" x="2720975" y="9967913"/>
          <p14:tracePt t="623208" x="2755900" y="9980613"/>
          <p14:tracePt t="623224" x="2803525" y="9980613"/>
          <p14:tracePt t="623241" x="2827338" y="9980613"/>
          <p14:tracePt t="623257" x="2851150" y="9980613"/>
          <p14:tracePt t="623290" x="2863850" y="9980613"/>
          <p14:tracePt t="623307" x="2887663" y="9980613"/>
          <p14:tracePt t="623324" x="2911475" y="9991725"/>
          <p14:tracePt t="623341" x="2935288" y="10004425"/>
          <p14:tracePt t="623344" x="2946400" y="10004425"/>
          <p14:tracePt t="623359" x="2982913" y="10004425"/>
          <p14:tracePt t="623374" x="2994025" y="10015538"/>
          <p14:tracePt t="623391" x="3028950" y="10015538"/>
          <p14:tracePt t="623407" x="3052763" y="10028238"/>
          <p14:tracePt t="623424" x="3065463" y="10028238"/>
          <p14:tracePt t="623441" x="3076575" y="10028238"/>
          <p14:tracePt t="623502" x="3089275" y="10028238"/>
          <p14:tracePt t="623522" x="3100388" y="10028238"/>
          <p14:tracePt t="623916" x="3113088" y="10028238"/>
          <p14:tracePt t="623928" x="3124200" y="10028238"/>
          <p14:tracePt t="623943" x="3136900" y="10028238"/>
          <p14:tracePt t="623967" x="3148013" y="10028238"/>
          <p14:tracePt t="624040" x="3160713" y="10028238"/>
          <p14:tracePt t="624070" x="3171825" y="10028238"/>
          <p14:tracePt t="624078" x="3184525" y="10028238"/>
          <p14:tracePt t="624088" x="3208338" y="10028238"/>
          <p14:tracePt t="624106" x="3290888" y="10052050"/>
          <p14:tracePt t="624122" x="3351213" y="10063163"/>
          <p14:tracePt t="624139" x="3386138" y="10075863"/>
          <p14:tracePt t="624155" x="3409950" y="10086975"/>
          <p14:tracePt t="624172" x="3444875" y="10086975"/>
          <p14:tracePt t="624188" x="3457575" y="10086975"/>
          <p14:tracePt t="624205" x="3492500" y="10086975"/>
          <p14:tracePt t="624222" x="3529013" y="10086975"/>
          <p14:tracePt t="624239" x="3600450" y="10075863"/>
          <p14:tracePt t="624255" x="3648075" y="10075863"/>
          <p14:tracePt t="624272" x="3730625" y="10075863"/>
          <p14:tracePt t="624274" x="3767138" y="10075863"/>
          <p14:tracePt t="624288" x="3825875" y="10075863"/>
          <p14:tracePt t="624305" x="3873500" y="10075863"/>
          <p14:tracePt t="624322" x="3932238" y="10075863"/>
          <p14:tracePt t="624338" x="3956050" y="10086975"/>
          <p14:tracePt t="624355" x="3992563" y="10086975"/>
          <p14:tracePt t="624371" x="4040188" y="10086975"/>
          <p14:tracePt t="624388" x="4122738" y="10086975"/>
          <p14:tracePt t="624405" x="4205288" y="10099675"/>
          <p14:tracePt t="624422" x="4276725" y="10110788"/>
          <p14:tracePt t="624438" x="4337050" y="10123488"/>
          <p14:tracePt t="624455" x="4371975" y="10123488"/>
          <p14:tracePt t="624471" x="4408488" y="10123488"/>
          <p14:tracePt t="624488" x="4432300" y="10123488"/>
          <p14:tracePt t="624505" x="4456113" y="10123488"/>
          <p14:tracePt t="624522" x="4479925" y="10123488"/>
          <p14:tracePt t="624539" x="4514850" y="10110788"/>
          <p14:tracePt t="624555" x="4538663" y="10110788"/>
          <p14:tracePt t="624572" x="4586288" y="10099675"/>
          <p14:tracePt t="624588" x="4597400" y="10099675"/>
          <p14:tracePt t="624605" x="4621213" y="10086975"/>
          <p14:tracePt t="624622" x="4633913" y="10086975"/>
          <p14:tracePt t="624638" x="4633913" y="10075863"/>
          <p14:tracePt t="624676" x="4645025" y="10075863"/>
          <p14:tracePt t="624692" x="4645025" y="10063163"/>
          <p14:tracePt t="624726" x="4645025" y="10052050"/>
          <p14:tracePt t="624739" x="4633913" y="10052050"/>
          <p14:tracePt t="624758" x="4621213" y="10052050"/>
          <p14:tracePt t="624764" x="4610100" y="10052050"/>
          <p14:tracePt t="624780" x="4597400" y="10052050"/>
          <p14:tracePt t="624789" x="4586288" y="10052050"/>
          <p14:tracePt t="624805" x="4562475" y="10052050"/>
          <p14:tracePt t="624822" x="4527550" y="10052050"/>
          <p14:tracePt t="624838" x="4456113" y="10039350"/>
          <p14:tracePt t="624855" x="4337050" y="10039350"/>
          <p14:tracePt t="624872" x="4241800" y="10028238"/>
          <p14:tracePt t="624888" x="4181475" y="10028238"/>
          <p14:tracePt t="624905" x="4122738" y="10052050"/>
          <p14:tracePt t="624922" x="4075113" y="10063163"/>
          <p14:tracePt t="624939" x="4040188" y="10075863"/>
          <p14:tracePt t="624955" x="4016375" y="10086975"/>
          <p14:tracePt t="624972" x="3979863" y="10099675"/>
          <p14:tracePt t="624988" x="3956050" y="10110788"/>
          <p14:tracePt t="625005" x="3944938" y="10123488"/>
          <p14:tracePt t="625021" x="3932238" y="10134600"/>
          <p14:tracePt t="625038" x="3921125" y="10147300"/>
          <p14:tracePt t="625055" x="3908425" y="10147300"/>
          <p14:tracePt t="625071" x="3884613" y="10171113"/>
          <p14:tracePt t="625088" x="3873500" y="10182225"/>
          <p14:tracePt t="625106" x="3836988" y="10206038"/>
          <p14:tracePt t="625122" x="3825875" y="10206038"/>
          <p14:tracePt t="625138" x="3802063" y="10218738"/>
          <p14:tracePt t="625156" x="3789363" y="10229850"/>
          <p14:tracePt t="625172" x="3778250" y="10229850"/>
          <p14:tracePt t="625189" x="3754438" y="10242550"/>
          <p14:tracePt t="625205" x="3743325" y="10242550"/>
          <p14:tracePt t="625266" x="3730625" y="10242550"/>
          <p14:tracePt t="625288" x="3730625" y="10253663"/>
          <p14:tracePt t="625350" x="3719513" y="10266363"/>
          <p14:tracePt t="625386" x="3719513" y="10277475"/>
          <p14:tracePt t="625400" x="3706813" y="10290175"/>
          <p14:tracePt t="625420" x="3695700" y="10290175"/>
          <p14:tracePt t="625532" x="3695700" y="10301288"/>
          <p14:tracePt t="625646" x="3683000" y="10290175"/>
          <p14:tracePt t="625654" x="3671888" y="10290175"/>
          <p14:tracePt t="625660" x="3659188" y="10277475"/>
          <p14:tracePt t="625671" x="3635375" y="10277475"/>
          <p14:tracePt t="625688" x="3587750" y="10242550"/>
          <p14:tracePt t="625705" x="3481388" y="10194925"/>
          <p14:tracePt t="625722" x="3314700" y="10134600"/>
          <p14:tracePt t="625738" x="3208338" y="10086975"/>
          <p14:tracePt t="625755" x="3148013" y="10052050"/>
          <p14:tracePt t="625771" x="3113088" y="10015538"/>
          <p14:tracePt t="625788" x="3076575" y="9980613"/>
          <p14:tracePt t="625805" x="3041650" y="9932988"/>
          <p14:tracePt t="625821" x="3006725" y="9885363"/>
          <p14:tracePt t="625838" x="2922588" y="9826625"/>
          <p14:tracePt t="625855" x="2779713" y="9707563"/>
          <p14:tracePt t="625871" x="2697163" y="9636125"/>
          <p14:tracePt t="625888" x="2649538" y="9588500"/>
          <p14:tracePt t="625905" x="2614613" y="9540875"/>
          <p14:tracePt t="625921" x="2578100" y="9493250"/>
          <p14:tracePt t="625938" x="2543175" y="9445625"/>
          <p14:tracePt t="625954" x="2506663" y="9374188"/>
          <p14:tracePt t="625972" x="2459038" y="9255125"/>
          <p14:tracePt t="625988" x="2447925" y="9172575"/>
          <p14:tracePt t="626004" x="2447925" y="9101138"/>
          <p14:tracePt t="626021" x="2447925" y="9053513"/>
          <p14:tracePt t="626038" x="2447925" y="8994775"/>
          <p14:tracePt t="626055" x="2459038" y="8947150"/>
          <p14:tracePt t="626071" x="2471738" y="8910638"/>
          <p14:tracePt t="626072" x="2471738" y="8886825"/>
          <p14:tracePt t="626088" x="2471738" y="8839200"/>
          <p14:tracePt t="626105" x="2471738" y="8815388"/>
          <p14:tracePt t="626122" x="2471738" y="8769350"/>
          <p14:tracePt t="626138" x="2471738" y="8745538"/>
          <p14:tracePt t="626155" x="2471738" y="8697913"/>
          <p14:tracePt t="626171" x="2471738" y="8674100"/>
          <p14:tracePt t="626188" x="2471738" y="8626475"/>
          <p14:tracePt t="626205" x="2471738" y="8578850"/>
          <p14:tracePt t="626222" x="2471738" y="8555038"/>
          <p14:tracePt t="626238" x="2482850" y="8518525"/>
          <p14:tracePt t="626255" x="2495550" y="8494713"/>
          <p14:tracePt t="626271" x="2495550" y="8470900"/>
          <p14:tracePt t="626273" x="2495550" y="8447088"/>
          <p14:tracePt t="626288" x="2495550" y="8435975"/>
          <p14:tracePt t="626305" x="2519363" y="8388350"/>
          <p14:tracePt t="626321" x="2519363" y="8353425"/>
          <p14:tracePt t="626338" x="2543175" y="8329613"/>
          <p14:tracePt t="626354" x="2543175" y="8293100"/>
          <p14:tracePt t="626372" x="2578100" y="8245475"/>
          <p14:tracePt t="626388" x="2578100" y="8221663"/>
          <p14:tracePt t="626404" x="2578100" y="8197850"/>
          <p14:tracePt t="626422" x="2578100" y="8186738"/>
          <p14:tracePt t="626494" x="2566988" y="8197850"/>
          <p14:tracePt t="626502" x="2566988" y="8234363"/>
          <p14:tracePt t="626510" x="2543175" y="8269288"/>
          <p14:tracePt t="626522" x="2543175" y="8329613"/>
          <p14:tracePt t="626538" x="2543175" y="8459788"/>
          <p14:tracePt t="626554" x="2543175" y="8589963"/>
          <p14:tracePt t="626571" x="2554288" y="8709025"/>
          <p14:tracePt t="626588" x="2566988" y="8839200"/>
          <p14:tracePt t="626604" x="2566988" y="8994775"/>
          <p14:tracePt t="626621" x="2566988" y="9101138"/>
          <p14:tracePt t="626638" x="2566988" y="9161463"/>
          <p14:tracePt t="626654" x="2566988" y="9207500"/>
          <p14:tracePt t="626671" x="2578100" y="9278938"/>
          <p14:tracePt t="626688" x="2601913" y="9339263"/>
          <p14:tracePt t="626704" x="2614613" y="9386888"/>
          <p14:tracePt t="626723" x="2638425" y="9421813"/>
          <p14:tracePt t="626738" x="2638425" y="9445625"/>
          <p14:tracePt t="626754" x="2649538" y="9482138"/>
          <p14:tracePt t="626770" x="2660650" y="9517063"/>
          <p14:tracePt t="626788" x="2660650" y="9540875"/>
          <p14:tracePt t="626804" x="2660650" y="9575800"/>
          <p14:tracePt t="626821" x="2684463" y="9623425"/>
          <p14:tracePt t="626838" x="2697163" y="9659938"/>
          <p14:tracePt t="626854" x="2720975" y="9683750"/>
          <p14:tracePt t="626871" x="2755900" y="9742488"/>
          <p14:tracePt t="626888" x="2792413" y="9779000"/>
          <p14:tracePt t="626904" x="2827338" y="9826625"/>
          <p14:tracePt t="626922" x="2863850" y="9861550"/>
          <p14:tracePt t="626938" x="2922588" y="9909175"/>
          <p14:tracePt t="626954" x="2982913" y="9921875"/>
          <p14:tracePt t="626971" x="3089275" y="9944100"/>
          <p14:tracePt t="626988" x="3160713" y="9956800"/>
          <p14:tracePt t="627004" x="3219450" y="9956800"/>
          <p14:tracePt t="627021" x="3290888" y="9932988"/>
          <p14:tracePt t="627038" x="3375025" y="9885363"/>
          <p14:tracePt t="627054" x="3409950" y="9850438"/>
          <p14:tracePt t="627071" x="3444875" y="9802813"/>
          <p14:tracePt t="627087" x="3481388" y="9766300"/>
          <p14:tracePt t="627105" x="3516313" y="9742488"/>
          <p14:tracePt t="627121" x="3552825" y="9707563"/>
          <p14:tracePt t="627139" x="3600450" y="9659938"/>
          <p14:tracePt t="627155" x="3624263" y="9647238"/>
          <p14:tracePt t="627171" x="3635375" y="9636125"/>
          <p14:tracePt t="627188" x="3648075" y="9623425"/>
          <p14:tracePt t="627205" x="3648075" y="9612313"/>
          <p14:tracePt t="627268" x="3635375" y="9612313"/>
          <p14:tracePt t="627274" x="3611563" y="9612313"/>
          <p14:tracePt t="627287" x="3600450" y="9612313"/>
          <p14:tracePt t="627305" x="3563938" y="9612313"/>
          <p14:tracePt t="627321" x="3492500" y="9612313"/>
          <p14:tracePt t="627337" x="3433763" y="9612313"/>
          <p14:tracePt t="627354" x="3386138" y="9599613"/>
          <p14:tracePt t="627372" x="3362325" y="9599613"/>
          <p14:tracePt t="627388" x="3327400" y="9599613"/>
          <p14:tracePt t="627405" x="3303588" y="9599613"/>
          <p14:tracePt t="627422" x="3255963" y="9599613"/>
          <p14:tracePt t="627438" x="3208338" y="9599613"/>
          <p14:tracePt t="627455" x="3148013" y="9599613"/>
          <p14:tracePt t="627471" x="3100388" y="9588500"/>
          <p14:tracePt t="627488" x="3052763" y="9575800"/>
          <p14:tracePt t="627505" x="3006725" y="9564688"/>
          <p14:tracePt t="627522" x="2959100" y="9564688"/>
          <p14:tracePt t="627538" x="2946400" y="9564688"/>
          <p14:tracePt t="627555" x="2887663" y="9564688"/>
          <p14:tracePt t="627571" x="2827338" y="9564688"/>
          <p14:tracePt t="627588" x="2732088" y="9564688"/>
          <p14:tracePt t="627605" x="2614613" y="9564688"/>
          <p14:tracePt t="627621" x="2495550" y="9564688"/>
          <p14:tracePt t="627638" x="2376488" y="9564688"/>
          <p14:tracePt t="627656" x="2268538" y="9564688"/>
          <p14:tracePt t="627672" x="2222500" y="9564688"/>
          <p14:tracePt t="627689" x="2162175" y="9564688"/>
          <p14:tracePt t="627706" x="2079625" y="9564688"/>
          <p14:tracePt t="627723" x="2019300" y="9575800"/>
          <p14:tracePt t="627741" x="1947863" y="9599613"/>
          <p14:tracePt t="627756" x="1924050" y="9612313"/>
          <p14:tracePt t="627771" x="1865313" y="9623425"/>
          <p14:tracePt t="627788" x="1841500" y="9647238"/>
          <p14:tracePt t="627804" x="1806575" y="9647238"/>
          <p14:tracePt t="627821" x="1782763" y="9671050"/>
          <p14:tracePt t="627838" x="1770063" y="9683750"/>
          <p14:tracePt t="627854" x="1746250" y="9707563"/>
          <p14:tracePt t="627871" x="1735138" y="9731375"/>
          <p14:tracePt t="627888" x="1687513" y="9755188"/>
          <p14:tracePt t="627905" x="1674813" y="9790113"/>
          <p14:tracePt t="627922" x="1663700" y="9826625"/>
          <p14:tracePt t="627939" x="1651000" y="9850438"/>
          <p14:tracePt t="627957" x="1639888" y="9898063"/>
          <p14:tracePt t="627973" x="1639888" y="9932988"/>
          <p14:tracePt t="627990" x="1651000" y="9980613"/>
          <p14:tracePt t="628006" x="1674813" y="10028238"/>
          <p14:tracePt t="628023" x="1687513" y="10063163"/>
          <p14:tracePt t="628039" x="1711325" y="10086975"/>
          <p14:tracePt t="628056" x="1722438" y="10099675"/>
          <p14:tracePt t="628073" x="1746250" y="10134600"/>
          <p14:tracePt t="628089" x="1793875" y="10182225"/>
          <p14:tracePt t="628106" x="1830388" y="10218738"/>
          <p14:tracePt t="628123" x="1865313" y="10253663"/>
          <p14:tracePt t="628471" x="2851150" y="10467975"/>
          <p14:tracePt t="628487" x="2887663" y="10479088"/>
          <p14:tracePt t="628505" x="2922588" y="10479088"/>
          <p14:tracePt t="628524" x="2970213" y="10479088"/>
          <p14:tracePt t="628540" x="2982913" y="10479088"/>
          <p14:tracePt t="628555" x="3017838" y="10479088"/>
          <p14:tracePt t="628571" x="3052763" y="10467975"/>
          <p14:tracePt t="628589" x="3076575" y="10455275"/>
          <p14:tracePt t="628606" x="3113088" y="10455275"/>
          <p14:tracePt t="628622" x="3148013" y="10444163"/>
          <p14:tracePt t="628639" x="3171825" y="10444163"/>
          <p14:tracePt t="628656" x="3219450" y="10431463"/>
          <p14:tracePt t="628673" x="3255963" y="10431463"/>
          <p14:tracePt t="628689" x="3279775" y="10407650"/>
          <p14:tracePt t="628706" x="3303588" y="10407650"/>
          <p14:tracePt t="628722" x="3314700" y="10396538"/>
          <p14:tracePt t="628738" x="3338513" y="10383838"/>
          <p14:tracePt t="628754" x="3351213" y="10372725"/>
          <p14:tracePt t="628771" x="3375025" y="10372725"/>
          <p14:tracePt t="628773" x="3375025" y="10360025"/>
          <p14:tracePt t="628787" x="3386138" y="10348913"/>
          <p14:tracePt t="628804" x="3398838" y="10348913"/>
          <p14:tracePt t="628821" x="3409950" y="10336213"/>
          <p14:tracePt t="628837" x="3433763" y="10325100"/>
          <p14:tracePt t="628854" x="3457575" y="10301288"/>
          <p14:tracePt t="628871" x="3481388" y="10290175"/>
          <p14:tracePt t="628888" x="3516313" y="10277475"/>
          <p14:tracePt t="628905" x="3563938" y="10266363"/>
          <p14:tracePt t="628921" x="3587750" y="10253663"/>
          <p14:tracePt t="628937" x="3611563" y="10253663"/>
          <p14:tracePt t="628954" x="3635375" y="10253663"/>
          <p14:tracePt t="628971" x="3648075" y="10253663"/>
          <p14:tracePt t="628987" x="3671888" y="10242550"/>
          <p14:tracePt t="629004" x="3706813" y="10229850"/>
          <p14:tracePt t="629021" x="3719513" y="10229850"/>
          <p14:tracePt t="629037" x="3743325" y="10218738"/>
          <p14:tracePt t="629054" x="3767138" y="10206038"/>
          <p14:tracePt t="629071" x="3789363" y="10194925"/>
          <p14:tracePt t="629087" x="3813175" y="10182225"/>
          <p14:tracePt t="629104" x="3825875" y="10182225"/>
          <p14:tracePt t="629120" x="3873500" y="10158413"/>
          <p14:tracePt t="629137" x="3897313" y="10158413"/>
          <p14:tracePt t="629154" x="3908425" y="10147300"/>
          <p14:tracePt t="629171" x="3921125" y="10134600"/>
          <p14:tracePt t="629204" x="3932238" y="10134600"/>
          <p14:tracePt t="629221" x="3944938" y="10123488"/>
          <p14:tracePt t="629238" x="3979863" y="10110788"/>
          <p14:tracePt t="629254" x="3992563" y="10110788"/>
          <p14:tracePt t="629271" x="4003675" y="10099675"/>
          <p14:tracePt t="629298" x="4003675" y="10086975"/>
          <p14:tracePt t="629326" x="4016375" y="10086975"/>
          <p14:tracePt t="629434" x="4016375" y="10075863"/>
          <p14:tracePt t="629474" x="4003675" y="10063163"/>
          <p14:tracePt t="629488" x="4003675" y="10052050"/>
          <p14:tracePt t="629496" x="4003675" y="10039350"/>
          <p14:tracePt t="629505" x="4003675" y="10028238"/>
          <p14:tracePt t="629521" x="4003675" y="10004425"/>
          <p14:tracePt t="629538" x="4003675" y="9967913"/>
          <p14:tracePt t="629554" x="3992563" y="9932988"/>
          <p14:tracePt t="629570" x="3979863" y="9898063"/>
          <p14:tracePt t="629587" x="3968750" y="9861550"/>
          <p14:tracePt t="629604" x="3968750" y="9850438"/>
          <p14:tracePt t="629622" x="3956050" y="9813925"/>
          <p14:tracePt t="629638" x="3944938" y="9779000"/>
          <p14:tracePt t="629655" x="3944938" y="9755188"/>
          <p14:tracePt t="629672" x="3932238" y="9718675"/>
          <p14:tracePt t="629689" x="3932238" y="9694863"/>
          <p14:tracePt t="629706" x="3932238" y="9671050"/>
          <p14:tracePt t="629722" x="3932238" y="9636125"/>
          <p14:tracePt t="629754" x="3921125" y="9623425"/>
          <p14:tracePt t="629770" x="3908425" y="9612313"/>
          <p14:tracePt t="629823" x="3897313" y="9612313"/>
          <p14:tracePt t="629859" x="3884613" y="9612313"/>
          <p14:tracePt t="629874" x="3860800" y="9612313"/>
          <p14:tracePt t="629882" x="3849688" y="9612313"/>
          <p14:tracePt t="629891" x="3836988" y="9612313"/>
          <p14:tracePt t="629904" x="3825875" y="9612313"/>
          <p14:tracePt t="629920" x="3754438" y="9612313"/>
          <p14:tracePt t="629937" x="3706813" y="9612313"/>
          <p14:tracePt t="629954" x="3659188" y="9612313"/>
          <p14:tracePt t="629970" x="3611563" y="9623425"/>
          <p14:tracePt t="629987" x="3552825" y="9636125"/>
          <p14:tracePt t="630003" x="3516313" y="9659938"/>
          <p14:tracePt t="630020" x="3468688" y="9683750"/>
          <p14:tracePt t="630036" x="3433763" y="9694863"/>
          <p14:tracePt t="630054" x="3398838" y="9707563"/>
          <p14:tracePt t="630070" x="3362325" y="9731375"/>
          <p14:tracePt t="630086" x="3327400" y="9742488"/>
          <p14:tracePt t="630104" x="3290888" y="9742488"/>
          <p14:tracePt t="630120" x="3267075" y="9755188"/>
          <p14:tracePt t="630137" x="3232150" y="9755188"/>
          <p14:tracePt t="630153" x="3195638" y="9755188"/>
          <p14:tracePt t="630170" x="3124200" y="9742488"/>
          <p14:tracePt t="630187" x="3028950" y="9718675"/>
          <p14:tracePt t="630203" x="2898775" y="9694863"/>
          <p14:tracePt t="630220" x="2816225" y="9683750"/>
          <p14:tracePt t="630237" x="2779713" y="9683750"/>
          <p14:tracePt t="630253" x="2755900" y="9671050"/>
          <p14:tracePt t="630296" x="2744788" y="9671050"/>
          <p14:tracePt t="630316" x="2732088" y="9671050"/>
          <p14:tracePt t="630323" x="2720975" y="9671050"/>
          <p14:tracePt t="630337" x="2708275" y="9671050"/>
          <p14:tracePt t="630354" x="2684463" y="9683750"/>
          <p14:tracePt t="630370" x="2638425" y="9683750"/>
          <p14:tracePt t="630387" x="2614613" y="9683750"/>
          <p14:tracePt t="630403" x="2601913" y="9694863"/>
          <p14:tracePt t="630420" x="2566988" y="9707563"/>
          <p14:tracePt t="630436" x="2554288" y="9707563"/>
          <p14:tracePt t="630454" x="2543175" y="9718675"/>
          <p14:tracePt t="630471" x="2519363" y="9731375"/>
          <p14:tracePt t="630488" x="2495550" y="9731375"/>
          <p14:tracePt t="630504" x="2482850" y="9742488"/>
          <p14:tracePt t="630521" x="2459038" y="9755188"/>
          <p14:tracePt t="630536" x="2447925" y="9766300"/>
          <p14:tracePt t="630553" x="2435225" y="9779000"/>
          <p14:tracePt t="630570" x="2424113" y="9790113"/>
          <p14:tracePt t="630587" x="2400300" y="9802813"/>
          <p14:tracePt t="630603" x="2400300" y="9813925"/>
          <p14:tracePt t="630620" x="2387600" y="9813925"/>
          <p14:tracePt t="630760" x="2387600" y="9826625"/>
          <p14:tracePt t="630769" x="2376488" y="9826625"/>
          <p14:tracePt t="630781" x="2376488" y="9837738"/>
          <p14:tracePt t="630789" x="2363788" y="9837738"/>
          <p14:tracePt t="630806" x="2363788" y="9850438"/>
          <p14:tracePt t="630820" x="2352675" y="9861550"/>
          <p14:tracePt t="630837" x="2352675" y="9874250"/>
          <p14:tracePt t="630853" x="2352675" y="9885363"/>
          <p14:tracePt t="630870" x="2339975" y="9909175"/>
          <p14:tracePt t="630888" x="2339975" y="9921875"/>
          <p14:tracePt t="630903" x="2328863" y="9944100"/>
          <p14:tracePt t="630920" x="2328863" y="9956800"/>
          <p14:tracePt t="630937" x="2328863" y="9991725"/>
          <p14:tracePt t="630953" x="2328863" y="10015538"/>
          <p14:tracePt t="630971" x="2328863" y="10075863"/>
          <p14:tracePt t="630987" x="2339975" y="10099675"/>
          <p14:tracePt t="631003" x="2352675" y="10110788"/>
          <p14:tracePt t="631020" x="2363788" y="10134600"/>
          <p14:tracePt t="631036" x="2387600" y="10134600"/>
          <p14:tracePt t="631053" x="2411413" y="10134600"/>
          <p14:tracePt t="631070" x="2447925" y="10134600"/>
          <p14:tracePt t="631087" x="2519363" y="10147300"/>
          <p14:tracePt t="631103" x="2673350" y="10171113"/>
          <p14:tracePt t="631120" x="2755900" y="10171113"/>
          <p14:tracePt t="631137" x="2851150" y="10171113"/>
          <p14:tracePt t="631153" x="2922588" y="10171113"/>
          <p14:tracePt t="631170" x="2982913" y="10171113"/>
          <p14:tracePt t="631187" x="3041650" y="10147300"/>
          <p14:tracePt t="631204" x="3113088" y="10134600"/>
          <p14:tracePt t="631220" x="3160713" y="10123488"/>
          <p14:tracePt t="631236" x="3232150" y="10123488"/>
          <p14:tracePt t="631254" x="3290888" y="10123488"/>
          <p14:tracePt t="631270" x="3327400" y="10123488"/>
          <p14:tracePt t="631287" x="3362325" y="10123488"/>
          <p14:tracePt t="631303" x="3386138" y="10110788"/>
          <p14:tracePt t="631320" x="3398838" y="10110788"/>
          <p14:tracePt t="631354" x="3409950" y="10099675"/>
          <p14:tracePt t="631370" x="3421063" y="10099675"/>
          <p14:tracePt t="631387" x="3433763" y="10086975"/>
          <p14:tracePt t="631404" x="3457575" y="10063163"/>
          <p14:tracePt t="631420" x="3481388" y="10063163"/>
          <p14:tracePt t="631437" x="3516313" y="10039350"/>
          <p14:tracePt t="631454" x="3540125" y="10039350"/>
          <p14:tracePt t="631487" x="3552825" y="10039350"/>
          <p14:tracePt t="631504" x="3552825" y="10028238"/>
          <p14:tracePt t="631520" x="3576638" y="10028238"/>
          <p14:tracePt t="631538" x="3587750" y="10015538"/>
          <p14:tracePt t="631554" x="3611563" y="10015538"/>
          <p14:tracePt t="631570" x="3635375" y="10004425"/>
          <p14:tracePt t="631587" x="3659188" y="10004425"/>
          <p14:tracePt t="631604" x="3659188" y="9991725"/>
          <p14:tracePt t="631619" x="3683000" y="9991725"/>
          <p14:tracePt t="631636" x="3695700" y="9991725"/>
          <p14:tracePt t="631653" x="3706813" y="9980613"/>
          <p14:tracePt t="631669" x="3754438" y="9967913"/>
          <p14:tracePt t="631686" x="3789363" y="9956800"/>
          <p14:tracePt t="631703" x="3802063" y="9956800"/>
          <p14:tracePt t="631720" x="3813175" y="9956800"/>
          <p14:tracePt t="631754" x="3813175" y="9944100"/>
          <p14:tracePt t="631771" x="3825875" y="9944100"/>
          <p14:tracePt t="631787" x="3836988" y="9921875"/>
          <p14:tracePt t="631804" x="3849688" y="9909175"/>
          <p14:tracePt t="631821" x="3860800" y="9898063"/>
          <p14:tracePt t="631837" x="3860800" y="9874250"/>
          <p14:tracePt t="631854" x="3873500" y="9850438"/>
          <p14:tracePt t="631871" x="3897313" y="9813925"/>
          <p14:tracePt t="631887" x="3897313" y="9790113"/>
          <p14:tracePt t="631904" x="3908425" y="9779000"/>
          <p14:tracePt t="631920" x="3908425" y="9755188"/>
          <p14:tracePt t="632061" x="3897313" y="9755188"/>
          <p14:tracePt t="632113" x="3897313" y="9766300"/>
          <p14:tracePt t="632147" x="3884613" y="9766300"/>
          <p14:tracePt t="632799" x="3884613" y="9755188"/>
          <p14:tracePt t="632806" x="3897313" y="9755188"/>
          <p14:tracePt t="632822" x="3897313" y="9742488"/>
          <p14:tracePt t="632837" x="3897313" y="9731375"/>
          <p14:tracePt t="632860" x="3897313" y="9707563"/>
          <p14:tracePt t="632876" x="3897313" y="9694863"/>
          <p14:tracePt t="632890" x="3908425" y="9694863"/>
          <p14:tracePt t="632898" x="3908425" y="9683750"/>
          <p14:tracePt t="632914" x="3908425" y="9671050"/>
          <p14:tracePt t="632952" x="3921125" y="9659938"/>
          <p14:tracePt t="632968" x="3921125" y="9647238"/>
          <p14:tracePt t="632988" x="3921125" y="9636125"/>
          <p14:tracePt t="633018" x="3921125" y="9623425"/>
          <p14:tracePt t="633052" x="3921125" y="9612313"/>
          <p14:tracePt t="633126" x="3932238" y="9612313"/>
          <p14:tracePt t="633137" x="3932238" y="9599613"/>
          <p14:tracePt t="633520" x="3932238" y="9588500"/>
          <p14:tracePt t="645458" x="3921125" y="9588500"/>
          <p14:tracePt t="645467" x="3873500" y="9612313"/>
          <p14:tracePt t="645474" x="3849688" y="9636125"/>
          <p14:tracePt t="645484" x="3836988" y="9636125"/>
          <p14:tracePt t="645500" x="3813175" y="9659938"/>
          <p14:tracePt t="645517" x="3789363" y="9671050"/>
          <p14:tracePt t="645533" x="3778250" y="9671050"/>
          <p14:tracePt t="645550" x="3767138" y="9683750"/>
          <p14:tracePt t="645583" x="3767138" y="9707563"/>
          <p14:tracePt t="645600" x="3767138" y="9742488"/>
          <p14:tracePt t="645616" x="3778250" y="9779000"/>
          <p14:tracePt t="645633" x="3802063" y="9813925"/>
          <p14:tracePt t="645649" x="3825875" y="9850438"/>
          <p14:tracePt t="645666" x="3849688" y="9885363"/>
          <p14:tracePt t="645683" x="3860800" y="9909175"/>
          <p14:tracePt t="645700" x="3884613" y="9932988"/>
          <p14:tracePt t="645716" x="3921125" y="9991725"/>
          <p14:tracePt t="645732" x="3956050" y="10015538"/>
          <p14:tracePt t="645750" x="3992563" y="10052050"/>
          <p14:tracePt t="645766" x="4016375" y="10086975"/>
          <p14:tracePt t="645769" x="4027488" y="10110788"/>
          <p14:tracePt t="645783" x="4040188" y="10123488"/>
          <p14:tracePt t="645800" x="4064000" y="10147300"/>
          <p14:tracePt t="645816" x="4087813" y="10171113"/>
          <p14:tracePt t="645833" x="4111625" y="10182225"/>
          <p14:tracePt t="645850" x="4122738" y="10182225"/>
          <p14:tracePt t="645866" x="4135438" y="10194925"/>
          <p14:tracePt t="645883" x="4157663" y="10194925"/>
          <p14:tracePt t="645900" x="4194175" y="10194925"/>
          <p14:tracePt t="645916" x="4217988" y="10194925"/>
          <p14:tracePt t="645933" x="4229100" y="10194925"/>
          <p14:tracePt t="646042" x="4229100" y="10206038"/>
          <p14:tracePt t="646093" x="4217988" y="10206038"/>
          <p14:tracePt t="646112" x="4205288" y="10218738"/>
          <p14:tracePt t="646120" x="4194175" y="10218738"/>
          <p14:tracePt t="646137" x="4181475" y="10218738"/>
          <p14:tracePt t="646151" x="4157663" y="10218738"/>
          <p14:tracePt t="646168" x="4146550" y="10229850"/>
          <p14:tracePt t="646185" x="4111625" y="10253663"/>
          <p14:tracePt t="646201" x="4075113" y="10277475"/>
          <p14:tracePt t="646218" x="4051300" y="10290175"/>
          <p14:tracePt t="646234" x="4027488" y="10312400"/>
          <p14:tracePt t="646251" x="3992563" y="10336213"/>
          <p14:tracePt t="646267" x="3956050" y="10372725"/>
          <p14:tracePt t="646283" x="3932238" y="10396538"/>
          <p14:tracePt t="646300" x="3908425" y="10407650"/>
          <p14:tracePt t="646355" x="3908425" y="10420350"/>
          <p14:tracePt t="646363" x="3897313" y="10420350"/>
          <p14:tracePt t="646371" x="3884613" y="10431463"/>
          <p14:tracePt t="646383" x="3873500" y="10444163"/>
          <p14:tracePt t="646400" x="3849688" y="10467975"/>
          <p14:tracePt t="646417" x="3789363" y="10502900"/>
          <p14:tracePt t="646433" x="3719513" y="10515600"/>
          <p14:tracePt t="646450" x="3671888" y="10526713"/>
          <p14:tracePt t="646466" x="3635375" y="10539413"/>
          <p14:tracePt t="646482" x="3611563" y="10563225"/>
          <p14:tracePt t="646499" x="3576638" y="10574338"/>
          <p14:tracePt t="646517" x="3540125" y="10574338"/>
          <p14:tracePt t="646533" x="3481388" y="10574338"/>
          <p14:tracePt t="646549" x="3375025" y="10550525"/>
          <p14:tracePt t="646566" x="3303588" y="10515600"/>
          <p14:tracePt t="646582" x="3267075" y="10491788"/>
          <p14:tracePt t="646599" x="3219450" y="10467975"/>
          <p14:tracePt t="646616" x="3171825" y="10431463"/>
          <p14:tracePt t="646690" x="3160713" y="10431463"/>
          <p14:tracePt t="646703" x="3148013" y="10420350"/>
          <p14:tracePt t="646710" x="3136900" y="10407650"/>
          <p14:tracePt t="646720" x="3113088" y="10396538"/>
          <p14:tracePt t="646735" x="3076575" y="10396538"/>
          <p14:tracePt t="646751" x="3052763" y="10383838"/>
          <p14:tracePt t="646768" x="3028950" y="10383838"/>
          <p14:tracePt t="646772" x="3017838" y="10383838"/>
          <p14:tracePt t="646784" x="3006725" y="10383838"/>
          <p14:tracePt t="646801" x="2911475" y="10360025"/>
          <p14:tracePt t="646818" x="2827338" y="10325100"/>
          <p14:tracePt t="646835" x="2768600" y="10312400"/>
          <p14:tracePt t="646851" x="2732088" y="10290175"/>
          <p14:tracePt t="646868" x="2708275" y="10290175"/>
          <p14:tracePt t="646984" x="2435225" y="10218738"/>
          <p14:tracePt t="647002" x="2424113" y="10218738"/>
          <p14:tracePt t="647098" x="2424113" y="10206038"/>
          <p14:tracePt t="647106" x="2424113" y="10194925"/>
          <p14:tracePt t="647120" x="2424113" y="10182225"/>
          <p14:tracePt t="647242" x="2435225" y="10182225"/>
          <p14:tracePt t="647279" x="2447925" y="10182225"/>
          <p14:tracePt t="647291" x="2459038" y="10182225"/>
          <p14:tracePt t="647306" x="2471738" y="10182225"/>
          <p14:tracePt t="647320" x="2482850" y="10182225"/>
          <p14:tracePt t="647333" x="2482850" y="10171113"/>
          <p14:tracePt t="647350" x="2506663" y="10147300"/>
          <p14:tracePt t="647382" x="2519363" y="10134600"/>
          <p14:tracePt t="647399" x="2530475" y="10123488"/>
          <p14:tracePt t="647416" x="2554288" y="10110788"/>
          <p14:tracePt t="647433" x="2554288" y="10099675"/>
          <p14:tracePt t="647450" x="2590800" y="10075863"/>
          <p14:tracePt t="647467" x="2614613" y="10063163"/>
          <p14:tracePt t="647483" x="2660650" y="10052050"/>
          <p14:tracePt t="647500" x="2744788" y="10028238"/>
          <p14:tracePt t="647516" x="2863850" y="10004425"/>
          <p14:tracePt t="647533" x="2970213" y="9991725"/>
          <p14:tracePt t="647551" x="3089275" y="9956800"/>
          <p14:tracePt t="647567" x="3184525" y="9932988"/>
          <p14:tracePt t="647584" x="3290888" y="9898063"/>
          <p14:tracePt t="647601" x="3362325" y="9885363"/>
          <p14:tracePt t="647618" x="3421063" y="9885363"/>
          <p14:tracePt t="647634" x="3468688" y="9885363"/>
          <p14:tracePt t="647651" x="3492500" y="9874250"/>
          <p14:tracePt t="647667" x="3516313" y="9874250"/>
          <p14:tracePt t="647684" x="3540125" y="9874250"/>
          <p14:tracePt t="647701" x="3552825" y="9874250"/>
          <p14:tracePt t="647718" x="3576638" y="9874250"/>
          <p14:tracePt t="647734" x="3611563" y="9874250"/>
          <p14:tracePt t="647751" x="3659188" y="9874250"/>
          <p14:tracePt t="647768" x="3730625" y="9874250"/>
          <p14:tracePt t="647772" x="3754438" y="9874250"/>
          <p14:tracePt t="647784" x="3767138" y="9874250"/>
          <p14:tracePt t="647802" x="3802063" y="9885363"/>
          <p14:tracePt t="647818" x="3813175" y="9885363"/>
          <p14:tracePt t="647834" x="3836988" y="9885363"/>
          <p14:tracePt t="647851" x="3849688" y="9885363"/>
          <p14:tracePt t="647868" x="3873500" y="9885363"/>
          <p14:tracePt t="647884" x="3884613" y="9885363"/>
          <p14:tracePt t="647901" x="3897313" y="9898063"/>
          <p14:tracePt t="647918" x="3921125" y="9909175"/>
          <p14:tracePt t="647935" x="3979863" y="9932988"/>
          <p14:tracePt t="647951" x="4003675" y="9944100"/>
          <p14:tracePt t="647967" x="4027488" y="9956800"/>
          <p14:tracePt t="647984" x="4064000" y="9967913"/>
          <p14:tracePt t="648001" x="4087813" y="9967913"/>
          <p14:tracePt t="648019" x="4146550" y="9991725"/>
          <p14:tracePt t="648034" x="4229100" y="10004425"/>
          <p14:tracePt t="648051" x="4300538" y="10015538"/>
          <p14:tracePt t="648067" x="4337050" y="10028238"/>
          <p14:tracePt t="648084" x="4371975" y="10028238"/>
          <p14:tracePt t="648101" x="4395788" y="10028238"/>
          <p14:tracePt t="648117" x="4408488" y="10028238"/>
          <p14:tracePt t="648134" x="4419600" y="10039350"/>
          <p14:tracePt t="648167" x="4432300" y="10039350"/>
          <p14:tracePt t="648184" x="4443413" y="10039350"/>
          <p14:tracePt t="648201" x="4467225" y="10039350"/>
          <p14:tracePt t="648249" x="4467225" y="10052050"/>
          <p14:tracePt t="648274" x="4467225" y="10063163"/>
          <p14:tracePt t="648468" x="4479925" y="10052050"/>
          <p14:tracePt t="648484" x="4503738" y="10039350"/>
          <p14:tracePt t="648492" x="4527550" y="10028238"/>
          <p14:tracePt t="648501" x="4538663" y="10004425"/>
          <p14:tracePt t="648516" x="4610100" y="9967913"/>
          <p14:tracePt t="648533" x="4645025" y="9932988"/>
          <p14:tracePt t="648549" x="4681538" y="9909175"/>
          <p14:tracePt t="648566" x="4705350" y="9874250"/>
          <p14:tracePt t="648583" x="4729163" y="9850438"/>
          <p14:tracePt t="648599" x="4764088" y="9826625"/>
          <p14:tracePt t="648615" x="4800600" y="9790113"/>
          <p14:tracePt t="648632" x="4848225" y="9718675"/>
          <p14:tracePt t="648649" x="4895850" y="9636125"/>
          <p14:tracePt t="648666" x="4930775" y="9575800"/>
          <p14:tracePt t="648682" x="4965700" y="9505950"/>
          <p14:tracePt t="648699" x="5002213" y="9482138"/>
          <p14:tracePt t="648716" x="5026025" y="9445625"/>
          <p14:tracePt t="648733" x="5073650" y="9374188"/>
          <p14:tracePt t="648749" x="5097463" y="9315450"/>
          <p14:tracePt t="648766" x="5145088" y="9231313"/>
          <p14:tracePt t="648782" x="5180013" y="9148763"/>
          <p14:tracePt t="648799" x="5216525" y="9018588"/>
          <p14:tracePt t="648815" x="5240338" y="8923338"/>
          <p14:tracePt t="648832" x="5264150" y="8863013"/>
          <p14:tracePt t="648849" x="5287963" y="8791575"/>
          <p14:tracePt t="648866" x="5299075" y="8769350"/>
          <p14:tracePt t="648882" x="5310188" y="8732838"/>
          <p14:tracePt t="648899" x="5334000" y="8697913"/>
          <p14:tracePt t="648916" x="5346700" y="8674100"/>
          <p14:tracePt t="648932" x="5370513" y="8626475"/>
          <p14:tracePt t="648949" x="5394325" y="8566150"/>
          <p14:tracePt t="648966" x="5429250" y="8507413"/>
          <p14:tracePt t="648982" x="5489575" y="8388350"/>
          <p14:tracePt t="648999" x="5500688" y="8305800"/>
          <p14:tracePt t="649015" x="5537200" y="8210550"/>
          <p14:tracePt t="649032" x="5561013" y="8150225"/>
          <p14:tracePt t="649049" x="5595938" y="8067675"/>
          <p14:tracePt t="649065" x="5595938" y="8043863"/>
          <p14:tracePt t="649082" x="5619750" y="7900988"/>
          <p14:tracePt t="649099" x="5643563" y="7770813"/>
          <p14:tracePt t="649115" x="5691188" y="7639050"/>
          <p14:tracePt t="649132" x="5738813" y="7508875"/>
          <p14:tracePt t="649149" x="5762625" y="7450138"/>
          <p14:tracePt t="649166" x="5786438" y="7402513"/>
          <p14:tracePt t="649183" x="5810250" y="7354888"/>
          <p14:tracePt t="649199" x="5810250" y="7318375"/>
          <p14:tracePt t="649215" x="5834063" y="7270750"/>
          <p14:tracePt t="649232" x="5845175" y="7248525"/>
          <p14:tracePt t="649249" x="5857875" y="7212013"/>
          <p14:tracePt t="649266" x="5857875" y="7188200"/>
          <p14:tracePt t="649268" x="5857875" y="7177088"/>
          <p14:tracePt t="649282" x="5857875" y="7164388"/>
          <p14:tracePt t="649299" x="5892800" y="7235825"/>
          <p14:tracePt t="649316" x="6024563" y="7402513"/>
          <p14:tracePt t="649334" x="6178550" y="7604125"/>
          <p14:tracePt t="649351" x="6273800" y="7805738"/>
          <p14:tracePt t="649365" x="6284913" y="7829550"/>
          <p14:tracePt t="649555" x="6308725" y="7829550"/>
          <p14:tracePt t="649563" x="6308725" y="7805738"/>
          <p14:tracePt t="649570" x="6321425" y="7805738"/>
          <p14:tracePt t="649581" x="6332538" y="7781925"/>
          <p14:tracePt t="649599" x="6356350" y="7758113"/>
          <p14:tracePt t="649616" x="6380163" y="7699375"/>
          <p14:tracePt t="649632" x="6380163" y="7675563"/>
          <p14:tracePt t="649649" x="6380163" y="7639050"/>
          <p14:tracePt t="649665" x="6380163" y="7616825"/>
          <p14:tracePt t="649681" x="6392863" y="7580313"/>
          <p14:tracePt t="649698" x="6416675" y="7532688"/>
          <p14:tracePt t="649716" x="6416675" y="7485063"/>
          <p14:tracePt t="649731" x="6416675" y="7450138"/>
          <p14:tracePt t="649748" x="6416675" y="7402513"/>
          <p14:tracePt t="649765" x="6392863" y="7366000"/>
          <p14:tracePt t="649782" x="6380163" y="7331075"/>
          <p14:tracePt t="649799" x="6369050" y="7307263"/>
          <p14:tracePt t="649815" x="6356350" y="7270750"/>
          <p14:tracePt t="649833" x="6345238" y="7235825"/>
          <p14:tracePt t="649850" x="6297613" y="7188200"/>
          <p14:tracePt t="649867" x="6261100" y="7153275"/>
          <p14:tracePt t="649883" x="6237288" y="7116763"/>
          <p14:tracePt t="649900" x="6226175" y="7092950"/>
          <p14:tracePt t="649916" x="6213475" y="7058025"/>
          <p14:tracePt t="649934" x="6189663" y="7034213"/>
          <p14:tracePt t="649950" x="6165850" y="6986588"/>
          <p14:tracePt t="649967" x="6154738" y="6962775"/>
          <p14:tracePt t="649983" x="6142038" y="6950075"/>
          <p14:tracePt t="650000" x="6142038" y="6926263"/>
          <p14:tracePt t="650016" x="6130925" y="6902450"/>
          <p14:tracePt t="650033" x="6107113" y="6878638"/>
          <p14:tracePt t="650050" x="6083300" y="6843713"/>
          <p14:tracePt t="650067" x="6046788" y="6796088"/>
          <p14:tracePt t="650084" x="6024563" y="6772275"/>
          <p14:tracePt t="650100" x="6000750" y="6748463"/>
          <p14:tracePt t="650116" x="5976938" y="6724650"/>
          <p14:tracePt t="650133" x="5964238" y="6724650"/>
          <p14:tracePt t="650150" x="5964238" y="6713538"/>
          <p14:tracePt t="650166" x="5953125" y="6689725"/>
          <p14:tracePt t="650183" x="5929313" y="6665913"/>
          <p14:tracePt t="650200" x="5916613" y="6653213"/>
          <p14:tracePt t="650216" x="5892800" y="6629400"/>
          <p14:tracePt t="650233" x="5892800" y="6618288"/>
          <p14:tracePt t="650250" x="5868988" y="6605588"/>
          <p14:tracePt t="650266" x="5834063" y="6594475"/>
          <p14:tracePt t="650283" x="5810250" y="6581775"/>
          <p14:tracePt t="650299" x="5797550" y="6570663"/>
          <p14:tracePt t="650316" x="5773738" y="6570663"/>
          <p14:tracePt t="650332" x="5749925" y="6557963"/>
          <p14:tracePt t="650350" x="5738813" y="6557963"/>
          <p14:tracePt t="650366" x="5702300" y="6546850"/>
          <p14:tracePt t="650382" x="5667375" y="6534150"/>
          <p14:tracePt t="650399" x="5656263" y="6523038"/>
          <p14:tracePt t="650548" x="5656263" y="6510338"/>
          <p14:tracePt t="650556" x="5656263" y="6488113"/>
          <p14:tracePt t="650643" x="5656263" y="6475413"/>
          <p14:tracePt t="651016" x="5643563" y="6475413"/>
          <p14:tracePt t="651024" x="5632450" y="6475413"/>
          <p14:tracePt t="651033" x="5608638" y="6475413"/>
          <p14:tracePt t="651050" x="5572125" y="6475413"/>
          <p14:tracePt t="651067" x="5548313" y="6475413"/>
          <p14:tracePt t="651084" x="5513388" y="6475413"/>
          <p14:tracePt t="651100" x="5489575" y="6475413"/>
          <p14:tracePt t="651117" x="5465763" y="6488113"/>
          <p14:tracePt t="651134" x="5429250" y="6510338"/>
          <p14:tracePt t="651150" x="5394325" y="6510338"/>
          <p14:tracePt t="651167" x="5370513" y="6523038"/>
          <p14:tracePt t="651184" x="5322888" y="6523038"/>
          <p14:tracePt t="651200" x="5287963" y="6523038"/>
          <p14:tracePt t="651217" x="5264150" y="6523038"/>
          <p14:tracePt t="651233" x="5240338" y="6523038"/>
          <p14:tracePt t="651250" x="5216525" y="6523038"/>
          <p14:tracePt t="651266" x="5192713" y="6523038"/>
          <p14:tracePt t="651283" x="5156200" y="6523038"/>
          <p14:tracePt t="651299" x="5121275" y="6523038"/>
          <p14:tracePt t="651316" x="5073650" y="6534150"/>
          <p14:tracePt t="651332" x="5037138" y="6546850"/>
          <p14:tracePt t="651349" x="5002213" y="6557963"/>
          <p14:tracePt t="651365" x="4978400" y="6570663"/>
          <p14:tracePt t="651382" x="4978400" y="6581775"/>
          <p14:tracePt t="651399" x="4965700" y="6581775"/>
          <p14:tracePt t="651416" x="4930775" y="6605588"/>
          <p14:tracePt t="651432" x="4906963" y="6642100"/>
          <p14:tracePt t="651449" x="4848225" y="6677025"/>
          <p14:tracePt t="651466" x="4800600" y="6713538"/>
          <p14:tracePt t="651482" x="4752975" y="6748463"/>
          <p14:tracePt t="651499" x="4716463" y="6784975"/>
          <p14:tracePt t="651516" x="4681538" y="6808788"/>
          <p14:tracePt t="651532" x="4657725" y="6832600"/>
          <p14:tracePt t="651549" x="4610100" y="6867525"/>
          <p14:tracePt t="651566" x="4586288" y="6891338"/>
          <p14:tracePt t="651582" x="4549775" y="6915150"/>
          <p14:tracePt t="651599" x="4514850" y="6926263"/>
          <p14:tracePt t="651615" x="4491038" y="6938963"/>
          <p14:tracePt t="651632" x="4467225" y="6950075"/>
          <p14:tracePt t="651649" x="4456113" y="6962775"/>
          <p14:tracePt t="651666" x="4443413" y="6962775"/>
          <p14:tracePt t="651705" x="4443413" y="6973888"/>
          <p14:tracePt t="651796" x="4456113" y="6973888"/>
          <p14:tracePt t="651813" x="4467225" y="6973888"/>
          <p14:tracePt t="651820" x="4479925" y="6973888"/>
          <p14:tracePt t="651831" x="4491038" y="6962775"/>
          <p14:tracePt t="651848" x="4527550" y="6962775"/>
          <p14:tracePt t="651865" x="4586288" y="6962775"/>
          <p14:tracePt t="651882" x="4657725" y="6962775"/>
          <p14:tracePt t="651900" x="4692650" y="6973888"/>
          <p14:tracePt t="651918" x="4740275" y="6986588"/>
          <p14:tracePt t="651934" x="4835525" y="6997700"/>
          <p14:tracePt t="651949" x="4965700" y="6997700"/>
          <p14:tracePt t="651965" x="5060950" y="6997700"/>
          <p14:tracePt t="651981" x="5132388" y="6997700"/>
          <p14:tracePt t="651998" x="5180013" y="6986588"/>
          <p14:tracePt t="652015" x="5216525" y="6973888"/>
          <p14:tracePt t="652032" x="5227638" y="6973888"/>
          <p14:tracePt t="652050" x="5240338" y="6973888"/>
          <p14:tracePt t="652067" x="5264150" y="6973888"/>
          <p14:tracePt t="652084" x="5322888" y="6973888"/>
          <p14:tracePt t="652101" x="5346700" y="6973888"/>
          <p14:tracePt t="652117" x="5381625" y="6973888"/>
          <p14:tracePt t="652151" x="5405438" y="6973888"/>
          <p14:tracePt t="652168" x="5418138" y="6973888"/>
          <p14:tracePt t="652183" x="5441950" y="6973888"/>
          <p14:tracePt t="652200" x="5465763" y="6973888"/>
          <p14:tracePt t="652284" x="5465763" y="6986588"/>
          <p14:tracePt t="652292" x="5453063" y="6986588"/>
          <p14:tracePt t="652750" x="5453063" y="6973888"/>
          <p14:tracePt t="652840" x="5441950" y="6973888"/>
          <p14:tracePt t="653010" x="5441950" y="6962775"/>
          <p14:tracePt t="655251" x="5453063" y="6962775"/>
          <p14:tracePt t="655272" x="5465763" y="6962775"/>
          <p14:tracePt t="655300" x="5476875" y="6962775"/>
          <p14:tracePt t="655313" x="5489575" y="6962775"/>
          <p14:tracePt t="655333" x="5500688" y="6962775"/>
          <p14:tracePt t="655351" x="5500688" y="6973888"/>
          <p14:tracePt t="655371" x="5513388" y="6973888"/>
          <p14:tracePt t="655434" x="5513388" y="6986588"/>
          <p14:tracePt t="655705" x="5537200" y="6986588"/>
          <p14:tracePt t="655723" x="5548313" y="6986588"/>
          <p14:tracePt t="655811" x="5561013" y="6986588"/>
          <p14:tracePt t="655951" x="5537200" y="6986588"/>
          <p14:tracePt t="655958" x="5500688" y="6997700"/>
          <p14:tracePt t="655967" x="5429250" y="7010400"/>
          <p14:tracePt t="655982" x="5287963" y="7034213"/>
          <p14:tracePt t="655999" x="5156200" y="7058025"/>
          <p14:tracePt t="656014" x="4965700" y="7105650"/>
          <p14:tracePt t="656031" x="4787900" y="7116763"/>
          <p14:tracePt t="656048" x="4621213" y="7116763"/>
          <p14:tracePt t="656064" x="4573588" y="7116763"/>
          <p14:tracePt t="656080" x="4527550" y="7116763"/>
          <p14:tracePt t="656096" x="4443413" y="7116763"/>
          <p14:tracePt t="656113" x="4371975" y="7116763"/>
          <p14:tracePt t="656130" x="4300538" y="7116763"/>
          <p14:tracePt t="656147" x="4252913" y="7116763"/>
          <p14:tracePt t="656164" x="4229100" y="7116763"/>
          <p14:tracePt t="656181" x="4181475" y="7129463"/>
          <p14:tracePt t="656198" x="4146550" y="7140575"/>
          <p14:tracePt t="656215" x="4135438" y="7153275"/>
          <p14:tracePt t="656232" x="4122738" y="7153275"/>
          <p14:tracePt t="656248" x="4098925" y="7153275"/>
          <p14:tracePt t="656264" x="4075113" y="7153275"/>
          <p14:tracePt t="656281" x="4051300" y="7153275"/>
          <p14:tracePt t="656298" x="4016375" y="7164388"/>
          <p14:tracePt t="656314" x="3979863" y="7164388"/>
          <p14:tracePt t="656330" x="3956050" y="7164388"/>
          <p14:tracePt t="656512" x="3956050" y="7188200"/>
          <p14:tracePt t="656518" x="3956050" y="7212013"/>
          <p14:tracePt t="656530" x="3956050" y="7248525"/>
          <p14:tracePt t="656546" x="3932238" y="7389813"/>
          <p14:tracePt t="656564" x="3860800" y="7580313"/>
          <p14:tracePt t="656580" x="3813175" y="7710488"/>
          <p14:tracePt t="656596" x="3789363" y="7842250"/>
          <p14:tracePt t="656613" x="3789363" y="7924800"/>
          <p14:tracePt t="656631" x="3789363" y="7961313"/>
          <p14:tracePt t="656648" x="3789363" y="7996238"/>
          <p14:tracePt t="656664" x="3789363" y="8020050"/>
          <p14:tracePt t="656681" x="3789363" y="8054975"/>
          <p14:tracePt t="656698" x="3802063" y="8102600"/>
          <p14:tracePt t="656714" x="3813175" y="8126413"/>
          <p14:tracePt t="656732" x="3825875" y="8174038"/>
          <p14:tracePt t="656748" x="3836988" y="8221663"/>
          <p14:tracePt t="656765" x="3860800" y="8281988"/>
          <p14:tracePt t="656767" x="3873500" y="8305800"/>
          <p14:tracePt t="656781" x="3873500" y="8316913"/>
          <p14:tracePt t="656798" x="3897313" y="8364538"/>
          <p14:tracePt t="656814" x="3897313" y="8401050"/>
          <p14:tracePt t="656831" x="3897313" y="8435975"/>
          <p14:tracePt t="656848" x="3908425" y="8470900"/>
          <p14:tracePt t="656864" x="3921125" y="8507413"/>
          <p14:tracePt t="656882" x="3944938" y="8555038"/>
          <p14:tracePt t="656898" x="3979863" y="8589963"/>
          <p14:tracePt t="656915" x="3979863" y="8613775"/>
          <p14:tracePt t="656948" x="3979863" y="8626475"/>
          <p14:tracePt t="657032" x="3979863" y="8637588"/>
          <p14:tracePt t="657056" x="3979863" y="8650288"/>
          <p14:tracePt t="657065" x="3968750" y="8661400"/>
          <p14:tracePt t="657084" x="3968750" y="8674100"/>
          <p14:tracePt t="657618" x="3956050" y="8674100"/>
          <p14:tracePt t="658060" x="3968750" y="8674100"/>
          <p14:tracePt t="658072" x="3979863" y="8674100"/>
          <p14:tracePt t="658082" x="3979863" y="8661400"/>
          <p14:tracePt t="658182" x="3992563" y="8661400"/>
          <p14:tracePt t="658269" x="4003675" y="8661400"/>
          <p14:tracePt t="658295" x="4027488" y="8661400"/>
          <p14:tracePt t="658297" x="4040188" y="8661400"/>
          <p14:tracePt t="658330" x="4075113" y="8661400"/>
          <p14:tracePt t="658346" x="4087813" y="8661400"/>
          <p14:tracePt t="658363" x="4098925" y="8661400"/>
          <p14:tracePt t="658780" x="4111625" y="8661400"/>
          <p14:tracePt t="658788" x="4111625" y="8650288"/>
          <p14:tracePt t="658797" x="4135438" y="8637588"/>
          <p14:tracePt t="658813" x="4157663" y="8602663"/>
          <p14:tracePt t="658830" x="4194175" y="8566150"/>
          <p14:tracePt t="658845" x="4217988" y="8542338"/>
          <p14:tracePt t="658863" x="4217988" y="8518525"/>
          <p14:tracePt t="658880" x="4229100" y="8507413"/>
          <p14:tracePt t="658896" x="4252913" y="8494713"/>
          <p14:tracePt t="658913" x="4276725" y="8483600"/>
          <p14:tracePt t="658930" x="4289425" y="8470900"/>
          <p14:tracePt t="658947" x="4313238" y="8459788"/>
          <p14:tracePt t="658963" x="4324350" y="8459788"/>
          <p14:tracePt t="658980" x="4324350" y="8447088"/>
          <p14:tracePt t="659148" x="4324350" y="8435975"/>
          <p14:tracePt t="659164" x="4313238" y="8412163"/>
          <p14:tracePt t="659206" x="4313238" y="8401050"/>
          <p14:tracePt t="659214" x="4313238" y="8388350"/>
          <p14:tracePt t="659231" x="4313238" y="8377238"/>
          <p14:tracePt t="659238" x="4313238" y="8364538"/>
          <p14:tracePt t="659254" x="4300538" y="8353425"/>
          <p14:tracePt t="659268" x="4289425" y="8353425"/>
          <p14:tracePt t="659284" x="4276725" y="8353425"/>
          <p14:tracePt t="659304" x="4265613" y="8353425"/>
          <p14:tracePt t="659313" x="4252913" y="8353425"/>
          <p14:tracePt t="659330" x="4217988" y="8353425"/>
          <p14:tracePt t="659347" x="4194175" y="8353425"/>
          <p14:tracePt t="659363" x="4181475" y="8353425"/>
          <p14:tracePt t="659397" x="4170363" y="8353425"/>
          <p14:tracePt t="659413" x="4146550" y="8364538"/>
          <p14:tracePt t="659430" x="4111625" y="8377238"/>
          <p14:tracePt t="659446" x="4087813" y="8388350"/>
          <p14:tracePt t="659463" x="4064000" y="8401050"/>
          <p14:tracePt t="659479" x="4040188" y="8401050"/>
          <p14:tracePt t="659496" x="4027488" y="8401050"/>
          <p14:tracePt t="659513" x="4016375" y="8412163"/>
          <p14:tracePt t="659530" x="4003675" y="8412163"/>
          <p14:tracePt t="659546" x="3992563" y="8423275"/>
          <p14:tracePt t="659563" x="3979863" y="8423275"/>
          <p14:tracePt t="659962" x="3992563" y="8423275"/>
          <p14:tracePt t="659984" x="4016375" y="8423275"/>
          <p14:tracePt t="660000" x="4027488" y="8423275"/>
          <p14:tracePt t="660015" x="4027488" y="8412163"/>
          <p14:tracePt t="660022" x="4051300" y="8412163"/>
          <p14:tracePt t="660037" x="4064000" y="8401050"/>
          <p14:tracePt t="660045" x="4075113" y="8388350"/>
          <p14:tracePt t="660063" x="4111625" y="8388350"/>
          <p14:tracePt t="660079" x="4122738" y="8377238"/>
          <p14:tracePt t="660096" x="4157663" y="8364538"/>
          <p14:tracePt t="660113" x="4181475" y="8353425"/>
          <p14:tracePt t="660130" x="4252913" y="8329613"/>
          <p14:tracePt t="660146" x="4324350" y="8329613"/>
          <p14:tracePt t="660163" x="4348163" y="8329613"/>
          <p14:tracePt t="660180" x="4384675" y="8329613"/>
          <p14:tracePt t="660196" x="4408488" y="8329613"/>
          <p14:tracePt t="660213" x="4432300" y="8329613"/>
          <p14:tracePt t="660230" x="4456113" y="8329613"/>
          <p14:tracePt t="660247" x="4479925" y="8329613"/>
          <p14:tracePt t="660263" x="4503738" y="8329613"/>
          <p14:tracePt t="660280" x="4514850" y="8329613"/>
          <p14:tracePt t="660366" x="4503738" y="8329613"/>
          <p14:tracePt t="660374" x="4491038" y="8340725"/>
          <p14:tracePt t="660391" x="4479925" y="8353425"/>
          <p14:tracePt t="660406" x="4467225" y="8364538"/>
          <p14:tracePt t="660415" x="4456113" y="8364538"/>
          <p14:tracePt t="660429" x="4419600" y="8388350"/>
          <p14:tracePt t="660446" x="4384675" y="8412163"/>
          <p14:tracePt t="660463" x="4360863" y="8435975"/>
          <p14:tracePt t="660480" x="4313238" y="8459788"/>
          <p14:tracePt t="660497" x="4276725" y="8470900"/>
          <p14:tracePt t="660531" x="4276725" y="8483600"/>
          <p14:tracePt t="660791" x="4276725" y="8494713"/>
          <p14:tracePt t="661461" x="4265613" y="8494713"/>
          <p14:tracePt t="670520" x="4265613" y="8483600"/>
          <p14:tracePt t="670529" x="4276725" y="8470900"/>
          <p14:tracePt t="670536" x="4289425" y="8459788"/>
          <p14:tracePt t="670545" x="4289425" y="8447088"/>
          <p14:tracePt t="670560" x="4300538" y="8435975"/>
          <p14:tracePt t="670577" x="4313238" y="8423275"/>
          <p14:tracePt t="670593" x="4337050" y="8412163"/>
          <p14:tracePt t="670610" x="4360863" y="8401050"/>
          <p14:tracePt t="670627" x="4371975" y="8388350"/>
          <p14:tracePt t="670644" x="4384675" y="8388350"/>
          <p14:tracePt t="670660" x="4384675" y="8377238"/>
          <p14:tracePt t="670695" x="4384675" y="8388350"/>
          <p14:tracePt t="670710" x="4324350" y="8494713"/>
          <p14:tracePt t="670727" x="4265613" y="8697913"/>
          <p14:tracePt t="670744" x="4217988" y="8851900"/>
          <p14:tracePt t="670761" x="4170363" y="8970963"/>
          <p14:tracePt t="670763" x="4122738" y="9029700"/>
          <p14:tracePt t="670776" x="4075113" y="9101138"/>
          <p14:tracePt t="670793" x="3956050" y="9231313"/>
          <p14:tracePt t="670810" x="3873500" y="9291638"/>
          <p14:tracePt t="670826" x="3802063" y="9339263"/>
          <p14:tracePt t="670843" x="3719513" y="9339263"/>
          <p14:tracePt t="670860" x="3648075" y="9315450"/>
          <p14:tracePt t="670876" x="3611563" y="9278938"/>
          <p14:tracePt t="670894" x="3587750" y="9278938"/>
          <p14:tracePt t="670910" x="3563938" y="9278938"/>
          <p14:tracePt t="670927" x="3552825" y="9278938"/>
          <p14:tracePt t="670943" x="3552825" y="9231313"/>
          <p14:tracePt t="670959" x="3552825" y="9196388"/>
          <p14:tracePt t="670976" x="3552825" y="9161463"/>
          <p14:tracePt t="670993" x="3563938" y="9137650"/>
          <p14:tracePt t="671010" x="3587750" y="9029700"/>
          <p14:tracePt t="671026" x="3587750" y="8886825"/>
          <p14:tracePt t="671044" x="3611563" y="8732838"/>
          <p14:tracePt t="671061" x="3683000" y="8518525"/>
          <p14:tracePt t="671077" x="3743325" y="8340725"/>
          <p14:tracePt t="671094" x="3825875" y="8174038"/>
          <p14:tracePt t="671111" x="3908425" y="8020050"/>
          <p14:tracePt t="671127" x="4040188" y="7853363"/>
          <p14:tracePt t="671144" x="4122738" y="7723188"/>
          <p14:tracePt t="671161" x="4157663" y="7662863"/>
          <p14:tracePt t="671177" x="4194175" y="7627938"/>
          <p14:tracePt t="671194" x="4217988" y="7593013"/>
          <p14:tracePt t="671211" x="4229100" y="7580313"/>
          <p14:tracePt t="671227" x="4241800" y="7569200"/>
          <p14:tracePt t="671244" x="4252913" y="7556500"/>
          <p14:tracePt t="671344" x="4265613" y="7545388"/>
          <p14:tracePt t="671356" x="4276725" y="7532688"/>
          <p14:tracePt t="671364" x="4300538" y="7521575"/>
          <p14:tracePt t="671378" x="4324350" y="7508875"/>
          <p14:tracePt t="671395" x="4348163" y="7485063"/>
          <p14:tracePt t="671411" x="4360863" y="7461250"/>
          <p14:tracePt t="671428" x="4395788" y="7426325"/>
          <p14:tracePt t="671445" x="4432300" y="7402513"/>
          <p14:tracePt t="671462" x="4491038" y="7366000"/>
          <p14:tracePt t="671478" x="4514850" y="7318375"/>
          <p14:tracePt t="671494" x="4538663" y="7307263"/>
          <p14:tracePt t="671510" x="4549775" y="7270750"/>
          <p14:tracePt t="671527" x="4573588" y="7248525"/>
          <p14:tracePt t="671543" x="4597400" y="7212013"/>
          <p14:tracePt t="671560" x="4633913" y="7177088"/>
          <p14:tracePt t="671576" x="4633913" y="7164388"/>
          <p14:tracePt t="671593" x="4645025" y="7153275"/>
          <p14:tracePt t="671682" x="4645025" y="7140575"/>
          <p14:tracePt t="671712" x="4633913" y="7140575"/>
          <p14:tracePt t="671723" x="4621213" y="7140575"/>
          <p14:tracePt t="671748" x="4610100" y="7140575"/>
          <p14:tracePt t="671808" x="4597400" y="7140575"/>
          <p14:tracePt t="671929" x="4586288" y="7153275"/>
          <p14:tracePt t="671957" x="4573588" y="7153275"/>
          <p14:tracePt t="671964" x="4573588" y="7164388"/>
          <p14:tracePt t="671986" x="4562475" y="7164388"/>
          <p14:tracePt t="675867" x="4562475" y="7177088"/>
          <p14:tracePt t="675879" x="4562475" y="7188200"/>
          <p14:tracePt t="675887" x="4562475" y="7200900"/>
          <p14:tracePt t="675895" x="4562475" y="7224713"/>
          <p14:tracePt t="675909" x="4549775" y="7270750"/>
          <p14:tracePt t="675925" x="4549775" y="7307263"/>
          <p14:tracePt t="675942" x="4549775" y="7342188"/>
          <p14:tracePt t="675959" x="4573588" y="7378700"/>
          <p14:tracePt t="675976" x="4597400" y="7402513"/>
          <p14:tracePt t="675992" x="4621213" y="7437438"/>
          <p14:tracePt t="676009" x="4633913" y="7461250"/>
          <p14:tracePt t="676026" x="4657725" y="7508875"/>
          <p14:tracePt t="676042" x="4668838" y="7532688"/>
          <p14:tracePt t="676059" x="4681538" y="7545388"/>
          <p14:tracePt t="676076" x="4692650" y="7580313"/>
          <p14:tracePt t="676092" x="4705350" y="7593013"/>
          <p14:tracePt t="676109" x="4716463" y="7639050"/>
          <p14:tracePt t="676126" x="4752975" y="7686675"/>
          <p14:tracePt t="676142" x="4764088" y="7723188"/>
          <p14:tracePt t="676159" x="4787900" y="7747000"/>
          <p14:tracePt t="676176" x="4824413" y="7781925"/>
          <p14:tracePt t="676192" x="4848225" y="7818438"/>
          <p14:tracePt t="676209" x="4859338" y="7842250"/>
          <p14:tracePt t="676226" x="4872038" y="7866063"/>
          <p14:tracePt t="676242" x="4883150" y="7889875"/>
          <p14:tracePt t="676258" x="4895850" y="7889875"/>
          <p14:tracePt t="676325" x="4895850" y="7900988"/>
          <p14:tracePt t="676336" x="4906963" y="7913688"/>
          <p14:tracePt t="676345" x="4918075" y="7913688"/>
          <p14:tracePt t="679831" x="4930775" y="7913688"/>
          <p14:tracePt t="679844" x="4930775" y="7900988"/>
          <p14:tracePt t="679851" x="4941888" y="7900988"/>
          <p14:tracePt t="680182" x="4930775" y="7900988"/>
          <p14:tracePt t="680202" x="4918075" y="7900988"/>
          <p14:tracePt t="680210" x="4906963" y="7900988"/>
          <p14:tracePt t="680215" x="4895850" y="7900988"/>
          <p14:tracePt t="680225" x="4883150" y="7900988"/>
          <p14:tracePt t="680241" x="4835525" y="7877175"/>
          <p14:tracePt t="680257" x="4764088" y="7866063"/>
          <p14:tracePt t="680274" x="4716463" y="7853363"/>
          <p14:tracePt t="680276" x="4692650" y="7842250"/>
          <p14:tracePt t="680291" x="4668838" y="7842250"/>
          <p14:tracePt t="680307" x="4597400" y="7842250"/>
          <p14:tracePt t="680324" x="4491038" y="7829550"/>
          <p14:tracePt t="680341" x="4432300" y="7829550"/>
          <p14:tracePt t="680357" x="4408488" y="7829550"/>
          <p14:tracePt t="680374" x="4371975" y="7829550"/>
          <p14:tracePt t="680390" x="4360863" y="7829550"/>
          <p14:tracePt t="680553" x="4348163" y="7829550"/>
          <p14:tracePt t="680595" x="4337050" y="7829550"/>
          <p14:tracePt t="681366" x="4337050" y="7818438"/>
          <p14:tracePt t="682750" x="4337050" y="7853363"/>
          <p14:tracePt t="682758" x="4348163" y="7900988"/>
          <p14:tracePt t="682765" x="4360863" y="7924800"/>
          <p14:tracePt t="682774" x="4371975" y="7937500"/>
          <p14:tracePt t="682790" x="4384675" y="7972425"/>
          <p14:tracePt t="682807" x="4395788" y="7985125"/>
          <p14:tracePt t="682824" x="4408488" y="7996238"/>
          <p14:tracePt t="683596" x="4419600" y="7985125"/>
          <p14:tracePt t="683602" x="4419600" y="7961313"/>
          <p14:tracePt t="683610" x="4432300" y="7948613"/>
          <p14:tracePt t="683624" x="4443413" y="7937500"/>
          <p14:tracePt t="683640" x="4479925" y="7877175"/>
          <p14:tracePt t="683657" x="4514850" y="7781925"/>
          <p14:tracePt t="683674" x="4549775" y="7675563"/>
          <p14:tracePt t="683690" x="4562475" y="7604125"/>
          <p14:tracePt t="683706" x="4586288" y="7556500"/>
          <p14:tracePt t="683723" x="4610100" y="7521575"/>
          <p14:tracePt t="683740" x="4633913" y="7485063"/>
          <p14:tracePt t="683756" x="4668838" y="7437438"/>
          <p14:tracePt t="683773" x="4705350" y="7378700"/>
          <p14:tracePt t="683791" x="4740275" y="7331075"/>
          <p14:tracePt t="683808" x="4776788" y="7270750"/>
          <p14:tracePt t="683825" x="4811713" y="7224713"/>
          <p14:tracePt t="683842" x="4835525" y="7177088"/>
          <p14:tracePt t="683859" x="4859338" y="7140575"/>
          <p14:tracePt t="683875" x="4895850" y="7105650"/>
          <p14:tracePt t="683891" x="4906963" y="7058025"/>
          <p14:tracePt t="683908" x="4941888" y="7010400"/>
          <p14:tracePt t="683924" x="4965700" y="6950075"/>
          <p14:tracePt t="683942" x="5002213" y="6843713"/>
          <p14:tracePt t="683958" x="5013325" y="6796088"/>
          <p14:tracePt t="683975" x="5013325" y="6761163"/>
          <p14:tracePt t="683991" x="5013325" y="6724650"/>
          <p14:tracePt t="684008" x="4989513" y="6689725"/>
          <p14:tracePt t="684024" x="4954588" y="6653213"/>
          <p14:tracePt t="684041" x="4930775" y="6618288"/>
          <p14:tracePt t="684059" x="4895850" y="6581775"/>
          <p14:tracePt t="684074" x="4859338" y="6557963"/>
          <p14:tracePt t="684091" x="4811713" y="6499225"/>
          <p14:tracePt t="684107" x="4729163" y="6464300"/>
          <p14:tracePt t="684123" x="4621213" y="6416675"/>
          <p14:tracePt t="684140" x="4503738" y="6380163"/>
          <p14:tracePt t="684157" x="4360863" y="6345238"/>
          <p14:tracePt t="684174" x="4229100" y="6308725"/>
          <p14:tracePt t="684191" x="4111625" y="6261100"/>
          <p14:tracePt t="684207" x="3956050" y="6226175"/>
          <p14:tracePt t="684224" x="3849688" y="6202363"/>
          <p14:tracePt t="684241" x="3730625" y="6189663"/>
          <p14:tracePt t="684258" x="3600450" y="6178550"/>
          <p14:tracePt t="684274" x="3468688" y="6178550"/>
          <p14:tracePt t="684276" x="3409950" y="6178550"/>
          <p14:tracePt t="684290" x="3338513" y="6178550"/>
          <p14:tracePt t="684307" x="3243263" y="6178550"/>
          <p14:tracePt t="684324" x="3136900" y="6178550"/>
          <p14:tracePt t="684340" x="3065463" y="6178550"/>
          <p14:tracePt t="684357" x="2994025" y="6189663"/>
          <p14:tracePt t="684374" x="2898775" y="6202363"/>
          <p14:tracePt t="684390" x="2827338" y="6213475"/>
          <p14:tracePt t="684408" x="2755900" y="6249988"/>
          <p14:tracePt t="684424" x="2708275" y="6273800"/>
          <p14:tracePt t="684441" x="2673350" y="6308725"/>
          <p14:tracePt t="684457" x="2638425" y="6345238"/>
          <p14:tracePt t="684474" x="2614613" y="6369050"/>
          <p14:tracePt t="684491" x="2566988" y="6403975"/>
          <p14:tracePt t="684507" x="2530475" y="6440488"/>
          <p14:tracePt t="684525" x="2482850" y="6475413"/>
          <p14:tracePt t="684541" x="2447925" y="6510338"/>
          <p14:tracePt t="684556" x="2411413" y="6546850"/>
          <p14:tracePt t="684572" x="2376488" y="6605588"/>
          <p14:tracePt t="684590" x="2339975" y="6677025"/>
          <p14:tracePt t="684606" x="2305050" y="6737350"/>
          <p14:tracePt t="684623" x="2268538" y="6796088"/>
          <p14:tracePt t="684641" x="2246313" y="6867525"/>
          <p14:tracePt t="684658" x="2233613" y="6938963"/>
          <p14:tracePt t="684675" x="2222500" y="6973888"/>
          <p14:tracePt t="684692" x="2209800" y="7021513"/>
          <p14:tracePt t="684709" x="2209800" y="7045325"/>
          <p14:tracePt t="684724" x="2209800" y="7081838"/>
          <p14:tracePt t="684740" x="2233613" y="7116763"/>
          <p14:tracePt t="684757" x="2257425" y="7140575"/>
          <p14:tracePt t="684773" x="2305050" y="7200900"/>
          <p14:tracePt t="684791" x="2339975" y="7235825"/>
          <p14:tracePt t="684808" x="2424113" y="7294563"/>
          <p14:tracePt t="684824" x="2554288" y="7354888"/>
          <p14:tracePt t="684843" x="2768600" y="7426325"/>
          <p14:tracePt t="684858" x="2898775" y="7461250"/>
          <p14:tracePt t="684875" x="3017838" y="7497763"/>
          <p14:tracePt t="684892" x="3065463" y="7497763"/>
          <p14:tracePt t="684908" x="3148013" y="7521575"/>
          <p14:tracePt t="684925" x="3232150" y="7532688"/>
          <p14:tracePt t="684941" x="3351213" y="7545388"/>
          <p14:tracePt t="684959" x="3492500" y="7545388"/>
          <p14:tracePt t="684977" x="3576638" y="7556500"/>
          <p14:tracePt t="684992" x="3706813" y="7556500"/>
          <p14:tracePt t="685008" x="3849688" y="7556500"/>
          <p14:tracePt t="685025" x="4027488" y="7556500"/>
          <p14:tracePt t="685041" x="4170363" y="7556500"/>
          <p14:tracePt t="685058" x="4300538" y="7556500"/>
          <p14:tracePt t="685074" x="4419600" y="7556500"/>
          <p14:tracePt t="685092" x="4491038" y="7556500"/>
          <p14:tracePt t="685108" x="4514850" y="7556500"/>
          <p14:tracePt t="685125" x="4538663" y="7556500"/>
          <p14:tracePt t="685141" x="4573588" y="7532688"/>
          <p14:tracePt t="685159" x="4610100" y="7508875"/>
          <p14:tracePt t="685175" x="4645025" y="7497763"/>
          <p14:tracePt t="685176" x="4657725" y="7485063"/>
          <p14:tracePt t="685191" x="4668838" y="7485063"/>
          <p14:tracePt t="685208" x="4681538" y="7485063"/>
          <p14:tracePt t="685476" x="4681538" y="7473950"/>
          <p14:tracePt t="687354" x="4681538" y="7485063"/>
          <p14:tracePt t="687362" x="4681538" y="7497763"/>
          <p14:tracePt t="687374" x="4681538" y="7508875"/>
          <p14:tracePt t="687391" x="4668838" y="7545388"/>
          <p14:tracePt t="687407" x="4657725" y="7580313"/>
          <p14:tracePt t="687424" x="4633913" y="7604125"/>
          <p14:tracePt t="687440" x="4621213" y="7616825"/>
          <p14:tracePt t="687457" x="4621213" y="7627938"/>
          <p14:tracePt t="687474" x="4597400" y="7651750"/>
          <p14:tracePt t="687490" x="4586288" y="7662863"/>
          <p14:tracePt t="687507" x="4562475" y="7686675"/>
          <p14:tracePt t="687523" x="4538663" y="7710488"/>
          <p14:tracePt t="687539" x="4503738" y="7747000"/>
          <p14:tracePt t="687556" x="4467225" y="7781925"/>
          <p14:tracePt t="687572" x="4432300" y="7818438"/>
          <p14:tracePt t="687589" x="4408488" y="7842250"/>
          <p14:tracePt t="687605" x="4360863" y="7889875"/>
          <p14:tracePt t="687623" x="4324350" y="7924800"/>
          <p14:tracePt t="687639" x="4217988" y="7972425"/>
          <p14:tracePt t="687656" x="4098925" y="7996238"/>
          <p14:tracePt t="687673" x="3979863" y="8008938"/>
          <p14:tracePt t="687689" x="3908425" y="8020050"/>
          <p14:tracePt t="687706" x="3860800" y="8020050"/>
          <p14:tracePt t="687722" x="3849688" y="8020050"/>
          <p14:tracePt t="687739" x="3836988" y="8020050"/>
          <p14:tracePt t="687756" x="3825875" y="8020050"/>
          <p14:tracePt t="687773" x="3802063" y="8020050"/>
          <p14:tracePt t="687788" x="3754438" y="8020050"/>
          <p14:tracePt t="687806" x="3719513" y="8020050"/>
          <p14:tracePt t="687822" x="3611563" y="7996238"/>
          <p14:tracePt t="687839" x="3516313" y="7985125"/>
          <p14:tracePt t="687855" x="3375025" y="7961313"/>
          <p14:tracePt t="687872" x="3279775" y="7937500"/>
          <p14:tracePt t="687889" x="3219450" y="7924800"/>
          <p14:tracePt t="687906" x="3184525" y="7913688"/>
          <p14:tracePt t="687923" x="3171825" y="7913688"/>
          <p14:tracePt t="687981" x="3160713" y="7913688"/>
          <p14:tracePt t="687991" x="3113088" y="7889875"/>
          <p14:tracePt t="687998" x="3052763" y="7877175"/>
          <p14:tracePt t="688007" x="2982913" y="7877175"/>
          <p14:tracePt t="688024" x="2898775" y="7842250"/>
          <p14:tracePt t="688040" x="2840038" y="7818438"/>
          <p14:tracePt t="688057" x="2816225" y="7818438"/>
          <p14:tracePt t="688257" x="2816225" y="7805738"/>
          <p14:tracePt t="688268" x="2827338" y="7805738"/>
          <p14:tracePt t="688276" x="2840038" y="7805738"/>
          <p14:tracePt t="688292" x="2851150" y="7805738"/>
          <p14:tracePt t="688306" x="2887663" y="7805738"/>
          <p14:tracePt t="688324" x="2935288" y="7829550"/>
          <p14:tracePt t="688339" x="3017838" y="7853363"/>
          <p14:tracePt t="688356" x="3136900" y="7900988"/>
          <p14:tracePt t="688372" x="3279775" y="7948613"/>
          <p14:tracePt t="688389" x="3409950" y="7985125"/>
          <p14:tracePt t="688406" x="3516313" y="7996238"/>
          <p14:tracePt t="688422" x="3600450" y="8020050"/>
          <p14:tracePt t="688439" x="3659188" y="8031163"/>
          <p14:tracePt t="688455" x="3695700" y="8031163"/>
          <p14:tracePt t="688472" x="3730625" y="8020050"/>
          <p14:tracePt t="688488" x="3754438" y="7996238"/>
          <p14:tracePt t="688507" x="3813175" y="7972425"/>
          <p14:tracePt t="688523" x="3849688" y="7937500"/>
          <p14:tracePt t="688539" x="3908425" y="7889875"/>
          <p14:tracePt t="688555" x="3944938" y="7853363"/>
          <p14:tracePt t="688574" x="4003675" y="7829550"/>
          <p14:tracePt t="688590" x="4040188" y="7794625"/>
          <p14:tracePt t="688607" x="4075113" y="7770813"/>
          <p14:tracePt t="688624" x="4087813" y="7747000"/>
          <p14:tracePt t="688641" x="4122738" y="7723188"/>
          <p14:tracePt t="688657" x="4122738" y="7710488"/>
          <p14:tracePt t="688674" x="4122738" y="7699375"/>
          <p14:tracePt t="688690" x="4135438" y="7686675"/>
          <p14:tracePt t="688706" x="4146550" y="7662863"/>
          <p14:tracePt t="688722" x="4146550" y="7651750"/>
          <p14:tracePt t="688739" x="4146550" y="7627938"/>
          <p14:tracePt t="688755" x="4157663" y="7604125"/>
          <p14:tracePt t="688772" x="4157663" y="7580313"/>
          <p14:tracePt t="688789" x="4157663" y="7556500"/>
          <p14:tracePt t="688822" x="4157663" y="7545388"/>
          <p14:tracePt t="688839" x="4157663" y="7532688"/>
          <p14:tracePt t="688855" x="4157663" y="7508875"/>
          <p14:tracePt t="688872" x="4157663" y="7497763"/>
          <p14:tracePt t="688889" x="4157663" y="7473950"/>
          <p14:tracePt t="688906" x="4157663" y="7461250"/>
          <p14:tracePt t="688922" x="4157663" y="7450138"/>
          <p14:tracePt t="688939" x="4146550" y="7426325"/>
          <p14:tracePt t="688956" x="4135438" y="7413625"/>
          <p14:tracePt t="688973" x="4122738" y="7413625"/>
          <p14:tracePt t="689006" x="4111625" y="7402513"/>
          <p14:tracePt t="689022" x="4098925" y="7402513"/>
          <p14:tracePt t="689038" x="4075113" y="7389813"/>
          <p14:tracePt t="689055" x="4040188" y="7378700"/>
          <p14:tracePt t="689072" x="4016375" y="7354888"/>
          <p14:tracePt t="689088" x="3979863" y="7331075"/>
          <p14:tracePt t="689106" x="3968750" y="7318375"/>
          <p14:tracePt t="689168" x="3944938" y="7318375"/>
          <p14:tracePt t="689176" x="3944938" y="7307263"/>
          <p14:tracePt t="689184" x="3932238" y="7307263"/>
          <p14:tracePt t="689375" x="3921125" y="7307263"/>
          <p14:tracePt t="689382" x="3908425" y="7307263"/>
          <p14:tracePt t="689406" x="3897313" y="7307263"/>
          <p14:tracePt t="689413" x="3884613" y="7307263"/>
          <p14:tracePt t="689421" x="3873500" y="7307263"/>
          <p14:tracePt t="689440" x="3849688" y="7307263"/>
          <p14:tracePt t="689456" x="3802063" y="7318375"/>
          <p14:tracePt t="689474" x="3754438" y="7342188"/>
          <p14:tracePt t="689490" x="3730625" y="7354888"/>
          <p14:tracePt t="689506" x="3719513" y="7354888"/>
          <p14:tracePt t="689522" x="3706813" y="7366000"/>
          <p14:tracePt t="689538" x="3695700" y="7378700"/>
          <p14:tracePt t="689555" x="3683000" y="7389813"/>
          <p14:tracePt t="689572" x="3671888" y="7402513"/>
          <p14:tracePt t="689588" x="3648075" y="7413625"/>
          <p14:tracePt t="689621" x="3648075" y="7426325"/>
          <p14:tracePt t="689638" x="3635375" y="7437438"/>
          <p14:tracePt t="689655" x="3624263" y="7473950"/>
          <p14:tracePt t="689672" x="3611563" y="7521575"/>
          <p14:tracePt t="689688" x="3611563" y="7556500"/>
          <p14:tracePt t="689705" x="3611563" y="7569200"/>
          <p14:tracePt t="689721" x="3611563" y="7593013"/>
          <p14:tracePt t="689738" x="3611563" y="7604125"/>
          <p14:tracePt t="689755" x="3611563" y="7616825"/>
          <p14:tracePt t="689772" x="3611563" y="7627938"/>
          <p14:tracePt t="689788" x="3635375" y="7651750"/>
          <p14:tracePt t="689805" x="3659188" y="7662863"/>
          <p14:tracePt t="689821" x="3671888" y="7686675"/>
          <p14:tracePt t="689838" x="3695700" y="7699375"/>
          <p14:tracePt t="689855" x="3706813" y="7710488"/>
          <p14:tracePt t="689871" x="3743325" y="7734300"/>
          <p14:tracePt t="689888" x="3767138" y="7734300"/>
          <p14:tracePt t="689905" x="3802063" y="7758113"/>
          <p14:tracePt t="689922" x="3836988" y="7781925"/>
          <p14:tracePt t="689938" x="3860800" y="7781925"/>
          <p14:tracePt t="689955" x="3884613" y="7805738"/>
          <p14:tracePt t="689971" x="3921125" y="7805738"/>
          <p14:tracePt t="689988" x="3956050" y="7805738"/>
          <p14:tracePt t="690005" x="3968750" y="7805738"/>
          <p14:tracePt t="690022" x="4003675" y="7805738"/>
          <p14:tracePt t="690039" x="4027488" y="7805738"/>
          <p14:tracePt t="690055" x="4064000" y="7805738"/>
          <p14:tracePt t="690072" x="4098925" y="7794625"/>
          <p14:tracePt t="690088" x="4122738" y="7781925"/>
          <p14:tracePt t="690105" x="4157663" y="7758113"/>
          <p14:tracePt t="690121" x="4181475" y="7747000"/>
          <p14:tracePt t="690138" x="4194175" y="7747000"/>
          <p14:tracePt t="690155" x="4205288" y="7734300"/>
          <p14:tracePt t="690171" x="4229100" y="7723188"/>
          <p14:tracePt t="690189" x="4252913" y="7710488"/>
          <p14:tracePt t="690222" x="4252913" y="7699375"/>
          <p14:tracePt t="690243" x="4265613" y="7699375"/>
          <p14:tracePt t="690256" x="4265613" y="7686675"/>
          <p14:tracePt t="690272" x="4276725" y="7675563"/>
          <p14:tracePt t="690333" x="4276725" y="7662863"/>
          <p14:tracePt t="690350" x="4276725" y="7639050"/>
          <p14:tracePt t="690367" x="4276725" y="7627938"/>
          <p14:tracePt t="690383" x="4276725" y="7616825"/>
          <p14:tracePt t="690399" x="4276725" y="7604125"/>
          <p14:tracePt t="690407" x="4276725" y="7593013"/>
          <p14:tracePt t="690421" x="4276725" y="7580313"/>
          <p14:tracePt t="690445" x="4276725" y="7569200"/>
          <p14:tracePt t="690500" x="4276725" y="7556500"/>
          <p14:tracePt t="690515" x="4276725" y="7545388"/>
          <p14:tracePt t="690524" x="4276725" y="7532688"/>
          <p14:tracePt t="690539" x="4276725" y="7521575"/>
          <p14:tracePt t="690552" x="4265613" y="7521575"/>
          <p14:tracePt t="690772" x="4265613" y="7508875"/>
          <p14:tracePt t="690792" x="4265613" y="7497763"/>
          <p14:tracePt t="690800" x="4265613" y="7485063"/>
          <p14:tracePt t="690807" x="4265613" y="7473950"/>
          <p14:tracePt t="690822" x="4265613" y="7461250"/>
          <p14:tracePt t="690839" x="4265613" y="7450138"/>
          <p14:tracePt t="690856" x="4265613" y="7437438"/>
          <p14:tracePt t="690872" x="4265613" y="7426325"/>
          <p14:tracePt t="690944" x="4265613" y="7413625"/>
          <p14:tracePt t="691023" x="4265613" y="7402513"/>
          <p14:tracePt t="692470" x="4265613" y="7389813"/>
          <p14:tracePt t="692815" x="4265613" y="7378700"/>
          <p14:tracePt t="693832" x="4252913" y="7378700"/>
          <p14:tracePt t="693840" x="4229100" y="7413625"/>
          <p14:tracePt t="693848" x="4217988" y="7437438"/>
          <p14:tracePt t="693858" x="4194175" y="7461250"/>
          <p14:tracePt t="693871" x="4181475" y="7497763"/>
          <p14:tracePt t="693888" x="4170363" y="7521575"/>
          <p14:tracePt t="693904" x="4170363" y="7556500"/>
          <p14:tracePt t="693921" x="4170363" y="7593013"/>
          <p14:tracePt t="693938" x="4170363" y="7639050"/>
          <p14:tracePt t="693954" x="4181475" y="7662863"/>
          <p14:tracePt t="693971" x="4241800" y="7734300"/>
          <p14:tracePt t="693987" x="4265613" y="7770813"/>
          <p14:tracePt t="694004" x="4300538" y="7818438"/>
          <p14:tracePt t="694021" x="4337050" y="7877175"/>
          <p14:tracePt t="694037" x="4384675" y="7948613"/>
          <p14:tracePt t="694054" x="4419600" y="7996238"/>
          <p14:tracePt t="694071" x="4443413" y="8043863"/>
          <p14:tracePt t="694087" x="4479925" y="8091488"/>
          <p14:tracePt t="694104" x="4514850" y="8126413"/>
          <p14:tracePt t="694121" x="4527550" y="8162925"/>
          <p14:tracePt t="694138" x="4562475" y="8186738"/>
          <p14:tracePt t="694154" x="4586288" y="8221663"/>
          <p14:tracePt t="694171" x="4610100" y="8269288"/>
          <p14:tracePt t="694188" x="4657725" y="8377238"/>
          <p14:tracePt t="694204" x="4692650" y="8483600"/>
          <p14:tracePt t="694221" x="4729163" y="8566150"/>
          <p14:tracePt t="694238" x="4740275" y="8613775"/>
          <p14:tracePt t="694255" x="4752975" y="8637588"/>
          <p14:tracePt t="694271" x="4764088" y="8674100"/>
          <p14:tracePt t="694273" x="4764088" y="8685213"/>
          <p14:tracePt t="694288" x="4764088" y="8721725"/>
          <p14:tracePt t="694304" x="4764088" y="8745538"/>
          <p14:tracePt t="694321" x="4764088" y="8780463"/>
          <p14:tracePt t="694337" x="4787900" y="8815388"/>
          <p14:tracePt t="694354" x="4811713" y="8851900"/>
          <p14:tracePt t="694371" x="4824413" y="8863013"/>
          <p14:tracePt t="694770" x="4835525" y="8863013"/>
          <p14:tracePt t="694787" x="4848225" y="8839200"/>
          <p14:tracePt t="694793" x="4859338" y="8828088"/>
          <p14:tracePt t="694804" x="4859338" y="8815388"/>
          <p14:tracePt t="694820" x="4883150" y="8791575"/>
          <p14:tracePt t="694837" x="4906963" y="8769350"/>
          <p14:tracePt t="694854" x="4930775" y="8745538"/>
          <p14:tracePt t="694871" x="4965700" y="8709025"/>
          <p14:tracePt t="694887" x="4978400" y="8685213"/>
          <p14:tracePt t="694921" x="5002213" y="8661400"/>
          <p14:tracePt t="694938" x="5013325" y="8661400"/>
          <p14:tracePt t="694971" x="5013325" y="8650288"/>
          <p14:tracePt t="695007" x="5013325" y="8637588"/>
          <p14:tracePt t="695058" x="5026025" y="8637588"/>
          <p14:tracePt t="695273" x="5037138" y="8637588"/>
          <p14:tracePt t="695280" x="5049838" y="8626475"/>
          <p14:tracePt t="695289" x="5049838" y="8613775"/>
          <p14:tracePt t="695305" x="5060950" y="8602663"/>
          <p14:tracePt t="695323" x="5060950" y="8589963"/>
          <p14:tracePt t="695339" x="5073650" y="8589963"/>
          <p14:tracePt t="695524" x="5060950" y="8589963"/>
          <p14:tracePt t="695540" x="5049838" y="8589963"/>
          <p14:tracePt t="695548" x="5037138" y="8589963"/>
          <p14:tracePt t="695558" x="5013325" y="8578850"/>
          <p14:tracePt t="695572" x="5002213" y="8578850"/>
          <p14:tracePt t="695589" x="4941888" y="8578850"/>
          <p14:tracePt t="695605" x="4848225" y="8566150"/>
          <p14:tracePt t="695622" x="4729163" y="8531225"/>
          <p14:tracePt t="695639" x="4538663" y="8470900"/>
          <p14:tracePt t="695657" x="4371975" y="8423275"/>
          <p14:tracePt t="695673" x="4229100" y="8388350"/>
          <p14:tracePt t="695689" x="4111625" y="8377238"/>
          <p14:tracePt t="695706" x="4003675" y="8364538"/>
          <p14:tracePt t="695722" x="3956050" y="8353425"/>
          <p14:tracePt t="695739" x="3944938" y="8353425"/>
          <p14:tracePt t="695822" x="3932238" y="8353425"/>
          <p14:tracePt t="695834" x="3921125" y="8353425"/>
          <p14:tracePt t="695842" x="3908425" y="8353425"/>
          <p14:tracePt t="695855" x="3897313" y="8353425"/>
          <p14:tracePt t="695872" x="3873500" y="8353425"/>
          <p14:tracePt t="695888" x="3849688" y="8353425"/>
          <p14:tracePt t="695958" x="3836988" y="8353425"/>
          <p14:tracePt t="695977" x="3825875" y="8353425"/>
          <p14:tracePt t="695985" x="3813175" y="8353425"/>
          <p14:tracePt t="695992" x="3802063" y="8353425"/>
          <p14:tracePt t="696004" x="3778250" y="8353425"/>
          <p14:tracePt t="696021" x="3767138" y="8353425"/>
          <p14:tracePt t="696037" x="3743325" y="8353425"/>
          <p14:tracePt t="696054" x="3730625" y="8353425"/>
          <p14:tracePt t="696071" x="3719513" y="8353425"/>
          <p14:tracePt t="696087" x="3695700" y="8353425"/>
          <p14:tracePt t="696104" x="3683000" y="8353425"/>
          <p14:tracePt t="696120" x="3659188" y="8353425"/>
          <p14:tracePt t="696137" x="3624263" y="8353425"/>
          <p14:tracePt t="696154" x="3576638" y="8340725"/>
          <p14:tracePt t="696170" x="3444875" y="8305800"/>
          <p14:tracePt t="696187" x="3386138" y="8281988"/>
          <p14:tracePt t="696204" x="3327400" y="8269288"/>
          <p14:tracePt t="696220" x="3279775" y="8269288"/>
          <p14:tracePt t="696237" x="3255963" y="8269288"/>
          <p14:tracePt t="696254" x="3219450" y="8269288"/>
          <p14:tracePt t="696270" x="3171825" y="8269288"/>
          <p14:tracePt t="696287" x="3148013" y="8269288"/>
          <p14:tracePt t="696303" x="3113088" y="8269288"/>
          <p14:tracePt t="696320" x="3089275" y="8269288"/>
          <p14:tracePt t="696337" x="3065463" y="8269288"/>
          <p14:tracePt t="696354" x="3052763" y="8269288"/>
          <p14:tracePt t="696370" x="3028950" y="8269288"/>
          <p14:tracePt t="696411" x="3017838" y="8269288"/>
          <p14:tracePt t="696434" x="2994025" y="8269288"/>
          <p14:tracePt t="696442" x="2982913" y="8269288"/>
          <p14:tracePt t="696454" x="2959100" y="8269288"/>
          <p14:tracePt t="696471" x="2911475" y="8281988"/>
          <p14:tracePt t="696488" x="2840038" y="8281988"/>
          <p14:tracePt t="696505" x="2803525" y="8281988"/>
          <p14:tracePt t="696524" x="2792413" y="8281988"/>
          <p14:tracePt t="696537" x="2768600" y="8293100"/>
          <p14:tracePt t="696555" x="2732088" y="8305800"/>
          <p14:tracePt t="696572" x="2708275" y="8316913"/>
          <p14:tracePt t="696589" x="2673350" y="8353425"/>
          <p14:tracePt t="696607" x="2638425" y="8388350"/>
          <p14:tracePt t="696624" x="2614613" y="8423275"/>
          <p14:tracePt t="696640" x="2578100" y="8459788"/>
          <p14:tracePt t="696655" x="2543175" y="8494713"/>
          <p14:tracePt t="696672" x="2506663" y="8518525"/>
          <p14:tracePt t="696687" x="2482850" y="8555038"/>
          <p14:tracePt t="696704" x="2459038" y="8589963"/>
          <p14:tracePt t="696721" x="2435225" y="8626475"/>
          <p14:tracePt t="696738" x="2411413" y="8650288"/>
          <p14:tracePt t="696754" x="2387600" y="8685213"/>
          <p14:tracePt t="696771" x="2376488" y="8721725"/>
          <p14:tracePt t="696787" x="2376488" y="8745538"/>
          <p14:tracePt t="696804" x="2376488" y="8780463"/>
          <p14:tracePt t="696821" x="2376488" y="8804275"/>
          <p14:tracePt t="696837" x="2400300" y="8839200"/>
          <p14:tracePt t="696854" x="2447925" y="8886825"/>
          <p14:tracePt t="696870" x="2495550" y="8934450"/>
          <p14:tracePt t="696887" x="2578100" y="9018588"/>
          <p14:tracePt t="696903" x="2684463" y="9101138"/>
          <p14:tracePt t="696920" x="2779713" y="9161463"/>
          <p14:tracePt t="696937" x="2898775" y="9207500"/>
          <p14:tracePt t="696954" x="3100388" y="9278938"/>
          <p14:tracePt t="696971" x="3219450" y="9302750"/>
          <p14:tracePt t="696987" x="3290888" y="9315450"/>
          <p14:tracePt t="697004" x="3338513" y="9315450"/>
          <p14:tracePt t="697020" x="3398838" y="9315450"/>
          <p14:tracePt t="697037" x="3444875" y="9278938"/>
          <p14:tracePt t="697054" x="3516313" y="9231313"/>
          <p14:tracePt t="697071" x="3576638" y="9196388"/>
          <p14:tracePt t="697087" x="3635375" y="9161463"/>
          <p14:tracePt t="697103" x="3767138" y="9113838"/>
          <p14:tracePt t="697120" x="3897313" y="9066213"/>
          <p14:tracePt t="697137" x="3979863" y="9029700"/>
          <p14:tracePt t="697153" x="4040188" y="8994775"/>
          <p14:tracePt t="697170" x="4170363" y="8934450"/>
          <p14:tracePt t="697187" x="4217988" y="8899525"/>
          <p14:tracePt t="697204" x="4252913" y="8851900"/>
          <p14:tracePt t="697220" x="4289425" y="8804275"/>
          <p14:tracePt t="697237" x="4313238" y="8756650"/>
          <p14:tracePt t="697253" x="4324350" y="8732838"/>
          <p14:tracePt t="697270" x="4324350" y="8697913"/>
          <p14:tracePt t="697272" x="4324350" y="8685213"/>
          <p14:tracePt t="697287" x="4324350" y="8650288"/>
          <p14:tracePt t="697303" x="4313238" y="8613775"/>
          <p14:tracePt t="697320" x="4300538" y="8589963"/>
          <p14:tracePt t="697336" x="4289425" y="8578850"/>
          <p14:tracePt t="697353" x="4276725" y="8555038"/>
          <p14:tracePt t="697370" x="4252913" y="8531225"/>
          <p14:tracePt t="697386" x="4252913" y="8507413"/>
          <p14:tracePt t="697403" x="4241800" y="8494713"/>
          <p14:tracePt t="697419" x="4229100" y="8494713"/>
          <p14:tracePt t="697438" x="4217988" y="8494713"/>
          <p14:tracePt t="697536" x="4217988" y="8483600"/>
          <p14:tracePt t="697550" x="4217988" y="8470900"/>
          <p14:tracePt t="697566" x="4217988" y="8459788"/>
          <p14:tracePt t="697574" x="4217988" y="8447088"/>
          <p14:tracePt t="697586" x="4217988" y="8435975"/>
          <p14:tracePt t="697603" x="4229100" y="8412163"/>
          <p14:tracePt t="697620" x="4229100" y="8377238"/>
          <p14:tracePt t="697636" x="4217988" y="8340725"/>
          <p14:tracePt t="697653" x="4205288" y="8329613"/>
          <p14:tracePt t="697669" x="4205288" y="8305800"/>
          <p14:tracePt t="697686" x="4194175" y="8293100"/>
          <p14:tracePt t="697703" x="4181475" y="8281988"/>
          <p14:tracePt t="697772" x="4170363" y="8281988"/>
          <p14:tracePt t="697792" x="4157663" y="8281988"/>
          <p14:tracePt t="697810" x="4146550" y="8281988"/>
          <p14:tracePt t="697826" x="4135438" y="8281988"/>
          <p14:tracePt t="697834" x="4122738" y="8281988"/>
          <p14:tracePt t="697850" x="4111625" y="8281988"/>
          <p14:tracePt t="697858" x="4098925" y="8281988"/>
          <p14:tracePt t="697869" x="4098925" y="8293100"/>
          <p14:tracePt t="697886" x="4075113" y="8293100"/>
          <p14:tracePt t="697903" x="4064000" y="8293100"/>
          <p14:tracePt t="697920" x="4051300" y="8293100"/>
          <p14:tracePt t="697936" x="4040188" y="8293100"/>
          <p14:tracePt t="697953" x="4027488" y="8305800"/>
          <p14:tracePt t="697969" x="4016375" y="8316913"/>
          <p14:tracePt t="697986" x="3992563" y="8316913"/>
          <p14:tracePt t="698003" x="3968750" y="8340725"/>
          <p14:tracePt t="698020" x="3944938" y="8364538"/>
          <p14:tracePt t="698036" x="3884613" y="8412163"/>
          <p14:tracePt t="698053" x="3849688" y="8435975"/>
          <p14:tracePt t="698069" x="3813175" y="8470900"/>
          <p14:tracePt t="698086" x="3778250" y="8507413"/>
          <p14:tracePt t="698103" x="3754438" y="8542338"/>
          <p14:tracePt t="698120" x="3743325" y="8566150"/>
          <p14:tracePt t="698137" x="3719513" y="8589963"/>
          <p14:tracePt t="698153" x="3706813" y="8589963"/>
          <p14:tracePt t="698169" x="3695700" y="8602663"/>
          <p14:tracePt t="698186" x="3683000" y="8613775"/>
          <p14:tracePt t="698203" x="3671888" y="8626475"/>
          <p14:tracePt t="698219" x="3659188" y="8637588"/>
          <p14:tracePt t="698271" x="3648075" y="8637588"/>
          <p14:tracePt t="698276" x="3648075" y="8650288"/>
          <p14:tracePt t="698305" x="3624263" y="8650288"/>
          <p14:tracePt t="698320" x="3600450" y="8661400"/>
          <p14:tracePt t="698336" x="3576638" y="8661400"/>
          <p14:tracePt t="698353" x="3563938" y="8661400"/>
          <p14:tracePt t="698370" x="3552825" y="8661400"/>
          <p14:tracePt t="698386" x="3540125" y="8661400"/>
          <p14:tracePt t="698403" x="3516313" y="8661400"/>
          <p14:tracePt t="698420" x="3468688" y="8661400"/>
          <p14:tracePt t="698436" x="3409950" y="8661400"/>
          <p14:tracePt t="698455" x="3386138" y="8661400"/>
          <p14:tracePt t="698470" x="3375025" y="8661400"/>
          <p14:tracePt t="698532" x="3375025" y="8674100"/>
          <p14:tracePt t="698578" x="3375025" y="8685213"/>
          <p14:tracePt t="698792" x="3375025" y="8674100"/>
          <p14:tracePt t="698878" x="3375025" y="8661400"/>
          <p14:tracePt t="698974" x="3375025" y="8650288"/>
          <p14:tracePt t="705748" x="3386138" y="8637588"/>
          <p14:tracePt t="705756" x="3433763" y="8602663"/>
          <p14:tracePt t="705767" x="3481388" y="8589963"/>
          <p14:tracePt t="705785" x="3516313" y="8566150"/>
          <p14:tracePt t="705801" x="3552825" y="8531225"/>
          <p14:tracePt t="705818" x="3563938" y="8507413"/>
          <p14:tracePt t="705834" x="3576638" y="8507413"/>
          <p14:tracePt t="705892" x="3624263" y="8507413"/>
          <p14:tracePt t="705900" x="3695700" y="8507413"/>
          <p14:tracePt t="705906" x="3754438" y="8518525"/>
          <p14:tracePt t="705919" x="3802063" y="8531225"/>
          <p14:tracePt t="705935" x="3813175" y="8531225"/>
          <p14:tracePt t="706024" x="3825875" y="8531225"/>
          <p14:tracePt t="706030" x="3836988" y="8531225"/>
          <p14:tracePt t="706038" x="3849688" y="8531225"/>
          <p14:tracePt t="706054" x="3873500" y="8531225"/>
          <p14:tracePt t="706128" x="3884613" y="8531225"/>
          <p14:tracePt t="706140" x="3897313" y="8531225"/>
          <p14:tracePt t="706157" x="3908425" y="8542338"/>
          <p14:tracePt t="706166" x="3921125" y="8542338"/>
          <p14:tracePt t="706183" x="3932238" y="8542338"/>
          <p14:tracePt t="706200" x="3944938" y="8542338"/>
          <p14:tracePt t="706230" x="3956050" y="8542338"/>
          <p14:tracePt t="706245" x="3979863" y="8542338"/>
          <p14:tracePt t="706255" x="3992563" y="8542338"/>
          <p14:tracePt t="706269" x="4016375" y="8542338"/>
          <p14:tracePt t="706286" x="4027488" y="8542338"/>
          <p14:tracePt t="706303" x="4040188" y="8542338"/>
          <p14:tracePt t="706377" x="4051300" y="8542338"/>
          <p14:tracePt t="706538" x="4051300" y="8555038"/>
          <p14:tracePt t="707536" x="4064000" y="8555038"/>
          <p14:tracePt t="707568" x="4075113" y="8566150"/>
          <p14:tracePt t="707575" x="4075113" y="8589963"/>
          <p14:tracePt t="707583" x="4087813" y="8602663"/>
          <p14:tracePt t="707600" x="4087813" y="8626475"/>
          <p14:tracePt t="707617" x="4111625" y="8661400"/>
          <p14:tracePt t="707634" x="4122738" y="8685213"/>
          <p14:tracePt t="707650" x="4135438" y="8721725"/>
          <p14:tracePt t="707667" x="4135438" y="8756650"/>
          <p14:tracePt t="707684" x="4146550" y="8804275"/>
          <p14:tracePt t="707701" x="4146550" y="8815388"/>
          <p14:tracePt t="707718" x="4157663" y="8839200"/>
          <p14:tracePt t="707734" x="4157663" y="8851900"/>
          <p14:tracePt t="707751" x="4157663" y="8875713"/>
          <p14:tracePt t="707768" x="4170363" y="8886825"/>
          <p14:tracePt t="707770" x="4170363" y="8899525"/>
          <p14:tracePt t="707786" x="4170363" y="8910638"/>
          <p14:tracePt t="707801" x="4181475" y="8923338"/>
          <p14:tracePt t="707817" x="4194175" y="8947150"/>
          <p14:tracePt t="707834" x="4194175" y="8958263"/>
          <p14:tracePt t="707850" x="4194175" y="8970963"/>
          <p14:tracePt t="707867" x="4194175" y="8982075"/>
          <p14:tracePt t="707884" x="4194175" y="8994775"/>
          <p14:tracePt t="707917" x="4194175" y="9005888"/>
          <p14:tracePt t="707934" x="4194175" y="9018588"/>
          <p14:tracePt t="707975" x="4181475" y="9029700"/>
          <p14:tracePt t="707983" x="4170363" y="9029700"/>
          <p14:tracePt t="707991" x="4157663" y="9029700"/>
          <p14:tracePt t="708001" x="4146550" y="9029700"/>
          <p14:tracePt t="708018" x="4111625" y="9029700"/>
          <p14:tracePt t="708034" x="4075113" y="9018588"/>
          <p14:tracePt t="708052" x="4027488" y="8994775"/>
          <p14:tracePt t="708068" x="3992563" y="8970963"/>
          <p14:tracePt t="708084" x="3979863" y="8970963"/>
          <p14:tracePt t="708101" x="3968750" y="8970963"/>
          <p14:tracePt t="708118" x="3944938" y="8970963"/>
          <p14:tracePt t="708135" x="3897313" y="8970963"/>
          <p14:tracePt t="708151" x="3860800" y="8970963"/>
          <p14:tracePt t="708167" x="3767138" y="8958263"/>
          <p14:tracePt t="708184" x="3659188" y="8947150"/>
          <p14:tracePt t="708200" x="3587750" y="8934450"/>
          <p14:tracePt t="708216" x="3552825" y="8934450"/>
          <p14:tracePt t="708234" x="3529013" y="8934450"/>
          <p14:tracePt t="708271" x="3516313" y="8934450"/>
          <p14:tracePt t="708302" x="3505200" y="8947150"/>
          <p14:tracePt t="708317" x="3492500" y="8947150"/>
          <p14:tracePt t="708334" x="3444875" y="8970963"/>
          <p14:tracePt t="708351" x="3409950" y="8994775"/>
          <p14:tracePt t="708367" x="3386138" y="8994775"/>
          <p14:tracePt t="708384" x="3362325" y="9005888"/>
          <p14:tracePt t="708400" x="3327400" y="9005888"/>
          <p14:tracePt t="708417" x="3303588" y="9005888"/>
          <p14:tracePt t="708434" x="3290888" y="9018588"/>
          <p14:tracePt t="708450" x="3279775" y="9018588"/>
          <p14:tracePt t="708468" x="3243263" y="9018588"/>
          <p14:tracePt t="708485" x="3208338" y="9029700"/>
          <p14:tracePt t="708502" x="3065463" y="9029700"/>
          <p14:tracePt t="708520" x="2970213" y="9018588"/>
          <p14:tracePt t="708534" x="2898775" y="8994775"/>
          <p14:tracePt t="708550" x="2863850" y="8994775"/>
          <p14:tracePt t="708567" x="2851150" y="8994775"/>
          <p14:tracePt t="708584" x="2816225" y="8994775"/>
          <p14:tracePt t="708601" x="2792413" y="8994775"/>
          <p14:tracePt t="708618" x="2744788" y="9005888"/>
          <p14:tracePt t="708635" x="2660650" y="9018588"/>
          <p14:tracePt t="708651" x="2601913" y="9029700"/>
          <p14:tracePt t="708667" x="2566988" y="9042400"/>
          <p14:tracePt t="708684" x="2530475" y="9042400"/>
          <p14:tracePt t="708700" x="2506663" y="9053513"/>
          <p14:tracePt t="708717" x="2495550" y="9066213"/>
          <p14:tracePt t="708734" x="2482850" y="9066213"/>
          <p14:tracePt t="708908" x="2495550" y="9066213"/>
          <p14:tracePt t="708916" x="2506663" y="9066213"/>
          <p14:tracePt t="708924" x="2519363" y="9066213"/>
          <p14:tracePt t="708934" x="2543175" y="9066213"/>
          <p14:tracePt t="708950" x="2601913" y="9053513"/>
          <p14:tracePt t="708967" x="2649538" y="9029700"/>
          <p14:tracePt t="708983" x="2673350" y="9018588"/>
          <p14:tracePt t="709000" x="2708275" y="8982075"/>
          <p14:tracePt t="709017" x="2744788" y="8947150"/>
          <p14:tracePt t="709034" x="2792413" y="8899525"/>
          <p14:tracePt t="709050" x="2827338" y="8851900"/>
          <p14:tracePt t="709067" x="2874963" y="8815388"/>
          <p14:tracePt t="709083" x="2946400" y="8780463"/>
          <p14:tracePt t="709100" x="3052763" y="8732838"/>
          <p14:tracePt t="709117" x="3148013" y="8685213"/>
          <p14:tracePt t="709134" x="3219450" y="8650288"/>
          <p14:tracePt t="709150" x="3279775" y="8602663"/>
          <p14:tracePt t="709167" x="3314700" y="8566150"/>
          <p14:tracePt t="709184" x="3327400" y="8531225"/>
          <p14:tracePt t="709201" x="3338513" y="8507413"/>
          <p14:tracePt t="709217" x="3362325" y="8470900"/>
          <p14:tracePt t="709234" x="3398838" y="8423275"/>
          <p14:tracePt t="709251" x="3433763" y="8388350"/>
          <p14:tracePt t="709267" x="3468688" y="8353425"/>
          <p14:tracePt t="709284" x="3505200" y="8329613"/>
          <p14:tracePt t="709300" x="3516313" y="8293100"/>
          <p14:tracePt t="709317" x="3529013" y="8281988"/>
          <p14:tracePt t="709333" x="3540125" y="8269288"/>
          <p14:tracePt t="709958" x="3540125" y="8281988"/>
          <p14:tracePt t="709996" x="3540125" y="8293100"/>
          <p14:tracePt t="710004" x="3540125" y="8305800"/>
          <p14:tracePt t="710019" x="3563938" y="8340725"/>
          <p14:tracePt t="710035" x="3587750" y="8364538"/>
          <p14:tracePt t="710052" x="3611563" y="8401050"/>
          <p14:tracePt t="710068" x="3648075" y="8423275"/>
          <p14:tracePt t="710085" x="3671888" y="8447088"/>
          <p14:tracePt t="710101" x="3706813" y="8483600"/>
          <p14:tracePt t="710118" x="3743325" y="8507413"/>
          <p14:tracePt t="710135" x="3789363" y="8555038"/>
          <p14:tracePt t="710152" x="3825875" y="8578850"/>
          <p14:tracePt t="710168" x="3849688" y="8602663"/>
          <p14:tracePt t="710185" x="3884613" y="8626475"/>
          <p14:tracePt t="710201" x="3897313" y="8650288"/>
          <p14:tracePt t="710235" x="3897313" y="8661400"/>
          <p14:tracePt t="710252" x="3897313" y="8674100"/>
          <p14:tracePt t="710267" x="3897313" y="8697913"/>
          <p14:tracePt t="710284" x="3897313" y="8709025"/>
          <p14:tracePt t="710300" x="3897313" y="8721725"/>
          <p14:tracePt t="710317" x="3897313" y="8745538"/>
          <p14:tracePt t="710333" x="3897313" y="8769350"/>
          <p14:tracePt t="710349" x="3897313" y="8804275"/>
          <p14:tracePt t="710366" x="3884613" y="8828088"/>
          <p14:tracePt t="710383" x="3873500" y="8875713"/>
          <p14:tracePt t="710399" x="3860800" y="8910638"/>
          <p14:tracePt t="710417" x="3836988" y="8947150"/>
          <p14:tracePt t="710435" x="3836988" y="8970963"/>
          <p14:tracePt t="710451" x="3825875" y="8994775"/>
          <p14:tracePt t="710470" x="3813175" y="9018588"/>
          <p14:tracePt t="710485" x="3813175" y="9029700"/>
          <p14:tracePt t="710519" x="3813175" y="9042400"/>
          <p14:tracePt t="710538" x="3802063" y="9042400"/>
          <p14:tracePt t="710553" x="3802063" y="9053513"/>
          <p14:tracePt t="710570" x="3789363" y="9053513"/>
          <p14:tracePt t="710585" x="3789363" y="9066213"/>
          <p14:tracePt t="710601" x="3778250" y="9077325"/>
          <p14:tracePt t="710622" x="3778250" y="9090025"/>
          <p14:tracePt t="710792" x="3778250" y="9101138"/>
          <p14:tracePt t="710897" x="3778250" y="9113838"/>
          <p14:tracePt t="711553" x="3778250" y="9101138"/>
          <p14:tracePt t="711738" x="3778250" y="9124950"/>
          <p14:tracePt t="711746" x="3778250" y="9137650"/>
          <p14:tracePt t="711754" x="3778250" y="9148763"/>
          <p14:tracePt t="711768" x="3778250" y="9183688"/>
          <p14:tracePt t="711783" x="3778250" y="9196388"/>
          <p14:tracePt t="711800" x="3767138" y="9255125"/>
          <p14:tracePt t="711816" x="3754438" y="9302750"/>
          <p14:tracePt t="711833" x="3730625" y="9386888"/>
          <p14:tracePt t="711850" x="3730625" y="9458325"/>
          <p14:tracePt t="711867" x="3730625" y="9529763"/>
          <p14:tracePt t="711883" x="3754438" y="9599613"/>
          <p14:tracePt t="711900" x="3778250" y="9671050"/>
          <p14:tracePt t="711916" x="3789363" y="9718675"/>
          <p14:tracePt t="711933" x="3789363" y="9766300"/>
          <p14:tracePt t="711950" x="3802063" y="9802813"/>
          <p14:tracePt t="711967" x="3802063" y="9826625"/>
          <p14:tracePt t="711983" x="3813175" y="9850438"/>
          <p14:tracePt t="712052" x="3813175" y="9861550"/>
          <p14:tracePt t="712072" x="3813175" y="9874250"/>
          <p14:tracePt t="712080" x="3802063" y="9885363"/>
          <p14:tracePt t="712096" x="3789363" y="9898063"/>
          <p14:tracePt t="712103" x="3767138" y="9921875"/>
          <p14:tracePt t="712118" x="3730625" y="9932988"/>
          <p14:tracePt t="712134" x="3635375" y="9932988"/>
          <p14:tracePt t="712151" x="3505200" y="9944100"/>
          <p14:tracePt t="712168" x="3398838" y="9944100"/>
          <p14:tracePt t="712184" x="3303588" y="9980613"/>
          <p14:tracePt t="712201" x="3208338" y="10015538"/>
          <p14:tracePt t="712218" x="3124200" y="10052050"/>
          <p14:tracePt t="712234" x="3113088" y="10052050"/>
          <p14:tracePt t="712272" x="3100388" y="10052050"/>
          <p14:tracePt t="712289" x="3089275" y="10063163"/>
          <p14:tracePt t="712299" x="3065463" y="10063163"/>
          <p14:tracePt t="712316" x="3006725" y="10063163"/>
          <p14:tracePt t="712333" x="2946400" y="10052050"/>
          <p14:tracePt t="712351" x="2887663" y="10028238"/>
          <p14:tracePt t="712426" x="2874963" y="10028238"/>
          <p14:tracePt t="712438" x="2851150" y="10028238"/>
          <p14:tracePt t="712446" x="2827338" y="10028238"/>
          <p14:tracePt t="712454" x="2779713" y="10028238"/>
          <p14:tracePt t="712465" x="2720975" y="10028238"/>
          <p14:tracePt t="712482" x="2578100" y="10028238"/>
          <p14:tracePt t="712501" x="2268538" y="10028238"/>
          <p14:tracePt t="712519" x="2079625" y="10028238"/>
          <p14:tracePt t="712536" x="1971675" y="10063163"/>
          <p14:tracePt t="712550" x="1924050" y="10075863"/>
          <p14:tracePt t="712623" x="1912938" y="10075863"/>
          <p14:tracePt t="712642" x="1900238" y="10086975"/>
          <p14:tracePt t="712659" x="1889125" y="10086975"/>
          <p14:tracePt t="712665" x="1878013" y="10099675"/>
          <p14:tracePt t="712674" x="1878013" y="10110788"/>
          <p14:tracePt t="712684" x="1865313" y="10110788"/>
          <p14:tracePt t="712701" x="1865313" y="10123488"/>
          <p14:tracePt t="712718" x="1865313" y="10134600"/>
          <p14:tracePt t="712735" x="1841500" y="10158413"/>
          <p14:tracePt t="712751" x="1830388" y="10194925"/>
          <p14:tracePt t="712767" x="1830388" y="10229850"/>
          <p14:tracePt t="712966" x="2792413" y="10574338"/>
          <p14:tracePt t="712983" x="2816225" y="10574338"/>
          <p14:tracePt t="713000" x="2827338" y="10574338"/>
          <p14:tracePt t="713034" x="2851150" y="10574338"/>
          <p14:tracePt t="713050" x="2863850" y="10563225"/>
          <p14:tracePt t="713067" x="2970213" y="10563225"/>
          <p14:tracePt t="713084" x="3065463" y="10550525"/>
          <p14:tracePt t="713100" x="3160713" y="10550525"/>
          <p14:tracePt t="713117" x="3279775" y="10539413"/>
          <p14:tracePt t="713134" x="3375025" y="10515600"/>
          <p14:tracePt t="713150" x="3421063" y="10502900"/>
          <p14:tracePt t="713167" x="3444875" y="10502900"/>
          <p14:tracePt t="713184" x="3468688" y="10479088"/>
          <p14:tracePt t="713200" x="3505200" y="10455275"/>
          <p14:tracePt t="713217" x="3540125" y="10420350"/>
          <p14:tracePt t="713234" x="3576638" y="10383838"/>
          <p14:tracePt t="713250" x="3611563" y="10348913"/>
          <p14:tracePt t="713268" x="3671888" y="10301288"/>
          <p14:tracePt t="713284" x="3695700" y="10266363"/>
          <p14:tracePt t="713301" x="3730625" y="10242550"/>
          <p14:tracePt t="713317" x="3743325" y="10229850"/>
          <p14:tracePt t="713333" x="3743325" y="10218738"/>
          <p14:tracePt t="713350" x="3743325" y="10206038"/>
          <p14:tracePt t="713367" x="3743325" y="10182225"/>
          <p14:tracePt t="713383" x="3743325" y="10171113"/>
          <p14:tracePt t="713400" x="3743325" y="10147300"/>
          <p14:tracePt t="713417" x="3730625" y="10110788"/>
          <p14:tracePt t="713434" x="3730625" y="10075863"/>
          <p14:tracePt t="713451" x="3706813" y="10028238"/>
          <p14:tracePt t="713468" x="3683000" y="9991725"/>
          <p14:tracePt t="713484" x="3659188" y="9944100"/>
          <p14:tracePt t="713500" x="3624263" y="9909175"/>
          <p14:tracePt t="713516" x="3600450" y="9874250"/>
          <p14:tracePt t="713533" x="3563938" y="9837738"/>
          <p14:tracePt t="713549" x="3552825" y="9813925"/>
          <p14:tracePt t="713566" x="3516313" y="9790113"/>
          <p14:tracePt t="713582" x="3433763" y="9766300"/>
          <p14:tracePt t="713599" x="3338513" y="9755188"/>
          <p14:tracePt t="713616" x="3255963" y="9742488"/>
          <p14:tracePt t="713633" x="3171825" y="9742488"/>
          <p14:tracePt t="713650" x="3089275" y="9742488"/>
          <p14:tracePt t="713669" x="2935288" y="9755188"/>
          <p14:tracePt t="713686" x="2840038" y="9779000"/>
          <p14:tracePt t="713702" x="2720975" y="9802813"/>
          <p14:tracePt t="713717" x="2601913" y="9837738"/>
          <p14:tracePt t="713735" x="2519363" y="9850438"/>
          <p14:tracePt t="713751" x="2471738" y="9861550"/>
          <p14:tracePt t="713767" x="2435225" y="9874250"/>
          <p14:tracePt t="713770" x="2424113" y="9885363"/>
          <p14:tracePt t="713783" x="2400300" y="9909175"/>
          <p14:tracePt t="713800" x="2352675" y="9932988"/>
          <p14:tracePt t="713816" x="2352675" y="9944100"/>
          <p14:tracePt t="713850" x="2339975" y="9944100"/>
          <p14:tracePt t="713876" x="2328863" y="9956800"/>
          <p14:tracePt t="713944" x="2339975" y="9956800"/>
          <p14:tracePt t="714046" x="2328863" y="9956800"/>
          <p14:tracePt t="714070" x="2316163" y="9956800"/>
          <p14:tracePt t="714076" x="2316163" y="9967913"/>
          <p14:tracePt t="714086" x="2305050" y="9967913"/>
          <p14:tracePt t="714198" x="2292350" y="9967913"/>
          <p14:tracePt t="724362" x="2305050" y="9967913"/>
          <p14:tracePt t="724369" x="2339975" y="9967913"/>
          <p14:tracePt t="724381" x="2387600" y="9967913"/>
          <p14:tracePt t="724398" x="2566988" y="9956800"/>
          <p14:tracePt t="724415" x="2708275" y="9921875"/>
          <p14:tracePt t="724431" x="2827338" y="9885363"/>
          <p14:tracePt t="724448" x="2922588" y="9850438"/>
          <p14:tracePt t="724465" x="2959100" y="9826625"/>
          <p14:tracePt t="724480" x="2994025" y="9813925"/>
          <p14:tracePt t="724497" x="3041650" y="9813925"/>
          <p14:tracePt t="724514" x="3232150" y="9813925"/>
          <p14:tracePt t="724530" x="3481388" y="9861550"/>
          <p14:tracePt t="724547" x="3802063" y="9909175"/>
          <p14:tracePt t="724563" x="4157663" y="9967913"/>
          <p14:tracePt t="724580" x="4491038" y="10004425"/>
          <p14:tracePt t="724596" x="4740275" y="10015538"/>
          <p14:tracePt t="724613" x="4895850" y="10028238"/>
          <p14:tracePt t="724630" x="4930775" y="10028238"/>
          <p14:tracePt t="724647" x="4941888" y="10028238"/>
          <p14:tracePt t="724663" x="4954588" y="10028238"/>
          <p14:tracePt t="724701" x="4954588" y="10015538"/>
          <p14:tracePt t="724721" x="4965700" y="10004425"/>
          <p14:tracePt t="724730" x="4978400" y="9980613"/>
          <p14:tracePt t="724747" x="5026025" y="9944100"/>
          <p14:tracePt t="724764" x="5073650" y="9909175"/>
          <p14:tracePt t="724766" x="5108575" y="9898063"/>
          <p14:tracePt t="724780" x="5132388" y="9874250"/>
          <p14:tracePt t="724797" x="5168900" y="9837738"/>
          <p14:tracePt t="724814" x="5240338" y="9790113"/>
          <p14:tracePt t="724830" x="5275263" y="9755188"/>
          <p14:tracePt t="724847" x="5322888" y="9694863"/>
          <p14:tracePt t="724864" x="5381625" y="9636125"/>
          <p14:tracePt t="724880" x="5465763" y="9551988"/>
          <p14:tracePt t="724897" x="5572125" y="9434513"/>
          <p14:tracePt t="724913" x="5678488" y="9326563"/>
          <p14:tracePt t="724930" x="5797550" y="9148763"/>
          <p14:tracePt t="724947" x="5868988" y="9042400"/>
          <p14:tracePt t="724963" x="5916613" y="8923338"/>
          <p14:tracePt t="724980" x="5953125" y="8828088"/>
          <p14:tracePt t="724997" x="6000750" y="8732838"/>
          <p14:tracePt t="725014" x="6046788" y="8602663"/>
          <p14:tracePt t="725030" x="6107113" y="8423275"/>
          <p14:tracePt t="725047" x="6154738" y="8305800"/>
          <p14:tracePt t="725062" x="6202363" y="8174038"/>
          <p14:tracePt t="725080" x="6237288" y="8043863"/>
          <p14:tracePt t="725096" x="6273800" y="7900988"/>
          <p14:tracePt t="725113" x="6308725" y="7770813"/>
          <p14:tracePt t="725129" x="6345238" y="7686675"/>
          <p14:tracePt t="725146" x="6403975" y="7556500"/>
          <p14:tracePt t="725162" x="6427788" y="7485063"/>
          <p14:tracePt t="725180" x="6438900" y="7426325"/>
          <p14:tracePt t="725196" x="6438900" y="7354888"/>
          <p14:tracePt t="725213" x="6438900" y="7294563"/>
          <p14:tracePt t="725229" x="6427788" y="7212013"/>
          <p14:tracePt t="725246" x="6392863" y="7092950"/>
          <p14:tracePt t="725262" x="6345238" y="6973888"/>
          <p14:tracePt t="725265" x="6321425" y="6902450"/>
          <p14:tracePt t="725279" x="6273800" y="6761163"/>
          <p14:tracePt t="725296" x="6237288" y="6677025"/>
          <p14:tracePt t="725313" x="6189663" y="6605588"/>
          <p14:tracePt t="725330" x="6165850" y="6534150"/>
          <p14:tracePt t="725347" x="6142038" y="6488113"/>
          <p14:tracePt t="725364" x="6094413" y="6427788"/>
          <p14:tracePt t="725379" x="6094413" y="6416675"/>
          <p14:tracePt t="725396" x="6059488" y="6356350"/>
          <p14:tracePt t="725413" x="6024563" y="6332538"/>
          <p14:tracePt t="725429" x="6011863" y="6308725"/>
          <p14:tracePt t="725446" x="5988050" y="6284913"/>
          <p14:tracePt t="725479" x="5988050" y="6273800"/>
          <p14:tracePt t="725551" x="5976938" y="6273800"/>
          <p14:tracePt t="725562" x="5976938" y="6261100"/>
          <p14:tracePt t="725845" x="5964238" y="6261100"/>
          <p14:tracePt t="725850" x="5964238" y="6284913"/>
          <p14:tracePt t="725864" x="5976938" y="6356350"/>
          <p14:tracePt t="725881" x="6011863" y="6403975"/>
          <p14:tracePt t="725897" x="6046788" y="6451600"/>
          <p14:tracePt t="725914" x="6083300" y="6488113"/>
          <p14:tracePt t="725931" x="6107113" y="6510338"/>
          <p14:tracePt t="725948" x="6130925" y="6546850"/>
          <p14:tracePt t="725965" x="6142038" y="6557963"/>
          <p14:tracePt t="725981" x="6154738" y="6605588"/>
          <p14:tracePt t="725997" x="6154738" y="6642100"/>
          <p14:tracePt t="726118" x="6142038" y="6642100"/>
          <p14:tracePt t="726134" x="6130925" y="6642100"/>
          <p14:tracePt t="726142" x="6118225" y="6642100"/>
          <p14:tracePt t="726150" x="6107113" y="6642100"/>
          <p14:tracePt t="726165" x="6070600" y="6642100"/>
          <p14:tracePt t="726181" x="6035675" y="6642100"/>
          <p14:tracePt t="726198" x="6000750" y="6642100"/>
          <p14:tracePt t="726214" x="5940425" y="6642100"/>
          <p14:tracePt t="726233" x="5773738" y="6642100"/>
          <p14:tracePt t="726248" x="5715000" y="6642100"/>
          <p14:tracePt t="726263" x="5537200" y="6629400"/>
          <p14:tracePt t="726265" x="5441950" y="6618288"/>
          <p14:tracePt t="726280" x="5346700" y="6618288"/>
          <p14:tracePt t="726296" x="5049838" y="6618288"/>
          <p14:tracePt t="726312" x="4859338" y="6618288"/>
          <p14:tracePt t="726329" x="4729163" y="6618288"/>
          <p14:tracePt t="726345" x="4657725" y="6629400"/>
          <p14:tracePt t="726362" x="4621213" y="6665913"/>
          <p14:tracePt t="726379" x="4610100" y="6700838"/>
          <p14:tracePt t="726396" x="4586288" y="6772275"/>
          <p14:tracePt t="726413" x="4586288" y="6843713"/>
          <p14:tracePt t="726430" x="4610100" y="6938963"/>
          <p14:tracePt t="726449" x="4657725" y="7081838"/>
          <p14:tracePt t="726464" x="4752975" y="7224713"/>
          <p14:tracePt t="726481" x="4906963" y="7366000"/>
          <p14:tracePt t="726484" x="5013325" y="7450138"/>
          <p14:tracePt t="726498" x="5251450" y="7604125"/>
          <p14:tracePt t="726515" x="5608638" y="7781925"/>
          <p14:tracePt t="726530" x="5964238" y="7961313"/>
          <p14:tracePt t="726546" x="6321425" y="8115300"/>
          <p14:tracePt t="726562" x="6581775" y="8186738"/>
          <p14:tracePt t="726579" x="6748463" y="8245475"/>
          <p14:tracePt t="726596" x="6891338" y="8293100"/>
          <p14:tracePt t="726613" x="7058025" y="8364538"/>
          <p14:tracePt t="726630" x="7140575" y="8377238"/>
          <p14:tracePt t="726648" x="7188200" y="8401050"/>
          <p14:tracePt t="726664" x="7199313" y="8401050"/>
          <p14:tracePt t="726681" x="7212013" y="8412163"/>
          <p14:tracePt t="726697" x="7235825" y="8412163"/>
          <p14:tracePt t="726714" x="7259638" y="8412163"/>
          <p14:tracePt t="726731" x="7342188" y="8412163"/>
          <p14:tracePt t="726748" x="7473950" y="8401050"/>
          <p14:tracePt t="727233" x="7307263" y="8637588"/>
          <p14:tracePt t="727240" x="6642100" y="8234363"/>
          <p14:tracePt t="727250" x="5881688" y="7805738"/>
          <p14:tracePt t="727265" x="4146550" y="6950075"/>
          <p14:tracePt t="727268" x="3255963" y="6510338"/>
          <p14:tracePt t="727279" x="2411413" y="6154738"/>
          <p14:tracePt t="727296" x="1046163" y="5608638"/>
          <p14:tracePt t="727313" x="106363" y="5145088"/>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3</a:t>
            </a:fld>
            <a:r>
              <a:rPr dirty="0"/>
              <a:t>de18</a:t>
            </a:r>
          </a:p>
        </p:txBody>
      </p:sp>
      <p:sp>
        <p:nvSpPr>
          <p:cNvPr id="2" name="object 2"/>
          <p:cNvSpPr txBox="1"/>
          <p:nvPr/>
        </p:nvSpPr>
        <p:spPr>
          <a:xfrm>
            <a:off x="1296416" y="546100"/>
            <a:ext cx="5453634" cy="5245026"/>
          </a:xfrm>
          <a:prstGeom prst="rect">
            <a:avLst/>
          </a:prstGeom>
        </p:spPr>
        <p:txBody>
          <a:bodyPr vert="horz" wrap="square" lIns="0" tIns="12700" rIns="0" bIns="0" rtlCol="0">
            <a:spAutoFit/>
          </a:bodyPr>
          <a:lstStyle/>
          <a:p>
            <a:pPr marL="287020" lvl="1" indent="-274320">
              <a:lnSpc>
                <a:spcPts val="1400"/>
              </a:lnSpc>
              <a:spcBef>
                <a:spcPts val="100"/>
              </a:spcBef>
              <a:buAutoNum type="arabicPeriod" startAt="4"/>
              <a:tabLst>
                <a:tab pos="287020" algn="l"/>
              </a:tabLst>
            </a:pPr>
            <a:r>
              <a:rPr sz="1200" b="1" spc="-5" dirty="0">
                <a:latin typeface="Times New Roman"/>
                <a:cs typeface="Times New Roman"/>
              </a:rPr>
              <a:t>Según </a:t>
            </a:r>
            <a:r>
              <a:rPr sz="1200" b="1" dirty="0">
                <a:latin typeface="Times New Roman"/>
                <a:cs typeface="Times New Roman"/>
              </a:rPr>
              <a:t>el tipo </a:t>
            </a:r>
            <a:r>
              <a:rPr sz="1200" b="1" spc="-5" dirty="0">
                <a:latin typeface="Times New Roman"/>
                <a:cs typeface="Times New Roman"/>
              </a:rPr>
              <a:t>de equipamiento, pueden </a:t>
            </a:r>
            <a:r>
              <a:rPr sz="1200" b="1" dirty="0">
                <a:latin typeface="Times New Roman"/>
                <a:cs typeface="Times New Roman"/>
              </a:rPr>
              <a:t>clasificarse</a:t>
            </a:r>
            <a:r>
              <a:rPr sz="1200" b="1" spc="20" dirty="0">
                <a:latin typeface="Times New Roman"/>
                <a:cs typeface="Times New Roman"/>
              </a:rPr>
              <a:t> </a:t>
            </a:r>
            <a:r>
              <a:rPr sz="1200" b="1" spc="-5" dirty="0">
                <a:latin typeface="Times New Roman"/>
                <a:cs typeface="Times New Roman"/>
              </a:rPr>
              <a:t>en:</a:t>
            </a:r>
            <a:endParaRPr sz="1200" dirty="0">
              <a:latin typeface="Times New Roman"/>
              <a:cs typeface="Times New Roman"/>
            </a:endParaRPr>
          </a:p>
          <a:p>
            <a:pPr marL="561340" marR="156210" lvl="2" indent="-320040">
              <a:lnSpc>
                <a:spcPts val="1380"/>
              </a:lnSpc>
              <a:spcBef>
                <a:spcPts val="55"/>
              </a:spcBef>
              <a:buFont typeface="+mj-lt"/>
              <a:buAutoNum type="alphaLcParenR"/>
              <a:tabLst>
                <a:tab pos="698500" algn="l"/>
              </a:tabLst>
            </a:pPr>
            <a:r>
              <a:rPr sz="1200" b="1" i="1" u="sng" dirty="0">
                <a:latin typeface="Times New Roman"/>
                <a:cs typeface="Times New Roman"/>
              </a:rPr>
              <a:t>Motores eléctricos </a:t>
            </a:r>
            <a:r>
              <a:rPr sz="1200" dirty="0">
                <a:latin typeface="Times New Roman"/>
                <a:cs typeface="Times New Roman"/>
              </a:rPr>
              <a:t>o equipos movidos por motores eléctricos, y que</a:t>
            </a:r>
            <a:r>
              <a:rPr sz="1200" spc="-70" dirty="0">
                <a:latin typeface="Times New Roman"/>
                <a:cs typeface="Times New Roman"/>
              </a:rPr>
              <a:t> </a:t>
            </a:r>
            <a:r>
              <a:rPr sz="1200" spc="-5" dirty="0">
                <a:latin typeface="Times New Roman"/>
                <a:cs typeface="Times New Roman"/>
              </a:rPr>
              <a:t>se  </a:t>
            </a:r>
            <a:r>
              <a:rPr sz="1200" dirty="0">
                <a:latin typeface="Times New Roman"/>
                <a:cs typeface="Times New Roman"/>
              </a:rPr>
              <a:t>consideran a los efectos del diseño de la instalación como una </a:t>
            </a:r>
            <a:r>
              <a:rPr sz="1200" spc="-5" dirty="0">
                <a:latin typeface="Times New Roman"/>
                <a:cs typeface="Times New Roman"/>
              </a:rPr>
              <a:t>carga</a:t>
            </a:r>
            <a:r>
              <a:rPr sz="1200" spc="-70" dirty="0">
                <a:latin typeface="Times New Roman"/>
                <a:cs typeface="Times New Roman"/>
              </a:rPr>
              <a:t> </a:t>
            </a:r>
            <a:r>
              <a:rPr sz="1200" dirty="0">
                <a:latin typeface="Times New Roman"/>
                <a:cs typeface="Times New Roman"/>
              </a:rPr>
              <a:t>fija.</a:t>
            </a:r>
          </a:p>
          <a:p>
            <a:pPr marL="561340" marR="94615" lvl="2" indent="-320040">
              <a:lnSpc>
                <a:spcPts val="1380"/>
              </a:lnSpc>
              <a:buFont typeface="+mj-lt"/>
              <a:buAutoNum type="alphaLcParenR"/>
              <a:tabLst>
                <a:tab pos="698500" algn="l"/>
              </a:tabLst>
            </a:pPr>
            <a:r>
              <a:rPr sz="1200" dirty="0">
                <a:latin typeface="Times New Roman"/>
                <a:cs typeface="Times New Roman"/>
              </a:rPr>
              <a:t>Equipos con </a:t>
            </a:r>
            <a:r>
              <a:rPr sz="1200" b="1" i="1" u="sng" spc="-5" dirty="0">
                <a:latin typeface="Times New Roman"/>
                <a:cs typeface="Times New Roman"/>
              </a:rPr>
              <a:t>dispositivos </a:t>
            </a:r>
            <a:r>
              <a:rPr sz="1200" b="1" i="1" u="sng" dirty="0">
                <a:latin typeface="Times New Roman"/>
                <a:cs typeface="Times New Roman"/>
              </a:rPr>
              <a:t>de estado sólido </a:t>
            </a:r>
            <a:r>
              <a:rPr sz="1200" dirty="0">
                <a:latin typeface="Times New Roman"/>
                <a:cs typeface="Times New Roman"/>
              </a:rPr>
              <a:t>(convertidores, variadores</a:t>
            </a:r>
            <a:r>
              <a:rPr sz="1200" spc="-55" dirty="0">
                <a:latin typeface="Times New Roman"/>
                <a:cs typeface="Times New Roman"/>
              </a:rPr>
              <a:t> </a:t>
            </a:r>
            <a:r>
              <a:rPr sz="1200" dirty="0">
                <a:latin typeface="Times New Roman"/>
                <a:cs typeface="Times New Roman"/>
              </a:rPr>
              <a:t>de  frecuencia)</a:t>
            </a:r>
          </a:p>
          <a:p>
            <a:pPr marL="698500" lvl="2" indent="-457200">
              <a:lnSpc>
                <a:spcPts val="1315"/>
              </a:lnSpc>
              <a:buFont typeface="+mj-lt"/>
              <a:buAutoNum type="alphaLcParenR"/>
              <a:tabLst>
                <a:tab pos="698500" algn="l"/>
              </a:tabLst>
            </a:pPr>
            <a:r>
              <a:rPr sz="1200" b="1" i="1" u="sng" spc="-5" dirty="0">
                <a:latin typeface="Times New Roman"/>
                <a:cs typeface="Times New Roman"/>
              </a:rPr>
              <a:t>Hornos </a:t>
            </a:r>
            <a:r>
              <a:rPr sz="1200" b="1" i="1" u="sng" dirty="0">
                <a:latin typeface="Times New Roman"/>
                <a:cs typeface="Times New Roman"/>
              </a:rPr>
              <a:t>Eléctricos</a:t>
            </a:r>
            <a:r>
              <a:rPr sz="1200" dirty="0">
                <a:latin typeface="Times New Roman"/>
                <a:cs typeface="Times New Roman"/>
              </a:rPr>
              <a:t>.</a:t>
            </a:r>
          </a:p>
          <a:p>
            <a:pPr marL="698500" lvl="2" indent="-457200">
              <a:lnSpc>
                <a:spcPts val="1380"/>
              </a:lnSpc>
              <a:buFont typeface="+mj-lt"/>
              <a:buAutoNum type="alphaLcParenR"/>
              <a:tabLst>
                <a:tab pos="698500" algn="l"/>
              </a:tabLst>
            </a:pPr>
            <a:r>
              <a:rPr sz="1200" b="1" i="1" u="sng" dirty="0">
                <a:latin typeface="Times New Roman"/>
                <a:cs typeface="Times New Roman"/>
              </a:rPr>
              <a:t>Equipos de</a:t>
            </a:r>
            <a:r>
              <a:rPr sz="1200" b="1" i="1" u="sng" spc="-5" dirty="0">
                <a:latin typeface="Times New Roman"/>
                <a:cs typeface="Times New Roman"/>
              </a:rPr>
              <a:t> </a:t>
            </a:r>
            <a:r>
              <a:rPr sz="1200" b="1" i="1" u="sng" dirty="0">
                <a:latin typeface="Times New Roman"/>
                <a:cs typeface="Times New Roman"/>
              </a:rPr>
              <a:t>soldad</a:t>
            </a:r>
            <a:r>
              <a:rPr sz="1200" dirty="0">
                <a:latin typeface="Times New Roman"/>
                <a:cs typeface="Times New Roman"/>
              </a:rPr>
              <a:t>ura.</a:t>
            </a:r>
          </a:p>
          <a:p>
            <a:pPr marL="561340" marR="77470" lvl="2" indent="-320040">
              <a:lnSpc>
                <a:spcPts val="1380"/>
              </a:lnSpc>
              <a:spcBef>
                <a:spcPts val="65"/>
              </a:spcBef>
              <a:buFont typeface="+mj-lt"/>
              <a:buAutoNum type="alphaLcParenR"/>
              <a:tabLst>
                <a:tab pos="698500" algn="l"/>
              </a:tabLst>
            </a:pPr>
            <a:r>
              <a:rPr sz="1200" b="1" i="1" u="sng" dirty="0">
                <a:latin typeface="Times New Roman"/>
                <a:cs typeface="Times New Roman"/>
              </a:rPr>
              <a:t>Máquinas herramient</a:t>
            </a:r>
            <a:r>
              <a:rPr sz="1200" dirty="0">
                <a:latin typeface="Times New Roman"/>
                <a:cs typeface="Times New Roman"/>
              </a:rPr>
              <a:t>as, que </a:t>
            </a:r>
            <a:r>
              <a:rPr sz="1200" spc="-5" dirty="0">
                <a:latin typeface="Times New Roman"/>
                <a:cs typeface="Times New Roman"/>
              </a:rPr>
              <a:t>se </a:t>
            </a:r>
            <a:r>
              <a:rPr sz="1200" dirty="0">
                <a:latin typeface="Times New Roman"/>
                <a:cs typeface="Times New Roman"/>
              </a:rPr>
              <a:t>consideran a </a:t>
            </a:r>
            <a:r>
              <a:rPr sz="1200" spc="-5" dirty="0">
                <a:latin typeface="Times New Roman"/>
                <a:cs typeface="Times New Roman"/>
              </a:rPr>
              <a:t>los </a:t>
            </a:r>
            <a:r>
              <a:rPr sz="1200" dirty="0">
                <a:latin typeface="Times New Roman"/>
                <a:cs typeface="Times New Roman"/>
              </a:rPr>
              <a:t>efectos del diseño de</a:t>
            </a:r>
            <a:r>
              <a:rPr sz="1200" spc="-60" dirty="0">
                <a:latin typeface="Times New Roman"/>
                <a:cs typeface="Times New Roman"/>
              </a:rPr>
              <a:t> </a:t>
            </a:r>
            <a:r>
              <a:rPr sz="1200" spc="5" dirty="0">
                <a:latin typeface="Times New Roman"/>
                <a:cs typeface="Times New Roman"/>
              </a:rPr>
              <a:t>la  </a:t>
            </a:r>
            <a:r>
              <a:rPr sz="1200" dirty="0">
                <a:latin typeface="Times New Roman"/>
                <a:cs typeface="Times New Roman"/>
              </a:rPr>
              <a:t>instalación asociado a un tomacorriente </a:t>
            </a:r>
            <a:r>
              <a:rPr sz="1200" spc="5" dirty="0">
                <a:latin typeface="Times New Roman"/>
                <a:cs typeface="Times New Roman"/>
              </a:rPr>
              <a:t>de </a:t>
            </a:r>
            <a:r>
              <a:rPr sz="1200" spc="-5" dirty="0">
                <a:latin typeface="Times New Roman"/>
                <a:cs typeface="Times New Roman"/>
              </a:rPr>
              <a:t>uso</a:t>
            </a:r>
            <a:r>
              <a:rPr sz="1200" spc="-10" dirty="0">
                <a:latin typeface="Times New Roman"/>
                <a:cs typeface="Times New Roman"/>
              </a:rPr>
              <a:t> </a:t>
            </a:r>
            <a:r>
              <a:rPr sz="1200" dirty="0">
                <a:latin typeface="Times New Roman"/>
                <a:cs typeface="Times New Roman"/>
              </a:rPr>
              <a:t>específico</a:t>
            </a:r>
          </a:p>
          <a:p>
            <a:pPr marL="698500" lvl="2" indent="-457200">
              <a:lnSpc>
                <a:spcPts val="1315"/>
              </a:lnSpc>
              <a:buFont typeface="+mj-lt"/>
              <a:buAutoNum type="alphaLcParenR"/>
              <a:tabLst>
                <a:tab pos="698500" algn="l"/>
              </a:tabLst>
            </a:pPr>
            <a:r>
              <a:rPr sz="1200" dirty="0">
                <a:latin typeface="Times New Roman"/>
                <a:cs typeface="Times New Roman"/>
              </a:rPr>
              <a:t>Equipos de</a:t>
            </a:r>
            <a:r>
              <a:rPr sz="1200" spc="-5" dirty="0">
                <a:latin typeface="Times New Roman"/>
                <a:cs typeface="Times New Roman"/>
              </a:rPr>
              <a:t> </a:t>
            </a:r>
            <a:r>
              <a:rPr sz="1200" b="1" i="1" u="sng" dirty="0">
                <a:latin typeface="Times New Roman"/>
                <a:cs typeface="Times New Roman"/>
              </a:rPr>
              <a:t>calefacción</a:t>
            </a:r>
            <a:r>
              <a:rPr sz="1200" dirty="0">
                <a:latin typeface="Times New Roman"/>
                <a:cs typeface="Times New Roman"/>
              </a:rPr>
              <a:t>.</a:t>
            </a:r>
          </a:p>
          <a:p>
            <a:pPr marL="698500" lvl="2" indent="-457200">
              <a:lnSpc>
                <a:spcPts val="1380"/>
              </a:lnSpc>
              <a:buFont typeface="+mj-lt"/>
              <a:buAutoNum type="alphaLcParenR"/>
              <a:tabLst>
                <a:tab pos="698500" algn="l"/>
              </a:tabLst>
            </a:pPr>
            <a:r>
              <a:rPr sz="1200" dirty="0">
                <a:latin typeface="Times New Roman"/>
                <a:cs typeface="Times New Roman"/>
              </a:rPr>
              <a:t>Equipos de</a:t>
            </a:r>
            <a:r>
              <a:rPr sz="1200" spc="-5" dirty="0">
                <a:latin typeface="Times New Roman"/>
                <a:cs typeface="Times New Roman"/>
              </a:rPr>
              <a:t> </a:t>
            </a:r>
            <a:r>
              <a:rPr sz="1200" b="1" i="1" u="sng" dirty="0">
                <a:latin typeface="Times New Roman"/>
                <a:cs typeface="Times New Roman"/>
              </a:rPr>
              <a:t>alumbrado</a:t>
            </a:r>
          </a:p>
          <a:p>
            <a:pPr marL="698500" lvl="2" indent="-457200">
              <a:lnSpc>
                <a:spcPts val="1410"/>
              </a:lnSpc>
              <a:buFont typeface="+mj-lt"/>
              <a:buAutoNum type="alphaLcParenR"/>
              <a:tabLst>
                <a:tab pos="698500" algn="l"/>
              </a:tabLst>
            </a:pPr>
            <a:r>
              <a:rPr sz="1200" dirty="0">
                <a:latin typeface="Times New Roman"/>
                <a:cs typeface="Times New Roman"/>
              </a:rPr>
              <a:t>Equipos de</a:t>
            </a:r>
            <a:r>
              <a:rPr sz="1200" spc="-5" dirty="0">
                <a:latin typeface="Times New Roman"/>
                <a:cs typeface="Times New Roman"/>
              </a:rPr>
              <a:t> </a:t>
            </a:r>
            <a:r>
              <a:rPr sz="1200" b="1" i="1" u="sng" dirty="0">
                <a:latin typeface="Times New Roman"/>
                <a:cs typeface="Times New Roman"/>
              </a:rPr>
              <a:t>oficinas</a:t>
            </a:r>
          </a:p>
          <a:p>
            <a:pPr lvl="2">
              <a:lnSpc>
                <a:spcPct val="100000"/>
              </a:lnSpc>
              <a:buFont typeface="Times New Roman"/>
              <a:buAutoNum type="alphaLcParenR"/>
            </a:pPr>
            <a:endParaRPr sz="1300" dirty="0">
              <a:latin typeface="Times New Roman"/>
              <a:cs typeface="Times New Roman"/>
            </a:endParaRPr>
          </a:p>
          <a:p>
            <a:pPr marL="287020" lvl="1" indent="-274320">
              <a:lnSpc>
                <a:spcPct val="100000"/>
              </a:lnSpc>
              <a:buAutoNum type="arabicPeriod" startAt="4"/>
              <a:tabLst>
                <a:tab pos="287020" algn="l"/>
              </a:tabLst>
            </a:pPr>
            <a:r>
              <a:rPr sz="1200" b="1" spc="-5" dirty="0" err="1" smtClean="0">
                <a:latin typeface="Times New Roman"/>
                <a:cs typeface="Times New Roman"/>
              </a:rPr>
              <a:t>Según</a:t>
            </a:r>
            <a:r>
              <a:rPr sz="1200" b="1" spc="-5" dirty="0" smtClean="0">
                <a:latin typeface="Times New Roman"/>
                <a:cs typeface="Times New Roman"/>
              </a:rPr>
              <a:t> </a:t>
            </a:r>
            <a:r>
              <a:rPr sz="1200" b="1" spc="-5" dirty="0">
                <a:latin typeface="Times New Roman"/>
                <a:cs typeface="Times New Roman"/>
              </a:rPr>
              <a:t>su régimen de </a:t>
            </a:r>
            <a:r>
              <a:rPr sz="1200" b="1" dirty="0">
                <a:latin typeface="Times New Roman"/>
                <a:cs typeface="Times New Roman"/>
              </a:rPr>
              <a:t>trabajo, </a:t>
            </a:r>
            <a:r>
              <a:rPr sz="1200" b="1" spc="-5" dirty="0">
                <a:latin typeface="Times New Roman"/>
                <a:cs typeface="Times New Roman"/>
              </a:rPr>
              <a:t>se </a:t>
            </a:r>
            <a:r>
              <a:rPr sz="1200" b="1" dirty="0">
                <a:latin typeface="Times New Roman"/>
                <a:cs typeface="Times New Roman"/>
              </a:rPr>
              <a:t>clasifican</a:t>
            </a:r>
            <a:r>
              <a:rPr sz="1200" b="1" spc="20" dirty="0">
                <a:latin typeface="Times New Roman"/>
                <a:cs typeface="Times New Roman"/>
              </a:rPr>
              <a:t> </a:t>
            </a:r>
            <a:r>
              <a:rPr sz="1200" b="1" spc="-5" dirty="0">
                <a:latin typeface="Times New Roman"/>
                <a:cs typeface="Times New Roman"/>
              </a:rPr>
              <a:t>en:</a:t>
            </a:r>
            <a:endParaRPr sz="1200" dirty="0">
              <a:latin typeface="Times New Roman"/>
              <a:cs typeface="Times New Roman"/>
            </a:endParaRPr>
          </a:p>
          <a:p>
            <a:pPr marL="561340" marR="5080" lvl="2" indent="-320040">
              <a:lnSpc>
                <a:spcPts val="1380"/>
              </a:lnSpc>
              <a:buFont typeface="+mj-lt"/>
              <a:buAutoNum type="alphaLcParenR"/>
              <a:tabLst>
                <a:tab pos="698500" algn="l"/>
              </a:tabLst>
            </a:pPr>
            <a:r>
              <a:rPr sz="1200" dirty="0" err="1" smtClean="0">
                <a:latin typeface="Times New Roman"/>
                <a:cs typeface="Times New Roman"/>
              </a:rPr>
              <a:t>Receptores</a:t>
            </a:r>
            <a:r>
              <a:rPr sz="1200" dirty="0" smtClean="0">
                <a:latin typeface="Times New Roman"/>
                <a:cs typeface="Times New Roman"/>
              </a:rPr>
              <a:t> </a:t>
            </a:r>
            <a:r>
              <a:rPr sz="1200" dirty="0">
                <a:latin typeface="Times New Roman"/>
                <a:cs typeface="Times New Roman"/>
              </a:rPr>
              <a:t>que operan en </a:t>
            </a:r>
            <a:r>
              <a:rPr sz="1600" b="1" i="1" u="sng" spc="-5" dirty="0">
                <a:latin typeface="Times New Roman"/>
                <a:cs typeface="Times New Roman"/>
              </a:rPr>
              <a:t>régimen </a:t>
            </a:r>
            <a:r>
              <a:rPr sz="1600" b="1" i="1" u="sng" dirty="0">
                <a:latin typeface="Times New Roman"/>
                <a:cs typeface="Times New Roman"/>
              </a:rPr>
              <a:t>continuo o poco variable</a:t>
            </a:r>
            <a:r>
              <a:rPr sz="1200" dirty="0">
                <a:latin typeface="Times New Roman"/>
                <a:cs typeface="Times New Roman"/>
              </a:rPr>
              <a:t>. </a:t>
            </a:r>
            <a:r>
              <a:rPr sz="1200" spc="-5" dirty="0">
                <a:latin typeface="Times New Roman"/>
                <a:cs typeface="Times New Roman"/>
              </a:rPr>
              <a:t>Estos  </a:t>
            </a:r>
            <a:r>
              <a:rPr sz="1200" dirty="0">
                <a:latin typeface="Times New Roman"/>
                <a:cs typeface="Times New Roman"/>
              </a:rPr>
              <a:t>receptores pueden trabajar durante un tiempo </a:t>
            </a:r>
            <a:r>
              <a:rPr sz="1200" spc="-5" dirty="0">
                <a:latin typeface="Times New Roman"/>
                <a:cs typeface="Times New Roman"/>
              </a:rPr>
              <a:t>prolongado </a:t>
            </a:r>
            <a:r>
              <a:rPr sz="1200" dirty="0">
                <a:latin typeface="Times New Roman"/>
                <a:cs typeface="Times New Roman"/>
              </a:rPr>
              <a:t>después de llegar  a </a:t>
            </a:r>
            <a:r>
              <a:rPr sz="1200" spc="-5" dirty="0">
                <a:latin typeface="Times New Roman"/>
                <a:cs typeface="Times New Roman"/>
              </a:rPr>
              <a:t>su </a:t>
            </a:r>
            <a:r>
              <a:rPr sz="1200" dirty="0">
                <a:latin typeface="Times New Roman"/>
                <a:cs typeface="Times New Roman"/>
              </a:rPr>
              <a:t>temperatura máxima de trabajo, </a:t>
            </a:r>
            <a:r>
              <a:rPr sz="1200" spc="-5" dirty="0">
                <a:latin typeface="Times New Roman"/>
                <a:cs typeface="Times New Roman"/>
              </a:rPr>
              <a:t>sin </a:t>
            </a:r>
            <a:r>
              <a:rPr sz="1200" dirty="0">
                <a:latin typeface="Times New Roman"/>
                <a:cs typeface="Times New Roman"/>
              </a:rPr>
              <a:t>que </a:t>
            </a:r>
            <a:r>
              <a:rPr sz="1200" spc="-5" dirty="0">
                <a:latin typeface="Times New Roman"/>
                <a:cs typeface="Times New Roman"/>
              </a:rPr>
              <a:t>se </a:t>
            </a:r>
            <a:r>
              <a:rPr sz="1200" dirty="0">
                <a:latin typeface="Times New Roman"/>
                <a:cs typeface="Times New Roman"/>
              </a:rPr>
              <a:t>dañen. Ejemplo de ello </a:t>
            </a:r>
            <a:r>
              <a:rPr sz="1200" spc="-5" dirty="0">
                <a:latin typeface="Times New Roman"/>
                <a:cs typeface="Times New Roman"/>
              </a:rPr>
              <a:t>son  los </a:t>
            </a:r>
            <a:r>
              <a:rPr sz="1200" dirty="0">
                <a:latin typeface="Times New Roman"/>
                <a:cs typeface="Times New Roman"/>
              </a:rPr>
              <a:t>motores eléctricos de compresores, bombas, ventiladores,</a:t>
            </a:r>
            <a:r>
              <a:rPr sz="1200" spc="-10" dirty="0">
                <a:latin typeface="Times New Roman"/>
                <a:cs typeface="Times New Roman"/>
              </a:rPr>
              <a:t> </a:t>
            </a:r>
            <a:r>
              <a:rPr sz="1200" dirty="0">
                <a:latin typeface="Times New Roman"/>
                <a:cs typeface="Times New Roman"/>
              </a:rPr>
              <a:t>etc.</a:t>
            </a:r>
          </a:p>
          <a:p>
            <a:pPr marL="1143000" lvl="2" indent="-228600">
              <a:lnSpc>
                <a:spcPct val="100000"/>
              </a:lnSpc>
              <a:buFont typeface="+mj-lt"/>
              <a:buAutoNum type="alphaLcParenR"/>
            </a:pPr>
            <a:endParaRPr sz="1200" dirty="0">
              <a:latin typeface="Times New Roman"/>
              <a:cs typeface="Times New Roman"/>
            </a:endParaRPr>
          </a:p>
          <a:p>
            <a:pPr marL="561340" marR="171450" lvl="2" indent="-320040">
              <a:lnSpc>
                <a:spcPts val="1380"/>
              </a:lnSpc>
              <a:buFont typeface="+mj-lt"/>
              <a:buAutoNum type="alphaLcParenR"/>
              <a:tabLst>
                <a:tab pos="698500" algn="l"/>
              </a:tabLst>
            </a:pPr>
            <a:r>
              <a:rPr sz="1200" dirty="0">
                <a:latin typeface="Times New Roman"/>
                <a:cs typeface="Times New Roman"/>
              </a:rPr>
              <a:t>Receptores que operan en </a:t>
            </a:r>
            <a:r>
              <a:rPr sz="1600" b="1" i="1" u="sng" spc="-5" dirty="0">
                <a:latin typeface="Times New Roman"/>
                <a:cs typeface="Times New Roman"/>
              </a:rPr>
              <a:t>régimen </a:t>
            </a:r>
            <a:r>
              <a:rPr sz="1600" b="1" i="1" u="sng" dirty="0">
                <a:latin typeface="Times New Roman"/>
                <a:cs typeface="Times New Roman"/>
              </a:rPr>
              <a:t>de corta duración</a:t>
            </a:r>
            <a:r>
              <a:rPr sz="1200" dirty="0">
                <a:latin typeface="Times New Roman"/>
                <a:cs typeface="Times New Roman"/>
              </a:rPr>
              <a:t>. </a:t>
            </a:r>
            <a:r>
              <a:rPr sz="1200" spc="-5" dirty="0">
                <a:latin typeface="Times New Roman"/>
                <a:cs typeface="Times New Roman"/>
              </a:rPr>
              <a:t>Estos </a:t>
            </a:r>
            <a:r>
              <a:rPr sz="1200" dirty="0">
                <a:latin typeface="Times New Roman"/>
                <a:cs typeface="Times New Roman"/>
              </a:rPr>
              <a:t>receptores  tienen un ciclo de </a:t>
            </a:r>
            <a:r>
              <a:rPr sz="1200" spc="-5" dirty="0">
                <a:latin typeface="Times New Roman"/>
                <a:cs typeface="Times New Roman"/>
              </a:rPr>
              <a:t>trabajo </a:t>
            </a:r>
            <a:r>
              <a:rPr sz="1200" dirty="0">
                <a:latin typeface="Times New Roman"/>
                <a:cs typeface="Times New Roman"/>
              </a:rPr>
              <a:t>corto, en el que no se </a:t>
            </a:r>
            <a:r>
              <a:rPr sz="1200" spc="-5" dirty="0">
                <a:latin typeface="Times New Roman"/>
                <a:cs typeface="Times New Roman"/>
              </a:rPr>
              <a:t>llega </a:t>
            </a:r>
            <a:r>
              <a:rPr sz="1200" dirty="0">
                <a:latin typeface="Times New Roman"/>
                <a:cs typeface="Times New Roman"/>
              </a:rPr>
              <a:t>a la temperatura  máxima de trabajo, y </a:t>
            </a:r>
            <a:r>
              <a:rPr sz="1200" spc="-5" dirty="0">
                <a:latin typeface="Times New Roman"/>
                <a:cs typeface="Times New Roman"/>
              </a:rPr>
              <a:t>luego </a:t>
            </a:r>
            <a:r>
              <a:rPr sz="1200" dirty="0">
                <a:latin typeface="Times New Roman"/>
                <a:cs typeface="Times New Roman"/>
              </a:rPr>
              <a:t>el período de reposo </a:t>
            </a:r>
            <a:r>
              <a:rPr sz="1200" spc="-5" dirty="0">
                <a:latin typeface="Times New Roman"/>
                <a:cs typeface="Times New Roman"/>
              </a:rPr>
              <a:t>es </a:t>
            </a:r>
            <a:r>
              <a:rPr sz="1200" dirty="0">
                <a:latin typeface="Times New Roman"/>
                <a:cs typeface="Times New Roman"/>
              </a:rPr>
              <a:t>tal, que permite la  disminución de </a:t>
            </a:r>
            <a:r>
              <a:rPr sz="1200" spc="-5" dirty="0">
                <a:latin typeface="Times New Roman"/>
                <a:cs typeface="Times New Roman"/>
              </a:rPr>
              <a:t>su </a:t>
            </a:r>
            <a:r>
              <a:rPr sz="1200" dirty="0">
                <a:latin typeface="Times New Roman"/>
                <a:cs typeface="Times New Roman"/>
              </a:rPr>
              <a:t>temperatura hasta la temperatura</a:t>
            </a:r>
            <a:r>
              <a:rPr sz="1200" spc="-20" dirty="0">
                <a:latin typeface="Times New Roman"/>
                <a:cs typeface="Times New Roman"/>
              </a:rPr>
              <a:t> </a:t>
            </a:r>
            <a:r>
              <a:rPr sz="1200" dirty="0">
                <a:latin typeface="Times New Roman"/>
                <a:cs typeface="Times New Roman"/>
              </a:rPr>
              <a:t>ambiente.</a:t>
            </a:r>
          </a:p>
          <a:p>
            <a:pPr marL="1143000" lvl="2" indent="-228600">
              <a:lnSpc>
                <a:spcPct val="100000"/>
              </a:lnSpc>
              <a:buFont typeface="+mj-lt"/>
              <a:buAutoNum type="alphaLcParenR"/>
            </a:pPr>
            <a:endParaRPr sz="1100" dirty="0">
              <a:latin typeface="Times New Roman"/>
              <a:cs typeface="Times New Roman"/>
            </a:endParaRPr>
          </a:p>
          <a:p>
            <a:pPr marL="561340" marR="51435" lvl="2" indent="-320040" algn="just">
              <a:lnSpc>
                <a:spcPts val="1380"/>
              </a:lnSpc>
              <a:spcBef>
                <a:spcPts val="5"/>
              </a:spcBef>
              <a:buFont typeface="+mj-lt"/>
              <a:buAutoNum type="alphaLcParenR"/>
              <a:tabLst>
                <a:tab pos="698500" algn="l"/>
              </a:tabLst>
            </a:pPr>
            <a:r>
              <a:rPr sz="1200" dirty="0">
                <a:latin typeface="Times New Roman"/>
                <a:cs typeface="Times New Roman"/>
              </a:rPr>
              <a:t>Receptores que operan en </a:t>
            </a:r>
            <a:r>
              <a:rPr sz="1600" b="1" i="1" u="sng" spc="-5" dirty="0">
                <a:latin typeface="Times New Roman"/>
                <a:cs typeface="Times New Roman"/>
              </a:rPr>
              <a:t>régimen </a:t>
            </a:r>
            <a:r>
              <a:rPr sz="1600" b="1" i="1" u="sng" dirty="0">
                <a:latin typeface="Times New Roman"/>
                <a:cs typeface="Times New Roman"/>
              </a:rPr>
              <a:t>intermitente</a:t>
            </a:r>
            <a:r>
              <a:rPr sz="1200" dirty="0">
                <a:latin typeface="Times New Roman"/>
                <a:cs typeface="Times New Roman"/>
              </a:rPr>
              <a:t>. Estos receptores tienen  un ciclo de trabajo corto, en el que no </a:t>
            </a:r>
            <a:r>
              <a:rPr sz="1200" spc="-5" dirty="0">
                <a:latin typeface="Times New Roman"/>
                <a:cs typeface="Times New Roman"/>
              </a:rPr>
              <a:t>se </a:t>
            </a:r>
            <a:r>
              <a:rPr sz="1200" dirty="0">
                <a:latin typeface="Times New Roman"/>
                <a:cs typeface="Times New Roman"/>
              </a:rPr>
              <a:t>llega a la temperatura máxima</a:t>
            </a:r>
            <a:r>
              <a:rPr sz="1200" spc="-50" dirty="0">
                <a:latin typeface="Times New Roman"/>
                <a:cs typeface="Times New Roman"/>
              </a:rPr>
              <a:t> </a:t>
            </a:r>
            <a:r>
              <a:rPr sz="1200" dirty="0">
                <a:latin typeface="Times New Roman"/>
                <a:cs typeface="Times New Roman"/>
              </a:rPr>
              <a:t>de  trabajo, y </a:t>
            </a:r>
            <a:r>
              <a:rPr sz="1200" spc="-5" dirty="0">
                <a:latin typeface="Times New Roman"/>
                <a:cs typeface="Times New Roman"/>
              </a:rPr>
              <a:t>luego </a:t>
            </a:r>
            <a:r>
              <a:rPr sz="1200" dirty="0">
                <a:latin typeface="Times New Roman"/>
                <a:cs typeface="Times New Roman"/>
              </a:rPr>
              <a:t>el período de reposo </a:t>
            </a:r>
            <a:r>
              <a:rPr sz="1200" spc="-5" dirty="0">
                <a:latin typeface="Times New Roman"/>
                <a:cs typeface="Times New Roman"/>
              </a:rPr>
              <a:t>es </a:t>
            </a:r>
            <a:r>
              <a:rPr sz="1200" dirty="0">
                <a:latin typeface="Times New Roman"/>
                <a:cs typeface="Times New Roman"/>
              </a:rPr>
              <a:t>tal, que no permite la disminución  de </a:t>
            </a:r>
            <a:r>
              <a:rPr sz="1200" spc="-5" dirty="0">
                <a:latin typeface="Times New Roman"/>
                <a:cs typeface="Times New Roman"/>
              </a:rPr>
              <a:t>su </a:t>
            </a:r>
            <a:r>
              <a:rPr sz="1200" dirty="0">
                <a:latin typeface="Times New Roman"/>
                <a:cs typeface="Times New Roman"/>
              </a:rPr>
              <a:t>temperatura hasta </a:t>
            </a:r>
            <a:r>
              <a:rPr sz="1200" spc="5" dirty="0">
                <a:latin typeface="Times New Roman"/>
                <a:cs typeface="Times New Roman"/>
              </a:rPr>
              <a:t>la </a:t>
            </a:r>
            <a:r>
              <a:rPr sz="1200" dirty="0">
                <a:latin typeface="Times New Roman"/>
                <a:cs typeface="Times New Roman"/>
              </a:rPr>
              <a:t>temperatura</a:t>
            </a:r>
            <a:r>
              <a:rPr sz="1200" spc="-20" dirty="0">
                <a:latin typeface="Times New Roman"/>
                <a:cs typeface="Times New Roman"/>
              </a:rPr>
              <a:t> </a:t>
            </a:r>
            <a:r>
              <a:rPr sz="1200" dirty="0">
                <a:latin typeface="Times New Roman"/>
                <a:cs typeface="Times New Roman"/>
              </a:rPr>
              <a:t>ambiente.</a:t>
            </a:r>
          </a:p>
        </p:txBody>
      </p:sp>
      <p:sp>
        <p:nvSpPr>
          <p:cNvPr id="4" name="object 6"/>
          <p:cNvSpPr txBox="1"/>
          <p:nvPr/>
        </p:nvSpPr>
        <p:spPr>
          <a:xfrm>
            <a:off x="1067816" y="5727700"/>
            <a:ext cx="5382895" cy="2803332"/>
          </a:xfrm>
          <a:prstGeom prst="rect">
            <a:avLst/>
          </a:prstGeom>
        </p:spPr>
        <p:txBody>
          <a:bodyPr vert="horz" wrap="square" lIns="0" tIns="12700" rIns="0" bIns="0" rtlCol="0">
            <a:spAutoFit/>
          </a:bodyPr>
          <a:lstStyle/>
          <a:p>
            <a:pPr marL="165100" indent="-152400">
              <a:lnSpc>
                <a:spcPct val="100000"/>
              </a:lnSpc>
              <a:spcBef>
                <a:spcPts val="100"/>
              </a:spcBef>
              <a:buAutoNum type="arabicPeriod" startAt="3"/>
              <a:tabLst>
                <a:tab pos="165100" algn="l"/>
              </a:tabLst>
            </a:pPr>
            <a:r>
              <a:rPr sz="1200" b="1" u="heavy" spc="-5" dirty="0">
                <a:uFill>
                  <a:solidFill>
                    <a:srgbClr val="000000"/>
                  </a:solidFill>
                </a:uFill>
                <a:latin typeface="Times New Roman"/>
                <a:cs typeface="Times New Roman"/>
              </a:rPr>
              <a:t>CONSIDERACIONES</a:t>
            </a:r>
            <a:r>
              <a:rPr sz="1200" b="1" u="heavy"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GENERALES</a:t>
            </a:r>
            <a:endParaRPr sz="1200" dirty="0">
              <a:latin typeface="Times New Roman"/>
              <a:cs typeface="Times New Roman"/>
            </a:endParaRPr>
          </a:p>
          <a:p>
            <a:pPr>
              <a:lnSpc>
                <a:spcPct val="100000"/>
              </a:lnSpc>
              <a:buFont typeface="Times New Roman"/>
              <a:buAutoNum type="arabicPeriod" startAt="3"/>
            </a:pPr>
            <a:endParaRPr sz="1300" dirty="0">
              <a:latin typeface="Times New Roman"/>
              <a:cs typeface="Times New Roman"/>
            </a:endParaRPr>
          </a:p>
          <a:p>
            <a:pPr>
              <a:lnSpc>
                <a:spcPct val="100000"/>
              </a:lnSpc>
              <a:spcBef>
                <a:spcPts val="10"/>
              </a:spcBef>
              <a:buFont typeface="Times New Roman"/>
              <a:buAutoNum type="arabicPeriod" startAt="3"/>
            </a:pPr>
            <a:endParaRPr sz="1100" dirty="0">
              <a:latin typeface="Times New Roman"/>
              <a:cs typeface="Times New Roman"/>
            </a:endParaRPr>
          </a:p>
          <a:p>
            <a:pPr marL="12700" marR="5080">
              <a:lnSpc>
                <a:spcPts val="1380"/>
              </a:lnSpc>
            </a:pPr>
            <a:r>
              <a:rPr sz="1200" dirty="0">
                <a:latin typeface="Times New Roman"/>
                <a:cs typeface="Times New Roman"/>
              </a:rPr>
              <a:t>El </a:t>
            </a:r>
            <a:r>
              <a:rPr sz="1600" b="1" i="1" u="sng" dirty="0">
                <a:latin typeface="Times New Roman"/>
                <a:cs typeface="Times New Roman"/>
              </a:rPr>
              <a:t>cálculo de la demanda de potencia máxima </a:t>
            </a:r>
            <a:r>
              <a:rPr sz="1200" dirty="0">
                <a:latin typeface="Times New Roman"/>
                <a:cs typeface="Times New Roman"/>
              </a:rPr>
              <a:t>de una instalación </a:t>
            </a:r>
            <a:r>
              <a:rPr sz="1200" spc="-5" dirty="0">
                <a:latin typeface="Times New Roman"/>
                <a:cs typeface="Times New Roman"/>
              </a:rPr>
              <a:t>es </a:t>
            </a:r>
            <a:r>
              <a:rPr sz="1200" dirty="0">
                <a:latin typeface="Times New Roman"/>
                <a:cs typeface="Times New Roman"/>
              </a:rPr>
              <a:t>fundamental para</a:t>
            </a:r>
            <a:r>
              <a:rPr sz="1200" spc="-40" dirty="0">
                <a:latin typeface="Times New Roman"/>
                <a:cs typeface="Times New Roman"/>
              </a:rPr>
              <a:t> </a:t>
            </a:r>
            <a:r>
              <a:rPr sz="1200" dirty="0">
                <a:latin typeface="Times New Roman"/>
                <a:cs typeface="Times New Roman"/>
              </a:rPr>
              <a:t>el  diseño de la misma, en </a:t>
            </a:r>
            <a:r>
              <a:rPr sz="1200" spc="-5" dirty="0">
                <a:latin typeface="Times New Roman"/>
                <a:cs typeface="Times New Roman"/>
              </a:rPr>
              <a:t>las </a:t>
            </a:r>
            <a:r>
              <a:rPr sz="1600" b="1" i="1" u="sng" spc="-5" dirty="0">
                <a:latin typeface="Times New Roman"/>
                <a:cs typeface="Times New Roman"/>
              </a:rPr>
              <a:t>siguientes</a:t>
            </a:r>
            <a:r>
              <a:rPr sz="1600" b="1" i="1" u="sng" dirty="0">
                <a:latin typeface="Times New Roman"/>
                <a:cs typeface="Times New Roman"/>
              </a:rPr>
              <a:t> etapas:</a:t>
            </a:r>
          </a:p>
          <a:p>
            <a:pPr>
              <a:lnSpc>
                <a:spcPct val="100000"/>
              </a:lnSpc>
              <a:spcBef>
                <a:spcPts val="20"/>
              </a:spcBef>
            </a:pPr>
            <a:endParaRPr sz="1600" b="1" i="1" u="sng" dirty="0">
              <a:latin typeface="Times New Roman"/>
              <a:cs typeface="Times New Roman"/>
            </a:endParaRPr>
          </a:p>
          <a:p>
            <a:pPr marL="469900" lvl="1" indent="-229235">
              <a:lnSpc>
                <a:spcPts val="1410"/>
              </a:lnSpc>
              <a:buChar char="-"/>
              <a:tabLst>
                <a:tab pos="469900" algn="l"/>
                <a:tab pos="470534" algn="l"/>
              </a:tabLst>
            </a:pPr>
            <a:r>
              <a:rPr sz="1600" b="1" i="1" u="sng" dirty="0">
                <a:uFill>
                  <a:solidFill>
                    <a:srgbClr val="000000"/>
                  </a:solidFill>
                </a:uFill>
                <a:latin typeface="Times New Roman"/>
                <a:cs typeface="Times New Roman"/>
              </a:rPr>
              <a:t>Contrato de suministro de</a:t>
            </a:r>
            <a:r>
              <a:rPr sz="1600" b="1" i="1" u="sng" spc="-5" dirty="0">
                <a:uFill>
                  <a:solidFill>
                    <a:srgbClr val="000000"/>
                  </a:solidFill>
                </a:uFill>
                <a:latin typeface="Times New Roman"/>
                <a:cs typeface="Times New Roman"/>
              </a:rPr>
              <a:t> energía</a:t>
            </a:r>
            <a:r>
              <a:rPr sz="1600" b="1" i="1" u="sng" spc="-5" dirty="0">
                <a:latin typeface="Times New Roman"/>
                <a:cs typeface="Times New Roman"/>
              </a:rPr>
              <a:t>:</a:t>
            </a:r>
            <a:endParaRPr sz="1600" b="1" i="1" u="sng" dirty="0">
              <a:latin typeface="Times New Roman"/>
              <a:cs typeface="Times New Roman"/>
            </a:endParaRPr>
          </a:p>
          <a:p>
            <a:pPr marL="240665" marR="281940">
              <a:lnSpc>
                <a:spcPts val="1380"/>
              </a:lnSpc>
              <a:spcBef>
                <a:spcPts val="65"/>
              </a:spcBef>
            </a:pPr>
            <a:r>
              <a:rPr sz="1200" dirty="0">
                <a:latin typeface="Times New Roman"/>
                <a:cs typeface="Times New Roman"/>
              </a:rPr>
              <a:t>Entre otros aspectos, el valor de la potencia aparente máxima que demandará</a:t>
            </a:r>
            <a:r>
              <a:rPr sz="1200" spc="-70" dirty="0">
                <a:latin typeface="Times New Roman"/>
                <a:cs typeface="Times New Roman"/>
              </a:rPr>
              <a:t> </a:t>
            </a:r>
            <a:r>
              <a:rPr sz="1200" dirty="0">
                <a:latin typeface="Times New Roman"/>
                <a:cs typeface="Times New Roman"/>
              </a:rPr>
              <a:t>la  instalación, puede definir el tipo de suministro que </a:t>
            </a:r>
            <a:r>
              <a:rPr sz="1200" spc="-5" dirty="0">
                <a:latin typeface="Times New Roman"/>
                <a:cs typeface="Times New Roman"/>
              </a:rPr>
              <a:t>se </a:t>
            </a:r>
            <a:r>
              <a:rPr sz="1200" dirty="0">
                <a:latin typeface="Times New Roman"/>
                <a:cs typeface="Times New Roman"/>
              </a:rPr>
              <a:t>solicitará a la empresa  Distribuidora.</a:t>
            </a:r>
          </a:p>
          <a:p>
            <a:pPr>
              <a:lnSpc>
                <a:spcPct val="100000"/>
              </a:lnSpc>
              <a:spcBef>
                <a:spcPts val="20"/>
              </a:spcBef>
            </a:pPr>
            <a:endParaRPr sz="1100" dirty="0">
              <a:latin typeface="Times New Roman"/>
              <a:cs typeface="Times New Roman"/>
            </a:endParaRPr>
          </a:p>
          <a:p>
            <a:pPr marL="469900" lvl="1" indent="-229870">
              <a:lnSpc>
                <a:spcPts val="1410"/>
              </a:lnSpc>
              <a:buChar char="-"/>
              <a:tabLst>
                <a:tab pos="469900" algn="l"/>
                <a:tab pos="470534" algn="l"/>
              </a:tabLst>
            </a:pPr>
            <a:r>
              <a:rPr sz="1600" b="1" i="1" u="sng" dirty="0">
                <a:uFill>
                  <a:solidFill>
                    <a:srgbClr val="000000"/>
                  </a:solidFill>
                </a:uFill>
                <a:latin typeface="Times New Roman"/>
                <a:cs typeface="Times New Roman"/>
              </a:rPr>
              <a:t>Capacidad del</a:t>
            </a:r>
            <a:r>
              <a:rPr sz="1600" b="1" i="1" u="sng" spc="-5" dirty="0">
                <a:uFill>
                  <a:solidFill>
                    <a:srgbClr val="000000"/>
                  </a:solidFill>
                </a:uFill>
                <a:latin typeface="Times New Roman"/>
                <a:cs typeface="Times New Roman"/>
              </a:rPr>
              <a:t> </a:t>
            </a:r>
            <a:r>
              <a:rPr sz="1600" b="1" i="1" u="sng" dirty="0">
                <a:uFill>
                  <a:solidFill>
                    <a:srgbClr val="000000"/>
                  </a:solidFill>
                </a:uFill>
                <a:latin typeface="Times New Roman"/>
                <a:cs typeface="Times New Roman"/>
              </a:rPr>
              <a:t>transformador</a:t>
            </a:r>
            <a:r>
              <a:rPr sz="1200" u="sng" dirty="0">
                <a:uFill>
                  <a:solidFill>
                    <a:srgbClr val="000000"/>
                  </a:solidFill>
                </a:uFill>
                <a:latin typeface="Times New Roman"/>
                <a:cs typeface="Times New Roman"/>
              </a:rPr>
              <a:t>:</a:t>
            </a:r>
            <a:endParaRPr sz="1200" dirty="0">
              <a:latin typeface="Times New Roman"/>
              <a:cs typeface="Times New Roman"/>
            </a:endParaRPr>
          </a:p>
          <a:p>
            <a:pPr marL="241300" marR="32384">
              <a:lnSpc>
                <a:spcPts val="1380"/>
              </a:lnSpc>
              <a:spcBef>
                <a:spcPts val="65"/>
              </a:spcBef>
            </a:pPr>
            <a:r>
              <a:rPr sz="1200" dirty="0">
                <a:latin typeface="Times New Roman"/>
                <a:cs typeface="Times New Roman"/>
              </a:rPr>
              <a:t>Cuando el contrato de suministro con la empresa distribuidora </a:t>
            </a:r>
            <a:r>
              <a:rPr sz="1200" spc="-5" dirty="0">
                <a:latin typeface="Times New Roman"/>
                <a:cs typeface="Times New Roman"/>
              </a:rPr>
              <a:t>sea </a:t>
            </a:r>
            <a:r>
              <a:rPr sz="1200" dirty="0">
                <a:latin typeface="Times New Roman"/>
                <a:cs typeface="Times New Roman"/>
              </a:rPr>
              <a:t>en media</a:t>
            </a:r>
            <a:r>
              <a:rPr sz="1200" spc="-55" dirty="0">
                <a:latin typeface="Times New Roman"/>
                <a:cs typeface="Times New Roman"/>
              </a:rPr>
              <a:t> </a:t>
            </a:r>
            <a:r>
              <a:rPr sz="1200" dirty="0">
                <a:latin typeface="Times New Roman"/>
                <a:cs typeface="Times New Roman"/>
              </a:rPr>
              <a:t>tensión  o alta tensión, corresponderá al usuario la transformación a Baja Tensión, y la  potencia del transformador quedará definida por </a:t>
            </a:r>
            <a:r>
              <a:rPr sz="1200" spc="5" dirty="0">
                <a:latin typeface="Times New Roman"/>
                <a:cs typeface="Times New Roman"/>
              </a:rPr>
              <a:t>la </a:t>
            </a:r>
            <a:r>
              <a:rPr sz="1200" dirty="0">
                <a:latin typeface="Times New Roman"/>
                <a:cs typeface="Times New Roman"/>
              </a:rPr>
              <a:t>demanda máxima de</a:t>
            </a:r>
            <a:r>
              <a:rPr sz="1200" spc="-45" dirty="0">
                <a:latin typeface="Times New Roman"/>
                <a:cs typeface="Times New Roman"/>
              </a:rPr>
              <a:t> </a:t>
            </a:r>
            <a:r>
              <a:rPr sz="1200" dirty="0">
                <a:latin typeface="Times New Roman"/>
                <a:cs typeface="Times New Roman"/>
              </a:rPr>
              <a:t>potencia.</a:t>
            </a:r>
          </a:p>
        </p:txBody>
      </p:sp>
      <p:sp>
        <p:nvSpPr>
          <p:cNvPr id="5" name="object 2"/>
          <p:cNvSpPr txBox="1"/>
          <p:nvPr/>
        </p:nvSpPr>
        <p:spPr>
          <a:xfrm>
            <a:off x="1067816" y="8636000"/>
            <a:ext cx="5377180" cy="1451038"/>
          </a:xfrm>
          <a:prstGeom prst="rect">
            <a:avLst/>
          </a:prstGeom>
        </p:spPr>
        <p:txBody>
          <a:bodyPr vert="horz" wrap="square" lIns="0" tIns="24765" rIns="0" bIns="0" rtlCol="0">
            <a:spAutoFit/>
          </a:bodyPr>
          <a:lstStyle/>
          <a:p>
            <a:pPr marL="12700" marR="5080">
              <a:lnSpc>
                <a:spcPts val="1380"/>
              </a:lnSpc>
              <a:spcBef>
                <a:spcPts val="195"/>
              </a:spcBef>
            </a:pPr>
            <a:r>
              <a:rPr sz="1200" dirty="0">
                <a:latin typeface="Times New Roman"/>
                <a:cs typeface="Times New Roman"/>
              </a:rPr>
              <a:t>Para realizar el cálculo </a:t>
            </a:r>
            <a:r>
              <a:rPr sz="1200" spc="-5" dirty="0">
                <a:latin typeface="Times New Roman"/>
                <a:cs typeface="Times New Roman"/>
              </a:rPr>
              <a:t>de </a:t>
            </a:r>
            <a:r>
              <a:rPr sz="1200" dirty="0">
                <a:latin typeface="Times New Roman"/>
                <a:cs typeface="Times New Roman"/>
              </a:rPr>
              <a:t>la demanda </a:t>
            </a:r>
            <a:r>
              <a:rPr sz="1200" spc="-5" dirty="0">
                <a:latin typeface="Times New Roman"/>
                <a:cs typeface="Times New Roman"/>
              </a:rPr>
              <a:t>de </a:t>
            </a:r>
            <a:r>
              <a:rPr sz="1200" dirty="0">
                <a:latin typeface="Times New Roman"/>
                <a:cs typeface="Times New Roman"/>
              </a:rPr>
              <a:t>potencia máxima, </a:t>
            </a:r>
            <a:r>
              <a:rPr sz="1200" spc="-5" dirty="0">
                <a:latin typeface="Times New Roman"/>
                <a:cs typeface="Times New Roman"/>
              </a:rPr>
              <a:t>debe </a:t>
            </a:r>
            <a:r>
              <a:rPr sz="1200" dirty="0">
                <a:latin typeface="Times New Roman"/>
                <a:cs typeface="Times New Roman"/>
              </a:rPr>
              <a:t>primero conocerse  </a:t>
            </a:r>
            <a:r>
              <a:rPr sz="1200" spc="-5" dirty="0">
                <a:latin typeface="Times New Roman"/>
                <a:cs typeface="Times New Roman"/>
              </a:rPr>
              <a:t>como </a:t>
            </a:r>
            <a:r>
              <a:rPr sz="1200" dirty="0">
                <a:latin typeface="Times New Roman"/>
                <a:cs typeface="Times New Roman"/>
              </a:rPr>
              <a:t>determinar </a:t>
            </a:r>
            <a:r>
              <a:rPr sz="1200" spc="5" dirty="0">
                <a:latin typeface="Times New Roman"/>
                <a:cs typeface="Times New Roman"/>
              </a:rPr>
              <a:t>la </a:t>
            </a:r>
            <a:r>
              <a:rPr sz="1200" dirty="0">
                <a:latin typeface="Times New Roman"/>
                <a:cs typeface="Times New Roman"/>
              </a:rPr>
              <a:t>potencia aparente de cada receptor, a estos efectos analizaremos</a:t>
            </a:r>
            <a:r>
              <a:rPr sz="1200" spc="-60" dirty="0">
                <a:latin typeface="Times New Roman"/>
                <a:cs typeface="Times New Roman"/>
              </a:rPr>
              <a:t> </a:t>
            </a:r>
            <a:r>
              <a:rPr sz="1200" dirty="0">
                <a:latin typeface="Times New Roman"/>
                <a:cs typeface="Times New Roman"/>
              </a:rPr>
              <a:t>los  receptores fijos </a:t>
            </a:r>
            <a:r>
              <a:rPr sz="1200" spc="-5" dirty="0">
                <a:latin typeface="Times New Roman"/>
                <a:cs typeface="Times New Roman"/>
              </a:rPr>
              <a:t>y de uso generalizado en </a:t>
            </a:r>
            <a:r>
              <a:rPr sz="1200" dirty="0">
                <a:latin typeface="Times New Roman"/>
                <a:cs typeface="Times New Roman"/>
              </a:rPr>
              <a:t>las instalaciones eléctricas de baja</a:t>
            </a:r>
            <a:r>
              <a:rPr sz="1200" spc="35" dirty="0">
                <a:latin typeface="Times New Roman"/>
                <a:cs typeface="Times New Roman"/>
              </a:rPr>
              <a:t> </a:t>
            </a:r>
            <a:r>
              <a:rPr sz="1200" dirty="0">
                <a:latin typeface="Times New Roman"/>
                <a:cs typeface="Times New Roman"/>
              </a:rPr>
              <a:t>tensión.</a:t>
            </a:r>
          </a:p>
          <a:p>
            <a:pPr>
              <a:lnSpc>
                <a:spcPct val="100000"/>
              </a:lnSpc>
              <a:spcBef>
                <a:spcPts val="20"/>
              </a:spcBef>
            </a:pPr>
            <a:endParaRPr sz="1100" dirty="0">
              <a:latin typeface="Times New Roman"/>
              <a:cs typeface="Times New Roman"/>
            </a:endParaRPr>
          </a:p>
          <a:p>
            <a:pPr marL="469900" indent="-228600">
              <a:lnSpc>
                <a:spcPts val="1410"/>
              </a:lnSpc>
              <a:buFont typeface="+mj-lt"/>
              <a:buAutoNum type="alphaLcParenR"/>
              <a:tabLst>
                <a:tab pos="469900" algn="l"/>
              </a:tabLst>
            </a:pPr>
            <a:r>
              <a:rPr sz="1400" b="1" i="1" u="sng" dirty="0">
                <a:latin typeface="Times New Roman"/>
                <a:cs typeface="Times New Roman"/>
              </a:rPr>
              <a:t>Motores de</a:t>
            </a:r>
            <a:r>
              <a:rPr sz="1400" b="1" i="1" u="sng" spc="-5" dirty="0">
                <a:latin typeface="Times New Roman"/>
                <a:cs typeface="Times New Roman"/>
              </a:rPr>
              <a:t> </a:t>
            </a:r>
            <a:r>
              <a:rPr sz="1400" b="1" i="1" u="sng" dirty="0">
                <a:latin typeface="Times New Roman"/>
                <a:cs typeface="Times New Roman"/>
              </a:rPr>
              <a:t>inducción</a:t>
            </a:r>
          </a:p>
          <a:p>
            <a:pPr marL="469900" indent="-228600">
              <a:lnSpc>
                <a:spcPts val="1380"/>
              </a:lnSpc>
              <a:buFont typeface="+mj-lt"/>
              <a:buAutoNum type="alphaLcParenR"/>
              <a:tabLst>
                <a:tab pos="469900" algn="l"/>
              </a:tabLst>
            </a:pPr>
            <a:r>
              <a:rPr sz="1400" b="1" i="1" u="sng" spc="-5" dirty="0">
                <a:latin typeface="Times New Roman"/>
                <a:cs typeface="Times New Roman"/>
              </a:rPr>
              <a:t>Dispositivos </a:t>
            </a:r>
            <a:r>
              <a:rPr sz="1400" b="1" i="1" u="sng" dirty="0">
                <a:latin typeface="Times New Roman"/>
                <a:cs typeface="Times New Roman"/>
              </a:rPr>
              <a:t>de estado sólido.</a:t>
            </a:r>
          </a:p>
          <a:p>
            <a:pPr marL="469900" indent="-228600">
              <a:lnSpc>
                <a:spcPts val="1380"/>
              </a:lnSpc>
              <a:buFont typeface="+mj-lt"/>
              <a:buAutoNum type="alphaLcParenR"/>
              <a:tabLst>
                <a:tab pos="469900" algn="l"/>
              </a:tabLst>
            </a:pPr>
            <a:r>
              <a:rPr sz="1400" b="1" i="1" u="sng" dirty="0">
                <a:latin typeface="Times New Roman"/>
                <a:cs typeface="Times New Roman"/>
              </a:rPr>
              <a:t>Cargas tipo</a:t>
            </a:r>
            <a:r>
              <a:rPr sz="1400" b="1" i="1" u="sng" spc="-5" dirty="0">
                <a:latin typeface="Times New Roman"/>
                <a:cs typeface="Times New Roman"/>
              </a:rPr>
              <a:t> resistivas</a:t>
            </a:r>
            <a:endParaRPr sz="1400" b="1" i="1" u="sng" dirty="0">
              <a:latin typeface="Times New Roman"/>
              <a:cs typeface="Times New Roman"/>
            </a:endParaRPr>
          </a:p>
          <a:p>
            <a:pPr marL="469900" indent="-228600">
              <a:lnSpc>
                <a:spcPts val="1410"/>
              </a:lnSpc>
              <a:buFont typeface="+mj-lt"/>
              <a:buAutoNum type="alphaLcParenR"/>
              <a:tabLst>
                <a:tab pos="469900" algn="l"/>
              </a:tabLst>
            </a:pPr>
            <a:r>
              <a:rPr sz="1400" b="1" i="1" u="sng" spc="-5" dirty="0">
                <a:latin typeface="Times New Roman"/>
                <a:cs typeface="Times New Roman"/>
              </a:rPr>
              <a:t>Lámparas </a:t>
            </a:r>
            <a:r>
              <a:rPr sz="1400" b="1" i="1" u="sng" dirty="0">
                <a:latin typeface="Times New Roman"/>
                <a:cs typeface="Times New Roman"/>
              </a:rPr>
              <a:t>fluorescentes y de</a:t>
            </a:r>
            <a:r>
              <a:rPr sz="1400" b="1" i="1" u="sng" spc="20" dirty="0">
                <a:latin typeface="Times New Roman"/>
                <a:cs typeface="Times New Roman"/>
              </a:rPr>
              <a:t> </a:t>
            </a:r>
            <a:r>
              <a:rPr sz="1400" b="1" i="1" u="sng" spc="-5" dirty="0">
                <a:latin typeface="Times New Roman"/>
                <a:cs typeface="Times New Roman"/>
              </a:rPr>
              <a:t>descarga</a:t>
            </a:r>
            <a:endParaRPr sz="1400" b="1" i="1" u="sng" dirty="0">
              <a:latin typeface="Times New Roman"/>
              <a:cs typeface="Times New Roman"/>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05698"/>
    </mc:Choice>
    <mc:Fallback>
      <p:transition spd="slow" advTm="605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1622" x="309563" y="1401763"/>
          <p14:tracePt t="1639" x="617538" y="1449388"/>
          <p14:tracePt t="1655" x="927100" y="1497013"/>
          <p14:tracePt t="1672" x="1295400" y="1544638"/>
          <p14:tracePt t="1689" x="1425575" y="1544638"/>
          <p14:tracePt t="1705" x="1485900" y="1544638"/>
          <p14:tracePt t="1722" x="1509713" y="1544638"/>
          <p14:tracePt t="1739" x="1592263" y="1509713"/>
          <p14:tracePt t="1756" x="1698625" y="1473200"/>
          <p14:tracePt t="1773" x="1912938" y="1401763"/>
          <p14:tracePt t="1789" x="2103438" y="1354138"/>
          <p14:tracePt t="1805" x="2281238" y="1306513"/>
          <p14:tracePt t="1822" x="2400300" y="1258888"/>
          <p14:tracePt t="1839" x="2519363" y="1211263"/>
          <p14:tracePt t="1855" x="2566988" y="1176338"/>
          <p14:tracePt t="1872" x="2614613" y="1152525"/>
          <p14:tracePt t="1889" x="2649538" y="1117600"/>
          <p14:tracePt t="1906" x="2673350" y="1104900"/>
          <p14:tracePt t="1923" x="2708275" y="1069975"/>
          <p14:tracePt t="1939" x="2744788" y="1046163"/>
          <p14:tracePt t="1955" x="2816225" y="1009650"/>
          <p14:tracePt t="1972" x="2887663" y="985838"/>
          <p14:tracePt t="1990" x="2970213" y="950913"/>
          <p14:tracePt t="2006" x="3065463" y="927100"/>
          <p14:tracePt t="2022" x="3124200" y="890588"/>
          <p14:tracePt t="2039" x="3171825" y="879475"/>
          <p14:tracePt t="2056" x="3219450" y="842963"/>
          <p14:tracePt t="2072" x="3243263" y="819150"/>
          <p14:tracePt t="2089" x="3279775" y="784225"/>
          <p14:tracePt t="2106" x="3314700" y="760413"/>
          <p14:tracePt t="2122" x="3362325" y="725488"/>
          <p14:tracePt t="2139" x="3398838" y="701675"/>
          <p14:tracePt t="2156" x="3421063" y="688975"/>
          <p14:tracePt t="2173" x="3433763" y="688975"/>
          <p14:tracePt t="2189" x="3444875" y="677863"/>
          <p14:tracePt t="2206" x="3444875" y="665163"/>
          <p14:tracePt t="2406" x="3444875" y="677863"/>
          <p14:tracePt t="2414" x="3468688" y="677863"/>
          <p14:tracePt t="2424" x="3481388" y="688975"/>
          <p14:tracePt t="2439" x="3505200" y="688975"/>
          <p14:tracePt t="2456" x="3529013" y="701675"/>
          <p14:tracePt t="2472" x="3552825" y="701675"/>
          <p14:tracePt t="2489" x="3576638" y="701675"/>
          <p14:tracePt t="2505" x="3624263" y="712788"/>
          <p14:tracePt t="2522" x="3671888" y="725488"/>
          <p14:tracePt t="2538" x="3706813" y="736600"/>
          <p14:tracePt t="2555" x="3730625" y="749300"/>
          <p14:tracePt t="2572" x="3743325" y="749300"/>
          <p14:tracePt t="2641" x="3754438" y="749300"/>
          <p14:tracePt t="2653" x="3767138" y="760413"/>
          <p14:tracePt t="2661" x="3778250" y="760413"/>
          <p14:tracePt t="2672" x="3813175" y="771525"/>
          <p14:tracePt t="2689" x="3860800" y="784225"/>
          <p14:tracePt t="2705" x="3921125" y="795338"/>
          <p14:tracePt t="2724" x="4016375" y="831850"/>
          <p14:tracePt t="2739" x="4051300" y="831850"/>
          <p14:tracePt t="2757" x="4087813" y="842963"/>
          <p14:tracePt t="2774" x="4111625" y="842963"/>
          <p14:tracePt t="2789" x="4122738" y="842963"/>
          <p14:tracePt t="2805" x="4146550" y="855663"/>
          <p14:tracePt t="2822" x="4170363" y="855663"/>
          <p14:tracePt t="2838" x="4229100" y="855663"/>
          <p14:tracePt t="2856" x="4276725" y="855663"/>
          <p14:tracePt t="2872" x="4313238" y="855663"/>
          <p14:tracePt t="2889" x="4348163" y="855663"/>
          <p14:tracePt t="2906" x="4360863" y="855663"/>
          <p14:tracePt t="2923" x="4371975" y="855663"/>
          <p14:tracePt t="2940" x="4395788" y="855663"/>
          <p14:tracePt t="2956" x="4491038" y="866775"/>
          <p14:tracePt t="2972" x="4573588" y="890588"/>
          <p14:tracePt t="2989" x="4681538" y="914400"/>
          <p14:tracePt t="3006" x="4787900" y="950913"/>
          <p14:tracePt t="3023" x="4848225" y="974725"/>
          <p14:tracePt t="3039" x="4895850" y="985838"/>
          <p14:tracePt t="3055" x="4930775" y="998538"/>
          <p14:tracePt t="3072" x="4941888" y="998538"/>
          <p14:tracePt t="3105" x="4954588" y="998538"/>
          <p14:tracePt t="3122" x="4965700" y="998538"/>
          <p14:tracePt t="3138" x="4989513" y="998538"/>
          <p14:tracePt t="3155" x="5002213" y="998538"/>
          <p14:tracePt t="3172" x="5026025" y="998538"/>
          <p14:tracePt t="3189" x="5060950" y="998538"/>
          <p14:tracePt t="3206" x="5084763" y="998538"/>
          <p14:tracePt t="3222" x="5108575" y="998538"/>
          <p14:tracePt t="3239" x="5132388" y="998538"/>
          <p14:tracePt t="3256" x="5168900" y="998538"/>
          <p14:tracePt t="3274" x="5203825" y="998538"/>
          <p14:tracePt t="3291" x="5227638" y="998538"/>
          <p14:tracePt t="3555" x="5227638" y="985838"/>
          <p14:tracePt t="3567" x="5227638" y="974725"/>
          <p14:tracePt t="3646" x="5227638" y="962025"/>
          <p14:tracePt t="4052" x="5240338" y="962025"/>
          <p14:tracePt t="4079" x="5251450" y="962025"/>
          <p14:tracePt t="4837" x="5251450" y="974725"/>
          <p14:tracePt t="4845" x="5251450" y="985838"/>
          <p14:tracePt t="4854" x="5240338" y="985838"/>
          <p14:tracePt t="4871" x="5216525" y="998538"/>
          <p14:tracePt t="4888" x="5192713" y="1022350"/>
          <p14:tracePt t="4905" x="5168900" y="1033463"/>
          <p14:tracePt t="4921" x="5108575" y="1046163"/>
          <p14:tracePt t="4938" x="4941888" y="1093788"/>
          <p14:tracePt t="4955" x="4787900" y="1117600"/>
          <p14:tracePt t="4973" x="4657725" y="1128713"/>
          <p14:tracePt t="4989" x="4514850" y="1141413"/>
          <p14:tracePt t="5006" x="4371975" y="1141413"/>
          <p14:tracePt t="5022" x="4194175" y="1152525"/>
          <p14:tracePt t="5040" x="3932238" y="1176338"/>
          <p14:tracePt t="5055" x="3778250" y="1176338"/>
          <p14:tracePt t="5072" x="3648075" y="1176338"/>
          <p14:tracePt t="5089" x="3529013" y="1176338"/>
          <p14:tracePt t="5105" x="3444875" y="1176338"/>
          <p14:tracePt t="5122" x="3338513" y="1176338"/>
          <p14:tracePt t="5139" x="3124200" y="1128713"/>
          <p14:tracePt t="5155" x="2959100" y="1081088"/>
          <p14:tracePt t="5173" x="2803525" y="1033463"/>
          <p14:tracePt t="5189" x="2660650" y="985838"/>
          <p14:tracePt t="5206" x="2566988" y="962025"/>
          <p14:tracePt t="5223" x="2519363" y="938213"/>
          <p14:tracePt t="5239" x="2482850" y="927100"/>
          <p14:tracePt t="5256" x="2471738" y="927100"/>
          <p14:tracePt t="5272" x="2459038" y="927100"/>
          <p14:tracePt t="5289" x="2447925" y="927100"/>
          <p14:tracePt t="5306" x="2400300" y="927100"/>
          <p14:tracePt t="5322" x="2363788" y="927100"/>
          <p14:tracePt t="5338" x="2328863" y="927100"/>
          <p14:tracePt t="5355" x="2305050" y="927100"/>
          <p14:tracePt t="5372" x="2268538" y="927100"/>
          <p14:tracePt t="5389" x="2257425" y="927100"/>
          <p14:tracePt t="5432" x="2246313" y="927100"/>
          <p14:tracePt t="5442" x="2233613" y="927100"/>
          <p14:tracePt t="5454" x="2222500" y="927100"/>
          <p14:tracePt t="5471" x="2198688" y="927100"/>
          <p14:tracePt t="5488" x="2174875" y="927100"/>
          <p14:tracePt t="5505" x="2138363" y="927100"/>
          <p14:tracePt t="5544" x="2127250" y="927100"/>
          <p14:tracePt t="5556" x="2127250" y="938213"/>
          <p14:tracePt t="5572" x="2114550" y="938213"/>
          <p14:tracePt t="5591" x="2103438" y="938213"/>
          <p14:tracePt t="5606" x="2090738" y="938213"/>
          <p14:tracePt t="5622" x="2079625" y="950913"/>
          <p14:tracePt t="5640" x="2066925" y="950913"/>
          <p14:tracePt t="5655" x="2055813" y="950913"/>
          <p14:tracePt t="5674" x="2043113" y="950913"/>
          <p14:tracePt t="5690" x="2043113" y="962025"/>
          <p14:tracePt t="5730" x="2032000" y="974725"/>
          <p14:tracePt t="5739" x="2019300" y="974725"/>
          <p14:tracePt t="5758" x="2008188" y="974725"/>
          <p14:tracePt t="5767" x="1995488" y="985838"/>
          <p14:tracePt t="5774" x="1984375" y="985838"/>
          <p14:tracePt t="5790" x="1960563" y="998538"/>
          <p14:tracePt t="5806" x="1924050" y="1009650"/>
          <p14:tracePt t="5821" x="1878013" y="1033463"/>
          <p14:tracePt t="5838" x="1841500" y="1046163"/>
          <p14:tracePt t="5854" x="1817688" y="1057275"/>
          <p14:tracePt t="5871" x="1806575" y="1057275"/>
          <p14:tracePt t="6595" x="1830388" y="1069975"/>
          <p14:tracePt t="6601" x="1841500" y="1093788"/>
          <p14:tracePt t="6609" x="1865313" y="1104900"/>
          <p14:tracePt t="6621" x="1878013" y="1117600"/>
          <p14:tracePt t="6637" x="1900238" y="1152525"/>
          <p14:tracePt t="6654" x="1924050" y="1187450"/>
          <p14:tracePt t="6671" x="1947863" y="1247775"/>
          <p14:tracePt t="6688" x="1971675" y="1295400"/>
          <p14:tracePt t="6704" x="1984375" y="1390650"/>
          <p14:tracePt t="6721" x="2008188" y="1462088"/>
          <p14:tracePt t="6738" x="2019300" y="1520825"/>
          <p14:tracePt t="6754" x="2032000" y="1555750"/>
          <p14:tracePt t="6771" x="2032000" y="1579563"/>
          <p14:tracePt t="6787" x="2043113" y="1616075"/>
          <p14:tracePt t="6803" x="2079625" y="1674813"/>
          <p14:tracePt t="6820" x="2103438" y="1722438"/>
          <p14:tracePt t="6837" x="2138363" y="1782763"/>
          <p14:tracePt t="6854" x="2174875" y="1841500"/>
          <p14:tracePt t="6870" x="2209800" y="1901825"/>
          <p14:tracePt t="6887" x="2246313" y="1947863"/>
          <p14:tracePt t="6904" x="2268538" y="1971675"/>
          <p14:tracePt t="6921" x="2292350" y="2032000"/>
          <p14:tracePt t="6938" x="2316163" y="2079625"/>
          <p14:tracePt t="6954" x="2316163" y="2127250"/>
          <p14:tracePt t="6971" x="2328863" y="2174875"/>
          <p14:tracePt t="6987" x="2352675" y="2257425"/>
          <p14:tracePt t="7004" x="2376488" y="2363788"/>
          <p14:tracePt t="7021" x="2435225" y="2519363"/>
          <p14:tracePt t="7038" x="2447925" y="2601913"/>
          <p14:tracePt t="7054" x="2447925" y="2649538"/>
          <p14:tracePt t="7071" x="2459038" y="2697163"/>
          <p14:tracePt t="7089" x="2471738" y="2744788"/>
          <p14:tracePt t="7106" x="2482850" y="2768600"/>
          <p14:tracePt t="7122" x="2506663" y="2816225"/>
          <p14:tracePt t="7138" x="2506663" y="2851150"/>
          <p14:tracePt t="7154" x="2519363" y="2863850"/>
          <p14:tracePt t="7171" x="2519363" y="2874963"/>
          <p14:tracePt t="7188" x="2519363" y="2898775"/>
          <p14:tracePt t="7221" x="2543175" y="2922588"/>
          <p14:tracePt t="7238" x="2543175" y="2946400"/>
          <p14:tracePt t="7254" x="2554288" y="2982913"/>
          <p14:tracePt t="7271" x="2554288" y="2994025"/>
          <p14:tracePt t="7287" x="2554288" y="3006725"/>
          <p14:tracePt t="7419" x="2566988" y="3006725"/>
          <p14:tracePt t="7451" x="2578100" y="3006725"/>
          <p14:tracePt t="7459" x="2590800" y="3006725"/>
          <p14:tracePt t="7937" x="2601913" y="3006725"/>
          <p14:tracePt t="7943" x="2614613" y="3006725"/>
          <p14:tracePt t="7953" x="2625725" y="3006725"/>
          <p14:tracePt t="7971" x="2638425" y="2994025"/>
          <p14:tracePt t="7988" x="2649538" y="2982913"/>
          <p14:tracePt t="8004" x="2660650" y="2959100"/>
          <p14:tracePt t="8021" x="2673350" y="2946400"/>
          <p14:tracePt t="8038" x="2684463" y="2935288"/>
          <p14:tracePt t="8054" x="2697163" y="2911475"/>
          <p14:tracePt t="8070" x="2708275" y="2887663"/>
          <p14:tracePt t="8087" x="2720975" y="2863850"/>
          <p14:tracePt t="8104" x="2744788" y="2816225"/>
          <p14:tracePt t="8121" x="2768600" y="2755900"/>
          <p14:tracePt t="8137" x="2803525" y="2625725"/>
          <p14:tracePt t="8154" x="2827338" y="2543175"/>
          <p14:tracePt t="8170" x="2863850" y="2400300"/>
          <p14:tracePt t="8187" x="2898775" y="2270125"/>
          <p14:tracePt t="8204" x="2911475" y="2127250"/>
          <p14:tracePt t="8221" x="2922588" y="1995488"/>
          <p14:tracePt t="8237" x="2922588" y="1878013"/>
          <p14:tracePt t="8254" x="2898775" y="1746250"/>
          <p14:tracePt t="8271" x="2874963" y="1639888"/>
          <p14:tracePt t="8288" x="2874963" y="1603375"/>
          <p14:tracePt t="8305" x="2863850" y="1592263"/>
          <p14:tracePt t="8323" x="2851150" y="1568450"/>
          <p14:tracePt t="8339" x="2851150" y="1555750"/>
          <p14:tracePt t="8356" x="2840038" y="1555750"/>
          <p14:tracePt t="8373" x="2840038" y="1544638"/>
          <p14:tracePt t="8389" x="2840038" y="1520825"/>
          <p14:tracePt t="8406" x="2840038" y="1509713"/>
          <p14:tracePt t="8423" x="2816225" y="1485900"/>
          <p14:tracePt t="8439" x="2803525" y="1449388"/>
          <p14:tracePt t="8455" x="2792413" y="1401763"/>
          <p14:tracePt t="8471" x="2779713" y="1377950"/>
          <p14:tracePt t="8487" x="2755900" y="1354138"/>
          <p14:tracePt t="8504" x="2744788" y="1330325"/>
          <p14:tracePt t="8520" x="2720975" y="1306513"/>
          <p14:tracePt t="8537" x="2708275" y="1271588"/>
          <p14:tracePt t="8554" x="2684463" y="1235075"/>
          <p14:tracePt t="8571" x="2649538" y="1200150"/>
          <p14:tracePt t="8588" x="2625725" y="1163638"/>
          <p14:tracePt t="8605" x="2614613" y="1152525"/>
          <p14:tracePt t="8621" x="2601913" y="1141413"/>
          <p14:tracePt t="8691" x="2590800" y="1128713"/>
          <p14:tracePt t="8703" x="2578100" y="1128713"/>
          <p14:tracePt t="8739" x="2566988" y="1117600"/>
          <p14:tracePt t="8748" x="2554288" y="1104900"/>
          <p14:tracePt t="8756" x="2543175" y="1081088"/>
          <p14:tracePt t="8771" x="2530475" y="1069975"/>
          <p14:tracePt t="8787" x="2495550" y="1022350"/>
          <p14:tracePt t="8803" x="2471738" y="998538"/>
          <p14:tracePt t="8820" x="2471738" y="985838"/>
          <p14:tracePt t="8887" x="2471738" y="974725"/>
          <p14:tracePt t="8902" x="2471738" y="950913"/>
          <p14:tracePt t="8909" x="2495550" y="938213"/>
          <p14:tracePt t="8920" x="2506663" y="914400"/>
          <p14:tracePt t="8940" x="2543175" y="890588"/>
          <p14:tracePt t="8957" x="2590800" y="855663"/>
          <p14:tracePt t="8971" x="2614613" y="842963"/>
          <p14:tracePt t="8988" x="2649538" y="831850"/>
          <p14:tracePt t="9004" x="2673350" y="819150"/>
          <p14:tracePt t="9020" x="2708275" y="819150"/>
          <p14:tracePt t="9037" x="2732088" y="819150"/>
          <p14:tracePt t="9054" x="2768600" y="819150"/>
          <p14:tracePt t="9070" x="2816225" y="819150"/>
          <p14:tracePt t="9087" x="2911475" y="819150"/>
          <p14:tracePt t="9104" x="3113088" y="819150"/>
          <p14:tracePt t="9120" x="3184525" y="831850"/>
          <p14:tracePt t="9136" x="3219450" y="842963"/>
          <p14:tracePt t="9153" x="3255963" y="842963"/>
          <p14:tracePt t="9249" x="3255963" y="855663"/>
          <p14:tracePt t="9257" x="3243263" y="855663"/>
          <p14:tracePt t="9273" x="3232150" y="855663"/>
          <p14:tracePt t="9289" x="3219450" y="866775"/>
          <p14:tracePt t="9321" x="3208338" y="879475"/>
          <p14:tracePt t="9337" x="3184525" y="914400"/>
          <p14:tracePt t="9354" x="3184525" y="938213"/>
          <p14:tracePt t="9370" x="3160713" y="974725"/>
          <p14:tracePt t="9387" x="3136900" y="998538"/>
          <p14:tracePt t="9404" x="3136900" y="1046163"/>
          <p14:tracePt t="9420" x="3124200" y="1104900"/>
          <p14:tracePt t="9436" x="3124200" y="1176338"/>
          <p14:tracePt t="9453" x="3124200" y="1282700"/>
          <p14:tracePt t="9470" x="3124200" y="1330325"/>
          <p14:tracePt t="9487" x="3124200" y="1390650"/>
          <p14:tracePt t="9504" x="3124200" y="1414463"/>
          <p14:tracePt t="9519" x="3124200" y="1449388"/>
          <p14:tracePt t="9537" x="3136900" y="1473200"/>
          <p14:tracePt t="9554" x="3171825" y="1531938"/>
          <p14:tracePt t="9570" x="3195638" y="1555750"/>
          <p14:tracePt t="9587" x="3232150" y="1592263"/>
          <p14:tracePt t="9603" x="3255963" y="1627188"/>
          <p14:tracePt t="9621" x="3279775" y="1639888"/>
          <p14:tracePt t="9637" x="3290888" y="1651000"/>
          <p14:tracePt t="9654" x="3327400" y="1687513"/>
          <p14:tracePt t="9670" x="3481388" y="1758950"/>
          <p14:tracePt t="9687" x="3624263" y="1793875"/>
          <p14:tracePt t="9704" x="3778250" y="1841500"/>
          <p14:tracePt t="9720" x="3944938" y="1889125"/>
          <p14:tracePt t="9737" x="4146550" y="1947863"/>
          <p14:tracePt t="9753" x="4324350" y="1984375"/>
          <p14:tracePt t="9771" x="4491038" y="1995488"/>
          <p14:tracePt t="9787" x="4514850" y="1995488"/>
          <p14:tracePt t="9803" x="4538663" y="1995488"/>
          <p14:tracePt t="9820" x="4549775" y="1984375"/>
          <p14:tracePt t="9836" x="4573588" y="1971675"/>
          <p14:tracePt t="9853" x="4586288" y="1960563"/>
          <p14:tracePt t="9870" x="4597400" y="1947863"/>
          <p14:tracePt t="9887" x="4610100" y="1947863"/>
          <p14:tracePt t="10490" x="4610100" y="1936750"/>
          <p14:tracePt t="12123" x="4597400" y="1924050"/>
          <p14:tracePt t="12151" x="4597400" y="1912938"/>
          <p14:tracePt t="12167" x="4597400" y="1901825"/>
          <p14:tracePt t="12229" x="4610100" y="1889125"/>
          <p14:tracePt t="12242" x="4621213" y="1889125"/>
          <p14:tracePt t="12249" x="4621213" y="1878013"/>
          <p14:tracePt t="12270" x="4633913" y="1878013"/>
          <p14:tracePt t="12289" x="4633913" y="1865313"/>
          <p14:tracePt t="12303" x="4645025" y="1841500"/>
          <p14:tracePt t="12311" x="4657725" y="1830388"/>
          <p14:tracePt t="12321" x="4657725" y="1817688"/>
          <p14:tracePt t="12335" x="4668838" y="1793875"/>
          <p14:tracePt t="12352" x="4681538" y="1782763"/>
          <p14:tracePt t="12369" x="4681538" y="1770063"/>
          <p14:tracePt t="12386" x="4681538" y="1758950"/>
          <p14:tracePt t="12402" x="4681538" y="1746250"/>
          <p14:tracePt t="12419" x="4681538" y="1735138"/>
          <p14:tracePt t="12775" x="4668838" y="1735138"/>
          <p14:tracePt t="12790" x="4657725" y="1735138"/>
          <p14:tracePt t="12798" x="4645025" y="1735138"/>
          <p14:tracePt t="12806" x="4633913" y="1735138"/>
          <p14:tracePt t="12820" x="4597400" y="1735138"/>
          <p14:tracePt t="12836" x="4562475" y="1722438"/>
          <p14:tracePt t="12853" x="4503738" y="1687513"/>
          <p14:tracePt t="12870" x="4456113" y="1651000"/>
          <p14:tracePt t="12886" x="4360863" y="1616075"/>
          <p14:tracePt t="12903" x="4241800" y="1568450"/>
          <p14:tracePt t="12920" x="4135438" y="1531938"/>
          <p14:tracePt t="12936" x="3944938" y="1462088"/>
          <p14:tracePt t="12954" x="3813175" y="1414463"/>
          <p14:tracePt t="12970" x="3730625" y="1377950"/>
          <p14:tracePt t="12987" x="3671888" y="1343025"/>
          <p14:tracePt t="13004" x="3635375" y="1319213"/>
          <p14:tracePt t="13020" x="3600450" y="1319213"/>
          <p14:tracePt t="13036" x="3576638" y="1295400"/>
          <p14:tracePt t="13053" x="3529013" y="1282700"/>
          <p14:tracePt t="13068" x="3457575" y="1258888"/>
          <p14:tracePt t="13086" x="3338513" y="1235075"/>
          <p14:tracePt t="13102" x="3195638" y="1200150"/>
          <p14:tracePt t="13118" x="3028950" y="1152525"/>
          <p14:tracePt t="13135" x="2863850" y="1117600"/>
          <p14:tracePt t="13152" x="2697163" y="1069975"/>
          <p14:tracePt t="13171" x="2447925" y="1009650"/>
          <p14:tracePt t="13188" x="2316163" y="985838"/>
          <p14:tracePt t="13206" x="2233613" y="974725"/>
          <p14:tracePt t="13222" x="2198688" y="974725"/>
          <p14:tracePt t="13236" x="2162175" y="974725"/>
          <p14:tracePt t="13253" x="2138363" y="974725"/>
          <p14:tracePt t="13269" x="2066925" y="974725"/>
          <p14:tracePt t="13286" x="1984375" y="962025"/>
          <p14:tracePt t="13302" x="1878013" y="938213"/>
          <p14:tracePt t="13319" x="1817688" y="914400"/>
          <p14:tracePt t="13336" x="1770063" y="903288"/>
          <p14:tracePt t="13633" x="1782763" y="903288"/>
          <p14:tracePt t="13643" x="1793875" y="903288"/>
          <p14:tracePt t="13654" x="1817688" y="903288"/>
          <p14:tracePt t="13671" x="1854200" y="903288"/>
          <p14:tracePt t="13688" x="1878013" y="903288"/>
          <p14:tracePt t="13705" x="1912938" y="903288"/>
          <p14:tracePt t="13721" x="1936750" y="903288"/>
          <p14:tracePt t="13738" x="1971675" y="903288"/>
          <p14:tracePt t="13756" x="2019300" y="903288"/>
          <p14:tracePt t="13772" x="2055813" y="890588"/>
          <p14:tracePt t="13787" x="2103438" y="879475"/>
          <p14:tracePt t="13802" x="2138363" y="866775"/>
          <p14:tracePt t="13819" x="2174875" y="866775"/>
          <p14:tracePt t="13835" x="2198688" y="866775"/>
          <p14:tracePt t="13853" x="2233613" y="866775"/>
          <p14:tracePt t="13869" x="2257425" y="866775"/>
          <p14:tracePt t="13886" x="2281238" y="866775"/>
          <p14:tracePt t="13887" x="2305050" y="866775"/>
          <p14:tracePt t="13903" x="2316163" y="855663"/>
          <p14:tracePt t="13922" x="2328863" y="855663"/>
          <p14:tracePt t="13937" x="2352675" y="855663"/>
          <p14:tracePt t="13953" x="2376488" y="855663"/>
          <p14:tracePt t="13970" x="2411413" y="855663"/>
          <p14:tracePt t="13987" x="2459038" y="842963"/>
          <p14:tracePt t="14004" x="2482850" y="831850"/>
          <p14:tracePt t="14020" x="2519363" y="831850"/>
          <p14:tracePt t="14037" x="2554288" y="819150"/>
          <p14:tracePt t="14053" x="2578100" y="819150"/>
          <p14:tracePt t="14069" x="2614613" y="808038"/>
          <p14:tracePt t="14086" x="2638425" y="808038"/>
          <p14:tracePt t="14103" x="2708275" y="808038"/>
          <p14:tracePt t="14120" x="2732088" y="808038"/>
          <p14:tracePt t="14136" x="2768600" y="808038"/>
          <p14:tracePt t="14153" x="2803525" y="808038"/>
          <p14:tracePt t="14169" x="2827338" y="808038"/>
          <p14:tracePt t="14253" x="2816225" y="808038"/>
          <p14:tracePt t="14316" x="2803525" y="808038"/>
          <p14:tracePt t="14327" x="2803525" y="795338"/>
          <p14:tracePt t="14389" x="2803525" y="784225"/>
          <p14:tracePt t="14421" x="2792413" y="784225"/>
          <p14:tracePt t="14437" x="2779713" y="784225"/>
          <p14:tracePt t="14445" x="2768600" y="784225"/>
          <p14:tracePt t="14461" x="2755900" y="784225"/>
          <p14:tracePt t="14471" x="2744788" y="784225"/>
          <p14:tracePt t="14486" x="2732088" y="784225"/>
          <p14:tracePt t="16155" x="2744788" y="784225"/>
          <p14:tracePt t="16259" x="2720975" y="784225"/>
          <p14:tracePt t="16267" x="2708275" y="784225"/>
          <p14:tracePt t="16274" x="2697163" y="784225"/>
          <p14:tracePt t="16287" x="2660650" y="784225"/>
          <p14:tracePt t="16303" x="2601913" y="784225"/>
          <p14:tracePt t="16318" x="2554288" y="784225"/>
          <p14:tracePt t="16335" x="2447925" y="771525"/>
          <p14:tracePt t="16351" x="2292350" y="736600"/>
          <p14:tracePt t="16368" x="2233613" y="725488"/>
          <p14:tracePt t="16385" x="2198688" y="725488"/>
          <p14:tracePt t="16401" x="2174875" y="712788"/>
          <p14:tracePt t="16418" x="2138363" y="712788"/>
          <p14:tracePt t="16435" x="2127250" y="712788"/>
          <p14:tracePt t="16535" x="2114550" y="712788"/>
          <p14:tracePt t="16541" x="2103438" y="712788"/>
          <p14:tracePt t="16553" x="2079625" y="725488"/>
          <p14:tracePt t="16568" x="2032000" y="736600"/>
          <p14:tracePt t="16585" x="1971675" y="760413"/>
          <p14:tracePt t="16602" x="1936750" y="771525"/>
          <p14:tracePt t="16618" x="1912938" y="771525"/>
          <p14:tracePt t="16634" x="1912938" y="784225"/>
          <p14:tracePt t="16704" x="1924050" y="784225"/>
          <p14:tracePt t="16722" x="1936750" y="784225"/>
          <p14:tracePt t="16726" x="1947863" y="795338"/>
          <p14:tracePt t="16736" x="1960563" y="795338"/>
          <p14:tracePt t="16753" x="2008188" y="808038"/>
          <p14:tracePt t="16770" x="2090738" y="819150"/>
          <p14:tracePt t="16787" x="2174875" y="831850"/>
          <p14:tracePt t="16802" x="2268538" y="842963"/>
          <p14:tracePt t="16820" x="2424113" y="842963"/>
          <p14:tracePt t="16835" x="2482850" y="855663"/>
          <p14:tracePt t="16852" x="2638425" y="855663"/>
          <p14:tracePt t="16868" x="2684463" y="855663"/>
          <p14:tracePt t="16885" x="2708275" y="855663"/>
          <p14:tracePt t="16902" x="2720975" y="855663"/>
          <p14:tracePt t="16918" x="2732088" y="855663"/>
          <p14:tracePt t="16964" x="2744788" y="855663"/>
          <p14:tracePt t="16998" x="2755900" y="855663"/>
          <p14:tracePt t="17101" x="2768600" y="855663"/>
          <p14:tracePt t="17120" x="2779713" y="855663"/>
          <p14:tracePt t="17217" x="2768600" y="855663"/>
          <p14:tracePt t="17691" x="2768600" y="842963"/>
          <p14:tracePt t="23185" x="2779713" y="842963"/>
          <p14:tracePt t="23199" x="2792413" y="842963"/>
          <p14:tracePt t="23207" x="2803525" y="842963"/>
          <p14:tracePt t="23217" x="2803525" y="831850"/>
          <p14:tracePt t="23233" x="2816225" y="831850"/>
          <p14:tracePt t="23288" x="2827338" y="831850"/>
          <p14:tracePt t="23373" x="2840038" y="831850"/>
          <p14:tracePt t="23389" x="2851150" y="842963"/>
          <p14:tracePt t="23397" x="2863850" y="842963"/>
          <p14:tracePt t="23405" x="2863850" y="855663"/>
          <p14:tracePt t="23417" x="2874963" y="866775"/>
          <p14:tracePt t="23433" x="2911475" y="890588"/>
          <p14:tracePt t="23449" x="2959100" y="950913"/>
          <p14:tracePt t="23466" x="2994025" y="974725"/>
          <p14:tracePt t="23482" x="3017838" y="1009650"/>
          <p14:tracePt t="23500" x="3028950" y="1046163"/>
          <p14:tracePt t="23517" x="3052763" y="1057275"/>
          <p14:tracePt t="23616" x="3065463" y="1069975"/>
          <p14:tracePt t="23623" x="3076575" y="1093788"/>
          <p14:tracePt t="23635" x="3100388" y="1128713"/>
          <p14:tracePt t="23653" x="3124200" y="1152525"/>
          <p14:tracePt t="23669" x="3136900" y="1163638"/>
          <p14:tracePt t="23684" x="3160713" y="1187450"/>
          <p14:tracePt t="23700" x="3171825" y="1223963"/>
          <p14:tracePt t="23717" x="3195638" y="1258888"/>
          <p14:tracePt t="23734" x="3219450" y="1282700"/>
          <p14:tracePt t="23751" x="3232150" y="1330325"/>
          <p14:tracePt t="23768" x="3243263" y="1354138"/>
          <p14:tracePt t="23784" x="3255963" y="1366838"/>
          <p14:tracePt t="23800" x="3267075" y="1390650"/>
          <p14:tracePt t="23817" x="3279775" y="1414463"/>
          <p14:tracePt t="23834" x="3290888" y="1425575"/>
          <p14:tracePt t="23850" x="3290888" y="1438275"/>
          <p14:tracePt t="23867" x="3303588" y="1449388"/>
          <p14:tracePt t="23883" x="3303588" y="1462088"/>
          <p14:tracePt t="23932" x="3303588" y="1473200"/>
          <p14:tracePt t="24407" x="3303588" y="1485900"/>
          <p14:tracePt t="24431" x="3314700" y="1485900"/>
          <p14:tracePt t="24451" x="3327400" y="1485900"/>
          <p14:tracePt t="24461" x="3338513" y="1485900"/>
          <p14:tracePt t="24485" x="3351213" y="1485900"/>
          <p14:tracePt t="24627" x="3338513" y="1485900"/>
          <p14:tracePt t="24636" x="3327400" y="1485900"/>
          <p14:tracePt t="24644" x="3314700" y="1485900"/>
          <p14:tracePt t="24658" x="3303588" y="1485900"/>
          <p14:tracePt t="24675" x="3290888" y="1485900"/>
          <p14:tracePt t="24685" x="3279775" y="1485900"/>
          <p14:tracePt t="24700" x="3267075" y="1485900"/>
          <p14:tracePt t="24766" x="3255963" y="1485900"/>
          <p14:tracePt t="24779" x="3243263" y="1485900"/>
          <p14:tracePt t="24787" x="3232150" y="1485900"/>
          <p14:tracePt t="24909" x="3243263" y="1473200"/>
          <p14:tracePt t="24917" x="3255963" y="1462088"/>
          <p14:tracePt t="24925" x="3267075" y="1462088"/>
          <p14:tracePt t="24934" x="3279775" y="1449388"/>
          <p14:tracePt t="24950" x="3314700" y="1438275"/>
          <p14:tracePt t="24967" x="3338513" y="1438275"/>
          <p14:tracePt t="24984" x="3362325" y="1438275"/>
          <p14:tracePt t="25001" x="3375025" y="1425575"/>
          <p14:tracePt t="25018" x="3398838" y="1425575"/>
          <p14:tracePt t="25034" x="3409950" y="1425575"/>
          <p14:tracePt t="25287" x="3421063" y="1414463"/>
          <p14:tracePt t="25293" x="3433763" y="1414463"/>
          <p14:tracePt t="25325" x="3444875" y="1414463"/>
          <p14:tracePt t="25843" x="3444875" y="1401763"/>
          <p14:tracePt t="26924" x="3468688" y="1390650"/>
          <p14:tracePt t="26939" x="3481388" y="1390650"/>
          <p14:tracePt t="26947" x="3492500" y="1390650"/>
          <p14:tracePt t="26955" x="3492500" y="1377950"/>
          <p14:tracePt t="26966" x="3516313" y="1377950"/>
          <p14:tracePt t="26983" x="3563938" y="1354138"/>
          <p14:tracePt t="26999" x="3587750" y="1343025"/>
          <p14:tracePt t="27017" x="3600450" y="1330325"/>
          <p14:tracePt t="27339" x="3611563" y="1330325"/>
          <p14:tracePt t="27347" x="3648075" y="1330325"/>
          <p14:tracePt t="27355" x="3706813" y="1330325"/>
          <p14:tracePt t="27365" x="3767138" y="1330325"/>
          <p14:tracePt t="27383" x="3873500" y="1354138"/>
          <p14:tracePt t="27400" x="3944938" y="1377950"/>
          <p14:tracePt t="27417" x="3979863" y="1377950"/>
          <p14:tracePt t="27433" x="3992563" y="1377950"/>
          <p14:tracePt t="27450" x="4003675" y="1377950"/>
          <p14:tracePt t="27468" x="4016375" y="1377950"/>
          <p14:tracePt t="27483" x="4027488" y="1377950"/>
          <p14:tracePt t="27498" x="4040188" y="1377950"/>
          <p14:tracePt t="27515" x="4064000" y="1377950"/>
          <p14:tracePt t="27549" x="4087813" y="1354138"/>
          <p14:tracePt t="27567" x="4122738" y="1354138"/>
          <p14:tracePt t="27583" x="4157663" y="1330325"/>
          <p14:tracePt t="27599" x="4252913" y="1330325"/>
          <p14:tracePt t="27615" x="4324350" y="1319213"/>
          <p14:tracePt t="27632" x="4371975" y="1306513"/>
          <p14:tracePt t="27649" x="4384675" y="1306513"/>
          <p14:tracePt t="27665" x="4395788" y="1306513"/>
          <p14:tracePt t="27775" x="4408488" y="1306513"/>
          <p14:tracePt t="27785" x="4408488" y="1295400"/>
          <p14:tracePt t="27793" x="4419600" y="1295400"/>
          <p14:tracePt t="27801" x="4432300" y="1282700"/>
          <p14:tracePt t="27816" x="4443413" y="1282700"/>
          <p14:tracePt t="27832" x="4467225" y="1271588"/>
          <p14:tracePt t="27849" x="4527550" y="1258888"/>
          <p14:tracePt t="27865" x="4549775" y="1235075"/>
          <p14:tracePt t="27882" x="4586288" y="1235075"/>
          <p14:tracePt t="27899" x="4597400" y="1235075"/>
          <p14:tracePt t="27915" x="4610100" y="1235075"/>
          <p14:tracePt t="27969" x="4621213" y="1223963"/>
          <p14:tracePt t="27975" x="4633913" y="1223963"/>
          <p14:tracePt t="27984" x="4657725" y="1223963"/>
          <p14:tracePt t="27999" x="4705350" y="1223963"/>
          <p14:tracePt t="28015" x="4764088" y="1223963"/>
          <p14:tracePt t="28032" x="4787900" y="1223963"/>
          <p14:tracePt t="28049" x="4835525" y="1223963"/>
          <p14:tracePt t="28065" x="4895850" y="1223963"/>
          <p14:tracePt t="28082" x="4965700" y="1223963"/>
          <p14:tracePt t="28098" x="5037138" y="1223963"/>
          <p14:tracePt t="28115" x="5145088" y="1223963"/>
          <p14:tracePt t="28132" x="5216525" y="1223963"/>
          <p14:tracePt t="28149" x="5310188" y="1223963"/>
          <p14:tracePt t="28165" x="5394325" y="1235075"/>
          <p14:tracePt t="28182" x="5476875" y="1247775"/>
          <p14:tracePt t="28199" x="5561013" y="1247775"/>
          <p14:tracePt t="28215" x="5643563" y="1247775"/>
          <p14:tracePt t="28232" x="5726113" y="1247775"/>
          <p14:tracePt t="28248" x="5810250" y="1258888"/>
          <p14:tracePt t="28266" x="5834063" y="1258888"/>
          <p14:tracePt t="28283" x="5857875" y="1258888"/>
          <p14:tracePt t="28299" x="5868988" y="1258888"/>
          <p14:tracePt t="28316" x="5892800" y="1258888"/>
          <p14:tracePt t="28332" x="5916613" y="1258888"/>
          <p14:tracePt t="28349" x="5953125" y="1247775"/>
          <p14:tracePt t="28367" x="5988050" y="1247775"/>
          <p14:tracePt t="28383" x="6024563" y="1247775"/>
          <p14:tracePt t="28400" x="6059488" y="1247775"/>
          <p14:tracePt t="28416" x="6083300" y="1258888"/>
          <p14:tracePt t="28435" x="6130925" y="1258888"/>
          <p14:tracePt t="28467" x="6142038" y="1258888"/>
          <p14:tracePt t="28761" x="6130925" y="1271588"/>
          <p14:tracePt t="28769" x="6118225" y="1271588"/>
          <p14:tracePt t="28785" x="6083300" y="1282700"/>
          <p14:tracePt t="28800" x="6059488" y="1295400"/>
          <p14:tracePt t="28816" x="6011863" y="1319213"/>
          <p14:tracePt t="28832" x="5929313" y="1343025"/>
          <p14:tracePt t="28849" x="5821363" y="1366838"/>
          <p14:tracePt t="28865" x="5749925" y="1390650"/>
          <p14:tracePt t="28883" x="5726113" y="1390650"/>
          <p14:tracePt t="28899" x="5691188" y="1401763"/>
          <p14:tracePt t="28915" x="5643563" y="1414463"/>
          <p14:tracePt t="28932" x="5619750" y="1414463"/>
          <p14:tracePt t="28949" x="5572125" y="1414463"/>
          <p14:tracePt t="28965" x="5537200" y="1425575"/>
          <p14:tracePt t="28982" x="5500688" y="1425575"/>
          <p14:tracePt t="28999" x="5453063" y="1438275"/>
          <p14:tracePt t="29016" x="5429250" y="1438275"/>
          <p14:tracePt t="29032" x="5394325" y="1449388"/>
          <p14:tracePt t="29049" x="5357813" y="1449388"/>
          <p14:tracePt t="29066" x="5346700" y="1449388"/>
          <p14:tracePt t="29082" x="5322888" y="1449388"/>
          <p14:tracePt t="29099" x="5299075" y="1449388"/>
          <p14:tracePt t="29115" x="5275263" y="1449388"/>
          <p14:tracePt t="29133" x="5251450" y="1449388"/>
          <p14:tracePt t="29166" x="5240338" y="1449388"/>
          <p14:tracePt t="29207" x="5227638" y="1438275"/>
          <p14:tracePt t="29214" x="5216525" y="1425575"/>
          <p14:tracePt t="29222" x="5203825" y="1414463"/>
          <p14:tracePt t="29232" x="5192713" y="1401763"/>
          <p14:tracePt t="29249" x="5156200" y="1377950"/>
          <p14:tracePt t="29264" x="5132388" y="1354138"/>
          <p14:tracePt t="29281" x="5121275" y="1343025"/>
          <p14:tracePt t="29300" x="5108575" y="1330325"/>
          <p14:tracePt t="29315" x="5108575" y="1319213"/>
          <p14:tracePt t="29332" x="5097463" y="1295400"/>
          <p14:tracePt t="29348" x="5084763" y="1295400"/>
          <p14:tracePt t="29435" x="5084763" y="1282700"/>
          <p14:tracePt t="29449" x="5073650" y="1282700"/>
          <p14:tracePt t="29458" x="5060950" y="1258888"/>
          <p14:tracePt t="29468" x="5049838" y="1258888"/>
          <p14:tracePt t="29484" x="5049838" y="1247775"/>
          <p14:tracePt t="29503" x="5037138" y="1247775"/>
          <p14:tracePt t="29534" x="5037138" y="1235075"/>
          <p14:tracePt t="29843" x="5026025" y="1235075"/>
          <p14:tracePt t="29871" x="5013325" y="1235075"/>
          <p14:tracePt t="29879" x="5002213" y="1235075"/>
          <p14:tracePt t="29886" x="4989513" y="1235075"/>
          <p14:tracePt t="29898" x="4978400" y="1235075"/>
          <p14:tracePt t="29915" x="4930775" y="1258888"/>
          <p14:tracePt t="29931" x="4872038" y="1258888"/>
          <p14:tracePt t="29948" x="4811713" y="1271588"/>
          <p14:tracePt t="29964" x="4764088" y="1271588"/>
          <p14:tracePt t="29981" x="4729163" y="1282700"/>
          <p14:tracePt t="29998" x="4716463" y="1282700"/>
          <p14:tracePt t="30015" x="4681538" y="1282700"/>
          <p14:tracePt t="30032" x="4645025" y="1282700"/>
          <p14:tracePt t="30048" x="4610100" y="1295400"/>
          <p14:tracePt t="30064" x="4573588" y="1319213"/>
          <p14:tracePt t="30081" x="4527550" y="1319213"/>
          <p14:tracePt t="30099" x="4491038" y="1319213"/>
          <p14:tracePt t="30115" x="4456113" y="1330325"/>
          <p14:tracePt t="30134" x="4395788" y="1330325"/>
          <p14:tracePt t="30148" x="4371975" y="1330325"/>
          <p14:tracePt t="30164" x="4313238" y="1330325"/>
          <p14:tracePt t="30181" x="4265613" y="1330325"/>
          <p14:tracePt t="30198" x="4217988" y="1330325"/>
          <p14:tracePt t="30214" x="4170363" y="1330325"/>
          <p14:tracePt t="30231" x="4135438" y="1319213"/>
          <p14:tracePt t="30248" x="4111625" y="1319213"/>
          <p14:tracePt t="30265" x="4064000" y="1319213"/>
          <p14:tracePt t="30281" x="4027488" y="1306513"/>
          <p14:tracePt t="30298" x="3992563" y="1295400"/>
          <p14:tracePt t="30315" x="3968750" y="1295400"/>
          <p14:tracePt t="30332" x="3932238" y="1282700"/>
          <p14:tracePt t="30348" x="3908425" y="1282700"/>
          <p14:tracePt t="30365" x="3873500" y="1271588"/>
          <p14:tracePt t="30366" x="3860800" y="1271588"/>
          <p14:tracePt t="30382" x="3825875" y="1271588"/>
          <p14:tracePt t="30398" x="3802063" y="1271588"/>
          <p14:tracePt t="30415" x="3778250" y="1271588"/>
          <p14:tracePt t="30432" x="3754438" y="1271588"/>
          <p14:tracePt t="30449" x="3743325" y="1271588"/>
          <p14:tracePt t="30465" x="3706813" y="1271588"/>
          <p14:tracePt t="30482" x="3671888" y="1271588"/>
          <p14:tracePt t="30498" x="3648075" y="1271588"/>
          <p14:tracePt t="30514" x="3611563" y="1271588"/>
          <p14:tracePt t="30534" x="3587750" y="1271588"/>
          <p14:tracePt t="30550" x="3552825" y="1271588"/>
          <p14:tracePt t="30568" x="3516313" y="1271588"/>
          <p14:tracePt t="30584" x="3492500" y="1271588"/>
          <p14:tracePt t="30601" x="3468688" y="1271588"/>
          <p14:tracePt t="30633" x="3457575" y="1271588"/>
          <p14:tracePt t="30655" x="3444875" y="1271588"/>
          <p14:tracePt t="30666" x="3433763" y="1271588"/>
          <p14:tracePt t="30683" x="3398838" y="1271588"/>
          <p14:tracePt t="30700" x="3375025" y="1282700"/>
          <p14:tracePt t="30716" x="3338513" y="1306513"/>
          <p14:tracePt t="30733" x="3314700" y="1306513"/>
          <p14:tracePt t="30750" x="3290888" y="1319213"/>
          <p14:tracePt t="30806" x="3279775" y="1330325"/>
          <p14:tracePt t="30814" x="3267075" y="1330325"/>
          <p14:tracePt t="30821" x="3255963" y="1330325"/>
          <p14:tracePt t="30834" x="3243263" y="1330325"/>
          <p14:tracePt t="30851" x="3208338" y="1330325"/>
          <p14:tracePt t="30867" x="3171825" y="1330325"/>
          <p14:tracePt t="30884" x="3160713" y="1330325"/>
          <p14:tracePt t="30900" x="3136900" y="1330325"/>
          <p14:tracePt t="30917" x="3124200" y="1330325"/>
          <p14:tracePt t="30934" x="3113088" y="1330325"/>
          <p14:tracePt t="31014" x="3100388" y="1343025"/>
          <p14:tracePt t="31027" x="3089275" y="1343025"/>
          <p14:tracePt t="31037" x="3089275" y="1354138"/>
          <p14:tracePt t="31051" x="3065463" y="1354138"/>
          <p14:tracePt t="31155" x="3065463" y="1366838"/>
          <p14:tracePt t="31228" x="3065463" y="1377950"/>
          <p14:tracePt t="31571" x="3052763" y="1377950"/>
          <p14:tracePt t="31612" x="3041650" y="1377950"/>
          <p14:tracePt t="31677" x="3028950" y="1377950"/>
          <p14:tracePt t="31683" x="3017838" y="1377950"/>
          <p14:tracePt t="31700" x="2994025" y="1377950"/>
          <p14:tracePt t="31716" x="2959100" y="1377950"/>
          <p14:tracePt t="31733" x="2887663" y="1366838"/>
          <p14:tracePt t="31750" x="2827338" y="1354138"/>
          <p14:tracePt t="31768" x="2803525" y="1354138"/>
          <p14:tracePt t="31784" x="2792413" y="1354138"/>
          <p14:tracePt t="31816" x="2792413" y="1343025"/>
          <p14:tracePt t="31856" x="2779713" y="1343025"/>
          <p14:tracePt t="31865" x="2768600" y="1343025"/>
          <p14:tracePt t="31872" x="2755900" y="1343025"/>
          <p14:tracePt t="31881" x="2732088" y="1343025"/>
          <p14:tracePt t="31898" x="2708275" y="1343025"/>
          <p14:tracePt t="31915" x="2684463" y="1354138"/>
          <p14:tracePt t="31931" x="2660650" y="1354138"/>
          <p14:tracePt t="31949" x="2625725" y="1366838"/>
          <p14:tracePt t="31965" x="2590800" y="1366838"/>
          <p14:tracePt t="31982" x="2578100" y="1366838"/>
          <p14:tracePt t="31998" x="2554288" y="1366838"/>
          <p14:tracePt t="32032" x="2543175" y="1377950"/>
          <p14:tracePt t="32048" x="2530475" y="1377950"/>
          <p14:tracePt t="32066" x="2495550" y="1377950"/>
          <p14:tracePt t="32082" x="2471738" y="1377950"/>
          <p14:tracePt t="32083" x="2435225" y="1377950"/>
          <p14:tracePt t="32099" x="2424113" y="1366838"/>
          <p14:tracePt t="32116" x="2376488" y="1366838"/>
          <p14:tracePt t="32131" x="2339975" y="1343025"/>
          <p14:tracePt t="32148" x="2316163" y="1343025"/>
          <p14:tracePt t="32165" x="2292350" y="1343025"/>
          <p14:tracePt t="32181" x="2281238" y="1343025"/>
          <p14:tracePt t="32198" x="2257425" y="1330325"/>
          <p14:tracePt t="32215" x="2209800" y="1306513"/>
          <p14:tracePt t="32232" x="2174875" y="1295400"/>
          <p14:tracePt t="32248" x="2151063" y="1282700"/>
          <p14:tracePt t="32265" x="2114550" y="1271588"/>
          <p14:tracePt t="32282" x="2090738" y="1247775"/>
          <p14:tracePt t="32299" x="2066925" y="1223963"/>
          <p14:tracePt t="32316" x="2043113" y="1211263"/>
          <p14:tracePt t="32333" x="2032000" y="1200150"/>
          <p14:tracePt t="32348" x="2019300" y="1187450"/>
          <p14:tracePt t="32365" x="2008188" y="1163638"/>
          <p14:tracePt t="32382" x="1984375" y="1141413"/>
          <p14:tracePt t="32398" x="1971675" y="1117600"/>
          <p14:tracePt t="32415" x="1947863" y="1093788"/>
          <p14:tracePt t="32432" x="1947863" y="1081088"/>
          <p14:tracePt t="32448" x="1947863" y="1046163"/>
          <p14:tracePt t="32465" x="1947863" y="1022350"/>
          <p14:tracePt t="32481" x="1936750" y="1009650"/>
          <p14:tracePt t="32498" x="1936750" y="998538"/>
          <p14:tracePt t="32515" x="1924050" y="974725"/>
          <p14:tracePt t="32533" x="1912938" y="950913"/>
          <p14:tracePt t="32549" x="1912938" y="914400"/>
          <p14:tracePt t="32566" x="1912938" y="890588"/>
          <p14:tracePt t="32582" x="1912938" y="866775"/>
          <p14:tracePt t="32598" x="1912938" y="855663"/>
          <p14:tracePt t="32615" x="1912938" y="831850"/>
          <p14:tracePt t="32686" x="1912938" y="819150"/>
          <p14:tracePt t="32696" x="1912938" y="808038"/>
          <p14:tracePt t="32724" x="1924050" y="808038"/>
          <p14:tracePt t="32733" x="1936750" y="795338"/>
          <p14:tracePt t="32749" x="1947863" y="784225"/>
          <p14:tracePt t="32756" x="1971675" y="771525"/>
          <p14:tracePt t="32770" x="1995488" y="760413"/>
          <p14:tracePt t="32780" x="2008188" y="760413"/>
          <p14:tracePt t="32798" x="2043113" y="749300"/>
          <p14:tracePt t="32814" x="2066925" y="736600"/>
          <p14:tracePt t="32832" x="2114550" y="736600"/>
          <p14:tracePt t="32848" x="2151063" y="736600"/>
          <p14:tracePt t="32864" x="2174875" y="736600"/>
          <p14:tracePt t="32882" x="2209800" y="736600"/>
          <p14:tracePt t="32898" x="2233613" y="736600"/>
          <p14:tracePt t="32915" x="2257425" y="736600"/>
          <p14:tracePt t="32933" x="2292350" y="736600"/>
          <p14:tracePt t="32949" x="2305050" y="736600"/>
          <p14:tracePt t="33059" x="2316163" y="736600"/>
          <p14:tracePt t="33130" x="2328863" y="736600"/>
          <p14:tracePt t="33147" x="2339975" y="736600"/>
          <p14:tracePt t="33155" x="2376488" y="749300"/>
          <p14:tracePt t="33166" x="2411413" y="749300"/>
          <p14:tracePt t="33183" x="2482850" y="784225"/>
          <p14:tracePt t="33188" x="2506663" y="784225"/>
          <p14:tracePt t="33200" x="2519363" y="784225"/>
          <p14:tracePt t="33215" x="2566988" y="784225"/>
          <p14:tracePt t="33232" x="2590800" y="795338"/>
          <p14:tracePt t="33248" x="2625725" y="795338"/>
          <p14:tracePt t="33264" x="2649538" y="808038"/>
          <p14:tracePt t="33280" x="2660650" y="808038"/>
          <p14:tracePt t="33297" x="2673350" y="808038"/>
          <p14:tracePt t="33467" x="2660650" y="808038"/>
          <p14:tracePt t="33520" x="2660650" y="819150"/>
          <p14:tracePt t="33530" x="2660650" y="831850"/>
          <p14:tracePt t="33538" x="2673350" y="855663"/>
          <p14:tracePt t="33547" x="2697163" y="866775"/>
          <p14:tracePt t="33565" x="2744788" y="914400"/>
          <p14:tracePt t="33581" x="2803525" y="998538"/>
          <p14:tracePt t="33599" x="2898775" y="1104900"/>
          <p14:tracePt t="33616" x="2946400" y="1163638"/>
          <p14:tracePt t="33631" x="2982913" y="1187450"/>
          <p14:tracePt t="33648" x="2994025" y="1211263"/>
          <p14:tracePt t="33801" x="2994025" y="1223963"/>
          <p14:tracePt t="33831" x="2994025" y="1235075"/>
          <p14:tracePt t="33847" x="2994025" y="1258888"/>
          <p14:tracePt t="33853" x="2994025" y="1271588"/>
          <p14:tracePt t="33866" x="2994025" y="1282700"/>
          <p14:tracePt t="33884" x="3006725" y="1319213"/>
          <p14:tracePt t="33900" x="3006725" y="1366838"/>
          <p14:tracePt t="33916" x="3028950" y="1390650"/>
          <p14:tracePt t="33933" x="3052763" y="1425575"/>
          <p14:tracePt t="33950" x="3065463" y="1449388"/>
          <p14:tracePt t="33964" x="3076575" y="1462088"/>
          <p14:tracePt t="33981" x="3076575" y="1473200"/>
          <p14:tracePt t="34014" x="3089275" y="1485900"/>
          <p14:tracePt t="34031" x="3089275" y="1497013"/>
          <p14:tracePt t="34048" x="3100388" y="1497013"/>
          <p14:tracePt t="34066" x="3136900" y="1520825"/>
          <p14:tracePt t="34082" x="3184525" y="1555750"/>
          <p14:tracePt t="34099" x="3267075" y="1592263"/>
          <p14:tracePt t="34115" x="3398838" y="1639888"/>
          <p14:tracePt t="34132" x="3529013" y="1674813"/>
          <p14:tracePt t="34148" x="3659188" y="1711325"/>
          <p14:tracePt t="34165" x="3789363" y="1746250"/>
          <p14:tracePt t="34183" x="3908425" y="1782763"/>
          <p14:tracePt t="34198" x="3921125" y="1793875"/>
          <p14:tracePt t="34215" x="3932238" y="1793875"/>
          <p14:tracePt t="34232" x="3956050" y="1793875"/>
          <p14:tracePt t="34248" x="3992563" y="1782763"/>
          <p14:tracePt t="34265" x="4016375" y="1782763"/>
          <p14:tracePt t="34282" x="4040188" y="1782763"/>
          <p14:tracePt t="34298" x="4075113" y="1782763"/>
          <p14:tracePt t="34315" x="4098925" y="1782763"/>
          <p14:tracePt t="34332" x="4122738" y="1782763"/>
          <p14:tracePt t="34349" x="4146550" y="1770063"/>
          <p14:tracePt t="34367" x="4170363" y="1770063"/>
          <p14:tracePt t="34382" x="4194175" y="1758950"/>
          <p14:tracePt t="34397" x="4205288" y="1735138"/>
          <p14:tracePt t="34414" x="4217988" y="1711325"/>
          <p14:tracePt t="34431" x="4217988" y="1674813"/>
          <p14:tracePt t="34447" x="4181475" y="1639888"/>
          <p14:tracePt t="34463" x="4111625" y="1592263"/>
          <p14:tracePt t="34480" x="4051300" y="1555750"/>
          <p14:tracePt t="34497" x="4027488" y="1531938"/>
          <p14:tracePt t="34513" x="4027488" y="1520825"/>
          <p14:tracePt t="34557" x="4016375" y="1520825"/>
          <p14:tracePt t="34584" x="4003675" y="1520825"/>
          <p14:tracePt t="34595" x="4003675" y="1531938"/>
          <p14:tracePt t="34606" x="3992563" y="1531938"/>
          <p14:tracePt t="34616" x="3992563" y="1544638"/>
          <p14:tracePt t="34691" x="3979863" y="1544638"/>
          <p14:tracePt t="34702" x="3968750" y="1544638"/>
          <p14:tracePt t="34929" x="3968750" y="1531938"/>
          <p14:tracePt t="34963" x="3968750" y="1520825"/>
          <p14:tracePt t="35175" x="3956050" y="1509713"/>
          <p14:tracePt t="35588" x="3968750" y="1520825"/>
          <p14:tracePt t="35599" x="3979863" y="1520825"/>
          <p14:tracePt t="35619" x="3979863" y="1531938"/>
          <p14:tracePt t="35653" x="3979863" y="1544638"/>
          <p14:tracePt t="35694" x="3979863" y="1555750"/>
          <p14:tracePt t="35756" x="3968750" y="1555750"/>
          <p14:tracePt t="35774" x="3956050" y="1555750"/>
          <p14:tracePt t="35783" x="3944938" y="1555750"/>
          <p14:tracePt t="35795" x="3921125" y="1568450"/>
          <p14:tracePt t="35803" x="3908425" y="1568450"/>
          <p14:tracePt t="35814" x="3897313" y="1568450"/>
          <p14:tracePt t="35830" x="3849688" y="1568450"/>
          <p14:tracePt t="35847" x="3730625" y="1568450"/>
          <p14:tracePt t="35863" x="3587750" y="1544638"/>
          <p14:tracePt t="35881" x="3468688" y="1520825"/>
          <p14:tracePt t="35897" x="3409950" y="1497013"/>
          <p14:tracePt t="35913" x="3398838" y="1497013"/>
          <p14:tracePt t="35930" x="3375025" y="1497013"/>
          <p14:tracePt t="35964" x="3362325" y="1497013"/>
          <p14:tracePt t="35981" x="3327400" y="1485900"/>
          <p14:tracePt t="35997" x="3279775" y="1462088"/>
          <p14:tracePt t="36014" x="3219450" y="1438275"/>
          <p14:tracePt t="36030" x="3184525" y="1414463"/>
          <p14:tracePt t="36048" x="3113088" y="1390650"/>
          <p14:tracePt t="36064" x="3065463" y="1366838"/>
          <p14:tracePt t="36081" x="3028950" y="1366838"/>
          <p14:tracePt t="36098" x="2982913" y="1366838"/>
          <p14:tracePt t="36115" x="2970213" y="1366838"/>
          <p14:tracePt t="36131" x="2946400" y="1366838"/>
          <p14:tracePt t="36147" x="2922588" y="1366838"/>
          <p14:tracePt t="36164" x="2887663" y="1377950"/>
          <p14:tracePt t="36180" x="2851150" y="1401763"/>
          <p14:tracePt t="36184" x="2840038" y="1425575"/>
          <p14:tracePt t="36197" x="2827338" y="1438275"/>
          <p14:tracePt t="36214" x="2768600" y="1485900"/>
          <p14:tracePt t="36230" x="2744788" y="1509713"/>
          <p14:tracePt t="36247" x="2720975" y="1520825"/>
          <p14:tracePt t="36264" x="2697163" y="1531938"/>
          <p14:tracePt t="36281" x="2673350" y="1544638"/>
          <p14:tracePt t="36297" x="2660650" y="1555750"/>
          <p14:tracePt t="36315" x="2649538" y="1555750"/>
          <p14:tracePt t="36331" x="2638425" y="1568450"/>
          <p14:tracePt t="36347" x="2614613" y="1592263"/>
          <p14:tracePt t="36363" x="2578100" y="1603375"/>
          <p14:tracePt t="36380" x="2543175" y="1616075"/>
          <p14:tracePt t="36397" x="2495550" y="1639888"/>
          <p14:tracePt t="36413" x="2471738" y="1663700"/>
          <p14:tracePt t="36430" x="2447925" y="1663700"/>
          <p14:tracePt t="36446" x="2435225" y="1674813"/>
          <p14:tracePt t="36462" x="2424113" y="1674813"/>
          <p14:tracePt t="36515" x="2411413" y="1674813"/>
          <p14:tracePt t="36545" x="2376488" y="1674813"/>
          <p14:tracePt t="36553" x="2328863" y="1674813"/>
          <p14:tracePt t="36565" x="2268538" y="1651000"/>
          <p14:tracePt t="36583" x="2174875" y="1627188"/>
          <p14:tracePt t="36599" x="2079625" y="1592263"/>
          <p14:tracePt t="36616" x="2043113" y="1579563"/>
          <p14:tracePt t="36717" x="2032000" y="1579563"/>
          <p14:tracePt t="36732" x="2019300" y="1579563"/>
          <p14:tracePt t="36841" x="2032000" y="1579563"/>
          <p14:tracePt t="36849" x="2043113" y="1579563"/>
          <p14:tracePt t="36865" x="2066925" y="1568450"/>
          <p14:tracePt t="36880" x="2090738" y="1568450"/>
          <p14:tracePt t="36896" x="2138363" y="1568450"/>
          <p14:tracePt t="36913" x="2222500" y="1568450"/>
          <p14:tracePt t="36930" x="2305050" y="1568450"/>
          <p14:tracePt t="36946" x="2363788" y="1568450"/>
          <p14:tracePt t="36963" x="2424113" y="1568450"/>
          <p14:tracePt t="36979" x="2459038" y="1568450"/>
          <p14:tracePt t="36996" x="2495550" y="1544638"/>
          <p14:tracePt t="37012" x="2543175" y="1520825"/>
          <p14:tracePt t="37029" x="2578100" y="1509713"/>
          <p14:tracePt t="37047" x="2614613" y="1509713"/>
          <p14:tracePt t="37105" x="2625725" y="1509713"/>
          <p14:tracePt t="37115" x="2638425" y="1509713"/>
          <p14:tracePt t="37123" x="2649538" y="1509713"/>
          <p14:tracePt t="37133" x="2660650" y="1509713"/>
          <p14:tracePt t="37149" x="2684463" y="1509713"/>
          <p14:tracePt t="37163" x="2697163" y="1509713"/>
          <p14:tracePt t="37180" x="2708275" y="1497013"/>
          <p14:tracePt t="37197" x="2720975" y="1485900"/>
          <p14:tracePt t="37229" x="2732088" y="1485900"/>
          <p14:tracePt t="37234" x="2768600" y="1473200"/>
          <p14:tracePt t="37237" x="2792413" y="1473200"/>
          <p14:tracePt t="37246" x="2803525" y="1473200"/>
          <p14:tracePt t="37263" x="2827338" y="1473200"/>
          <p14:tracePt t="37280" x="2863850" y="1473200"/>
          <p14:tracePt t="37296" x="2887663" y="1473200"/>
          <p14:tracePt t="37313" x="2911475" y="1473200"/>
          <p14:tracePt t="37330" x="2935288" y="1473200"/>
          <p14:tracePt t="37347" x="2982913" y="1485900"/>
          <p14:tracePt t="37363" x="2994025" y="1485900"/>
          <p14:tracePt t="37379" x="3006725" y="1485900"/>
          <p14:tracePt t="37415" x="3017838" y="1485900"/>
          <p14:tracePt t="37432" x="3028950" y="1485900"/>
          <p14:tracePt t="37448" x="3041650" y="1485900"/>
          <p14:tracePt t="37463" x="3052763" y="1485900"/>
          <p14:tracePt t="37479" x="3076575" y="1485900"/>
          <p14:tracePt t="37496" x="3089275" y="1485900"/>
          <p14:tracePt t="37533" x="3100388" y="1485900"/>
          <p14:tracePt t="37549" x="3124200" y="1485900"/>
          <p14:tracePt t="37566" x="3136900" y="1485900"/>
          <p14:tracePt t="37598" x="3148013" y="1485900"/>
          <p14:tracePt t="37613" x="3148013" y="1497013"/>
          <p14:tracePt t="37657" x="3136900" y="1497013"/>
          <p14:tracePt t="37871" x="3124200" y="1497013"/>
          <p14:tracePt t="37877" x="3113088" y="1509713"/>
          <p14:tracePt t="37885" x="3100388" y="1520825"/>
          <p14:tracePt t="37901" x="3076575" y="1520825"/>
          <p14:tracePt t="37917" x="3065463" y="1531938"/>
          <p14:tracePt t="37929" x="3041650" y="1531938"/>
          <p14:tracePt t="37947" x="2994025" y="1544638"/>
          <p14:tracePt t="37963" x="2970213" y="1544638"/>
          <p14:tracePt t="37980" x="2935288" y="1544638"/>
          <p14:tracePt t="37997" x="2911475" y="1544638"/>
          <p14:tracePt t="38013" x="2874963" y="1544638"/>
          <p14:tracePt t="38029" x="2851150" y="1544638"/>
          <p14:tracePt t="38046" x="2816225" y="1544638"/>
          <p14:tracePt t="38062" x="2779713" y="1555750"/>
          <p14:tracePt t="38080" x="2732088" y="1555750"/>
          <p14:tracePt t="38096" x="2720975" y="1555750"/>
          <p14:tracePt t="38113" x="2697163" y="1555750"/>
          <p14:tracePt t="38129" x="2660650" y="1555750"/>
          <p14:tracePt t="38146" x="2638425" y="1555750"/>
          <p14:tracePt t="38162" x="2601913" y="1555750"/>
          <p14:tracePt t="38179" x="2578100" y="1555750"/>
          <p14:tracePt t="38182" x="2566988" y="1555750"/>
          <p14:tracePt t="38196" x="2530475" y="1555750"/>
          <p14:tracePt t="38212" x="2506663" y="1544638"/>
          <p14:tracePt t="38229" x="2459038" y="1531938"/>
          <p14:tracePt t="38245" x="2424113" y="1531938"/>
          <p14:tracePt t="38263" x="2387600" y="1531938"/>
          <p14:tracePt t="38281" x="2316163" y="1520825"/>
          <p14:tracePt t="38296" x="2292350" y="1520825"/>
          <p14:tracePt t="38312" x="2246313" y="1509713"/>
          <p14:tracePt t="38331" x="2198688" y="1497013"/>
          <p14:tracePt t="38348" x="2174875" y="1497013"/>
          <p14:tracePt t="38365" x="2138363" y="1497013"/>
          <p14:tracePt t="38381" x="2090738" y="1497013"/>
          <p14:tracePt t="38398" x="2066925" y="1497013"/>
          <p14:tracePt t="38414" x="2043113" y="1497013"/>
          <p14:tracePt t="38432" x="2032000" y="1497013"/>
          <p14:tracePt t="38446" x="2008188" y="1497013"/>
          <p14:tracePt t="38463" x="1984375" y="1497013"/>
          <p14:tracePt t="38480" x="1960563" y="1497013"/>
          <p14:tracePt t="38496" x="1936750" y="1497013"/>
          <p14:tracePt t="38675" x="1947863" y="1497013"/>
          <p14:tracePt t="38682" x="1960563" y="1497013"/>
          <p14:tracePt t="38699" x="1984375" y="1497013"/>
          <p14:tracePt t="38713" x="1995488" y="1497013"/>
          <p14:tracePt t="38730" x="2032000" y="1497013"/>
          <p14:tracePt t="38747" x="2055813" y="1497013"/>
          <p14:tracePt t="38763" x="2090738" y="1497013"/>
          <p14:tracePt t="38780" x="2127250" y="1497013"/>
          <p14:tracePt t="38797" x="2174875" y="1509713"/>
          <p14:tracePt t="38814" x="2233613" y="1509713"/>
          <p14:tracePt t="38829" x="2281238" y="1509713"/>
          <p14:tracePt t="38846" x="2316163" y="1509713"/>
          <p14:tracePt t="38863" x="2339975" y="1509713"/>
          <p14:tracePt t="38879" x="2387600" y="1509713"/>
          <p14:tracePt t="38896" x="2435225" y="1509713"/>
          <p14:tracePt t="38913" x="2601913" y="1509713"/>
          <p14:tracePt t="38929" x="2673350" y="1520825"/>
          <p14:tracePt t="38946" x="2720975" y="1520825"/>
          <p14:tracePt t="38962" x="2755900" y="1531938"/>
          <p14:tracePt t="38979" x="2768600" y="1544638"/>
          <p14:tracePt t="38996" x="2779713" y="1544638"/>
          <p14:tracePt t="39151" x="2768600" y="1544638"/>
          <p14:tracePt t="39295" x="2779713" y="1544638"/>
          <p14:tracePt t="39302" x="2792413" y="1544638"/>
          <p14:tracePt t="39323" x="2803525" y="1544638"/>
          <p14:tracePt t="39649" x="2827338" y="1544638"/>
          <p14:tracePt t="39658" x="2840038" y="1544638"/>
          <p14:tracePt t="39666" x="2851150" y="1544638"/>
          <p14:tracePt t="39681" x="2887663" y="1544638"/>
          <p14:tracePt t="39698" x="2911475" y="1544638"/>
          <p14:tracePt t="39714" x="2946400" y="1544638"/>
          <p14:tracePt t="39732" x="3017838" y="1544638"/>
          <p14:tracePt t="39748" x="3148013" y="1568450"/>
          <p14:tracePt t="39765" x="3303588" y="1603375"/>
          <p14:tracePt t="39780" x="3421063" y="1639888"/>
          <p14:tracePt t="39796" x="3481388" y="1674813"/>
          <p14:tracePt t="39813" x="3505200" y="1674813"/>
          <p14:tracePt t="39829" x="3516313" y="1674813"/>
          <p14:tracePt t="39924" x="3529013" y="1674813"/>
          <p14:tracePt t="39940" x="3540125" y="1674813"/>
          <p14:tracePt t="39964" x="3552825" y="1674813"/>
          <p14:tracePt t="39977" x="3563938" y="1674813"/>
          <p14:tracePt t="39986" x="3576638" y="1674813"/>
          <p14:tracePt t="39998" x="3587750" y="1674813"/>
          <p14:tracePt t="40013" x="3611563" y="1674813"/>
          <p14:tracePt t="40030" x="3635375" y="1663700"/>
          <p14:tracePt t="40046" x="3648075" y="1663700"/>
          <p14:tracePt t="40119" x="3659188" y="1663700"/>
          <p14:tracePt t="40156" x="3659188" y="1651000"/>
          <p14:tracePt t="40506" x="3671888" y="1651000"/>
          <p14:tracePt t="40518" x="3671888" y="1639888"/>
          <p14:tracePt t="40525" x="3683000" y="1639888"/>
          <p14:tracePt t="40534" x="3695700" y="1639888"/>
          <p14:tracePt t="40549" x="3706813" y="1627188"/>
          <p14:tracePt t="40565" x="3730625" y="1627188"/>
          <p14:tracePt t="40580" x="3743325" y="1627188"/>
          <p14:tracePt t="40596" x="3754438" y="1616075"/>
          <p14:tracePt t="40614" x="3767138" y="1616075"/>
          <p14:tracePt t="40630" x="3778250" y="1616075"/>
          <p14:tracePt t="40789" x="3767138" y="1616075"/>
          <p14:tracePt t="42331" x="3778250" y="1616075"/>
          <p14:tracePt t="43806" x="3789363" y="1603375"/>
          <p14:tracePt t="44704" x="3789363" y="1592263"/>
          <p14:tracePt t="44765" x="3789363" y="1579563"/>
          <p14:tracePt t="45035" x="3789363" y="1568450"/>
          <p14:tracePt t="45781" x="3802063" y="1568450"/>
          <p14:tracePt t="45869" x="3813175" y="1568450"/>
          <p14:tracePt t="45901" x="3825875" y="1568450"/>
          <p14:tracePt t="45917" x="3836988" y="1568450"/>
          <p14:tracePt t="46261" x="3825875" y="1568450"/>
          <p14:tracePt t="46270" x="3813175" y="1568450"/>
          <p14:tracePt t="46279" x="3802063" y="1568450"/>
          <p14:tracePt t="46296" x="3767138" y="1568450"/>
          <p14:tracePt t="46311" x="3683000" y="1568450"/>
          <p14:tracePt t="46329" x="3516313" y="1520825"/>
          <p14:tracePt t="46345" x="3444875" y="1497013"/>
          <p14:tracePt t="46362" x="3386138" y="1485900"/>
          <p14:tracePt t="46378" x="3351213" y="1473200"/>
          <p14:tracePt t="46394" x="3338513" y="1462088"/>
          <p14:tracePt t="46410" x="3314700" y="1462088"/>
          <p14:tracePt t="46427" x="3290888" y="1462088"/>
          <p14:tracePt t="46444" x="3255963" y="1462088"/>
          <p14:tracePt t="46461" x="3148013" y="1462088"/>
          <p14:tracePt t="46478" x="3089275" y="1462088"/>
          <p14:tracePt t="46494" x="3028950" y="1449388"/>
          <p14:tracePt t="46511" x="2994025" y="1438275"/>
          <p14:tracePt t="46528" x="2970213" y="1438275"/>
          <p14:tracePt t="46544" x="2959100" y="1438275"/>
          <p14:tracePt t="46561" x="2935288" y="1438275"/>
          <p14:tracePt t="46577" x="2887663" y="1438275"/>
          <p14:tracePt t="46596" x="2851150" y="1438275"/>
          <p14:tracePt t="46611" x="2792413" y="1462088"/>
          <p14:tracePt t="46628" x="2732088" y="1473200"/>
          <p14:tracePt t="46644" x="2673350" y="1497013"/>
          <p14:tracePt t="46660" x="2625725" y="1520825"/>
          <p14:tracePt t="46677" x="2578100" y="1520825"/>
          <p14:tracePt t="46678" x="2566988" y="1520825"/>
          <p14:tracePt t="46694" x="2554288" y="1531938"/>
          <p14:tracePt t="46712" x="2482850" y="1555750"/>
          <p14:tracePt t="46728" x="2447925" y="1568450"/>
          <p14:tracePt t="46745" x="2424113" y="1579563"/>
          <p14:tracePt t="46762" x="2400300" y="1579563"/>
          <p14:tracePt t="46779" x="2387600" y="1579563"/>
          <p14:tracePt t="46796" x="2363788" y="1579563"/>
          <p14:tracePt t="46811" x="2328863" y="1592263"/>
          <p14:tracePt t="46830" x="2281238" y="1592263"/>
          <p14:tracePt t="46846" x="2246313" y="1592263"/>
          <p14:tracePt t="46977" x="2246313" y="1603375"/>
          <p14:tracePt t="46994" x="2257425" y="1616075"/>
          <p14:tracePt t="47002" x="2268538" y="1627188"/>
          <p14:tracePt t="47011" x="2292350" y="1651000"/>
          <p14:tracePt t="47027" x="2363788" y="1651000"/>
          <p14:tracePt t="47043" x="2459038" y="1674813"/>
          <p14:tracePt t="47060" x="2530475" y="1698625"/>
          <p14:tracePt t="47077" x="2578100" y="1722438"/>
          <p14:tracePt t="47094" x="2625725" y="1735138"/>
          <p14:tracePt t="47111" x="2673350" y="1758950"/>
          <p14:tracePt t="47127" x="2720975" y="1770063"/>
          <p14:tracePt t="47144" x="2803525" y="1806575"/>
          <p14:tracePt t="47160" x="2911475" y="1830388"/>
          <p14:tracePt t="47177" x="3017838" y="1878013"/>
          <p14:tracePt t="47180" x="3052763" y="1889125"/>
          <p14:tracePt t="47210" x="3065463" y="1889125"/>
          <p14:tracePt t="47215" x="3089275" y="1912938"/>
          <p14:tracePt t="47257" x="3100388" y="1912938"/>
          <p14:tracePt t="47269" x="3113088" y="1912938"/>
          <p14:tracePt t="47283" x="3124200" y="1912938"/>
          <p14:tracePt t="47294" x="3136900" y="1912938"/>
          <p14:tracePt t="47310" x="3148013" y="1912938"/>
          <p14:tracePt t="47327" x="3184525" y="1912938"/>
          <p14:tracePt t="47344" x="3208338" y="1901825"/>
          <p14:tracePt t="47361" x="3327400" y="1889125"/>
          <p14:tracePt t="47377" x="3457575" y="1901825"/>
          <p14:tracePt t="47394" x="3587750" y="1924050"/>
          <p14:tracePt t="47411" x="3719513" y="1936750"/>
          <p14:tracePt t="47430" x="3825875" y="1936750"/>
          <p14:tracePt t="47444" x="3884613" y="1936750"/>
          <p14:tracePt t="47463" x="3956050" y="1924050"/>
          <p14:tracePt t="47477" x="3968750" y="1901825"/>
          <p14:tracePt t="47493" x="3992563" y="1889125"/>
          <p14:tracePt t="47510" x="4003675" y="1865313"/>
          <p14:tracePt t="47527" x="4016375" y="1830388"/>
          <p14:tracePt t="47544" x="4027488" y="1806575"/>
          <p14:tracePt t="47561" x="4051300" y="1770063"/>
          <p14:tracePt t="47577" x="4087813" y="1746250"/>
          <p14:tracePt t="47594" x="4122738" y="1687513"/>
          <p14:tracePt t="47610" x="4157663" y="1639888"/>
          <p14:tracePt t="47627" x="4181475" y="1592263"/>
          <p14:tracePt t="47643" x="4205288" y="1568450"/>
          <p14:tracePt t="47660" x="4217988" y="1544638"/>
          <p14:tracePt t="47677" x="4229100" y="1509713"/>
          <p14:tracePt t="47694" x="4229100" y="1497013"/>
          <p14:tracePt t="47710" x="4229100" y="1485900"/>
          <p14:tracePt t="47873" x="4229100" y="1497013"/>
          <p14:tracePt t="47897" x="4217988" y="1509713"/>
          <p14:tracePt t="47903" x="4217988" y="1531938"/>
          <p14:tracePt t="47912" x="4205288" y="1544638"/>
          <p14:tracePt t="47927" x="4205288" y="1579563"/>
          <p14:tracePt t="47944" x="4205288" y="1592263"/>
          <p14:tracePt t="47960" x="4205288" y="1616075"/>
          <p14:tracePt t="47977" x="4205288" y="1627188"/>
          <p14:tracePt t="47993" x="4205288" y="1639888"/>
          <p14:tracePt t="48010" x="4205288" y="1663700"/>
          <p14:tracePt t="48027" x="4194175" y="1674813"/>
          <p14:tracePt t="48044" x="4194175" y="1687513"/>
          <p14:tracePt t="48060" x="4181475" y="1711325"/>
          <p14:tracePt t="48117" x="4170363" y="1711325"/>
          <p14:tracePt t="48145" x="4170363" y="1722438"/>
          <p14:tracePt t="48269" x="4157663" y="1722438"/>
          <p14:tracePt t="48543" x="4157663" y="1711325"/>
          <p14:tracePt t="48553" x="4146550" y="1698625"/>
          <p14:tracePt t="48563" x="4135438" y="1687513"/>
          <p14:tracePt t="48578" x="4098925" y="1663700"/>
          <p14:tracePt t="48596" x="4051300" y="1639888"/>
          <p14:tracePt t="48614" x="3979863" y="1603375"/>
          <p14:tracePt t="48628" x="3956050" y="1603375"/>
          <p14:tracePt t="48644" x="3884613" y="1579563"/>
          <p14:tracePt t="48661" x="3754438" y="1579563"/>
          <p14:tracePt t="48677" x="3706813" y="1555750"/>
          <p14:tracePt t="48694" x="3695700" y="1555750"/>
          <p14:tracePt t="48709" x="3671888" y="1555750"/>
          <p14:tracePt t="48728" x="3659188" y="1555750"/>
          <p14:tracePt t="48746" x="3611563" y="1555750"/>
          <p14:tracePt t="48762" x="3540125" y="1555750"/>
          <p14:tracePt t="48779" x="3444875" y="1555750"/>
          <p14:tracePt t="48795" x="3362325" y="1555750"/>
          <p14:tracePt t="48810" x="3243263" y="1555750"/>
          <p14:tracePt t="48826" x="3171825" y="1555750"/>
          <p14:tracePt t="48846" x="3136900" y="1568450"/>
          <p14:tracePt t="48861" x="3100388" y="1579563"/>
          <p14:tracePt t="48878" x="3052763" y="1603375"/>
          <p14:tracePt t="48894" x="3028950" y="1603375"/>
          <p14:tracePt t="48910" x="2994025" y="1627188"/>
          <p14:tracePt t="48927" x="2959100" y="1639888"/>
          <p14:tracePt t="48944" x="2911475" y="1651000"/>
          <p14:tracePt t="48960" x="2863850" y="1663700"/>
          <p14:tracePt t="48977" x="2816225" y="1663700"/>
          <p14:tracePt t="48994" x="2768600" y="1663700"/>
          <p14:tracePt t="49010" x="2755900" y="1663700"/>
          <p14:tracePt t="49027" x="2744788" y="1663700"/>
          <p14:tracePt t="49043" x="2732088" y="1663700"/>
          <p14:tracePt t="49060" x="2720975" y="1663700"/>
          <p14:tracePt t="49077" x="2708275" y="1663700"/>
          <p14:tracePt t="49093" x="2684463" y="1663700"/>
          <p14:tracePt t="49110" x="2638425" y="1674813"/>
          <p14:tracePt t="49127" x="2543175" y="1663700"/>
          <p14:tracePt t="49143" x="2471738" y="1663700"/>
          <p14:tracePt t="49160" x="2411413" y="1639888"/>
          <p14:tracePt t="49177" x="2363788" y="1616075"/>
          <p14:tracePt t="49179" x="2352675" y="1616075"/>
          <p14:tracePt t="49194" x="2328863" y="1603375"/>
          <p14:tracePt t="49302" x="2316163" y="1603375"/>
          <p14:tracePt t="49376" x="2305050" y="1603375"/>
          <p14:tracePt t="49395" x="2292350" y="1603375"/>
          <p14:tracePt t="49499" x="2305050" y="1603375"/>
          <p14:tracePt t="49505" x="2316163" y="1603375"/>
          <p14:tracePt t="49513" x="2328863" y="1603375"/>
          <p14:tracePt t="49526" x="2352675" y="1592263"/>
          <p14:tracePt t="49543" x="2400300" y="1579563"/>
          <p14:tracePt t="49560" x="2519363" y="1555750"/>
          <p14:tracePt t="49576" x="2638425" y="1555750"/>
          <p14:tracePt t="49593" x="2720975" y="1555750"/>
          <p14:tracePt t="49609" x="2779713" y="1555750"/>
          <p14:tracePt t="49627" x="2816225" y="1555750"/>
          <p14:tracePt t="49643" x="2827338" y="1555750"/>
          <p14:tracePt t="49802" x="2840038" y="1555750"/>
          <p14:tracePt t="49844" x="2851150" y="1555750"/>
          <p14:tracePt t="49880" x="2863850" y="1555750"/>
          <p14:tracePt t="50197" x="2898775" y="1544638"/>
          <p14:tracePt t="50205" x="2922588" y="1544638"/>
          <p14:tracePt t="50211" x="2946400" y="1544638"/>
          <p14:tracePt t="50226" x="2970213" y="1544638"/>
          <p14:tracePt t="50243" x="3065463" y="1531938"/>
          <p14:tracePt t="50259" x="3208338" y="1544638"/>
          <p14:tracePt t="50276" x="3290888" y="1555750"/>
          <p14:tracePt t="50293" x="3338513" y="1568450"/>
          <p14:tracePt t="50310" x="3386138" y="1579563"/>
          <p14:tracePt t="50326" x="3398838" y="1579563"/>
          <p14:tracePt t="50371" x="3409950" y="1579563"/>
          <p14:tracePt t="50422" x="3421063" y="1579563"/>
          <p14:tracePt t="50504" x="3433763" y="1579563"/>
          <p14:tracePt t="50534" x="3457575" y="1579563"/>
          <p14:tracePt t="50541" x="3468688" y="1579563"/>
          <p14:tracePt t="50550" x="3481388" y="1592263"/>
          <p14:tracePt t="50559" x="3492500" y="1592263"/>
          <p14:tracePt t="50576" x="3516313" y="1603375"/>
          <p14:tracePt t="51171" x="3516313" y="1592263"/>
          <p14:tracePt t="52708" x="3516313" y="1579563"/>
          <p14:tracePt t="52744" x="3505200" y="1568450"/>
          <p14:tracePt t="52752" x="3492500" y="1568450"/>
          <p14:tracePt t="52767" x="3481388" y="1568450"/>
          <p14:tracePt t="52779" x="3468688" y="1568450"/>
          <p14:tracePt t="52792" x="3444875" y="1568450"/>
          <p14:tracePt t="52809" x="3421063" y="1568450"/>
          <p14:tracePt t="52825" x="3375025" y="1568450"/>
          <p14:tracePt t="52842" x="3327400" y="1555750"/>
          <p14:tracePt t="52859" x="3279775" y="1544638"/>
          <p14:tracePt t="52876" x="3232150" y="1531938"/>
          <p14:tracePt t="52892" x="3195638" y="1531938"/>
          <p14:tracePt t="52909" x="3113088" y="1531938"/>
          <p14:tracePt t="52926" x="3017838" y="1531938"/>
          <p14:tracePt t="52944" x="2874963" y="1509713"/>
          <p14:tracePt t="52959" x="2816225" y="1497013"/>
          <p14:tracePt t="52976" x="2768600" y="1497013"/>
          <p14:tracePt t="52992" x="2744788" y="1497013"/>
          <p14:tracePt t="53009" x="2732088" y="1497013"/>
          <p14:tracePt t="53025" x="2720975" y="1497013"/>
          <p14:tracePt t="53042" x="2708275" y="1497013"/>
          <p14:tracePt t="53059" x="2673350" y="1497013"/>
          <p14:tracePt t="53075" x="2660650" y="1520825"/>
          <p14:tracePt t="53093" x="2601913" y="1531938"/>
          <p14:tracePt t="53111" x="2554288" y="1544638"/>
          <p14:tracePt t="53127" x="2506663" y="1544638"/>
          <p14:tracePt t="53144" x="2471738" y="1544638"/>
          <p14:tracePt t="53160" x="2400300" y="1544638"/>
          <p14:tracePt t="53176" x="2292350" y="1544638"/>
          <p14:tracePt t="53179" x="2268538" y="1544638"/>
          <p14:tracePt t="53193" x="2222500" y="1544638"/>
          <p14:tracePt t="53209" x="2162175" y="1568450"/>
          <p14:tracePt t="53226" x="2127250" y="1568450"/>
          <p14:tracePt t="53243" x="2114550" y="1579563"/>
          <p14:tracePt t="53260" x="2103438" y="1592263"/>
          <p14:tracePt t="53276" x="2090738" y="1603375"/>
          <p14:tracePt t="53293" x="2066925" y="1616075"/>
          <p14:tracePt t="53309" x="2043113" y="1627188"/>
          <p14:tracePt t="53326" x="2032000" y="1639888"/>
          <p14:tracePt t="53343" x="2008188" y="1639888"/>
          <p14:tracePt t="53360" x="1995488" y="1651000"/>
          <p14:tracePt t="53377" x="1984375" y="1651000"/>
          <p14:tracePt t="53394" x="1984375" y="1663700"/>
          <p14:tracePt t="53432" x="1971675" y="1663700"/>
          <p14:tracePt t="53456" x="1960563" y="1663700"/>
          <p14:tracePt t="53477" x="1947863" y="1663700"/>
          <p14:tracePt t="53639" x="1971675" y="1663700"/>
          <p14:tracePt t="53647" x="1984375" y="1663700"/>
          <p14:tracePt t="53662" x="2019300" y="1663700"/>
          <p14:tracePt t="53678" x="2079625" y="1639888"/>
          <p14:tracePt t="53694" x="2114550" y="1639888"/>
          <p14:tracePt t="53709" x="2162175" y="1616075"/>
          <p14:tracePt t="53726" x="2209800" y="1603375"/>
          <p14:tracePt t="53743" x="2257425" y="1592263"/>
          <p14:tracePt t="53759" x="2281238" y="1579563"/>
          <p14:tracePt t="53777" x="2328863" y="1579563"/>
          <p14:tracePt t="53793" x="2363788" y="1568450"/>
          <p14:tracePt t="53808" x="2400300" y="1568450"/>
          <p14:tracePt t="53825" x="2447925" y="1568450"/>
          <p14:tracePt t="53842" x="2471738" y="1568450"/>
          <p14:tracePt t="53858" x="2506663" y="1568450"/>
          <p14:tracePt t="53875" x="2530475" y="1555750"/>
          <p14:tracePt t="53892" x="2554288" y="1555750"/>
          <p14:tracePt t="53909" x="2578100" y="1555750"/>
          <p14:tracePt t="53925" x="2614613" y="1544638"/>
          <p14:tracePt t="53942" x="2638425" y="1544638"/>
          <p14:tracePt t="53959" x="2684463" y="1544638"/>
          <p14:tracePt t="53976" x="2755900" y="1544638"/>
          <p14:tracePt t="53992" x="2827338" y="1544638"/>
          <p14:tracePt t="54009" x="2874963" y="1544638"/>
          <p14:tracePt t="54026" x="2898775" y="1544638"/>
          <p14:tracePt t="54079" x="2911475" y="1531938"/>
          <p14:tracePt t="54099" x="2922588" y="1531938"/>
          <p14:tracePt t="54107" x="2935288" y="1531938"/>
          <p14:tracePt t="54113" x="2946400" y="1531938"/>
          <p14:tracePt t="54125" x="2970213" y="1531938"/>
          <p14:tracePt t="54142" x="3017838" y="1531938"/>
          <p14:tracePt t="54159" x="3041650" y="1531938"/>
          <p14:tracePt t="54175" x="3076575" y="1531938"/>
          <p14:tracePt t="54193" x="3089275" y="1531938"/>
          <p14:tracePt t="54211" x="3100388" y="1531938"/>
          <p14:tracePt t="54225" x="3113088" y="1531938"/>
          <p14:tracePt t="54242" x="3124200" y="1531938"/>
          <p14:tracePt t="54259" x="3136900" y="1531938"/>
          <p14:tracePt t="54274" x="3148013" y="1531938"/>
          <p14:tracePt t="54292" x="3171825" y="1531938"/>
          <p14:tracePt t="54308" x="3184525" y="1531938"/>
          <p14:tracePt t="54325" x="3195638" y="1531938"/>
          <p14:tracePt t="54342" x="3219450" y="1544638"/>
          <p14:tracePt t="54358" x="3243263" y="1544638"/>
          <p14:tracePt t="54375" x="3290888" y="1555750"/>
          <p14:tracePt t="54392" x="3327400" y="1555750"/>
          <p14:tracePt t="54409" x="3362325" y="1568450"/>
          <p14:tracePt t="54426" x="3375025" y="1568450"/>
          <p14:tracePt t="54442" x="3386138" y="1568450"/>
          <p14:tracePt t="54459" x="3398838" y="1568450"/>
          <p14:tracePt t="54548" x="3409950" y="1568450"/>
          <p14:tracePt t="54555" x="3433763" y="1579563"/>
          <p14:tracePt t="54563" x="3444875" y="1579563"/>
          <p14:tracePt t="54576" x="3481388" y="1592263"/>
          <p14:tracePt t="54592" x="3505200" y="1592263"/>
          <p14:tracePt t="54812" x="3516313" y="1592263"/>
          <p14:tracePt t="54820" x="3529013" y="1592263"/>
          <p14:tracePt t="54829" x="3540125" y="1592263"/>
          <p14:tracePt t="54842" x="3563938" y="1592263"/>
          <p14:tracePt t="54859" x="3600450" y="1592263"/>
          <p14:tracePt t="54876" x="3659188" y="1592263"/>
          <p14:tracePt t="54893" x="3683000" y="1592263"/>
          <p14:tracePt t="54909" x="3695700" y="1592263"/>
          <p14:tracePt t="54925" x="3719513" y="1592263"/>
          <p14:tracePt t="54943" x="3730625" y="1592263"/>
          <p14:tracePt t="54975" x="3743325" y="1592263"/>
          <p14:tracePt t="55284" x="3730625" y="1592263"/>
          <p14:tracePt t="55299" x="3706813" y="1592263"/>
          <p14:tracePt t="55318" x="3695700" y="1592263"/>
          <p14:tracePt t="55344" x="3683000" y="1592263"/>
          <p14:tracePt t="55385" x="3683000" y="1579563"/>
          <p14:tracePt t="55480" x="3683000" y="1568450"/>
          <p14:tracePt t="62284" x="3659188" y="1555750"/>
          <p14:tracePt t="62291" x="3648075" y="1531938"/>
          <p14:tracePt t="62343" x="3648075" y="1520825"/>
          <p14:tracePt t="62351" x="3659188" y="1509713"/>
          <p14:tracePt t="62361" x="3659188" y="1485900"/>
          <p14:tracePt t="62373" x="3659188" y="1438275"/>
          <p14:tracePt t="62390" x="3659188" y="1401763"/>
          <p14:tracePt t="62406" x="3624263" y="1377950"/>
          <p14:tracePt t="62440" x="3611563" y="1366838"/>
          <p14:tracePt t="62531" x="3600450" y="1366838"/>
          <p14:tracePt t="62539" x="3587750" y="1366838"/>
          <p14:tracePt t="62547" x="3563938" y="1366838"/>
          <p14:tracePt t="62561" x="3552825" y="1366838"/>
          <p14:tracePt t="62573" x="3540125" y="1366838"/>
          <p14:tracePt t="62589" x="3516313" y="1377950"/>
          <p14:tracePt t="62606" x="3516313" y="1390650"/>
          <p14:tracePt t="62624" x="3505200" y="1390650"/>
          <p14:tracePt t="62642" x="3492500" y="1390650"/>
          <p14:tracePt t="62659" x="3481388" y="1390650"/>
          <p14:tracePt t="62675" x="3468688" y="1390650"/>
          <p14:tracePt t="62679" x="3457575" y="1401763"/>
          <p14:tracePt t="62692" x="3444875" y="1414463"/>
          <p14:tracePt t="62707" x="3398838" y="1414463"/>
          <p14:tracePt t="62724" x="3375025" y="1414463"/>
          <p14:tracePt t="62740" x="3351213" y="1414463"/>
          <p14:tracePt t="62757" x="3338513" y="1425575"/>
          <p14:tracePt t="62773" x="3327400" y="1425575"/>
          <p14:tracePt t="62789" x="3314700" y="1438275"/>
          <p14:tracePt t="62806" x="3279775" y="1449388"/>
          <p14:tracePt t="62823" x="3219450" y="1473200"/>
          <p14:tracePt t="62840" x="3136900" y="1485900"/>
          <p14:tracePt t="62857" x="3089275" y="1485900"/>
          <p14:tracePt t="62873" x="3052763" y="1485900"/>
          <p14:tracePt t="62890" x="3017838" y="1485900"/>
          <p14:tracePt t="62907" x="3006725" y="1485900"/>
          <p14:tracePt t="62925" x="2982913" y="1485900"/>
          <p14:tracePt t="62957" x="2959100" y="1485900"/>
          <p14:tracePt t="63064" x="2946400" y="1485900"/>
          <p14:tracePt t="63075" x="2935288" y="1485900"/>
          <p14:tracePt t="63082" x="2922588" y="1497013"/>
          <p14:tracePt t="63090" x="2898775" y="1509713"/>
          <p14:tracePt t="63106" x="2840038" y="1520825"/>
          <p14:tracePt t="63123" x="2779713" y="1531938"/>
          <p14:tracePt t="63139" x="2720975" y="1544638"/>
          <p14:tracePt t="63156" x="2684463" y="1544638"/>
          <p14:tracePt t="63173" x="2660650" y="1544638"/>
          <p14:tracePt t="63226" x="2649538" y="1555750"/>
          <p14:tracePt t="63246" x="2625725" y="1568450"/>
          <p14:tracePt t="63253" x="2614613" y="1568450"/>
          <p14:tracePt t="63261" x="2590800" y="1568450"/>
          <p14:tracePt t="63276" x="2543175" y="1568450"/>
          <p14:tracePt t="63290" x="2519363" y="1568450"/>
          <p14:tracePt t="63306" x="2482850" y="1568450"/>
          <p14:tracePt t="63323" x="2459038" y="1568450"/>
          <p14:tracePt t="63339" x="2447925" y="1568450"/>
          <p14:tracePt t="63385" x="2435225" y="1579563"/>
          <p14:tracePt t="63399" x="2424113" y="1579563"/>
          <p14:tracePt t="63407" x="2411413" y="1579563"/>
          <p14:tracePt t="63417" x="2400300" y="1579563"/>
          <p14:tracePt t="63427" x="2376488" y="1592263"/>
          <p14:tracePt t="63441" x="2352675" y="1592263"/>
          <p14:tracePt t="63456" x="2316163" y="1592263"/>
          <p14:tracePt t="63475" x="2292350" y="1592263"/>
          <p14:tracePt t="63490" x="2268538" y="1592263"/>
          <p14:tracePt t="63506" x="2246313" y="1603375"/>
          <p14:tracePt t="63522" x="2233613" y="1603375"/>
          <p14:tracePt t="63742" x="2257425" y="1603375"/>
          <p14:tracePt t="63751" x="2268538" y="1603375"/>
          <p14:tracePt t="63759" x="2281238" y="1603375"/>
          <p14:tracePt t="63774" x="2316163" y="1603375"/>
          <p14:tracePt t="63789" x="2363788" y="1603375"/>
          <p14:tracePt t="63809" x="2411413" y="1603375"/>
          <p14:tracePt t="63824" x="2435225" y="1603375"/>
          <p14:tracePt t="63841" x="2506663" y="1603375"/>
          <p14:tracePt t="63856" x="2543175" y="1603375"/>
          <p14:tracePt t="63873" x="2649538" y="1603375"/>
          <p14:tracePt t="63889" x="2708275" y="1603375"/>
          <p14:tracePt t="63906" x="2755900" y="1603375"/>
          <p14:tracePt t="63923" x="2816225" y="1616075"/>
          <p14:tracePt t="63939" x="2863850" y="1616075"/>
          <p14:tracePt t="63956" x="2922588" y="1627188"/>
          <p14:tracePt t="63973" x="2970213" y="1627188"/>
          <p14:tracePt t="63990" x="3006725" y="1627188"/>
          <p14:tracePt t="64006" x="3028950" y="1627188"/>
          <p14:tracePt t="64060" x="3041650" y="1627188"/>
          <p14:tracePt t="64088" x="3052763" y="1627188"/>
          <p14:tracePt t="64095" x="3065463" y="1627188"/>
          <p14:tracePt t="64108" x="3089275" y="1627188"/>
          <p14:tracePt t="64124" x="3113088" y="1627188"/>
          <p14:tracePt t="64139" x="3148013" y="1627188"/>
          <p14:tracePt t="64156" x="3171825" y="1627188"/>
          <p14:tracePt t="64172" x="3184525" y="1627188"/>
          <p14:tracePt t="64390" x="3195638" y="1627188"/>
          <p14:tracePt t="64413" x="3208338" y="1627188"/>
          <p14:tracePt t="64421" x="3219450" y="1627188"/>
          <p14:tracePt t="64468" x="3232150" y="1627188"/>
          <p14:tracePt t="64481" x="3255963" y="1627188"/>
          <p14:tracePt t="64491" x="3267075" y="1627188"/>
          <p14:tracePt t="64498" x="3303588" y="1627188"/>
          <p14:tracePt t="64508" x="3362325" y="1639888"/>
          <p14:tracePt t="64523" x="3492500" y="1663700"/>
          <p14:tracePt t="64539" x="3624263" y="1674813"/>
          <p14:tracePt t="64555" x="3743325" y="1674813"/>
          <p14:tracePt t="64572" x="3778250" y="1674813"/>
          <p14:tracePt t="64589" x="3802063" y="1674813"/>
          <p14:tracePt t="64605" x="3813175" y="1674813"/>
          <p14:tracePt t="64675" x="3825875" y="1674813"/>
          <p14:tracePt t="64683" x="3860800" y="1674813"/>
          <p14:tracePt t="64691" x="3873500" y="1674813"/>
          <p14:tracePt t="64706" x="3897313" y="1674813"/>
          <p14:tracePt t="64723" x="3932238" y="1674813"/>
          <p14:tracePt t="64739" x="3944938" y="1674813"/>
          <p14:tracePt t="64816" x="3956050" y="1674813"/>
          <p14:tracePt t="64823" x="3968750" y="1674813"/>
          <p14:tracePt t="64832" x="3979863" y="1674813"/>
          <p14:tracePt t="64841" x="4003675" y="1674813"/>
          <p14:tracePt t="64857" x="4016375" y="1674813"/>
          <p14:tracePt t="64873" x="4027488" y="1674813"/>
          <p14:tracePt t="64945" x="4040188" y="1674813"/>
          <p14:tracePt t="65119" x="4040188" y="1663700"/>
          <p14:tracePt t="65142" x="4040188" y="1651000"/>
          <p14:tracePt t="65176" x="4040188" y="1639888"/>
          <p14:tracePt t="65212" x="4040188" y="1627188"/>
          <p14:tracePt t="65289" x="4040188" y="1616075"/>
          <p14:tracePt t="65335" x="4040188" y="1603375"/>
          <p14:tracePt t="65674" x="4040188" y="1592263"/>
          <p14:tracePt t="73552" x="4064000" y="1568450"/>
          <p14:tracePt t="73559" x="4087813" y="1568450"/>
          <p14:tracePt t="73617" x="4075113" y="1568450"/>
          <p14:tracePt t="73633" x="4064000" y="1568450"/>
          <p14:tracePt t="73676" x="4075113" y="1568450"/>
          <p14:tracePt t="73684" x="4087813" y="1579563"/>
          <p14:tracePt t="73691" x="4111625" y="1603375"/>
          <p14:tracePt t="73703" x="4122738" y="1616075"/>
          <p14:tracePt t="73720" x="4170363" y="1639888"/>
          <p14:tracePt t="73737" x="4181475" y="1639888"/>
          <p14:tracePt t="73770" x="4194175" y="1639888"/>
          <p14:tracePt t="73787" x="4217988" y="1639888"/>
          <p14:tracePt t="73803" x="4241800" y="1639888"/>
          <p14:tracePt t="73820" x="4252913" y="1639888"/>
          <p14:tracePt t="73837" x="4276725" y="1639888"/>
          <p14:tracePt t="73853" x="4300538" y="1639888"/>
          <p14:tracePt t="73870" x="4348163" y="1639888"/>
          <p14:tracePt t="73887" x="4527550" y="1758950"/>
          <p14:tracePt t="73903" x="4835525" y="1971675"/>
          <p14:tracePt t="73920" x="5037138" y="2090738"/>
          <p14:tracePt t="73936" x="5145088" y="2222500"/>
          <p14:tracePt t="73954" x="5192713" y="2363788"/>
          <p14:tracePt t="73970" x="5203825" y="2471738"/>
          <p14:tracePt t="73987" x="5192713" y="2495550"/>
          <p14:tracePt t="74208" x="5180013" y="2495550"/>
          <p14:tracePt t="74215" x="5168900" y="2495550"/>
          <p14:tracePt t="74222" x="5156200" y="2495550"/>
          <p14:tracePt t="74237" x="5121275" y="2482850"/>
          <p14:tracePt t="74256" x="5084763" y="2447925"/>
          <p14:tracePt t="74273" x="5060950" y="2411413"/>
          <p14:tracePt t="74287" x="5060950" y="2387600"/>
          <p14:tracePt t="74327" x="5060950" y="2376488"/>
          <p14:tracePt t="74341" x="5049838" y="2363788"/>
          <p14:tracePt t="74354" x="5037138" y="2352675"/>
          <p14:tracePt t="74371" x="4954588" y="2292350"/>
          <p14:tracePt t="74389" x="4752975" y="2162175"/>
          <p14:tracePt t="74406" x="4597400" y="2043113"/>
          <p14:tracePt t="74420" x="4467225" y="1924050"/>
          <p14:tracePt t="74437" x="4384675" y="1806575"/>
          <p14:tracePt t="74455" x="4348163" y="1735138"/>
          <p14:tracePt t="74471" x="4313238" y="1674813"/>
          <p14:tracePt t="74489" x="4289425" y="1627188"/>
          <p14:tracePt t="74527" x="4289425" y="1616075"/>
          <p14:tracePt t="74541" x="4265613" y="1603375"/>
          <p14:tracePt t="74555" x="4229100" y="1568450"/>
          <p14:tracePt t="74572" x="4146550" y="1531938"/>
          <p14:tracePt t="74589" x="4087813" y="1485900"/>
          <p14:tracePt t="74605" x="4040188" y="1449388"/>
          <p14:tracePt t="74621" x="3992563" y="1414463"/>
          <p14:tracePt t="74639" x="3968750" y="1401763"/>
          <p14:tracePt t="74655" x="3944938" y="1390650"/>
          <p14:tracePt t="74672" x="3944938" y="1377950"/>
          <p14:tracePt t="74747" x="3932238" y="1377950"/>
          <p14:tracePt t="74759" x="3921125" y="1377950"/>
          <p14:tracePt t="74782" x="3908425" y="1377950"/>
          <p14:tracePt t="74792" x="3908425" y="1390650"/>
          <p14:tracePt t="74804" x="3897313" y="1401763"/>
          <p14:tracePt t="74820" x="3884613" y="1401763"/>
          <p14:tracePt t="74827" x="3884613" y="1414463"/>
          <p14:tracePt t="74837" x="3873500" y="1438275"/>
          <p14:tracePt t="74853" x="3873500" y="1462088"/>
          <p14:tracePt t="74870" x="3873500" y="1497013"/>
          <p14:tracePt t="74887" x="3873500" y="1531938"/>
          <p14:tracePt t="74903" x="3873500" y="1555750"/>
          <p14:tracePt t="74920" x="3884613" y="1592263"/>
          <p14:tracePt t="74937" x="3884613" y="1616075"/>
          <p14:tracePt t="74954" x="3884613" y="1627188"/>
          <p14:tracePt t="74970" x="3884613" y="1639888"/>
          <p14:tracePt t="74987" x="3884613" y="1651000"/>
          <p14:tracePt t="75763" x="3884613" y="1663700"/>
          <p14:tracePt t="75782" x="3897313" y="1674813"/>
          <p14:tracePt t="75789" x="3897313" y="1687513"/>
          <p14:tracePt t="75801" x="3897313" y="1698625"/>
          <p14:tracePt t="75820" x="3908425" y="1711325"/>
          <p14:tracePt t="75836" x="3908425" y="1722438"/>
          <p14:tracePt t="75851" x="3921125" y="1735138"/>
          <p14:tracePt t="75860" x="3921125" y="1746250"/>
          <p14:tracePt t="75925" x="3921125" y="1758950"/>
          <p14:tracePt t="75939" x="3921125" y="1770063"/>
          <p14:tracePt t="75947" x="3908425" y="1770063"/>
          <p14:tracePt t="75961" x="3908425" y="1782763"/>
          <p14:tracePt t="75980" x="3908425" y="1793875"/>
          <p14:tracePt t="76000" x="3897313" y="1793875"/>
          <p14:tracePt t="76017" x="3897313" y="1806575"/>
          <p14:tracePt t="76034" x="3884613" y="1806575"/>
          <p14:tracePt t="76065" x="3884613" y="1817688"/>
          <p14:tracePt t="76071" x="3873500" y="1817688"/>
          <p14:tracePt t="76096" x="3860800" y="1817688"/>
          <p14:tracePt t="76104" x="3860800" y="1830388"/>
          <p14:tracePt t="76112" x="3849688" y="1841500"/>
          <p14:tracePt t="76120" x="3836988" y="1841500"/>
          <p14:tracePt t="76136" x="3813175" y="1854200"/>
          <p14:tracePt t="76155" x="3789363" y="1865313"/>
          <p14:tracePt t="76171" x="3778250" y="1878013"/>
          <p14:tracePt t="76189" x="3730625" y="1889125"/>
          <p14:tracePt t="76204" x="3695700" y="1901825"/>
          <p14:tracePt t="76220" x="3624263" y="1901825"/>
          <p14:tracePt t="76236" x="3540125" y="1901825"/>
          <p14:tracePt t="76253" x="3505200" y="1889125"/>
          <p14:tracePt t="76270" x="3468688" y="1878013"/>
          <p14:tracePt t="76287" x="3444875" y="1878013"/>
          <p14:tracePt t="76303" x="3433763" y="1878013"/>
          <p14:tracePt t="76319" x="3398838" y="1865313"/>
          <p14:tracePt t="76336" x="3351213" y="1854200"/>
          <p14:tracePt t="76353" x="3327400" y="1854200"/>
          <p14:tracePt t="76369" x="3290888" y="1830388"/>
          <p14:tracePt t="76386" x="3255963" y="1830388"/>
          <p14:tracePt t="76402" x="3243263" y="1830388"/>
          <p14:tracePt t="76420" x="3219450" y="1830388"/>
          <p14:tracePt t="76437" x="3171825" y="1830388"/>
          <p14:tracePt t="76453" x="3136900" y="1830388"/>
          <p14:tracePt t="76470" x="3113088" y="1830388"/>
          <p14:tracePt t="76487" x="3076575" y="1830388"/>
          <p14:tracePt t="76503" x="3041650" y="1830388"/>
          <p14:tracePt t="76520" x="3017838" y="1830388"/>
          <p14:tracePt t="76536" x="3006725" y="1830388"/>
          <p14:tracePt t="76555" x="2994025" y="1830388"/>
          <p14:tracePt t="76579" x="2982913" y="1830388"/>
          <p14:tracePt t="76596" x="2959100" y="1830388"/>
          <p14:tracePt t="76604" x="2946400" y="1830388"/>
          <p14:tracePt t="76619" x="2911475" y="1830388"/>
          <p14:tracePt t="76636" x="2863850" y="1830388"/>
          <p14:tracePt t="76653" x="2827338" y="1817688"/>
          <p14:tracePt t="76670" x="2792413" y="1817688"/>
          <p14:tracePt t="76686" x="2768600" y="1817688"/>
          <p14:tracePt t="76703" x="2744788" y="1817688"/>
          <p14:tracePt t="76721" x="2732088" y="1817688"/>
          <p14:tracePt t="76806" x="2720975" y="1817688"/>
          <p14:tracePt t="76845" x="2708275" y="1817688"/>
          <p14:tracePt t="77011" x="2720975" y="1817688"/>
          <p14:tracePt t="77020" x="2732088" y="1806575"/>
          <p14:tracePt t="77027" x="2744788" y="1806575"/>
          <p14:tracePt t="77036" x="2768600" y="1793875"/>
          <p14:tracePt t="77053" x="2803525" y="1793875"/>
          <p14:tracePt t="77069" x="2840038" y="1793875"/>
          <p14:tracePt t="77086" x="2863850" y="1793875"/>
          <p14:tracePt t="77104" x="2911475" y="1793875"/>
          <p14:tracePt t="77119" x="2922588" y="1793875"/>
          <p14:tracePt t="77136" x="2959100" y="1793875"/>
          <p14:tracePt t="77153" x="2982913" y="1793875"/>
          <p14:tracePt t="77169" x="2994025" y="1793875"/>
          <p14:tracePt t="77187" x="3006725" y="1793875"/>
          <p14:tracePt t="77220" x="3028950" y="1793875"/>
          <p14:tracePt t="77237" x="3041650" y="1793875"/>
          <p14:tracePt t="77309" x="3052763" y="1793875"/>
          <p14:tracePt t="77472" x="3065463" y="1793875"/>
          <p14:tracePt t="77589" x="3076575" y="1793875"/>
          <p14:tracePt t="77655" x="3089275" y="1793875"/>
          <p14:tracePt t="77705" x="3089275" y="1806575"/>
          <p14:tracePt t="77987" x="3100388" y="1806575"/>
          <p14:tracePt t="77995" x="3124200" y="1817688"/>
          <p14:tracePt t="78011" x="3148013" y="1830388"/>
          <p14:tracePt t="78027" x="3171825" y="1830388"/>
          <p14:tracePt t="78037" x="3184525" y="1830388"/>
          <p14:tracePt t="78052" x="3208338" y="1830388"/>
          <p14:tracePt t="78069" x="3232150" y="1830388"/>
          <p14:tracePt t="78086" x="3255963" y="1841500"/>
          <p14:tracePt t="78102" x="3267075" y="1841500"/>
          <p14:tracePt t="78119" x="3290888" y="1841500"/>
          <p14:tracePt t="78136" x="3314700" y="1841500"/>
          <p14:tracePt t="78153" x="3327400" y="1841500"/>
          <p14:tracePt t="78169" x="3338513" y="1841500"/>
          <p14:tracePt t="78186" x="3362325" y="1841500"/>
          <p14:tracePt t="78203" x="3386138" y="1841500"/>
          <p14:tracePt t="78220" x="3433763" y="1854200"/>
          <p14:tracePt t="78239" x="3492500" y="1878013"/>
          <p14:tracePt t="78254" x="3529013" y="1901825"/>
          <p14:tracePt t="78271" x="3576638" y="1901825"/>
          <p14:tracePt t="78288" x="3611563" y="1936750"/>
          <p14:tracePt t="78303" x="3624263" y="1936750"/>
          <p14:tracePt t="78321" x="3635375" y="1936750"/>
          <p14:tracePt t="78381" x="3635375" y="1947863"/>
          <p14:tracePt t="78397" x="3624263" y="1960563"/>
          <p14:tracePt t="78407" x="3624263" y="1971675"/>
          <p14:tracePt t="78421" x="3611563" y="2008188"/>
          <p14:tracePt t="78437" x="3600450" y="2032000"/>
          <p14:tracePt t="78453" x="3587750" y="2066925"/>
          <p14:tracePt t="78468" x="3587750" y="2114550"/>
          <p14:tracePt t="78486" x="3587750" y="2151063"/>
          <p14:tracePt t="78503" x="3587750" y="2198688"/>
          <p14:tracePt t="78520" x="3587750" y="2222500"/>
          <p14:tracePt t="78536" x="3587750" y="2257425"/>
          <p14:tracePt t="78552" x="3576638" y="2281238"/>
          <p14:tracePt t="78569" x="3576638" y="2305050"/>
          <p14:tracePt t="78586" x="3563938" y="2328863"/>
          <p14:tracePt t="78603" x="3552825" y="2363788"/>
          <p14:tracePt t="78619" x="3540125" y="2411413"/>
          <p14:tracePt t="78636" x="3505200" y="2471738"/>
          <p14:tracePt t="78653" x="3492500" y="2519363"/>
          <p14:tracePt t="78669" x="3457575" y="2578100"/>
          <p14:tracePt t="78686" x="3421063" y="2649538"/>
          <p14:tracePt t="78705" x="3398838" y="2697163"/>
          <p14:tracePt t="78721" x="3375025" y="2732088"/>
          <p14:tracePt t="78739" x="3351213" y="2755900"/>
          <p14:tracePt t="78755" x="3338513" y="2779713"/>
          <p14:tracePt t="78769" x="3303588" y="2803525"/>
          <p14:tracePt t="78785" x="3279775" y="2816225"/>
          <p14:tracePt t="78802" x="3184525" y="2816225"/>
          <p14:tracePt t="78819" x="3065463" y="2803525"/>
          <p14:tracePt t="78835" x="2982913" y="2792413"/>
          <p14:tracePt t="78852" x="2911475" y="2768600"/>
          <p14:tracePt t="78869" x="2851150" y="2755900"/>
          <p14:tracePt t="78885" x="2827338" y="2755900"/>
          <p14:tracePt t="78918" x="2816225" y="2755900"/>
          <p14:tracePt t="78958" x="2792413" y="2744788"/>
          <p14:tracePt t="78965" x="2755900" y="2720975"/>
          <p14:tracePt t="78973" x="2720975" y="2708275"/>
          <p14:tracePt t="78986" x="2673350" y="2684463"/>
          <p14:tracePt t="79002" x="2601913" y="2649538"/>
          <p14:tracePt t="79022" x="2519363" y="2590800"/>
          <p14:tracePt t="79036" x="2482850" y="2566988"/>
          <p14:tracePt t="79052" x="2447925" y="2530475"/>
          <p14:tracePt t="79069" x="2424113" y="2495550"/>
          <p14:tracePt t="79085" x="2387600" y="2471738"/>
          <p14:tracePt t="79102" x="2352675" y="2435225"/>
          <p14:tracePt t="79119" x="2305050" y="2400300"/>
          <p14:tracePt t="79136" x="2233613" y="2352675"/>
          <p14:tracePt t="79152" x="2198688" y="2292350"/>
          <p14:tracePt t="79168" x="2151063" y="2257425"/>
          <p14:tracePt t="79185" x="2114550" y="2222500"/>
          <p14:tracePt t="79202" x="2079625" y="2198688"/>
          <p14:tracePt t="79218" x="2055813" y="2174875"/>
          <p14:tracePt t="79236" x="2043113" y="2138363"/>
          <p14:tracePt t="79253" x="2008188" y="2114550"/>
          <p14:tracePt t="79269" x="1960563" y="2066925"/>
          <p14:tracePt t="79286" x="1924050" y="2032000"/>
          <p14:tracePt t="79302" x="1889125" y="1995488"/>
          <p14:tracePt t="79318" x="1854200" y="1971675"/>
          <p14:tracePt t="79335" x="1830388" y="1947863"/>
          <p14:tracePt t="79352" x="1817688" y="1947863"/>
          <p14:tracePt t="79368" x="1817688" y="1936750"/>
          <p14:tracePt t="79387" x="1793875" y="1924050"/>
          <p14:tracePt t="79418" x="1758950" y="1912938"/>
          <p14:tracePt t="79435" x="1722438" y="1889125"/>
          <p14:tracePt t="79452" x="1698625" y="1878013"/>
          <p14:tracePt t="79987" x="1711325" y="1878013"/>
          <p14:tracePt t="79993" x="1722438" y="1878013"/>
          <p14:tracePt t="80003" x="1746250" y="1878013"/>
          <p14:tracePt t="80020" x="1770063" y="1878013"/>
          <p14:tracePt t="80036" x="1806575" y="1878013"/>
          <p14:tracePt t="80052" x="1830388" y="1878013"/>
          <p14:tracePt t="80068" x="1841500" y="1878013"/>
          <p14:tracePt t="80085" x="1865313" y="1878013"/>
          <p14:tracePt t="80102" x="1900238" y="1878013"/>
          <p14:tracePt t="80118" x="1924050" y="1878013"/>
          <p14:tracePt t="80134" x="1947863" y="1878013"/>
          <p14:tracePt t="80152" x="1971675" y="1878013"/>
          <p14:tracePt t="80168" x="1995488" y="1889125"/>
          <p14:tracePt t="80185" x="2008188" y="1889125"/>
          <p14:tracePt t="80187" x="2032000" y="1889125"/>
          <p14:tracePt t="80202" x="2043113" y="1901825"/>
          <p14:tracePt t="80218" x="2079625" y="1912938"/>
          <p14:tracePt t="80235" x="2198688" y="1960563"/>
          <p14:tracePt t="80252" x="2268538" y="2008188"/>
          <p14:tracePt t="80269" x="2363788" y="2032000"/>
          <p14:tracePt t="80285" x="2435225" y="2043113"/>
          <p14:tracePt t="80302" x="2495550" y="2055813"/>
          <p14:tracePt t="80321" x="2543175" y="2055813"/>
          <p14:tracePt t="80336" x="2554288" y="2055813"/>
          <p14:tracePt t="80353" x="2566988" y="2055813"/>
          <p14:tracePt t="80385" x="2590800" y="2055813"/>
          <p14:tracePt t="80402" x="2625725" y="2055813"/>
          <p14:tracePt t="80418" x="2660650" y="2055813"/>
          <p14:tracePt t="80435" x="2697163" y="2055813"/>
          <p14:tracePt t="80451" x="2720975" y="2055813"/>
          <p14:tracePt t="80468" x="2744788" y="2055813"/>
          <p14:tracePt t="80485" x="2779713" y="2055813"/>
          <p14:tracePt t="80502" x="2792413" y="2055813"/>
          <p14:tracePt t="80522" x="2803525" y="2055813"/>
          <p14:tracePt t="80554" x="2827338" y="2055813"/>
          <p14:tracePt t="80570" x="2851150" y="2055813"/>
          <p14:tracePt t="80586" x="2887663" y="2055813"/>
          <p14:tracePt t="80602" x="2911475" y="2055813"/>
          <p14:tracePt t="80618" x="2946400" y="2055813"/>
          <p14:tracePt t="80637" x="2959100" y="2055813"/>
          <p14:tracePt t="80669" x="2982913" y="2055813"/>
          <p14:tracePt t="80827" x="2994025" y="2055813"/>
          <p14:tracePt t="80847" x="3006725" y="2043113"/>
          <p14:tracePt t="80855" x="3017838" y="2043113"/>
          <p14:tracePt t="80861" x="3028950" y="2043113"/>
          <p14:tracePt t="80878" x="3041650" y="2043113"/>
          <p14:tracePt t="80886" x="3041650" y="2032000"/>
          <p14:tracePt t="80901" x="3052763" y="2032000"/>
          <p14:tracePt t="80971" x="3065463" y="2032000"/>
          <p14:tracePt t="80989" x="3076575" y="2032000"/>
          <p14:tracePt t="80997" x="3076575" y="2019300"/>
          <p14:tracePt t="81009" x="3089275" y="2019300"/>
          <p14:tracePt t="81025" x="3100388" y="2019300"/>
          <p14:tracePt t="81043" x="3124200" y="2019300"/>
          <p14:tracePt t="81061" x="3136900" y="2019300"/>
          <p14:tracePt t="81070" x="3148013" y="2019300"/>
          <p14:tracePt t="81086" x="3171825" y="2019300"/>
          <p14:tracePt t="81102" x="3195638" y="2019300"/>
          <p14:tracePt t="81153" x="3208338" y="2019300"/>
          <p14:tracePt t="81170" x="3219450" y="2019300"/>
          <p14:tracePt t="81176" x="3232150" y="2019300"/>
          <p14:tracePt t="81185" x="3243263" y="2019300"/>
          <p14:tracePt t="81201" x="3255963" y="2019300"/>
          <p14:tracePt t="81218" x="3267075" y="2019300"/>
          <p14:tracePt t="81242" x="3279775" y="2019300"/>
          <p14:tracePt t="81389" x="3279775" y="2008188"/>
          <p14:tracePt t="81626" x="3290888" y="2008188"/>
          <p14:tracePt t="81634" x="3303588" y="2008188"/>
          <p14:tracePt t="81643" x="3314700" y="2008188"/>
          <p14:tracePt t="81653" x="3338513" y="1995488"/>
          <p14:tracePt t="81668" x="3362325" y="1995488"/>
          <p14:tracePt t="81684" x="3398838" y="1984375"/>
          <p14:tracePt t="81702" x="3421063" y="1984375"/>
          <p14:tracePt t="81718" x="3444875" y="1971675"/>
          <p14:tracePt t="81751" x="3457575" y="1960563"/>
          <p14:tracePt t="82701" x="3444875" y="1960563"/>
          <p14:tracePt t="82715" x="3433763" y="1960563"/>
          <p14:tracePt t="82733" x="3421063" y="1960563"/>
          <p14:tracePt t="82760" x="3409950" y="1960563"/>
          <p14:tracePt t="82769" x="3409950" y="1971675"/>
          <p14:tracePt t="82774" x="3398838" y="1971675"/>
          <p14:tracePt t="82785" x="3386138" y="1971675"/>
          <p14:tracePt t="82801" x="3362325" y="1971675"/>
          <p14:tracePt t="82818" x="3338513" y="1984375"/>
          <p14:tracePt t="82834" x="3303588" y="1984375"/>
          <p14:tracePt t="82851" x="3255963" y="1995488"/>
          <p14:tracePt t="82868" x="3219450" y="1995488"/>
          <p14:tracePt t="82885" x="3184525" y="1995488"/>
          <p14:tracePt t="82901" x="3160713" y="1995488"/>
          <p14:tracePt t="82918" x="3113088" y="1995488"/>
          <p14:tracePt t="82934" x="3076575" y="1995488"/>
          <p14:tracePt t="82951" x="3041650" y="1995488"/>
          <p14:tracePt t="82967" x="3028950" y="1995488"/>
          <p14:tracePt t="83002" x="3017838" y="1995488"/>
          <p14:tracePt t="83018" x="2994025" y="1995488"/>
          <p14:tracePt t="83034" x="2922588" y="1995488"/>
          <p14:tracePt t="83052" x="2874963" y="1995488"/>
          <p14:tracePt t="83068" x="2840038" y="1995488"/>
          <p14:tracePt t="83084" x="2816225" y="1995488"/>
          <p14:tracePt t="83102" x="2779713" y="1995488"/>
          <p14:tracePt t="83118" x="2744788" y="1995488"/>
          <p14:tracePt t="83135" x="2720975" y="1995488"/>
          <p14:tracePt t="83152" x="2649538" y="1995488"/>
          <p14:tracePt t="83167" x="2601913" y="1995488"/>
          <p14:tracePt t="83185" x="2554288" y="1984375"/>
          <p14:tracePt t="83201" x="2506663" y="1984375"/>
          <p14:tracePt t="83217" x="2471738" y="1971675"/>
          <p14:tracePt t="83234" x="2435225" y="1960563"/>
          <p14:tracePt t="83252" x="2387600" y="1960563"/>
          <p14:tracePt t="83268" x="2363788" y="1947863"/>
          <p14:tracePt t="83285" x="2328863" y="1936750"/>
          <p14:tracePt t="83301" x="2292350" y="1936750"/>
          <p14:tracePt t="83317" x="2268538" y="1924050"/>
          <p14:tracePt t="83335" x="2222500" y="1924050"/>
          <p14:tracePt t="83351" x="2185988" y="1901825"/>
          <p14:tracePt t="83368" x="2138363" y="1901825"/>
          <p14:tracePt t="83384" x="2103438" y="1901825"/>
          <p14:tracePt t="83401" x="2066925" y="1901825"/>
          <p14:tracePt t="83417" x="2019300" y="1901825"/>
          <p14:tracePt t="83434" x="1995488" y="1901825"/>
          <p14:tracePt t="83451" x="1960563" y="1901825"/>
          <p14:tracePt t="83467" x="1936750" y="1901825"/>
          <p14:tracePt t="83729" x="1936750" y="1912938"/>
          <p14:tracePt t="83755" x="1960563" y="1912938"/>
          <p14:tracePt t="83764" x="1984375" y="1912938"/>
          <p14:tracePt t="83771" x="2019300" y="1912938"/>
          <p14:tracePt t="83785" x="2043113" y="1912938"/>
          <p14:tracePt t="83801" x="2079625" y="1912938"/>
          <p14:tracePt t="83818" x="2174875" y="1924050"/>
          <p14:tracePt t="83834" x="2233613" y="1947863"/>
          <p14:tracePt t="83851" x="2292350" y="1971675"/>
          <p14:tracePt t="83867" x="2316163" y="1984375"/>
          <p14:tracePt t="83884" x="2352675" y="1995488"/>
          <p14:tracePt t="83901" x="2387600" y="1995488"/>
          <p14:tracePt t="83917" x="2411413" y="2008188"/>
          <p14:tracePt t="83935" x="2482850" y="2019300"/>
          <p14:tracePt t="83951" x="2543175" y="2043113"/>
          <p14:tracePt t="83968" x="2590800" y="2055813"/>
          <p14:tracePt t="83985" x="2649538" y="2055813"/>
          <p14:tracePt t="84001" x="2673350" y="2066925"/>
          <p14:tracePt t="84018" x="2708275" y="2066925"/>
          <p14:tracePt t="84038" x="2732088" y="2066925"/>
          <p14:tracePt t="84051" x="2755900" y="2066925"/>
          <p14:tracePt t="84070" x="2768600" y="2066925"/>
          <p14:tracePt t="84085" x="2803525" y="2066925"/>
          <p14:tracePt t="84102" x="2827338" y="2066925"/>
          <p14:tracePt t="84118" x="2863850" y="2066925"/>
          <p14:tracePt t="84135" x="2911475" y="2066925"/>
          <p14:tracePt t="84152" x="2935288" y="2066925"/>
          <p14:tracePt t="84168" x="2959100" y="2066925"/>
          <p14:tracePt t="84185" x="2994025" y="2066925"/>
          <p14:tracePt t="84202" x="3017838" y="2066925"/>
          <p14:tracePt t="84218" x="3052763" y="2066925"/>
          <p14:tracePt t="84236" x="3076575" y="2066925"/>
          <p14:tracePt t="84252" x="3124200" y="2055813"/>
          <p14:tracePt t="84268" x="3136900" y="2055813"/>
          <p14:tracePt t="84285" x="3171825" y="2043113"/>
          <p14:tracePt t="84302" x="3184525" y="2043113"/>
          <p14:tracePt t="84318" x="3208338" y="2043113"/>
          <p14:tracePt t="84335" x="3219450" y="2043113"/>
          <p14:tracePt t="84351" x="3232150" y="2043113"/>
          <p14:tracePt t="84368" x="3255963" y="2032000"/>
          <p14:tracePt t="84385" x="3267075" y="2032000"/>
          <p14:tracePt t="84401" x="3290888" y="2032000"/>
          <p14:tracePt t="84418" x="3303588" y="2032000"/>
          <p14:tracePt t="84435" x="3314700" y="2032000"/>
          <p14:tracePt t="84468" x="3314700" y="2019300"/>
          <p14:tracePt t="84484" x="3327400" y="2019300"/>
          <p14:tracePt t="84501" x="3338513" y="2019300"/>
          <p14:tracePt t="84519" x="3351213" y="2019300"/>
          <p14:tracePt t="84534" x="3362325" y="2019300"/>
          <p14:tracePt t="84551" x="3375025" y="2008188"/>
          <p14:tracePt t="84584" x="3375025" y="1995488"/>
          <p14:tracePt t="84619" x="3386138" y="1995488"/>
          <p14:tracePt t="84725" x="3386138" y="1984375"/>
          <p14:tracePt t="84750" x="3409950" y="1984375"/>
          <p14:tracePt t="84768" x="3409950" y="1971675"/>
          <p14:tracePt t="84776" x="3421063" y="1971675"/>
          <p14:tracePt t="84795" x="3421063" y="1960563"/>
          <p14:tracePt t="84837" x="3433763" y="1947863"/>
          <p14:tracePt t="84861" x="3433763" y="1936750"/>
          <p14:tracePt t="84912" x="3433763" y="1924050"/>
          <p14:tracePt t="84940" x="3433763" y="1912938"/>
          <p14:tracePt t="85031" x="3433763" y="1901825"/>
          <p14:tracePt t="85081" x="3433763" y="1889125"/>
          <p14:tracePt t="85089" x="3421063" y="1889125"/>
          <p14:tracePt t="85105" x="3398838" y="1889125"/>
          <p14:tracePt t="85121" x="3386138" y="1889125"/>
          <p14:tracePt t="85136" x="3375025" y="1889125"/>
          <p14:tracePt t="85150" x="3362325" y="1889125"/>
          <p14:tracePt t="85167" x="3314700" y="1878013"/>
          <p14:tracePt t="85184" x="3279775" y="1878013"/>
          <p14:tracePt t="85201" x="3219450" y="1865313"/>
          <p14:tracePt t="85217" x="3184525" y="1865313"/>
          <p14:tracePt t="85234" x="3148013" y="1865313"/>
          <p14:tracePt t="85251" x="3124200" y="1865313"/>
          <p14:tracePt t="85268" x="3089275" y="1865313"/>
          <p14:tracePt t="85284" x="3052763" y="1878013"/>
          <p14:tracePt t="85300" x="3017838" y="1878013"/>
          <p14:tracePt t="85317" x="2994025" y="1878013"/>
          <p14:tracePt t="85333" x="2982913" y="1878013"/>
          <p14:tracePt t="85351" x="2959100" y="1878013"/>
          <p14:tracePt t="85367" x="2922588" y="1901825"/>
          <p14:tracePt t="85384" x="2898775" y="1901825"/>
          <p14:tracePt t="85400" x="2851150" y="1901825"/>
          <p14:tracePt t="85417" x="2827338" y="1912938"/>
          <p14:tracePt t="85434" x="2792413" y="1924050"/>
          <p14:tracePt t="85451" x="2768600" y="1924050"/>
          <p14:tracePt t="85467" x="2732088" y="1947863"/>
          <p14:tracePt t="85484" x="2697163" y="1947863"/>
          <p14:tracePt t="85500" x="2673350" y="1960563"/>
          <p14:tracePt t="85518" x="2625725" y="1971675"/>
          <p14:tracePt t="85534" x="2590800" y="1971675"/>
          <p14:tracePt t="85551" x="2578100" y="1984375"/>
          <p14:tracePt t="85567" x="2543175" y="1995488"/>
          <p14:tracePt t="85583" x="2519363" y="1995488"/>
          <p14:tracePt t="85601" x="2482850" y="1995488"/>
          <p14:tracePt t="85617" x="2435225" y="1995488"/>
          <p14:tracePt t="85633" x="2411413" y="1995488"/>
          <p14:tracePt t="85650" x="2376488" y="1995488"/>
          <p14:tracePt t="85667" x="2352675" y="1995488"/>
          <p14:tracePt t="85683" x="2316163" y="1995488"/>
          <p14:tracePt t="85700" x="2281238" y="1995488"/>
          <p14:tracePt t="85717" x="2246313" y="1995488"/>
          <p14:tracePt t="85733" x="2209800" y="1984375"/>
          <p14:tracePt t="85751" x="2185988" y="1984375"/>
          <p14:tracePt t="85768" x="2162175" y="1984375"/>
          <p14:tracePt t="85784" x="2138363" y="1984375"/>
          <p14:tracePt t="85801" x="2103438" y="1984375"/>
          <p14:tracePt t="85817" x="2090738" y="1984375"/>
          <p14:tracePt t="85833" x="2066925" y="1971675"/>
          <p14:tracePt t="85850" x="2055813" y="1971675"/>
          <p14:tracePt t="85867" x="2032000" y="1971675"/>
          <p14:tracePt t="85884" x="2008188" y="1971675"/>
          <p14:tracePt t="85900" x="1995488" y="1971675"/>
          <p14:tracePt t="85917" x="1984375" y="1960563"/>
          <p14:tracePt t="86289" x="1995488" y="1960563"/>
          <p14:tracePt t="86296" x="2008188" y="1947863"/>
          <p14:tracePt t="86305" x="2019300" y="1947863"/>
          <p14:tracePt t="86319" x="2043113" y="1947863"/>
          <p14:tracePt t="86334" x="2055813" y="1947863"/>
          <p14:tracePt t="86350" x="2103438" y="1947863"/>
          <p14:tracePt t="86367" x="2127250" y="1947863"/>
          <p14:tracePt t="86383" x="2162175" y="1960563"/>
          <p14:tracePt t="86400" x="2198688" y="1960563"/>
          <p14:tracePt t="86417" x="2222500" y="1960563"/>
          <p14:tracePt t="86433" x="2257425" y="1971675"/>
          <p14:tracePt t="86450" x="2281238" y="1984375"/>
          <p14:tracePt t="86467" x="2328863" y="1984375"/>
          <p14:tracePt t="86484" x="2400300" y="2008188"/>
          <p14:tracePt t="86500" x="2435225" y="2019300"/>
          <p14:tracePt t="86517" x="2471738" y="2019300"/>
          <p14:tracePt t="86534" x="2495550" y="2032000"/>
          <p14:tracePt t="86551" x="2543175" y="2032000"/>
          <p14:tracePt t="86567" x="2578100" y="2032000"/>
          <p14:tracePt t="86584" x="2601913" y="2032000"/>
          <p14:tracePt t="86600" x="2638425" y="2032000"/>
          <p14:tracePt t="86617" x="2673350" y="2032000"/>
          <p14:tracePt t="86633" x="2697163" y="2032000"/>
          <p14:tracePt t="86650" x="2732088" y="2032000"/>
          <p14:tracePt t="86667" x="2755900" y="2032000"/>
          <p14:tracePt t="86683" x="2779713" y="2032000"/>
          <p14:tracePt t="86700" x="2792413" y="2032000"/>
          <p14:tracePt t="86717" x="2803525" y="2032000"/>
          <p14:tracePt t="86733" x="2816225" y="2019300"/>
          <p14:tracePt t="86754" x="2827338" y="2019300"/>
          <p14:tracePt t="86878" x="2840038" y="2019300"/>
          <p14:tracePt t="86890" x="2840038" y="2008188"/>
          <p14:tracePt t="86897" x="2851150" y="2008188"/>
          <p14:tracePt t="86906" x="2863850" y="2008188"/>
          <p14:tracePt t="86917" x="2874963" y="2008188"/>
          <p14:tracePt t="86934" x="2887663" y="2008188"/>
          <p14:tracePt t="86951" x="2922588" y="2008188"/>
          <p14:tracePt t="86967" x="2959100" y="2008188"/>
          <p14:tracePt t="86984" x="2994025" y="2008188"/>
          <p14:tracePt t="87000" x="3006725" y="2008188"/>
          <p14:tracePt t="87018" x="3028950" y="2008188"/>
          <p14:tracePt t="87104" x="3041650" y="2008188"/>
          <p14:tracePt t="87118" x="3052763" y="2008188"/>
          <p14:tracePt t="87141" x="3065463" y="2008188"/>
          <p14:tracePt t="87157" x="3076575" y="2008188"/>
          <p14:tracePt t="87171" x="3089275" y="2008188"/>
          <p14:tracePt t="87187" x="3100388" y="2008188"/>
          <p14:tracePt t="87198" x="3113088" y="2008188"/>
          <p14:tracePt t="87204" x="3124200" y="2008188"/>
          <p14:tracePt t="87236" x="3136900" y="2008188"/>
          <p14:tracePt t="87250" x="3148013" y="2008188"/>
          <p14:tracePt t="87267" x="3171825" y="2019300"/>
          <p14:tracePt t="87459" x="3171825" y="2032000"/>
          <p14:tracePt t="87479" x="3171825" y="2043113"/>
          <p14:tracePt t="87485" x="3171825" y="2055813"/>
          <p14:tracePt t="87502" x="3171825" y="2066925"/>
          <p14:tracePt t="87517" x="3171825" y="2079625"/>
          <p14:tracePt t="87534" x="3184525" y="2090738"/>
          <p14:tracePt t="87550" x="3184525" y="2103438"/>
          <p14:tracePt t="87567" x="3184525" y="2114550"/>
          <p14:tracePt t="87605" x="3184525" y="2127250"/>
          <p14:tracePt t="87618" x="3195638" y="2127250"/>
          <p14:tracePt t="87634" x="3195638" y="2151063"/>
          <p14:tracePt t="87650" x="3195638" y="2162175"/>
          <p14:tracePt t="87666" x="3195638" y="2185988"/>
          <p14:tracePt t="87683" x="3195638" y="2198688"/>
          <p14:tracePt t="87700" x="3195638" y="2209800"/>
          <p14:tracePt t="87717" x="3195638" y="2233613"/>
          <p14:tracePt t="87750" x="3195638" y="2246313"/>
          <p14:tracePt t="87801" x="3195638" y="2257425"/>
          <p14:tracePt t="87819" x="3195638" y="2270125"/>
          <p14:tracePt t="87835" x="3195638" y="2281238"/>
          <p14:tracePt t="87881" x="3195638" y="2292350"/>
          <p14:tracePt t="87905" x="3195638" y="2305050"/>
          <p14:tracePt t="87933" x="3195638" y="2316163"/>
          <p14:tracePt t="87943" x="3184525" y="2316163"/>
          <p14:tracePt t="87955" x="3184525" y="2328863"/>
          <p14:tracePt t="87966" x="3184525" y="2339975"/>
          <p14:tracePt t="87983" x="3160713" y="2339975"/>
          <p14:tracePt t="88000" x="3148013" y="2352675"/>
          <p14:tracePt t="88017" x="3124200" y="2363788"/>
          <p14:tracePt t="88033" x="3100388" y="2387600"/>
          <p14:tracePt t="88050" x="3076575" y="2387600"/>
          <p14:tracePt t="88067" x="3065463" y="2387600"/>
          <p14:tracePt t="88084" x="3041650" y="2387600"/>
          <p14:tracePt t="88100" x="3006725" y="2400300"/>
          <p14:tracePt t="88117" x="2946400" y="2400300"/>
          <p14:tracePt t="88133" x="2863850" y="2400300"/>
          <p14:tracePt t="88150" x="2827338" y="2400300"/>
          <p14:tracePt t="88166" x="2816225" y="2400300"/>
          <p14:tracePt t="88183" x="2803525" y="2400300"/>
          <p14:tracePt t="88200" x="2768600" y="2400300"/>
          <p14:tracePt t="88217" x="2744788" y="2400300"/>
          <p14:tracePt t="88233" x="2673350" y="2387600"/>
          <p14:tracePt t="88250" x="2578100" y="2352675"/>
          <p14:tracePt t="88267" x="2459038" y="2316163"/>
          <p14:tracePt t="88284" x="2411413" y="2305050"/>
          <p14:tracePt t="88300" x="2387600" y="2305050"/>
          <p14:tracePt t="88317" x="2352675" y="2292350"/>
          <p14:tracePt t="88333" x="2328863" y="2292350"/>
          <p14:tracePt t="88350" x="2305050" y="2292350"/>
          <p14:tracePt t="88367" x="2268538" y="2292350"/>
          <p14:tracePt t="88383" x="2233613" y="2281238"/>
          <p14:tracePt t="88400" x="2209800" y="2270125"/>
          <p14:tracePt t="88417" x="2174875" y="2270125"/>
          <p14:tracePt t="88435" x="2151063" y="2257425"/>
          <p14:tracePt t="88450" x="2138363" y="2257425"/>
          <p14:tracePt t="88468" x="2103438" y="2257425"/>
          <p14:tracePt t="88485" x="2066925" y="2257425"/>
          <p14:tracePt t="88502" x="2043113" y="2257425"/>
          <p14:tracePt t="88519" x="2008188" y="2246313"/>
          <p14:tracePt t="88536" x="1995488" y="2246313"/>
          <p14:tracePt t="88584" x="1984375" y="2246313"/>
          <p14:tracePt t="88596" x="1971675" y="2246313"/>
          <p14:tracePt t="89217" x="1960563" y="2246313"/>
          <p14:tracePt t="89237" x="1947863" y="2246313"/>
          <p14:tracePt t="89257" x="1947863" y="2257425"/>
          <p14:tracePt t="89264" x="1936750" y="2257425"/>
          <p14:tracePt t="90124" x="1924050" y="2257425"/>
          <p14:tracePt t="90244" x="1924050" y="2270125"/>
          <p14:tracePt t="90287" x="1936750" y="2270125"/>
          <p14:tracePt t="90301" x="1947863" y="2270125"/>
          <p14:tracePt t="90318" x="1960563" y="2270125"/>
          <p14:tracePt t="90334" x="1984375" y="2270125"/>
          <p14:tracePt t="90342" x="1995488" y="2270125"/>
          <p14:tracePt t="90351" x="2008188" y="2270125"/>
          <p14:tracePt t="90366" x="2043113" y="2270125"/>
          <p14:tracePt t="90382" x="2066925" y="2270125"/>
          <p14:tracePt t="90400" x="2127250" y="2281238"/>
          <p14:tracePt t="90416" x="2174875" y="2292350"/>
          <p14:tracePt t="90433" x="2233613" y="2292350"/>
          <p14:tracePt t="90450" x="2363788" y="2305050"/>
          <p14:tracePt t="90466" x="2387600" y="2305050"/>
          <p14:tracePt t="90482" x="2424113" y="2316163"/>
          <p14:tracePt t="90499" x="2459038" y="2316163"/>
          <p14:tracePt t="90516" x="2482850" y="2316163"/>
          <p14:tracePt t="90533" x="2506663" y="2316163"/>
          <p14:tracePt t="90552" x="2554288" y="2328863"/>
          <p14:tracePt t="90568" x="2578100" y="2339975"/>
          <p14:tracePt t="90584" x="2601913" y="2339975"/>
          <p14:tracePt t="90602" x="2625725" y="2339975"/>
          <p14:tracePt t="90616" x="2660650" y="2339975"/>
          <p14:tracePt t="90633" x="2673350" y="2339975"/>
          <p14:tracePt t="90649" x="2708275" y="2339975"/>
          <p14:tracePt t="90666" x="2732088" y="2339975"/>
          <p14:tracePt t="90682" x="2779713" y="2352675"/>
          <p14:tracePt t="90699" x="2816225" y="2363788"/>
          <p14:tracePt t="90716" x="2851150" y="2363788"/>
          <p14:tracePt t="90732" x="2863850" y="2363788"/>
          <p14:tracePt t="90749" x="2887663" y="2363788"/>
          <p14:tracePt t="90766" x="2898775" y="2363788"/>
          <p14:tracePt t="90783" x="2922588" y="2363788"/>
          <p14:tracePt t="90862" x="2935288" y="2363788"/>
          <p14:tracePt t="90875" x="2946400" y="2363788"/>
          <p14:tracePt t="90891" x="2959100" y="2363788"/>
          <p14:tracePt t="90900" x="2970213" y="2363788"/>
          <p14:tracePt t="90916" x="2982913" y="2363788"/>
          <p14:tracePt t="90932" x="2994025" y="2363788"/>
          <p14:tracePt t="90948" x="3017838" y="2363788"/>
          <p14:tracePt t="90965" x="3028950" y="2352675"/>
          <p14:tracePt t="90982" x="3041650" y="2352675"/>
          <p14:tracePt t="90998" x="3065463" y="2352675"/>
          <p14:tracePt t="91015" x="3076575" y="2352675"/>
          <p14:tracePt t="91049" x="3089275" y="2339975"/>
          <p14:tracePt t="91068" x="3136900" y="2339975"/>
          <p14:tracePt t="91085" x="3171825" y="2328863"/>
          <p14:tracePt t="91100" x="3208338" y="2328863"/>
          <p14:tracePt t="91116" x="3232150" y="2316163"/>
          <p14:tracePt t="91132" x="3267075" y="2316163"/>
          <p14:tracePt t="91150" x="3290888" y="2316163"/>
          <p14:tracePt t="91183" x="3303588" y="2316163"/>
          <p14:tracePt t="91295" x="3290888" y="2316163"/>
          <p14:tracePt t="91311" x="3279775" y="2316163"/>
          <p14:tracePt t="91325" x="3267075" y="2328863"/>
          <p14:tracePt t="91333" x="3267075" y="2339975"/>
          <p14:tracePt t="91345" x="3255963" y="2352675"/>
          <p14:tracePt t="91353" x="3255963" y="2363788"/>
          <p14:tracePt t="91366" x="3255963" y="2376488"/>
          <p14:tracePt t="91387" x="3255963" y="2387600"/>
          <p14:tracePt t="91442" x="3255963" y="2400300"/>
          <p14:tracePt t="91784" x="3255963" y="2411413"/>
          <p14:tracePt t="91800" x="3255963" y="2424113"/>
          <p14:tracePt t="91808" x="3255963" y="2435225"/>
          <p14:tracePt t="91823" x="3255963" y="2459038"/>
          <p14:tracePt t="91846" x="3255963" y="2471738"/>
          <p14:tracePt t="92025" x="3255963" y="2482850"/>
          <p14:tracePt t="92059" x="3255963" y="2495550"/>
          <p14:tracePt t="92816" x="3255963" y="2506663"/>
          <p14:tracePt t="92827" x="3243263" y="2519363"/>
          <p14:tracePt t="92835" x="3243263" y="2530475"/>
          <p14:tracePt t="92849" x="3243263" y="2543175"/>
          <p14:tracePt t="92866" x="3232150" y="2590800"/>
          <p14:tracePt t="92881" x="3232150" y="2614613"/>
          <p14:tracePt t="92899" x="3219450" y="2649538"/>
          <p14:tracePt t="92915" x="3208338" y="2662238"/>
          <p14:tracePt t="93073" x="3195638" y="2662238"/>
          <p14:tracePt t="93081" x="3195638" y="2673350"/>
          <p14:tracePt t="93161" x="3184525" y="2673350"/>
          <p14:tracePt t="93174" x="3184525" y="2684463"/>
          <p14:tracePt t="93182" x="3171825" y="2684463"/>
          <p14:tracePt t="93198" x="3148013" y="2684463"/>
          <p14:tracePt t="93215" x="3124200" y="2684463"/>
          <p14:tracePt t="93232" x="3113088" y="2684463"/>
          <p14:tracePt t="93249" x="3089275" y="2684463"/>
          <p14:tracePt t="93328" x="3076575" y="2684463"/>
          <p14:tracePt t="93343" x="3065463" y="2684463"/>
          <p14:tracePt t="93351" x="3052763" y="2684463"/>
          <p14:tracePt t="93365" x="3041650" y="2684463"/>
          <p14:tracePt t="93382" x="3028950" y="2684463"/>
          <p14:tracePt t="93398" x="3006725" y="2684463"/>
          <p14:tracePt t="93415" x="2982913" y="2684463"/>
          <p14:tracePt t="93432" x="2946400" y="2684463"/>
          <p14:tracePt t="93448" x="2898775" y="2673350"/>
          <p14:tracePt t="93465" x="2874963" y="2673350"/>
          <p14:tracePt t="93482" x="2874963" y="2662238"/>
          <p14:tracePt t="93518" x="2863850" y="2662238"/>
          <p14:tracePt t="93554" x="2851150" y="2662238"/>
          <p14:tracePt t="93570" x="2840038" y="2662238"/>
          <p14:tracePt t="93581" x="2827338" y="2662238"/>
          <p14:tracePt t="93720" x="2840038" y="2662238"/>
          <p14:tracePt t="93736" x="2851150" y="2649538"/>
          <p14:tracePt t="93743" x="2863850" y="2649538"/>
          <p14:tracePt t="93759" x="2887663" y="2649538"/>
          <p14:tracePt t="93767" x="2898775" y="2649538"/>
          <p14:tracePt t="93782" x="2935288" y="2649538"/>
          <p14:tracePt t="93799" x="2959100" y="2649538"/>
          <p14:tracePt t="93815" x="2994025" y="2649538"/>
          <p14:tracePt t="93832" x="3017838" y="2649538"/>
          <p14:tracePt t="93849" x="3041650" y="2649538"/>
          <p14:tracePt t="93864" x="3052763" y="2649538"/>
          <p14:tracePt t="93882" x="3076575" y="2649538"/>
          <p14:tracePt t="93898" x="3113088" y="2649538"/>
          <p14:tracePt t="93914" x="3124200" y="2649538"/>
          <p14:tracePt t="93931" x="3148013" y="2649538"/>
          <p14:tracePt t="93948" x="3160713" y="2649538"/>
          <p14:tracePt t="93967" x="3171825" y="2649538"/>
          <p14:tracePt t="93985" x="3195638" y="2649538"/>
          <p14:tracePt t="93999" x="3219450" y="2649538"/>
          <p14:tracePt t="94015" x="3243263" y="2638425"/>
          <p14:tracePt t="94032" x="3267075" y="2638425"/>
          <p14:tracePt t="94048" x="3290888" y="2638425"/>
          <p14:tracePt t="94065" x="3314700" y="2625725"/>
          <p14:tracePt t="94082" x="3338513" y="2614613"/>
          <p14:tracePt t="94099" x="3351213" y="2614613"/>
          <p14:tracePt t="94132" x="3351213" y="2601913"/>
          <p14:tracePt t="94148" x="3362325" y="2601913"/>
          <p14:tracePt t="94174" x="3362325" y="2590800"/>
          <p14:tracePt t="94206" x="3375025" y="2590800"/>
          <p14:tracePt t="94212" x="3386138" y="2590800"/>
          <p14:tracePt t="94220" x="3386138" y="2578100"/>
          <p14:tracePt t="94519" x="3398838" y="2566988"/>
          <p14:tracePt t="94538" x="3398838" y="2554288"/>
          <p14:tracePt t="94545" x="3421063" y="2543175"/>
          <p14:tracePt t="94553" x="3421063" y="2530475"/>
          <p14:tracePt t="94565" x="3444875" y="2519363"/>
          <p14:tracePt t="94581" x="3457575" y="2506663"/>
          <p14:tracePt t="94598" x="3468688" y="2482850"/>
          <p14:tracePt t="94615" x="3492500" y="2459038"/>
          <p14:tracePt t="94632" x="3505200" y="2447925"/>
          <p14:tracePt t="94649" x="3516313" y="2424113"/>
          <p14:tracePt t="94665" x="3516313" y="2411413"/>
          <p14:tracePt t="94681" x="3529013" y="2400300"/>
          <p14:tracePt t="94698" x="3540125" y="2376488"/>
          <p14:tracePt t="94715" x="3552825" y="2352675"/>
          <p14:tracePt t="94732" x="3552825" y="2328863"/>
          <p14:tracePt t="94749" x="3563938" y="2305050"/>
          <p14:tracePt t="94765" x="3563938" y="2281238"/>
          <p14:tracePt t="94781" x="3576638" y="2246313"/>
          <p14:tracePt t="94798" x="3587750" y="2222500"/>
          <p14:tracePt t="94815" x="3600450" y="2198688"/>
          <p14:tracePt t="94831" x="3611563" y="2185988"/>
          <p14:tracePt t="94848" x="3611563" y="2138363"/>
          <p14:tracePt t="94865" x="3624263" y="2127250"/>
          <p14:tracePt t="94881" x="3624263" y="2103438"/>
          <p14:tracePt t="94898" x="3624263" y="2079625"/>
          <p14:tracePt t="94914" x="3624263" y="2055813"/>
          <p14:tracePt t="94931" x="3624263" y="2043113"/>
          <p14:tracePt t="94948" x="3624263" y="2019300"/>
          <p14:tracePt t="94965" x="3624263" y="1995488"/>
          <p14:tracePt t="94981" x="3624263" y="1960563"/>
          <p14:tracePt t="94998" x="3624263" y="1924050"/>
          <p14:tracePt t="95014" x="3624263" y="1889125"/>
          <p14:tracePt t="95031" x="3624263" y="1878013"/>
          <p14:tracePt t="95048" x="3611563" y="1841500"/>
          <p14:tracePt t="95065" x="3600450" y="1806575"/>
          <p14:tracePt t="95081" x="3563938" y="1758950"/>
          <p14:tracePt t="95098" x="3540125" y="1722438"/>
          <p14:tracePt t="95115" x="3505200" y="1674813"/>
          <p14:tracePt t="95131" x="3468688" y="1639888"/>
          <p14:tracePt t="95148" x="3433763" y="1592263"/>
          <p14:tracePt t="95165" x="3386138" y="1544638"/>
          <p14:tracePt t="95181" x="3351213" y="1509713"/>
          <p14:tracePt t="95198" x="3327400" y="1473200"/>
          <p14:tracePt t="95214" x="3303588" y="1449388"/>
          <p14:tracePt t="95231" x="3279775" y="1425575"/>
          <p14:tracePt t="95248" x="3243263" y="1390650"/>
          <p14:tracePt t="95264" x="3219450" y="1354138"/>
          <p14:tracePt t="95281" x="3184525" y="1319213"/>
          <p14:tracePt t="95298" x="3113088" y="1271588"/>
          <p14:tracePt t="95315" x="3065463" y="1235075"/>
          <p14:tracePt t="95332" x="3028950" y="1200150"/>
          <p14:tracePt t="95348" x="2994025" y="1163638"/>
          <p14:tracePt t="95365" x="2970213" y="1128713"/>
          <p14:tracePt t="95381" x="2946400" y="1104900"/>
          <p14:tracePt t="95398" x="2911475" y="1081088"/>
          <p14:tracePt t="95415" x="2863850" y="1022350"/>
          <p14:tracePt t="95431" x="2827338" y="998538"/>
          <p14:tracePt t="95448" x="2792413" y="962025"/>
          <p14:tracePt t="95465" x="2732088" y="927100"/>
          <p14:tracePt t="95481" x="2697163" y="903288"/>
          <p14:tracePt t="95498" x="2649538" y="866775"/>
          <p14:tracePt t="95515" x="2566988" y="808038"/>
          <p14:tracePt t="95532" x="2530475" y="771525"/>
          <p14:tracePt t="95548" x="2495550" y="736600"/>
          <p14:tracePt t="95565" x="2447925" y="701675"/>
          <p14:tracePt t="95582" x="2411413" y="677863"/>
          <p14:tracePt t="95598" x="2387600" y="641350"/>
          <p14:tracePt t="95615" x="2328863" y="593725"/>
          <p14:tracePt t="95632" x="2292350" y="558800"/>
          <p14:tracePt t="95648" x="2246313" y="534988"/>
          <p14:tracePt t="95664" x="2198688" y="511175"/>
          <p14:tracePt t="95681" x="2174875" y="487363"/>
          <p14:tracePt t="95698" x="2127250" y="463550"/>
          <p14:tracePt t="95714" x="2090738" y="450850"/>
          <p14:tracePt t="95733" x="2043113" y="439738"/>
          <p14:tracePt t="95750" x="2019300" y="439738"/>
          <p14:tracePt t="95765" x="1995488" y="439738"/>
          <p14:tracePt t="95782" x="1971675" y="450850"/>
          <p14:tracePt t="95798" x="1924050" y="474663"/>
          <p14:tracePt t="95815" x="1878013" y="522288"/>
          <p14:tracePt t="95831" x="1758950" y="558800"/>
          <p14:tracePt t="95848" x="1616075" y="606425"/>
          <p14:tracePt t="95865" x="1438275" y="677863"/>
          <p14:tracePt t="95881" x="1390650" y="712788"/>
          <p14:tracePt t="95898" x="1343025" y="749300"/>
          <p14:tracePt t="95914" x="1306513" y="771525"/>
          <p14:tracePt t="95931" x="1271588" y="808038"/>
          <p14:tracePt t="95948" x="1247775" y="842963"/>
          <p14:tracePt t="95965" x="1223963" y="879475"/>
          <p14:tracePt t="95981" x="1187450" y="938213"/>
          <p14:tracePt t="95999" x="1187450" y="985838"/>
          <p14:tracePt t="96016" x="1187450" y="1081088"/>
          <p14:tracePt t="96031" x="1187450" y="1176338"/>
          <p14:tracePt t="96048" x="1187450" y="1282700"/>
          <p14:tracePt t="96065" x="1187450" y="1377950"/>
          <p14:tracePt t="96081" x="1211263" y="1449388"/>
          <p14:tracePt t="96098" x="1223963" y="1520825"/>
          <p14:tracePt t="96115" x="1271588" y="1627188"/>
          <p14:tracePt t="96131" x="1306513" y="1735138"/>
          <p14:tracePt t="96147" x="1354138" y="1865313"/>
          <p14:tracePt t="96164" x="1414463" y="1971675"/>
          <p14:tracePt t="96181" x="1473200" y="2138363"/>
          <p14:tracePt t="96198" x="1509713" y="2209800"/>
          <p14:tracePt t="96214" x="1568450" y="2292350"/>
          <p14:tracePt t="96231" x="1603375" y="2339975"/>
          <p14:tracePt t="96248" x="1639888" y="2387600"/>
          <p14:tracePt t="96264" x="1674813" y="2447925"/>
          <p14:tracePt t="96281" x="1711325" y="2495550"/>
          <p14:tracePt t="96298" x="1746250" y="2566988"/>
          <p14:tracePt t="96314" x="1889125" y="2662238"/>
          <p14:tracePt t="96331" x="1960563" y="2697163"/>
          <p14:tracePt t="96348" x="2008188" y="2732088"/>
          <p14:tracePt t="96364" x="2043113" y="2768600"/>
          <p14:tracePt t="96381" x="2066925" y="2803525"/>
          <p14:tracePt t="96398" x="2103438" y="2827338"/>
          <p14:tracePt t="96414" x="2174875" y="2840038"/>
          <p14:tracePt t="96431" x="2292350" y="2874963"/>
          <p14:tracePt t="96448" x="2482850" y="2911475"/>
          <p14:tracePt t="96464" x="2566988" y="2911475"/>
          <p14:tracePt t="96481" x="2614613" y="2911475"/>
          <p14:tracePt t="96498" x="2649538" y="2911475"/>
          <p14:tracePt t="96514" x="2684463" y="2911475"/>
          <p14:tracePt t="96531" x="2851150" y="2911475"/>
          <p14:tracePt t="96548" x="2982913" y="2922588"/>
          <p14:tracePt t="96564" x="3113088" y="2935288"/>
          <p14:tracePt t="96581" x="3243263" y="2935288"/>
          <p14:tracePt t="96598" x="3362325" y="2946400"/>
          <p14:tracePt t="96614" x="3421063" y="2946400"/>
          <p14:tracePt t="96631" x="3481388" y="2935288"/>
          <p14:tracePt t="96648" x="3492500" y="2935288"/>
          <p14:tracePt t="96664" x="3516313" y="2898775"/>
          <p14:tracePt t="96681" x="3552825" y="2874963"/>
          <p14:tracePt t="96697" x="3587750" y="2851150"/>
          <p14:tracePt t="96714" x="3624263" y="2816225"/>
          <p14:tracePt t="96731" x="3671888" y="2792413"/>
          <p14:tracePt t="96748" x="3743325" y="2744788"/>
          <p14:tracePt t="96764" x="3778250" y="2720975"/>
          <p14:tracePt t="96781" x="3802063" y="2684463"/>
          <p14:tracePt t="96798" x="3836988" y="2649538"/>
          <p14:tracePt t="96814" x="3860800" y="2614613"/>
          <p14:tracePt t="96831" x="3884613" y="2578100"/>
          <p14:tracePt t="96848" x="3908425" y="2554288"/>
          <p14:tracePt t="96865" x="3932238" y="2519363"/>
          <p14:tracePt t="96881" x="3956050" y="2459038"/>
          <p14:tracePt t="96898" x="3956050" y="2424113"/>
          <p14:tracePt t="96914" x="3979863" y="2363788"/>
          <p14:tracePt t="96931" x="3979863" y="2316163"/>
          <p14:tracePt t="96948" x="3979863" y="2270125"/>
          <p14:tracePt t="96964" x="3979863" y="2233613"/>
          <p14:tracePt t="96981" x="3979863" y="2174875"/>
          <p14:tracePt t="96997" x="3992563" y="2127250"/>
          <p14:tracePt t="97014" x="3992563" y="2079625"/>
          <p14:tracePt t="97031" x="3992563" y="2019300"/>
          <p14:tracePt t="97048" x="3979863" y="1995488"/>
          <p14:tracePt t="97064" x="3944938" y="1936750"/>
          <p14:tracePt t="97081" x="3908425" y="1889125"/>
          <p14:tracePt t="97098" x="3873500" y="1854200"/>
          <p14:tracePt t="97115" x="3849688" y="1817688"/>
          <p14:tracePt t="97131" x="3825875" y="1793875"/>
          <p14:tracePt t="97148" x="3802063" y="1758950"/>
          <p14:tracePt t="97164" x="3778250" y="1722438"/>
          <p14:tracePt t="97184" x="3730625" y="1674813"/>
          <p14:tracePt t="97215" x="3683000" y="1603375"/>
          <p14:tracePt t="97231" x="3659188" y="1568450"/>
          <p14:tracePt t="97248" x="3624263" y="1544638"/>
          <p14:tracePt t="97264" x="3587750" y="1509713"/>
          <p14:tracePt t="97281" x="3563938" y="1473200"/>
          <p14:tracePt t="97298" x="3540125" y="1438275"/>
          <p14:tracePt t="97315" x="3516313" y="1401763"/>
          <p14:tracePt t="97332" x="3492500" y="1354138"/>
          <p14:tracePt t="97348" x="3457575" y="1319213"/>
          <p14:tracePt t="97365" x="3421063" y="1295400"/>
          <p14:tracePt t="97381" x="3386138" y="1258888"/>
          <p14:tracePt t="97397" x="3351213" y="1223963"/>
          <p14:tracePt t="97417" x="3303588" y="1176338"/>
          <p14:tracePt t="97434" x="3267075" y="1152525"/>
          <p14:tracePt t="97448" x="3232150" y="1117600"/>
          <p14:tracePt t="97464" x="3195638" y="1093788"/>
          <p14:tracePt t="97481" x="3171825" y="1069975"/>
          <p14:tracePt t="97499" x="3148013" y="1033463"/>
          <p14:tracePt t="97517" x="3124200" y="998538"/>
          <p14:tracePt t="97533" x="3100388" y="985838"/>
          <p14:tracePt t="97551" x="3076575" y="962025"/>
          <p14:tracePt t="97567" x="3052763" y="927100"/>
          <p14:tracePt t="97582" x="3028950" y="903288"/>
          <p14:tracePt t="97598" x="2994025" y="866775"/>
          <p14:tracePt t="97614" x="2970213" y="831850"/>
          <p14:tracePt t="97631" x="2935288" y="808038"/>
          <p14:tracePt t="97648" x="2874963" y="749300"/>
          <p14:tracePt t="97664" x="2851150" y="736600"/>
          <p14:tracePt t="97681" x="2816225" y="725488"/>
          <p14:tracePt t="97698" x="2779713" y="701675"/>
          <p14:tracePt t="97714" x="2744788" y="688975"/>
          <p14:tracePt t="97731" x="2708275" y="677863"/>
          <p14:tracePt t="97748" x="2638425" y="677863"/>
          <p14:tracePt t="97764" x="2519363" y="665163"/>
          <p14:tracePt t="97781" x="2447925" y="665163"/>
          <p14:tracePt t="97798" x="2387600" y="665163"/>
          <p14:tracePt t="97814" x="2339975" y="654050"/>
          <p14:tracePt t="97831" x="2316163" y="654050"/>
          <p14:tracePt t="97847" x="2281238" y="654050"/>
          <p14:tracePt t="97864" x="2246313" y="654050"/>
          <p14:tracePt t="97881" x="2174875" y="688975"/>
          <p14:tracePt t="97897" x="2079625" y="736600"/>
          <p14:tracePt t="97914" x="1984375" y="760413"/>
          <p14:tracePt t="97931" x="1900238" y="795338"/>
          <p14:tracePt t="97948" x="1806575" y="819150"/>
          <p14:tracePt t="97965" x="1746250" y="855663"/>
          <p14:tracePt t="97981" x="1674813" y="903288"/>
          <p14:tracePt t="97998" x="1639888" y="914400"/>
          <p14:tracePt t="98014" x="1603375" y="950913"/>
          <p14:tracePt t="98031" x="1568450" y="985838"/>
          <p14:tracePt t="98048" x="1531938" y="1022350"/>
          <p14:tracePt t="98064" x="1509713" y="1057275"/>
          <p14:tracePt t="98081" x="1449388" y="1104900"/>
          <p14:tracePt t="98098" x="1414463" y="1141413"/>
          <p14:tracePt t="98114" x="1390650" y="1176338"/>
          <p14:tracePt t="98131" x="1354138" y="1211263"/>
          <p14:tracePt t="98148" x="1319213" y="1247775"/>
          <p14:tracePt t="98164" x="1295400" y="1271588"/>
          <p14:tracePt t="98181" x="1271588" y="1306513"/>
          <p14:tracePt t="98183" x="1258888" y="1330325"/>
          <p14:tracePt t="98197" x="1247775" y="1366838"/>
          <p14:tracePt t="98214" x="1235075" y="1462088"/>
          <p14:tracePt t="98230" x="1235075" y="1520825"/>
          <p14:tracePt t="98248" x="1235075" y="1555750"/>
          <p14:tracePt t="98264" x="1235075" y="1603375"/>
          <p14:tracePt t="98280" x="1235075" y="1627188"/>
          <p14:tracePt t="98297" x="1258888" y="1687513"/>
          <p14:tracePt t="98314" x="1282700" y="1722438"/>
          <p14:tracePt t="98331" x="1319213" y="1793875"/>
          <p14:tracePt t="98347" x="1366838" y="1889125"/>
          <p14:tracePt t="98364" x="1401763" y="1971675"/>
          <p14:tracePt t="98381" x="1425575" y="2019300"/>
          <p14:tracePt t="98399" x="1449388" y="2103438"/>
          <p14:tracePt t="98416" x="1485900" y="2174875"/>
          <p14:tracePt t="98433" x="1520825" y="2233613"/>
          <p14:tracePt t="98448" x="1555750" y="2281238"/>
          <p14:tracePt t="98464" x="1592263" y="2305050"/>
          <p14:tracePt t="98482" x="1627188" y="2339975"/>
          <p14:tracePt t="98498" x="1663700" y="2376488"/>
          <p14:tracePt t="98516" x="1687513" y="2411413"/>
          <p14:tracePt t="98533" x="1746250" y="2459038"/>
          <p14:tracePt t="98549" x="1782763" y="2495550"/>
          <p14:tracePt t="98567" x="1806575" y="2530475"/>
          <p14:tracePt t="98583" x="1841500" y="2566988"/>
          <p14:tracePt t="98599" x="1865313" y="2601913"/>
          <p14:tracePt t="98616" x="1900238" y="2625725"/>
          <p14:tracePt t="98631" x="1936750" y="2662238"/>
          <p14:tracePt t="98647" x="1984375" y="2697163"/>
          <p14:tracePt t="98664" x="2032000" y="2744788"/>
          <p14:tracePt t="98681" x="2066925" y="2768600"/>
          <p14:tracePt t="98698" x="2090738" y="2792413"/>
          <p14:tracePt t="98714" x="2127250" y="2803525"/>
          <p14:tracePt t="98731" x="2162175" y="2827338"/>
          <p14:tracePt t="98747" x="2198688" y="2851150"/>
          <p14:tracePt t="98764" x="2222500" y="2863850"/>
          <p14:tracePt t="98780" x="2281238" y="2898775"/>
          <p14:tracePt t="98798" x="2305050" y="2911475"/>
          <p14:tracePt t="98814" x="2352675" y="2935288"/>
          <p14:tracePt t="98831" x="2400300" y="2959100"/>
          <p14:tracePt t="98849" x="2424113" y="2970213"/>
          <p14:tracePt t="98866" x="2459038" y="2970213"/>
          <p14:tracePt t="98881" x="2482850" y="2982913"/>
          <p14:tracePt t="98898" x="2495550" y="2982913"/>
          <p14:tracePt t="98914" x="2506663" y="2982913"/>
          <p14:tracePt t="98931" x="2519363" y="2982913"/>
          <p14:tracePt t="98948" x="2543175" y="2994025"/>
          <p14:tracePt t="98965" x="2566988" y="2994025"/>
          <p14:tracePt t="98981" x="2601913" y="3006725"/>
          <p14:tracePt t="98998" x="2614613" y="3006725"/>
          <p14:tracePt t="99015" x="2638425" y="3017838"/>
          <p14:tracePt t="99031" x="2649538" y="3017838"/>
          <p14:tracePt t="99048" x="2673350" y="3017838"/>
          <p14:tracePt t="99064" x="2684463" y="3017838"/>
          <p14:tracePt t="99081" x="2720975" y="3041650"/>
          <p14:tracePt t="99098" x="2779713" y="3065463"/>
          <p14:tracePt t="99114" x="2816225" y="3065463"/>
          <p14:tracePt t="99130" x="2874963" y="3089275"/>
          <p14:tracePt t="99147" x="2911475" y="3100388"/>
          <p14:tracePt t="99164" x="2935288" y="3100388"/>
          <p14:tracePt t="99180" x="2970213" y="3100388"/>
          <p14:tracePt t="99182" x="2982913" y="3100388"/>
          <p14:tracePt t="99198" x="2994025" y="3100388"/>
          <p14:tracePt t="99214" x="3028950" y="3089275"/>
          <p14:tracePt t="99231" x="3136900" y="3076575"/>
          <p14:tracePt t="99248" x="3219450" y="3076575"/>
          <p14:tracePt t="99265" x="3290888" y="3065463"/>
          <p14:tracePt t="99282" x="3351213" y="3054350"/>
          <p14:tracePt t="99300" x="3398838" y="3041650"/>
          <p14:tracePt t="99316" x="3433763" y="3017838"/>
          <p14:tracePt t="99332" x="3457575" y="2994025"/>
          <p14:tracePt t="99349" x="3481388" y="2970213"/>
          <p14:tracePt t="99364" x="3505200" y="2946400"/>
          <p14:tracePt t="99380" x="3529013" y="2922588"/>
          <p14:tracePt t="99397" x="3552825" y="2911475"/>
          <p14:tracePt t="99414" x="3563938" y="2898775"/>
          <p14:tracePt t="99430" x="3587750" y="2887663"/>
          <p14:tracePt t="99447" x="3611563" y="2863850"/>
          <p14:tracePt t="99463" x="3648075" y="2840038"/>
          <p14:tracePt t="99480" x="3671888" y="2816225"/>
          <p14:tracePt t="99497" x="3695700" y="2803525"/>
          <p14:tracePt t="99513" x="3730625" y="2768600"/>
          <p14:tracePt t="99530" x="3767138" y="2744788"/>
          <p14:tracePt t="99548" x="3813175" y="2697163"/>
          <p14:tracePt t="99564" x="3849688" y="2673350"/>
          <p14:tracePt t="99581" x="3860800" y="2662238"/>
          <p14:tracePt t="99597" x="3873500" y="2638425"/>
          <p14:tracePt t="99614" x="3897313" y="2614613"/>
          <p14:tracePt t="99630" x="3897313" y="2601913"/>
          <p14:tracePt t="99646" x="3908425" y="2590800"/>
          <p14:tracePt t="99789" x="3908425" y="2578100"/>
          <p14:tracePt t="99852" x="3908425" y="2566988"/>
          <p14:tracePt t="99873" x="3897313" y="2566988"/>
          <p14:tracePt t="99881" x="3884613" y="2566988"/>
          <p14:tracePt t="99898" x="3873500" y="2566988"/>
          <p14:tracePt t="99906" x="3860800" y="2566988"/>
          <p14:tracePt t="99914" x="3836988" y="2578100"/>
          <p14:tracePt t="99930" x="3743325" y="2590800"/>
          <p14:tracePt t="99946" x="3683000" y="2601913"/>
          <p14:tracePt t="99964" x="3635375" y="2625725"/>
          <p14:tracePt t="99980" x="3587750" y="2638425"/>
          <p14:tracePt t="99997" x="3552825" y="2662238"/>
          <p14:tracePt t="100014" x="3492500" y="2697163"/>
          <p14:tracePt t="100031" x="3468688" y="2708275"/>
          <p14:tracePt t="100046" x="3433763" y="2720975"/>
          <p14:tracePt t="100064" x="3409950" y="2732088"/>
          <p14:tracePt t="100080" x="3386138" y="2755900"/>
          <p14:tracePt t="100097" x="3351213" y="2768600"/>
          <p14:tracePt t="100114" x="3314700" y="2792413"/>
          <p14:tracePt t="100131" x="3279775" y="2803525"/>
          <p14:tracePt t="100147" x="3267075" y="2803525"/>
          <p14:tracePt t="100164" x="3243263" y="2803525"/>
          <p14:tracePt t="100180" x="3208338" y="2803525"/>
          <p14:tracePt t="100182" x="3195638" y="2803525"/>
          <p14:tracePt t="100196" x="3160713" y="2803525"/>
          <p14:tracePt t="100215" x="3148013" y="2803525"/>
          <p14:tracePt t="100232" x="3136900" y="2803525"/>
          <p14:tracePt t="100271" x="3124200" y="2803525"/>
          <p14:tracePt t="100283" x="3100388" y="2803525"/>
          <p14:tracePt t="100300" x="3017838" y="2792413"/>
          <p14:tracePt t="100316" x="2863850" y="2732088"/>
          <p14:tracePt t="100333" x="2803525" y="2708275"/>
          <p14:tracePt t="100349" x="2768600" y="2684463"/>
          <p14:tracePt t="100365" x="2744788" y="2673350"/>
          <p14:tracePt t="100381" x="2732088" y="2673350"/>
          <p14:tracePt t="100514" x="2720975" y="2673350"/>
          <p14:tracePt t="100620" x="2720975" y="2662238"/>
          <p14:tracePt t="100679" x="2732088" y="2662238"/>
          <p14:tracePt t="100696" x="2744788" y="2662238"/>
          <p14:tracePt t="100702" x="2744788" y="2649538"/>
          <p14:tracePt t="100714" x="2755900" y="2649538"/>
          <p14:tracePt t="100730" x="2779713" y="2638425"/>
          <p14:tracePt t="100746" x="2803525" y="2638425"/>
          <p14:tracePt t="100747" x="2816225" y="2638425"/>
          <p14:tracePt t="100763" x="2851150" y="2638425"/>
          <p14:tracePt t="100780" x="2887663" y="2638425"/>
          <p14:tracePt t="100796" x="2898775" y="2638425"/>
          <p14:tracePt t="100814" x="2935288" y="2638425"/>
          <p14:tracePt t="100831" x="2959100" y="2638425"/>
          <p14:tracePt t="100847" x="2982913" y="2638425"/>
          <p14:tracePt t="100863" x="2994025" y="2625725"/>
          <p14:tracePt t="100880" x="3017838" y="2625725"/>
          <p14:tracePt t="100897" x="3028950" y="2625725"/>
          <p14:tracePt t="101352" x="3017838" y="2625725"/>
          <p14:tracePt t="101392" x="3006725" y="2625725"/>
          <p14:tracePt t="101525" x="3006725" y="2614613"/>
          <p14:tracePt t="101703" x="3006725" y="2601913"/>
          <p14:tracePt t="102034" x="3006725" y="2590800"/>
          <p14:tracePt t="117739" x="3041650" y="2590800"/>
          <p14:tracePt t="117745" x="3052763" y="2590800"/>
          <p14:tracePt t="117761" x="3065463" y="2590800"/>
          <p14:tracePt t="117776" x="3076575" y="2590800"/>
          <p14:tracePt t="117843" x="3076575" y="2578100"/>
          <p14:tracePt t="117851" x="3100388" y="2566988"/>
          <p14:tracePt t="117861" x="3136900" y="2566988"/>
          <p14:tracePt t="117876" x="3208338" y="2566988"/>
          <p14:tracePt t="117892" x="3243263" y="2566988"/>
          <p14:tracePt t="118121" x="3255963" y="2566988"/>
          <p14:tracePt t="118129" x="3267075" y="2566988"/>
          <p14:tracePt t="118137" x="3279775" y="2566988"/>
          <p14:tracePt t="118145" x="3290888" y="2566988"/>
          <p14:tracePt t="118159" x="3303588" y="2566988"/>
          <p14:tracePt t="118176" x="3338513" y="2566988"/>
          <p14:tracePt t="118178" x="3351213" y="2554288"/>
          <p14:tracePt t="118193" x="3386138" y="2530475"/>
          <p14:tracePt t="118209" x="3421063" y="2519363"/>
          <p14:tracePt t="118226" x="3444875" y="2495550"/>
          <p14:tracePt t="118242" x="3457575" y="2482850"/>
          <p14:tracePt t="118259" x="3468688" y="2482850"/>
          <p14:tracePt t="118292" x="3468688" y="2471738"/>
          <p14:tracePt t="118316" x="3481388" y="2471738"/>
          <p14:tracePt t="118351" x="3492500" y="2459038"/>
          <p14:tracePt t="118367" x="3492500" y="2447925"/>
          <p14:tracePt t="118393" x="3505200" y="2435225"/>
          <p14:tracePt t="118413" x="3516313" y="2435225"/>
          <p14:tracePt t="118422" x="3516313" y="2424113"/>
          <p14:tracePt t="118555" x="3516313" y="2411413"/>
          <p14:tracePt t="118613" x="3505200" y="2411413"/>
          <p14:tracePt t="118633" x="3492500" y="2411413"/>
          <p14:tracePt t="118649" x="3481388" y="2411413"/>
          <p14:tracePt t="118677" x="3468688" y="2411413"/>
          <p14:tracePt t="118685" x="3457575" y="2411413"/>
          <p14:tracePt t="118699" x="3444875" y="2411413"/>
          <p14:tracePt t="118709" x="3433763" y="2411413"/>
          <p14:tracePt t="118726" x="3421063" y="2424113"/>
          <p14:tracePt t="118742" x="3386138" y="2424113"/>
          <p14:tracePt t="118759" x="3362325" y="2424113"/>
          <p14:tracePt t="118776" x="3338513" y="2424113"/>
          <p14:tracePt t="118792" x="3314700" y="2435225"/>
          <p14:tracePt t="118809" x="3290888" y="2435225"/>
          <p14:tracePt t="118825" x="3279775" y="2447925"/>
          <p14:tracePt t="118842" x="3255963" y="2459038"/>
          <p14:tracePt t="118858" x="3219450" y="2459038"/>
          <p14:tracePt t="118876" x="3195638" y="2471738"/>
          <p14:tracePt t="118892" x="3160713" y="2471738"/>
          <p14:tracePt t="118910" x="3113088" y="2471738"/>
          <p14:tracePt t="118926" x="3076575" y="2471738"/>
          <p14:tracePt t="118942" x="3052763" y="2459038"/>
          <p14:tracePt t="118959" x="3017838" y="2459038"/>
          <p14:tracePt t="118975" x="2994025" y="2459038"/>
          <p14:tracePt t="118992" x="2935288" y="2435225"/>
          <p14:tracePt t="119008" x="2898775" y="2424113"/>
          <p14:tracePt t="119026" x="2851150" y="2400300"/>
          <p14:tracePt t="119041" x="2816225" y="2400300"/>
          <p14:tracePt t="119058" x="2779713" y="2387600"/>
          <p14:tracePt t="119075" x="2768600" y="2387600"/>
          <p14:tracePt t="119092" x="2755900" y="2387600"/>
          <p14:tracePt t="119135" x="2744788" y="2387600"/>
          <p14:tracePt t="119143" x="2732088" y="2387600"/>
          <p14:tracePt t="119159" x="2697163" y="2376488"/>
          <p14:tracePt t="119175" x="2649538" y="2376488"/>
          <p14:tracePt t="119192" x="2625725" y="2363788"/>
          <p14:tracePt t="119209" x="2601913" y="2363788"/>
          <p14:tracePt t="119225" x="2590800" y="2363788"/>
          <p14:tracePt t="119437" x="2601913" y="2376488"/>
          <p14:tracePt t="119445" x="2614613" y="2376488"/>
          <p14:tracePt t="119453" x="2649538" y="2376488"/>
          <p14:tracePt t="119460" x="2697163" y="2400300"/>
          <p14:tracePt t="119475" x="2803525" y="2424113"/>
          <p14:tracePt t="119493" x="2887663" y="2459038"/>
          <p14:tracePt t="119510" x="2994025" y="2506663"/>
          <p14:tracePt t="119527" x="3136900" y="2554288"/>
          <p14:tracePt t="119543" x="3255963" y="2590800"/>
          <p14:tracePt t="119561" x="3351213" y="2614613"/>
          <p14:tracePt t="119576" x="3421063" y="2638425"/>
          <p14:tracePt t="119592" x="3492500" y="2649538"/>
          <p14:tracePt t="119609" x="3529013" y="2662238"/>
          <p14:tracePt t="119626" x="3576638" y="2662238"/>
          <p14:tracePt t="119642" x="3600450" y="2662238"/>
          <p14:tracePt t="119660" x="3635375" y="2662238"/>
          <p14:tracePt t="119676" x="3659188" y="2673350"/>
          <p14:tracePt t="119693" x="3683000" y="2673350"/>
          <p14:tracePt t="119710" x="3706813" y="2673350"/>
          <p14:tracePt t="119725" x="3730625" y="2673350"/>
          <p14:tracePt t="119759" x="3743325" y="2673350"/>
          <p14:tracePt t="119844" x="3754438" y="2673350"/>
          <p14:tracePt t="119864" x="3767138" y="2662238"/>
          <p14:tracePt t="119880" x="3778250" y="2649538"/>
          <p14:tracePt t="119900" x="3778250" y="2638425"/>
          <p14:tracePt t="119906" x="3789363" y="2638425"/>
          <p14:tracePt t="119922" x="3789363" y="2625725"/>
          <p14:tracePt t="119929" x="3802063" y="2614613"/>
          <p14:tracePt t="119943" x="3813175" y="2601913"/>
          <p14:tracePt t="119965" x="3813175" y="2590800"/>
          <p14:tracePt t="120004" x="3813175" y="2578100"/>
          <p14:tracePt t="120019" x="3813175" y="2566988"/>
          <p14:tracePt t="120033" x="3813175" y="2554288"/>
          <p14:tracePt t="120050" x="3813175" y="2543175"/>
          <p14:tracePt t="120073" x="3813175" y="2530475"/>
          <p14:tracePt t="120081" x="3813175" y="2519363"/>
          <p14:tracePt t="120144" x="3813175" y="2506663"/>
          <p14:tracePt t="120162" x="3813175" y="2495550"/>
          <p14:tracePt t="120189" x="3813175" y="2482850"/>
          <p14:tracePt t="120209" x="3813175" y="2471738"/>
          <p14:tracePt t="120263" x="3802063" y="2471738"/>
          <p14:tracePt t="120290" x="3789363" y="2471738"/>
          <p14:tracePt t="120346" x="3778250" y="2471738"/>
          <p14:tracePt t="120368" x="3767138" y="2471738"/>
          <p14:tracePt t="120392" x="3754438" y="2471738"/>
          <p14:tracePt t="120411" x="3743325" y="2471738"/>
          <p14:tracePt t="120437" x="3730625" y="2471738"/>
          <p14:tracePt t="120453" x="3719513" y="2471738"/>
          <p14:tracePt t="120469" x="3706813" y="2482850"/>
          <p14:tracePt t="120477" x="3695700" y="2482850"/>
          <p14:tracePt t="120492" x="3683000" y="2482850"/>
          <p14:tracePt t="120508" x="3659188" y="2482850"/>
          <p14:tracePt t="120525" x="3635375" y="2495550"/>
          <p14:tracePt t="120542" x="3611563" y="2495550"/>
          <p14:tracePt t="120558" x="3587750" y="2495550"/>
          <p14:tracePt t="120574" x="3576638" y="2506663"/>
          <p14:tracePt t="120591" x="3552825" y="2506663"/>
          <p14:tracePt t="120608" x="3540125" y="2519363"/>
          <p14:tracePt t="120624" x="3516313" y="2519363"/>
          <p14:tracePt t="120642" x="3505200" y="2519363"/>
          <p14:tracePt t="120660" x="3468688" y="2519363"/>
          <p14:tracePt t="120676" x="3433763" y="2530475"/>
          <p14:tracePt t="120678" x="3421063" y="2530475"/>
          <p14:tracePt t="120693" x="3409950" y="2530475"/>
          <p14:tracePt t="120710" x="3362325" y="2543175"/>
          <p14:tracePt t="120726" x="3327400" y="2543175"/>
          <p14:tracePt t="120742" x="3303588" y="2543175"/>
          <p14:tracePt t="120759" x="3279775" y="2543175"/>
          <p14:tracePt t="120776" x="3255963" y="2543175"/>
          <p14:tracePt t="120792" x="3243263" y="2543175"/>
          <p14:tracePt t="120808" x="3232150" y="2554288"/>
          <p14:tracePt t="120825" x="3219450" y="2554288"/>
          <p14:tracePt t="120841" x="3208338" y="2554288"/>
          <p14:tracePt t="120858" x="3184525" y="2554288"/>
          <p14:tracePt t="120874" x="3160713" y="2554288"/>
          <p14:tracePt t="120892" x="3148013" y="2554288"/>
          <p14:tracePt t="120997" x="3136900" y="2554288"/>
          <p14:tracePt t="121045" x="3124200" y="2554288"/>
          <p14:tracePt t="121051" x="3113088" y="2554288"/>
          <p14:tracePt t="121061" x="3100388" y="2554288"/>
          <p14:tracePt t="121075" x="3089275" y="2554288"/>
          <p14:tracePt t="121091" x="3065463" y="2554288"/>
          <p14:tracePt t="121139" x="3052763" y="2554288"/>
          <p14:tracePt t="121276" x="3041650" y="2554288"/>
          <p14:tracePt t="121368" x="3028950" y="2554288"/>
          <p14:tracePt t="121397" x="3017838" y="2554288"/>
          <p14:tracePt t="121404" x="3006725" y="2554288"/>
          <p14:tracePt t="121412" x="2994025" y="2554288"/>
          <p14:tracePt t="121426" x="2970213" y="2554288"/>
          <p14:tracePt t="121442" x="2922588" y="2530475"/>
          <p14:tracePt t="121458" x="2887663" y="2519363"/>
          <p14:tracePt t="121475" x="2874963" y="2519363"/>
          <p14:tracePt t="121507" x="2851150" y="2506663"/>
          <p14:tracePt t="121525" x="2816225" y="2495550"/>
          <p14:tracePt t="121541" x="2779713" y="2482850"/>
          <p14:tracePt t="121558" x="2720975" y="2447925"/>
          <p14:tracePt t="121575" x="2697163" y="2435225"/>
          <p14:tracePt t="121591" x="2673350" y="2435225"/>
          <p14:tracePt t="121608" x="2660650" y="2435225"/>
          <p14:tracePt t="121641" x="2649538" y="2435225"/>
          <p14:tracePt t="121658" x="2638425" y="2435225"/>
          <p14:tracePt t="121678" x="2614613" y="2435225"/>
          <p14:tracePt t="121681" x="2601913" y="2435225"/>
          <p14:tracePt t="121703" x="2590800" y="2435225"/>
          <p14:tracePt t="121746" x="2578100" y="2435225"/>
          <p14:tracePt t="122020" x="2578100" y="2424113"/>
          <p14:tracePt t="122027" x="2566988" y="2424113"/>
          <p14:tracePt t="122036" x="2566988" y="2411413"/>
          <p14:tracePt t="122043" x="2554288" y="2400300"/>
          <p14:tracePt t="122058" x="2543175" y="2387600"/>
          <p14:tracePt t="122073" x="2543175" y="2363788"/>
          <p14:tracePt t="122091" x="2530475" y="2339975"/>
          <p14:tracePt t="122108" x="2530475" y="2328863"/>
          <p14:tracePt t="122124" x="2530475" y="2305050"/>
          <p14:tracePt t="122141" x="2530475" y="2292350"/>
          <p14:tracePt t="122161" x="2530475" y="2270125"/>
          <p14:tracePt t="122176" x="2543175" y="2270125"/>
          <p14:tracePt t="122201" x="2543175" y="2257425"/>
          <p14:tracePt t="122222" x="2554288" y="2257425"/>
          <p14:tracePt t="122233" x="2554288" y="2246313"/>
          <p14:tracePt t="122255" x="2566988" y="2233613"/>
          <p14:tracePt t="122285" x="2578100" y="2233613"/>
          <p14:tracePt t="122292" x="2578100" y="2222500"/>
          <p14:tracePt t="122536" x="2590800" y="2222500"/>
          <p14:tracePt t="122555" x="2614613" y="2222500"/>
          <p14:tracePt t="122563" x="2638425" y="2222500"/>
          <p14:tracePt t="122574" x="2649538" y="2222500"/>
          <p14:tracePt t="122591" x="2708275" y="2222500"/>
          <p14:tracePt t="122608" x="2779713" y="2233613"/>
          <p14:tracePt t="122625" x="2840038" y="2246313"/>
          <p14:tracePt t="122641" x="2911475" y="2246313"/>
          <p14:tracePt t="122658" x="2970213" y="2246313"/>
          <p14:tracePt t="122675" x="3017838" y="2246313"/>
          <p14:tracePt t="122691" x="3052763" y="2257425"/>
          <p14:tracePt t="122711" x="3113088" y="2270125"/>
          <p14:tracePt t="122727" x="3160713" y="2270125"/>
          <p14:tracePt t="122743" x="3195638" y="2270125"/>
          <p14:tracePt t="122758" x="3219450" y="2270125"/>
          <p14:tracePt t="122776" x="3243263" y="2270125"/>
          <p14:tracePt t="122791" x="3279775" y="2270125"/>
          <p14:tracePt t="122808" x="3303588" y="2270125"/>
          <p14:tracePt t="122826" x="3327400" y="2270125"/>
          <p14:tracePt t="122842" x="3375025" y="2270125"/>
          <p14:tracePt t="122858" x="3398838" y="2270125"/>
          <p14:tracePt t="122875" x="3421063" y="2270125"/>
          <p14:tracePt t="122891" x="3433763" y="2270125"/>
          <p14:tracePt t="122908" x="3457575" y="2270125"/>
          <p14:tracePt t="122924" x="3481388" y="2270125"/>
          <p14:tracePt t="122941" x="3492500" y="2270125"/>
          <p14:tracePt t="122958" x="3516313" y="2270125"/>
          <p14:tracePt t="122991" x="3540125" y="2270125"/>
          <p14:tracePt t="123007" x="3552825" y="2270125"/>
          <p14:tracePt t="123041" x="3563938" y="2270125"/>
          <p14:tracePt t="123249" x="3563938" y="2257425"/>
          <p14:tracePt t="123598" x="3552825" y="2257425"/>
          <p14:tracePt t="123635" x="3540125" y="2257425"/>
          <p14:tracePt t="123647" x="3529013" y="2257425"/>
          <p14:tracePt t="123654" x="3529013" y="2270125"/>
          <p14:tracePt t="123676" x="3516313" y="2270125"/>
          <p14:tracePt t="123695" x="3505200" y="2270125"/>
          <p14:tracePt t="123711" x="3492500" y="2281238"/>
          <p14:tracePt t="123719" x="3481388" y="2281238"/>
          <p14:tracePt t="123727" x="3457575" y="2292350"/>
          <p14:tracePt t="123741" x="3433763" y="2292350"/>
          <p14:tracePt t="123757" x="3398838" y="2305050"/>
          <p14:tracePt t="123777" x="3362325" y="2316163"/>
          <p14:tracePt t="123791" x="3338513" y="2328863"/>
          <p14:tracePt t="123809" x="3303588" y="2339975"/>
          <p14:tracePt t="123826" x="3267075" y="2339975"/>
          <p14:tracePt t="123843" x="3255963" y="2339975"/>
          <p14:tracePt t="123858" x="3243263" y="2352675"/>
          <p14:tracePt t="123874" x="3219450" y="2352675"/>
          <p14:tracePt t="123891" x="3184525" y="2363788"/>
          <p14:tracePt t="123908" x="3136900" y="2363788"/>
          <p14:tracePt t="123924" x="3089275" y="2363788"/>
          <p14:tracePt t="123940" x="3028950" y="2363788"/>
          <p14:tracePt t="123957" x="2970213" y="2363788"/>
          <p14:tracePt t="123975" x="2922588" y="2363788"/>
          <p14:tracePt t="123991" x="2898775" y="2352675"/>
          <p14:tracePt t="124009" x="2874963" y="2352675"/>
          <p14:tracePt t="124026" x="2863850" y="2352675"/>
          <p14:tracePt t="124045" x="2840038" y="2352675"/>
          <p14:tracePt t="124058" x="2803525" y="2339975"/>
          <p14:tracePt t="124075" x="2755900" y="2339975"/>
          <p14:tracePt t="124091" x="2732088" y="2328863"/>
          <p14:tracePt t="124108" x="2697163" y="2328863"/>
          <p14:tracePt t="124124" x="2673350" y="2328863"/>
          <p14:tracePt t="124141" x="2638425" y="2328863"/>
          <p14:tracePt t="124159" x="2625725" y="2328863"/>
          <p14:tracePt t="124175" x="2614613" y="2328863"/>
          <p14:tracePt t="124275" x="2601913" y="2328863"/>
          <p14:tracePt t="124398" x="2601913" y="2316163"/>
          <p14:tracePt t="124406" x="2625725" y="2316163"/>
          <p14:tracePt t="124414" x="2660650" y="2305050"/>
          <p14:tracePt t="124426" x="2732088" y="2305050"/>
          <p14:tracePt t="124443" x="2935288" y="2305050"/>
          <p14:tracePt t="124457" x="3017838" y="2305050"/>
          <p14:tracePt t="124474" x="3136900" y="2316163"/>
          <p14:tracePt t="124490" x="3219450" y="2328863"/>
          <p14:tracePt t="124507" x="3243263" y="2328863"/>
          <p14:tracePt t="124523" x="3267075" y="2328863"/>
          <p14:tracePt t="124540" x="3290888" y="2328863"/>
          <p14:tracePt t="124557" x="3314700" y="2328863"/>
          <p14:tracePt t="124574" x="3351213" y="2328863"/>
          <p14:tracePt t="124591" x="3375025" y="2328863"/>
          <p14:tracePt t="124608" x="3398838" y="2328863"/>
          <p14:tracePt t="124624" x="3421063" y="2328863"/>
          <p14:tracePt t="124641" x="3433763" y="2328863"/>
          <p14:tracePt t="124658" x="3444875" y="2328863"/>
          <p14:tracePt t="124675" x="3468688" y="2328863"/>
          <p14:tracePt t="125429" x="3468688" y="2339975"/>
          <p14:tracePt t="125437" x="3468688" y="2352675"/>
          <p14:tracePt t="125445" x="3457575" y="2363788"/>
          <p14:tracePt t="125458" x="3444875" y="2376488"/>
          <p14:tracePt t="125474" x="3457575" y="2400300"/>
          <p14:tracePt t="125491" x="3563938" y="2601913"/>
          <p14:tracePt t="125507" x="3624263" y="2708275"/>
          <p14:tracePt t="125524" x="4040188" y="3279775"/>
          <p14:tracePt t="125540" x="4217988" y="3481388"/>
          <p14:tracePt t="125557" x="4360863" y="3671888"/>
          <p14:tracePt t="125573" x="4443413" y="3836988"/>
          <p14:tracePt t="125590" x="4467225" y="3897313"/>
          <p14:tracePt t="125739" x="4491038" y="3897313"/>
          <p14:tracePt t="125747" x="4514850" y="3860800"/>
          <p14:tracePt t="125756" x="4549775" y="3802063"/>
          <p14:tracePt t="125773" x="4573588" y="3767138"/>
          <p14:tracePt t="125790" x="4573588" y="3730625"/>
          <p14:tracePt t="125807" x="4573588" y="3719513"/>
          <p14:tracePt t="125823" x="4573588" y="3695700"/>
          <p14:tracePt t="125840" x="4586288" y="3659188"/>
          <p14:tracePt t="125857" x="4610100" y="3635375"/>
          <p14:tracePt t="125874" x="4621213" y="3600450"/>
          <p14:tracePt t="125891" x="4633913" y="3576638"/>
          <p14:tracePt t="125908" x="4645025" y="3563938"/>
          <p14:tracePt t="125924" x="4645025" y="3540125"/>
          <p14:tracePt t="125940" x="4645025" y="3505200"/>
          <p14:tracePt t="125957" x="4633913" y="3492500"/>
          <p14:tracePt t="125974" x="4621213" y="3457575"/>
          <p14:tracePt t="125990" x="4597400" y="3422650"/>
          <p14:tracePt t="126007" x="4586288" y="3386138"/>
          <p14:tracePt t="126024" x="4573588" y="3362325"/>
          <p14:tracePt t="126040" x="4573588" y="3279775"/>
          <p14:tracePt t="126057" x="4573588" y="3255963"/>
          <p14:tracePt t="126074" x="4573588" y="3219450"/>
          <p14:tracePt t="126090" x="4573588" y="3184525"/>
          <p14:tracePt t="126107" x="4586288" y="3148013"/>
          <p14:tracePt t="126124" x="4586288" y="3113088"/>
          <p14:tracePt t="126141" x="4610100" y="3065463"/>
          <p14:tracePt t="126158" x="4610100" y="3041650"/>
          <p14:tracePt t="126174" x="4621213" y="3006725"/>
          <p14:tracePt t="126194" x="4633913" y="2994025"/>
          <p14:tracePt t="126209" x="4633913" y="2970213"/>
          <p14:tracePt t="126224" x="4633913" y="2959100"/>
          <p14:tracePt t="126240" x="4633913" y="2946400"/>
          <p14:tracePt t="126267" x="4621213" y="2946400"/>
          <p14:tracePt t="126285" x="4610100" y="2946400"/>
          <p14:tracePt t="126317" x="4597400" y="2946400"/>
          <p14:tracePt t="126339" x="4586288" y="2946400"/>
          <p14:tracePt t="126367" x="4573588" y="2946400"/>
          <p14:tracePt t="126375" x="4562475" y="2946400"/>
          <p14:tracePt t="126391" x="4549775" y="2946400"/>
          <p14:tracePt t="126397" x="4538663" y="2946400"/>
          <p14:tracePt t="126407" x="4527550" y="2946400"/>
          <p14:tracePt t="126424" x="4503738" y="2946400"/>
          <p14:tracePt t="126440" x="4467225" y="2935288"/>
          <p14:tracePt t="126457" x="4456113" y="2935288"/>
          <p14:tracePt t="126474" x="4419600" y="2922588"/>
          <p14:tracePt t="126490" x="4384675" y="2911475"/>
          <p14:tracePt t="126507" x="4337050" y="2874963"/>
          <p14:tracePt t="126524" x="4300538" y="2840038"/>
          <p14:tracePt t="126540" x="4276725" y="2827338"/>
          <p14:tracePt t="126557" x="4241800" y="2816225"/>
          <p14:tracePt t="126573" x="4205288" y="2792413"/>
          <p14:tracePt t="126590" x="4157663" y="2779713"/>
          <p14:tracePt t="126607" x="4098925" y="2768600"/>
          <p14:tracePt t="126623" x="4040188" y="2755900"/>
          <p14:tracePt t="126640" x="3897313" y="2708275"/>
          <p14:tracePt t="126656" x="3849688" y="2697163"/>
          <p14:tracePt t="126673" x="3789363" y="2662238"/>
          <p14:tracePt t="126690" x="3754438" y="2649538"/>
          <p14:tracePt t="126708" x="3730625" y="2638425"/>
          <p14:tracePt t="126724" x="3683000" y="2625725"/>
          <p14:tracePt t="126740" x="3635375" y="2601913"/>
          <p14:tracePt t="126757" x="3587750" y="2601913"/>
          <p14:tracePt t="126773" x="3540125" y="2590800"/>
          <p14:tracePt t="126789" x="3505200" y="2578100"/>
          <p14:tracePt t="126807" x="3481388" y="2578100"/>
          <p14:tracePt t="126825" x="3457575" y="2566988"/>
          <p14:tracePt t="126896" x="3444875" y="2566988"/>
          <p14:tracePt t="126904" x="3433763" y="2530475"/>
          <p14:tracePt t="126910" x="3362325" y="2506663"/>
          <p14:tracePt t="126924" x="3290888" y="2471738"/>
          <p14:tracePt t="126941" x="3208338" y="2411413"/>
          <p14:tracePt t="126958" x="3171825" y="2376488"/>
          <p14:tracePt t="126974" x="3136900" y="2339975"/>
          <p14:tracePt t="126990" x="3100388" y="2305050"/>
          <p14:tracePt t="127007" x="3065463" y="2233613"/>
          <p14:tracePt t="127023" x="3041650" y="2185988"/>
          <p14:tracePt t="127040" x="3041650" y="2151063"/>
          <p14:tracePt t="127056" x="3041650" y="2127250"/>
          <p14:tracePt t="127073" x="3017838" y="2066925"/>
          <p14:tracePt t="127089" x="2982913" y="2019300"/>
          <p14:tracePt t="127106" x="2959100" y="1984375"/>
          <p14:tracePt t="127124" x="2922588" y="1947863"/>
          <p14:tracePt t="127142" x="2887663" y="1912938"/>
          <p14:tracePt t="127157" x="2851150" y="1878013"/>
          <p14:tracePt t="127174" x="2816225" y="1830388"/>
          <p14:tracePt t="127190" x="2803525" y="1830388"/>
          <p14:tracePt t="127223" x="2792413" y="1830388"/>
          <p14:tracePt t="127251" x="2792413" y="1841500"/>
          <p14:tracePt t="127259" x="2803525" y="1912938"/>
          <p14:tracePt t="127267" x="2827338" y="1984375"/>
          <p14:tracePt t="127275" x="2851150" y="2055813"/>
          <p14:tracePt t="127290" x="2874963" y="2127250"/>
          <p14:tracePt t="127306" x="2959100" y="2328863"/>
          <p14:tracePt t="127323" x="3017838" y="2424113"/>
          <p14:tracePt t="127340" x="3041650" y="2471738"/>
          <p14:tracePt t="127357" x="3052763" y="2506663"/>
          <p14:tracePt t="127373" x="3065463" y="2519363"/>
          <p14:tracePt t="127391" x="3089275" y="2554288"/>
          <p14:tracePt t="127409" x="3136900" y="2601913"/>
          <p14:tracePt t="127426" x="3219450" y="2697163"/>
          <p14:tracePt t="127443" x="3351213" y="2744788"/>
          <p14:tracePt t="127459" x="3468688" y="2874963"/>
          <p14:tracePt t="127475" x="3576638" y="3076575"/>
          <p14:tracePt t="127492" x="3648075" y="3195638"/>
          <p14:tracePt t="127647" x="3659188" y="3171825"/>
          <p14:tracePt t="127655" x="3671888" y="3160713"/>
          <p14:tracePt t="127663" x="3671888" y="3124200"/>
          <p14:tracePt t="127673" x="3683000" y="3113088"/>
          <p14:tracePt t="127690" x="3706813" y="3076575"/>
          <p14:tracePt t="127707" x="3730625" y="3054350"/>
          <p14:tracePt t="127723" x="3754438" y="3017838"/>
          <p14:tracePt t="127740" x="3789363" y="2959100"/>
          <p14:tracePt t="127756" x="3789363" y="2922588"/>
          <p14:tracePt t="127790" x="3813175" y="2898775"/>
          <p14:tracePt t="127806" x="3860800" y="2851150"/>
          <p14:tracePt t="127823" x="3873500" y="2827338"/>
          <p14:tracePt t="127840" x="3908425" y="2803525"/>
          <p14:tracePt t="127856" x="3944938" y="2768600"/>
          <p14:tracePt t="127873" x="3979863" y="2708275"/>
          <p14:tracePt t="127889" x="4016375" y="2673350"/>
          <p14:tracePt t="127907" x="4040188" y="2625725"/>
          <p14:tracePt t="127923" x="4064000" y="2566988"/>
          <p14:tracePt t="127940" x="4075113" y="2530475"/>
          <p14:tracePt t="127957" x="4087813" y="2482850"/>
          <p14:tracePt t="127973" x="4098925" y="2447925"/>
          <p14:tracePt t="127990" x="4098925" y="2400300"/>
          <p14:tracePt t="128007" x="4111625" y="2305050"/>
          <p14:tracePt t="128024" x="4111625" y="2222500"/>
          <p14:tracePt t="128040" x="4098925" y="2114550"/>
          <p14:tracePt t="128057" x="4087813" y="1984375"/>
          <p14:tracePt t="128073" x="4075113" y="1865313"/>
          <p14:tracePt t="128090" x="4075113" y="1770063"/>
          <p14:tracePt t="128106" x="4051300" y="1651000"/>
          <p14:tracePt t="128123" x="4016375" y="1449388"/>
          <p14:tracePt t="128140" x="3979863" y="1330325"/>
          <p14:tracePt t="128156" x="3944938" y="1223963"/>
          <p14:tracePt t="128173" x="3908425" y="1141413"/>
          <p14:tracePt t="128190" x="3860800" y="1069975"/>
          <p14:tracePt t="128206" x="3825875" y="974725"/>
          <p14:tracePt t="128223" x="3789363" y="879475"/>
          <p14:tracePt t="128240" x="3754438" y="808038"/>
          <p14:tracePt t="128256" x="3706813" y="688975"/>
          <p14:tracePt t="128273" x="3671888" y="617538"/>
          <p14:tracePt t="128290" x="3611563" y="498475"/>
          <p14:tracePt t="128306" x="3563938" y="427038"/>
          <p14:tracePt t="128323" x="3516313" y="381000"/>
          <p14:tracePt t="128341" x="3481388" y="344488"/>
          <p14:tracePt t="128356" x="3444875" y="320675"/>
          <p14:tracePt t="128372" x="3386138" y="296863"/>
          <p14:tracePt t="128389" x="3327400" y="261938"/>
          <p14:tracePt t="128409" x="3243263" y="261938"/>
          <p14:tracePt t="128425" x="3124200" y="249238"/>
          <p14:tracePt t="128441" x="2935288" y="225425"/>
          <p14:tracePt t="128457" x="2779713" y="225425"/>
          <p14:tracePt t="128474" x="2625725" y="201613"/>
          <p14:tracePt t="128490" x="2459038" y="201613"/>
          <p14:tracePt t="128507" x="2305050" y="201613"/>
          <p14:tracePt t="128523" x="2198688" y="214313"/>
          <p14:tracePt t="128540" x="2079625" y="238125"/>
          <p14:tracePt t="128557" x="1936750" y="285750"/>
          <p14:tracePt t="128573" x="1770063" y="357188"/>
          <p14:tracePt t="128590" x="1687513" y="392113"/>
          <p14:tracePt t="128607" x="1627188" y="427038"/>
          <p14:tracePt t="128624" x="1592263" y="463550"/>
          <p14:tracePt t="128642" x="1555750" y="498475"/>
          <p14:tracePt t="128658" x="1520825" y="534988"/>
          <p14:tracePt t="128675" x="1473200" y="582613"/>
          <p14:tracePt t="128691" x="1438275" y="617538"/>
          <p14:tracePt t="128708" x="1401763" y="665163"/>
          <p14:tracePt t="128725" x="1366838" y="725488"/>
          <p14:tracePt t="128741" x="1319213" y="831850"/>
          <p14:tracePt t="128757" x="1271588" y="974725"/>
          <p14:tracePt t="128773" x="1235075" y="1104900"/>
          <p14:tracePt t="128789" x="1200150" y="1223963"/>
          <p14:tracePt t="128805" x="1187450" y="1354138"/>
          <p14:tracePt t="128822" x="1187450" y="1544638"/>
          <p14:tracePt t="128839" x="1187450" y="1687513"/>
          <p14:tracePt t="128856" x="1223963" y="1817688"/>
          <p14:tracePt t="128873" x="1258888" y="1947863"/>
          <p14:tracePt t="128889" x="1295400" y="2090738"/>
          <p14:tracePt t="128907" x="1414463" y="2305050"/>
          <p14:tracePt t="128924" x="1497013" y="2447925"/>
          <p14:tracePt t="128941" x="1568450" y="2566988"/>
          <p14:tracePt t="128957" x="1627188" y="2662238"/>
          <p14:tracePt t="128974" x="1687513" y="2755900"/>
          <p14:tracePt t="128991" x="1735138" y="2840038"/>
          <p14:tracePt t="129007" x="1806575" y="2935288"/>
          <p14:tracePt t="129022" x="1841500" y="2946400"/>
          <p14:tracePt t="129040" x="1936750" y="3017838"/>
          <p14:tracePt t="129056" x="2032000" y="3065463"/>
          <p14:tracePt t="129072" x="2127250" y="3113088"/>
          <p14:tracePt t="129090" x="2198688" y="3148013"/>
          <p14:tracePt t="129106" x="2246313" y="3160713"/>
          <p14:tracePt t="129123" x="2268538" y="3171825"/>
          <p14:tracePt t="129140" x="2363788" y="3184525"/>
          <p14:tracePt t="129155" x="2459038" y="3184525"/>
          <p14:tracePt t="129172" x="2590800" y="3184525"/>
          <p14:tracePt t="129190" x="2720975" y="3219450"/>
          <p14:tracePt t="129207" x="2863850" y="3267075"/>
          <p14:tracePt t="129223" x="2970213" y="3303588"/>
          <p14:tracePt t="129239" x="3017838" y="3327400"/>
          <p14:tracePt t="129258" x="3041650" y="3351213"/>
          <p14:tracePt t="129312" x="3041650" y="3362325"/>
          <p14:tracePt t="129326" x="3017838" y="3375025"/>
          <p14:tracePt t="129334" x="3006725" y="3386138"/>
          <p14:tracePt t="129342" x="2994025" y="3386138"/>
          <p14:tracePt t="129357" x="2959100" y="3398838"/>
          <p14:tracePt t="129374" x="2922588" y="3422650"/>
          <p14:tracePt t="129390" x="2887663" y="3422650"/>
          <p14:tracePt t="129408" x="2827338" y="3422650"/>
          <p14:tracePt t="129425" x="2768600" y="3422650"/>
          <p14:tracePt t="129441" x="2708275" y="3422650"/>
          <p14:tracePt t="129457" x="2649538" y="3409950"/>
          <p14:tracePt t="129473" x="2601913" y="3409950"/>
          <p14:tracePt t="129490" x="2543175" y="3398838"/>
          <p14:tracePt t="129506" x="2471738" y="3386138"/>
          <p14:tracePt t="129523" x="2400300" y="3362325"/>
          <p14:tracePt t="129540" x="2376488" y="3351213"/>
          <p14:tracePt t="129557" x="2339975" y="3338513"/>
          <p14:tracePt t="129573" x="2305050" y="3314700"/>
          <p14:tracePt t="129590" x="2268538" y="3290888"/>
          <p14:tracePt t="129606" x="2246313" y="3279775"/>
          <p14:tracePt t="129623" x="2222500" y="3267075"/>
          <p14:tracePt t="129640" x="2185988" y="3243263"/>
          <p14:tracePt t="129656" x="2151063" y="3219450"/>
          <p14:tracePt t="129674" x="2127250" y="3219450"/>
          <p14:tracePt t="129676" x="2127250" y="3208338"/>
          <p14:tracePt t="129689" x="2103438" y="3208338"/>
          <p14:tracePt t="129706" x="2055813" y="3184525"/>
          <p14:tracePt t="129723" x="2032000" y="3171825"/>
          <p14:tracePt t="129739" x="2019300" y="3171825"/>
          <p14:tracePt t="129880" x="2019300" y="3160713"/>
          <p14:tracePt t="129887" x="2032000" y="3160713"/>
          <p14:tracePt t="129894" x="2043113" y="3148013"/>
          <p14:tracePt t="129909" x="2079625" y="3136900"/>
          <p14:tracePt t="129925" x="2114550" y="3136900"/>
          <p14:tracePt t="129941" x="2138363" y="3136900"/>
          <p14:tracePt t="129958" x="2185988" y="3136900"/>
          <p14:tracePt t="129974" x="2222500" y="3148013"/>
          <p14:tracePt t="129991" x="2233613" y="3160713"/>
          <p14:tracePt t="130007" x="2268538" y="3160713"/>
          <p14:tracePt t="130024" x="2316163" y="3160713"/>
          <p14:tracePt t="130041" x="2339975" y="3160713"/>
          <p14:tracePt t="130057" x="2387600" y="3160713"/>
          <p14:tracePt t="130073" x="2411413" y="3148013"/>
          <p14:tracePt t="130090" x="2459038" y="3136900"/>
          <p14:tracePt t="130106" x="2530475" y="3136900"/>
          <p14:tracePt t="130122" x="2578100" y="3136900"/>
          <p14:tracePt t="130139" x="2614613" y="3136900"/>
          <p14:tracePt t="130156" x="2638425" y="3136900"/>
          <p14:tracePt t="130173" x="2638425" y="3124200"/>
          <p14:tracePt t="130189" x="2649538" y="3124200"/>
          <p14:tracePt t="130206" x="2697163" y="3113088"/>
          <p14:tracePt t="130223" x="2732088" y="3113088"/>
          <p14:tracePt t="130239" x="2792413" y="3113088"/>
          <p14:tracePt t="130257" x="2840038" y="3113088"/>
          <p14:tracePt t="130273" x="2863850" y="3113088"/>
          <p14:tracePt t="130289" x="2935288" y="3113088"/>
          <p14:tracePt t="130306" x="2970213" y="3113088"/>
          <p14:tracePt t="130322" x="3006725" y="3113088"/>
          <p14:tracePt t="130339" x="3052763" y="3113088"/>
          <p14:tracePt t="130355" x="3089275" y="3100388"/>
          <p14:tracePt t="130372" x="3113088" y="3100388"/>
          <p14:tracePt t="130520" x="3113088" y="3089275"/>
          <p14:tracePt t="130798" x="3100388" y="3089275"/>
          <p14:tracePt t="130820" x="3089275" y="3089275"/>
          <p14:tracePt t="131316" x="3089275" y="3100388"/>
          <p14:tracePt t="131323" x="3100388" y="3124200"/>
          <p14:tracePt t="131332" x="3113088" y="3136900"/>
          <p14:tracePt t="131356" x="3113088" y="3148013"/>
          <p14:tracePt t="131370" x="3124200" y="3160713"/>
          <p14:tracePt t="131385" x="3136900" y="3171825"/>
          <p14:tracePt t="131394" x="3148013" y="3184525"/>
          <p14:tracePt t="131405" x="3184525" y="3195638"/>
          <p14:tracePt t="131423" x="3279775" y="3219450"/>
          <p14:tracePt t="131440" x="3338513" y="3243263"/>
          <p14:tracePt t="131456" x="3362325" y="3255963"/>
          <p14:tracePt t="131473" x="3398838" y="3255963"/>
          <p14:tracePt t="131489" x="3421063" y="3255963"/>
          <p14:tracePt t="131525" x="3433763" y="3255963"/>
          <p14:tracePt t="131538" x="3444875" y="3255963"/>
          <p14:tracePt t="131555" x="3492500" y="3255963"/>
          <p14:tracePt t="131572" x="3529013" y="3255963"/>
          <p14:tracePt t="131589" x="3563938" y="3255963"/>
          <p14:tracePt t="131605" x="3600450" y="3255963"/>
          <p14:tracePt t="131622" x="3624263" y="3255963"/>
          <p14:tracePt t="131639" x="3659188" y="3255963"/>
          <p14:tracePt t="131655" x="3695700" y="3243263"/>
          <p14:tracePt t="131672" x="3719513" y="3243263"/>
          <p14:tracePt t="131689" x="3767138" y="3219450"/>
          <p14:tracePt t="131706" x="3789363" y="3219450"/>
          <p14:tracePt t="131722" x="3802063" y="3208338"/>
          <p14:tracePt t="131739" x="3813175" y="3208338"/>
          <p14:tracePt t="131824" x="3825875" y="3195638"/>
          <p14:tracePt t="131832" x="3836988" y="3195638"/>
          <p14:tracePt t="131848" x="3849688" y="3195638"/>
          <p14:tracePt t="131859" x="3849688" y="3184525"/>
          <p14:tracePt t="131872" x="3860800" y="3184525"/>
          <p14:tracePt t="131894" x="3873500" y="3184525"/>
          <p14:tracePt t="131905" x="3884613" y="3184525"/>
          <p14:tracePt t="131922" x="3897313" y="3184525"/>
          <p14:tracePt t="131939" x="3921125" y="3184525"/>
          <p14:tracePt t="131955" x="3932238" y="3184525"/>
          <p14:tracePt t="132139" x="3944938" y="3184525"/>
          <p14:tracePt t="132147" x="3956050" y="3171825"/>
          <p14:tracePt t="132158" x="3968750" y="3171825"/>
          <p14:tracePt t="132175" x="4016375" y="3160713"/>
          <p14:tracePt t="132179" x="4040188" y="3160713"/>
          <p14:tracePt t="132191" x="4075113" y="3160713"/>
          <p14:tracePt t="132207" x="4098925" y="3160713"/>
          <p14:tracePt t="132224" x="4157663" y="3160713"/>
          <p14:tracePt t="132239" x="4205288" y="3160713"/>
          <p14:tracePt t="132257" x="4229100" y="3160713"/>
          <p14:tracePt t="132273" x="4265613" y="3160713"/>
          <p14:tracePt t="132290" x="4289425" y="3160713"/>
          <p14:tracePt t="132322" x="4300538" y="3160713"/>
          <p14:tracePt t="132339" x="4324350" y="3160713"/>
          <p14:tracePt t="132356" x="4348163" y="3160713"/>
          <p14:tracePt t="132371" x="4384675" y="3160713"/>
          <p14:tracePt t="132388" x="4408488" y="3160713"/>
          <p14:tracePt t="132405" x="4456113" y="3160713"/>
          <p14:tracePt t="132422" x="4503738" y="3171825"/>
          <p14:tracePt t="132439" x="4527550" y="3171825"/>
          <p14:tracePt t="132456" x="4573588" y="3171825"/>
          <p14:tracePt t="132472" x="4586288" y="3171825"/>
          <p14:tracePt t="132489" x="4597400" y="3171825"/>
          <p14:tracePt t="132634" x="4586288" y="3171825"/>
          <p14:tracePt t="132647" x="4586288" y="3184525"/>
          <p14:tracePt t="132660" x="4573588" y="3184525"/>
          <p14:tracePt t="132679" x="4562475" y="3195638"/>
          <p14:tracePt t="132694" x="4549775" y="3195638"/>
          <p14:tracePt t="132707" x="4538663" y="3195638"/>
          <p14:tracePt t="132723" x="4527550" y="3208338"/>
          <p14:tracePt t="132758" x="4514850" y="3219450"/>
          <p14:tracePt t="132775" x="4514850" y="3232150"/>
          <p14:tracePt t="132790" x="4491038" y="3243263"/>
          <p14:tracePt t="132806" x="4491038" y="3255963"/>
          <p14:tracePt t="132822" x="4479925" y="3267075"/>
          <p14:tracePt t="132839" x="4479925" y="3290888"/>
          <p14:tracePt t="132856" x="4467225" y="3303588"/>
          <p14:tracePt t="132872" x="4456113" y="3327400"/>
          <p14:tracePt t="132889" x="4432300" y="3338513"/>
          <p14:tracePt t="132906" x="4408488" y="3362325"/>
          <p14:tracePt t="132924" x="4371975" y="3375025"/>
          <p14:tracePt t="132938" x="4360863" y="3375025"/>
          <p14:tracePt t="132956" x="4348163" y="3386138"/>
          <p14:tracePt t="132972" x="4337050" y="3398838"/>
          <p14:tracePt t="132989" x="4300538" y="3398838"/>
          <p14:tracePt t="133006" x="4265613" y="3409950"/>
          <p14:tracePt t="133022" x="4194175" y="3433763"/>
          <p14:tracePt t="133039" x="4146550" y="3444875"/>
          <p14:tracePt t="133055" x="4122738" y="3444875"/>
          <p14:tracePt t="133072" x="4087813" y="3457575"/>
          <p14:tracePt t="133089" x="4064000" y="3457575"/>
          <p14:tracePt t="133105" x="4027488" y="3457575"/>
          <p14:tracePt t="133122" x="3992563" y="3457575"/>
          <p14:tracePt t="133139" x="3944938" y="3457575"/>
          <p14:tracePt t="133155" x="3921125" y="3457575"/>
          <p14:tracePt t="133172" x="3873500" y="3457575"/>
          <p14:tracePt t="133189" x="3778250" y="3457575"/>
          <p14:tracePt t="133206" x="3683000" y="3444875"/>
          <p14:tracePt t="133223" x="3600450" y="3422650"/>
          <p14:tracePt t="133240" x="3563938" y="3422650"/>
          <p14:tracePt t="133256" x="3529013" y="3409950"/>
          <p14:tracePt t="133272" x="3492500" y="3398838"/>
          <p14:tracePt t="133289" x="3457575" y="3398838"/>
          <p14:tracePt t="133305" x="3433763" y="3398838"/>
          <p14:tracePt t="133322" x="3375025" y="3386138"/>
          <p14:tracePt t="133339" x="3314700" y="3362325"/>
          <p14:tracePt t="133356" x="3243263" y="3338513"/>
          <p14:tracePt t="133372" x="3208338" y="3314700"/>
          <p14:tracePt t="133389" x="3195638" y="3314700"/>
          <p14:tracePt t="133536" x="3184525" y="3314700"/>
          <p14:tracePt t="133547" x="3184525" y="3303588"/>
          <p14:tracePt t="133557" x="3160713" y="3303588"/>
          <p14:tracePt t="133574" x="3136900" y="3303588"/>
          <p14:tracePt t="133591" x="3100388" y="3290888"/>
          <p14:tracePt t="133607" x="3065463" y="3290888"/>
          <p14:tracePt t="133624" x="3052763" y="3279775"/>
          <p14:tracePt t="133641" x="3017838" y="3279775"/>
          <p14:tracePt t="133657" x="2994025" y="3267075"/>
          <p14:tracePt t="133674" x="2935288" y="3267075"/>
          <p14:tracePt t="133678" x="2911475" y="3267075"/>
          <p14:tracePt t="133691" x="2887663" y="3267075"/>
          <p14:tracePt t="133708" x="2792413" y="3255963"/>
          <p14:tracePt t="133724" x="2590800" y="3232150"/>
          <p14:tracePt t="133742" x="2459038" y="3208338"/>
          <p14:tracePt t="133757" x="2339975" y="3195638"/>
          <p14:tracePt t="133775" x="2281238" y="3184525"/>
          <p14:tracePt t="133790" x="2246313" y="3171825"/>
          <p14:tracePt t="133806" x="2222500" y="3171825"/>
          <p14:tracePt t="133822" x="2209800" y="3171825"/>
          <p14:tracePt t="133839" x="2185988" y="3160713"/>
          <p14:tracePt t="133856" x="2151063" y="3160713"/>
          <p14:tracePt t="133872" x="2127250" y="3160713"/>
          <p14:tracePt t="133889" x="2103438" y="3148013"/>
          <p14:tracePt t="133905" x="2066925" y="3148013"/>
          <p14:tracePt t="133923" x="2055813" y="3148013"/>
          <p14:tracePt t="133940" x="2019300" y="3148013"/>
          <p14:tracePt t="133956" x="1984375" y="3136900"/>
          <p14:tracePt t="133973" x="1936750" y="3124200"/>
          <p14:tracePt t="133990" x="1912938" y="3124200"/>
          <p14:tracePt t="134006" x="1900238" y="3113088"/>
          <p14:tracePt t="134229" x="1900238" y="3100388"/>
          <p14:tracePt t="135176" x="1912938" y="3100388"/>
          <p14:tracePt t="135181" x="2019300" y="3076575"/>
          <p14:tracePt t="135191" x="2090738" y="3054350"/>
          <p14:tracePt t="135205" x="2103438" y="3041650"/>
          <p14:tracePt t="135222" x="2114550" y="3041650"/>
          <p14:tracePt t="135254" x="2127250" y="3030538"/>
          <p14:tracePt t="135272" x="2292350" y="2994025"/>
          <p14:tracePt t="135288" x="2614613" y="3030538"/>
          <p14:tracePt t="135304" x="3195638" y="3136900"/>
          <p14:tracePt t="135321" x="3648075" y="3219450"/>
          <p14:tracePt t="135338" x="3897313" y="3279775"/>
          <p14:tracePt t="135354" x="4051300" y="3290888"/>
          <p14:tracePt t="135371" x="4111625" y="3290888"/>
          <p14:tracePt t="135388" x="4157663" y="3290888"/>
          <p14:tracePt t="135403" x="4181475" y="3279775"/>
          <p14:tracePt t="135421" x="4217988" y="3255963"/>
          <p14:tracePt t="135438" x="4241800" y="3232150"/>
          <p14:tracePt t="135455" x="4289425" y="3219450"/>
          <p14:tracePt t="135472" x="4337050" y="3195638"/>
          <p14:tracePt t="135488" x="4419600" y="3171825"/>
          <p14:tracePt t="135505" x="4610100" y="3171825"/>
          <p14:tracePt t="135521" x="4740275" y="3171825"/>
          <p14:tracePt t="135538" x="4848225" y="3195638"/>
          <p14:tracePt t="135554" x="4883150" y="3208338"/>
          <p14:tracePt t="135685" x="4872038" y="3208338"/>
          <p14:tracePt t="135693" x="4859338" y="3208338"/>
          <p14:tracePt t="135707" x="4835525" y="3208338"/>
          <p14:tracePt t="135724" x="4800600" y="3208338"/>
          <p14:tracePt t="135741" x="4787900" y="3208338"/>
          <p14:tracePt t="135757" x="4776788" y="3208338"/>
          <p14:tracePt t="135789" x="4776788" y="3219450"/>
          <p14:tracePt t="136035" x="4776788" y="3232150"/>
          <p14:tracePt t="136069" x="4776788" y="3243263"/>
          <p14:tracePt t="136077" x="4800600" y="3255963"/>
          <p14:tracePt t="136089" x="4811713" y="3255963"/>
          <p14:tracePt t="136106" x="4824413" y="3255963"/>
          <p14:tracePt t="136123" x="4835525" y="3267075"/>
          <p14:tracePt t="136140" x="4859338" y="3267075"/>
          <p14:tracePt t="136156" x="4883150" y="3279775"/>
          <p14:tracePt t="136172" x="4906963" y="3279775"/>
          <p14:tracePt t="136189" x="4941888" y="3279775"/>
          <p14:tracePt t="136193" x="4954588" y="3279775"/>
          <p14:tracePt t="136206" x="4989513" y="3279775"/>
          <p14:tracePt t="136223" x="5013325" y="3279775"/>
          <p14:tracePt t="136239" x="5049838" y="3267075"/>
          <p14:tracePt t="136256" x="5084763" y="3267075"/>
          <p14:tracePt t="136272" x="5097463" y="3255963"/>
          <p14:tracePt t="136289" x="5121275" y="3255963"/>
          <p14:tracePt t="136305" x="5145088" y="3243263"/>
          <p14:tracePt t="136321" x="5156200" y="3243263"/>
          <p14:tracePt t="136338" x="5203825" y="3243263"/>
          <p14:tracePt t="136355" x="5240338" y="3243263"/>
          <p14:tracePt t="136371" x="5251450" y="3232150"/>
          <p14:tracePt t="136388" x="5275263" y="3232150"/>
          <p14:tracePt t="136405" x="5299075" y="3219450"/>
          <p14:tracePt t="136421" x="5322888" y="3208338"/>
          <p14:tracePt t="136438" x="5441950" y="3208338"/>
          <p14:tracePt t="136456" x="5632450" y="3195638"/>
          <p14:tracePt t="136471" x="5702300" y="3184525"/>
          <p14:tracePt t="136488" x="5738813" y="3184525"/>
          <p14:tracePt t="136505" x="5762625" y="3184525"/>
          <p14:tracePt t="136630" x="5786438" y="3184525"/>
          <p14:tracePt t="136637" x="5797550" y="3184525"/>
          <p14:tracePt t="136646" x="5810250" y="3184525"/>
          <p14:tracePt t="136656" x="5834063" y="3184525"/>
          <p14:tracePt t="136674" x="5868988" y="3184525"/>
          <p14:tracePt t="136677" x="5881688" y="3184525"/>
          <p14:tracePt t="136691" x="5892800" y="3184525"/>
          <p14:tracePt t="136707" x="5940425" y="3171825"/>
          <p14:tracePt t="136722" x="5953125" y="3171825"/>
          <p14:tracePt t="136837" x="5953125" y="3184525"/>
          <p14:tracePt t="136859" x="5964238" y="3184525"/>
          <p14:tracePt t="136876" x="5976938" y="3184525"/>
          <p14:tracePt t="136905" x="5988050" y="3184525"/>
          <p14:tracePt t="136931" x="6000750" y="3184525"/>
          <p14:tracePt t="136945" x="6011863" y="3184525"/>
          <p14:tracePt t="136961" x="6024563" y="3184525"/>
          <p14:tracePt t="136973" x="6035675" y="3184525"/>
          <p14:tracePt t="136997" x="6046788" y="3184525"/>
          <p14:tracePt t="137527" x="6059488" y="3184525"/>
          <p14:tracePt t="137535" x="6070600" y="3184525"/>
          <p14:tracePt t="137543" x="6083300" y="3184525"/>
          <p14:tracePt t="137558" x="6094413" y="3184525"/>
          <p14:tracePt t="137571" x="6118225" y="3184525"/>
          <p14:tracePt t="137587" x="6130925" y="3184525"/>
          <p14:tracePt t="137620" x="6142038" y="3184525"/>
          <p14:tracePt t="137657" x="6154738" y="3184525"/>
          <p14:tracePt t="137671" x="6165850" y="3184525"/>
          <p14:tracePt t="137691" x="6178550" y="3184525"/>
          <p14:tracePt t="137715" x="6189663" y="3184525"/>
          <p14:tracePt t="137737" x="6202363" y="3184525"/>
          <p14:tracePt t="137745" x="6213475" y="3184525"/>
          <p14:tracePt t="137777" x="6226175" y="3184525"/>
          <p14:tracePt t="138099" x="6213475" y="3184525"/>
          <p14:tracePt t="138111" x="6202363" y="3184525"/>
          <p14:tracePt t="138174" x="6189663" y="3184525"/>
          <p14:tracePt t="138253" x="6178550" y="3184525"/>
          <p14:tracePt t="138306" x="6165850" y="3184525"/>
          <p14:tracePt t="138312" x="6154738" y="3184525"/>
          <p14:tracePt t="138320" x="6142038" y="3184525"/>
          <p14:tracePt t="138336" x="6130925" y="3184525"/>
          <p14:tracePt t="138354" x="6118225" y="3195638"/>
          <p14:tracePt t="138370" x="6107113" y="3195638"/>
          <p14:tracePt t="138390" x="6083300" y="3195638"/>
          <p14:tracePt t="138407" x="6070600" y="3195638"/>
          <p14:tracePt t="138437" x="6070600" y="3208338"/>
          <p14:tracePt t="138648" x="6083300" y="3208338"/>
          <p14:tracePt t="138656" x="6094413" y="3208338"/>
          <p14:tracePt t="138663" x="6107113" y="3208338"/>
          <p14:tracePt t="138673" x="6118225" y="3208338"/>
          <p14:tracePt t="138688" x="6142038" y="3195638"/>
          <p14:tracePt t="138704" x="6178550" y="3195638"/>
          <p14:tracePt t="138721" x="6202363" y="3195638"/>
          <p14:tracePt t="138737" x="6237288" y="3195638"/>
          <p14:tracePt t="138754" x="6273800" y="3208338"/>
          <p14:tracePt t="138770" x="6308725" y="3219450"/>
          <p14:tracePt t="138787" x="6321425" y="3219450"/>
          <p14:tracePt t="138827" x="6332538" y="3219450"/>
          <p14:tracePt t="138847" x="6345238" y="3219450"/>
          <p14:tracePt t="138863" x="6356350" y="3219450"/>
          <p14:tracePt t="138880" x="6369050" y="3219450"/>
          <p14:tracePt t="138889" x="6380163" y="3219450"/>
          <p14:tracePt t="138904" x="6392863" y="3219450"/>
          <p14:tracePt t="138920" x="6427788" y="3219450"/>
          <p14:tracePt t="138937" x="6462713" y="3232150"/>
          <p14:tracePt t="138953" x="6486525" y="3232150"/>
          <p14:tracePt t="138972" x="6523038" y="3232150"/>
          <p14:tracePt t="138987" x="6557963" y="3232150"/>
          <p14:tracePt t="139004" x="6570663" y="3232150"/>
          <p14:tracePt t="139020" x="6594475" y="3232150"/>
          <p14:tracePt t="139037" x="6618288" y="3232150"/>
          <p14:tracePt t="139053" x="6629400" y="3232150"/>
          <p14:tracePt t="139069" x="6642100" y="3232150"/>
          <p14:tracePt t="139104" x="6653213" y="3232150"/>
          <p14:tracePt t="139142" x="6665913" y="3232150"/>
          <p14:tracePt t="139287" x="6677025" y="3232150"/>
          <p14:tracePt t="139567" x="6665913" y="3232150"/>
          <p14:tracePt t="139580" x="6653213" y="3232150"/>
          <p14:tracePt t="139589" x="6642100" y="3243263"/>
          <p14:tracePt t="139604" x="6594475" y="3279775"/>
          <p14:tracePt t="139621" x="6523038" y="3314700"/>
          <p14:tracePt t="139638" x="6451600" y="3351213"/>
          <p14:tracePt t="139654" x="6284913" y="3386138"/>
          <p14:tracePt t="139671" x="6189663" y="3398838"/>
          <p14:tracePt t="139687" x="6070600" y="3409950"/>
          <p14:tracePt t="139705" x="5976938" y="3422650"/>
          <p14:tracePt t="139722" x="5857875" y="3444875"/>
          <p14:tracePt t="139738" x="5726113" y="3457575"/>
          <p14:tracePt t="139756" x="5441950" y="3492500"/>
          <p14:tracePt t="139771" x="5240338" y="3529013"/>
          <p14:tracePt t="139787" x="5049838" y="3540125"/>
          <p14:tracePt t="139803" x="4883150" y="3540125"/>
          <p14:tracePt t="139820" x="4752975" y="3540125"/>
          <p14:tracePt t="139837" x="4633913" y="3529013"/>
          <p14:tracePt t="139853" x="4503738" y="3529013"/>
          <p14:tracePt t="139870" x="4408488" y="3529013"/>
          <p14:tracePt t="139889" x="4252913" y="3529013"/>
          <p14:tracePt t="139905" x="4146550" y="3529013"/>
          <p14:tracePt t="139921" x="4040188" y="3529013"/>
          <p14:tracePt t="139938" x="3932238" y="3529013"/>
          <p14:tracePt t="139955" x="3825875" y="3529013"/>
          <p14:tracePt t="139972" x="3659188" y="3540125"/>
          <p14:tracePt t="139989" x="3552825" y="3540125"/>
          <p14:tracePt t="140005" x="3444875" y="3540125"/>
          <p14:tracePt t="140022" x="3314700" y="3540125"/>
          <p14:tracePt t="140037" x="3171825" y="3516313"/>
          <p14:tracePt t="140053" x="3076575" y="3492500"/>
          <p14:tracePt t="140070" x="3028950" y="3481388"/>
          <p14:tracePt t="140087" x="3006725" y="3481388"/>
          <p14:tracePt t="140161" x="2994025" y="3481388"/>
          <p14:tracePt t="140172" x="2982913" y="3481388"/>
          <p14:tracePt t="140179" x="2970213" y="3481388"/>
          <p14:tracePt t="140190" x="2959100" y="3481388"/>
          <p14:tracePt t="140206" x="2935288" y="3481388"/>
          <p14:tracePt t="140261" x="2922588" y="3481388"/>
          <p14:tracePt t="140385" x="2922588" y="3492500"/>
          <p14:tracePt t="140691" x="2935288" y="3492500"/>
          <p14:tracePt t="140699" x="2946400" y="3492500"/>
          <p14:tracePt t="140707" x="2982913" y="3492500"/>
          <p14:tracePt t="140721" x="3028950" y="3492500"/>
          <p14:tracePt t="140737" x="3136900" y="3492500"/>
          <p14:tracePt t="140754" x="3208338" y="3492500"/>
          <p14:tracePt t="140772" x="3243263" y="3492500"/>
          <p14:tracePt t="140787" x="3279775" y="3492500"/>
          <p14:tracePt t="140804" x="3290888" y="3492500"/>
          <p14:tracePt t="140820" x="3314700" y="3492500"/>
          <p14:tracePt t="140837" x="3351213" y="3492500"/>
          <p14:tracePt t="140854" x="3386138" y="3492500"/>
          <p14:tracePt t="140870" x="3433763" y="3492500"/>
          <p14:tracePt t="140887" x="3505200" y="3492500"/>
          <p14:tracePt t="140902" x="3624263" y="3492500"/>
          <p14:tracePt t="140922" x="3695700" y="3505200"/>
          <p14:tracePt t="140940" x="3767138" y="3505200"/>
          <p14:tracePt t="140956" x="3802063" y="3505200"/>
          <p14:tracePt t="140973" x="3813175" y="3505200"/>
          <p14:tracePt t="140989" x="3825875" y="3505200"/>
          <p14:tracePt t="141004" x="3849688" y="3505200"/>
          <p14:tracePt t="141020" x="3884613" y="3505200"/>
          <p14:tracePt t="141036" x="3979863" y="3505200"/>
          <p14:tracePt t="141052" x="4075113" y="3492500"/>
          <p14:tracePt t="141070" x="4170363" y="3492500"/>
          <p14:tracePt t="141086" x="4229100" y="3481388"/>
          <p14:tracePt t="141103" x="4252913" y="3481388"/>
          <p14:tracePt t="141120" x="4300538" y="3468688"/>
          <p14:tracePt t="141137" x="4324350" y="3468688"/>
          <p14:tracePt t="141154" x="4348163" y="3468688"/>
          <p14:tracePt t="141171" x="4371975" y="3468688"/>
          <p14:tracePt t="141187" x="4408488" y="3468688"/>
          <p14:tracePt t="141191" x="4419600" y="3457575"/>
          <p14:tracePt t="141206" x="4456113" y="3457575"/>
          <p14:tracePt t="141222" x="4479925" y="3457575"/>
          <p14:tracePt t="141239" x="4514850" y="3457575"/>
          <p14:tracePt t="141255" x="4549775" y="3444875"/>
          <p14:tracePt t="141271" x="4573588" y="3444875"/>
          <p14:tracePt t="141288" x="4610100" y="3444875"/>
          <p14:tracePt t="141304" x="4633913" y="3444875"/>
          <p14:tracePt t="141321" x="4657725" y="3444875"/>
          <p14:tracePt t="141337" x="4681538" y="3444875"/>
          <p14:tracePt t="141354" x="4692650" y="3444875"/>
          <p14:tracePt t="141371" x="4705350" y="3444875"/>
          <p14:tracePt t="141409" x="4716463" y="3433763"/>
          <p14:tracePt t="141429" x="4729163" y="3433763"/>
          <p14:tracePt t="141441" x="4752975" y="3433763"/>
          <p14:tracePt t="141454" x="4764088" y="3433763"/>
          <p14:tracePt t="141470" x="4787900" y="3422650"/>
          <p14:tracePt t="141486" x="4824413" y="3422650"/>
          <p14:tracePt t="141503" x="4872038" y="3422650"/>
          <p14:tracePt t="141520" x="4895850" y="3422650"/>
          <p14:tracePt t="141537" x="4930775" y="3422650"/>
          <p14:tracePt t="141553" x="4941888" y="3422650"/>
          <p14:tracePt t="141600" x="4954588" y="3422650"/>
          <p14:tracePt t="141623" x="4965700" y="3409950"/>
          <p14:tracePt t="141629" x="4978400" y="3409950"/>
          <p14:tracePt t="141639" x="5002213" y="3398838"/>
          <p14:tracePt t="141655" x="5049838" y="3386138"/>
          <p14:tracePt t="141671" x="5084763" y="3386138"/>
          <p14:tracePt t="141690" x="5121275" y="3386138"/>
          <p14:tracePt t="141704" x="5145088" y="3386138"/>
          <p14:tracePt t="141721" x="5168900" y="3386138"/>
          <p14:tracePt t="141738" x="5216525" y="3386138"/>
          <p14:tracePt t="141754" x="5251450" y="3386138"/>
          <p14:tracePt t="141770" x="5264150" y="3386138"/>
          <p14:tracePt t="141803" x="5287963" y="3386138"/>
          <p14:tracePt t="141820" x="5310188" y="3386138"/>
          <p14:tracePt t="141836" x="5334000" y="3386138"/>
          <p14:tracePt t="141853" x="5381625" y="3386138"/>
          <p14:tracePt t="141870" x="5405438" y="3386138"/>
          <p14:tracePt t="141886" x="5453063" y="3386138"/>
          <p14:tracePt t="141903" x="5513388" y="3409950"/>
          <p14:tracePt t="141920" x="5572125" y="3422650"/>
          <p14:tracePt t="141936" x="5643563" y="3433763"/>
          <p14:tracePt t="141953" x="5715000" y="3457575"/>
          <p14:tracePt t="141970" x="5749925" y="3457575"/>
          <p14:tracePt t="141986" x="5762625" y="3468688"/>
          <p14:tracePt t="142003" x="5786438" y="3468688"/>
          <p14:tracePt t="142168" x="5786438" y="3481388"/>
          <p14:tracePt t="142218" x="5797550" y="3481388"/>
          <p14:tracePt t="142238" x="5810250" y="3481388"/>
          <p14:tracePt t="142255" x="5821363" y="3492500"/>
          <p14:tracePt t="142260" x="5834063" y="3492500"/>
          <p14:tracePt t="142270" x="5845175" y="3492500"/>
          <p14:tracePt t="142287" x="5857875" y="3492500"/>
          <p14:tracePt t="142304" x="5881688" y="3492500"/>
          <p14:tracePt t="142320" x="5929313" y="3516313"/>
          <p14:tracePt t="142336" x="5976938" y="3529013"/>
          <p14:tracePt t="142352" x="6011863" y="3540125"/>
          <p14:tracePt t="142369" x="6035675" y="3563938"/>
          <p14:tracePt t="142481" x="6046788" y="3563938"/>
          <p14:tracePt t="142489" x="6059488" y="3563938"/>
          <p14:tracePt t="142656" x="6070600" y="3563938"/>
          <p14:tracePt t="142664" x="6070600" y="3552825"/>
          <p14:tracePt t="142680" x="6094413" y="3552825"/>
          <p14:tracePt t="142696" x="6107113" y="3552825"/>
          <p14:tracePt t="142708" x="6118225" y="3540125"/>
          <p14:tracePt t="142722" x="6142038" y="3540125"/>
          <p14:tracePt t="142738" x="6154738" y="3540125"/>
          <p14:tracePt t="142754" x="6165850" y="3529013"/>
          <p14:tracePt t="142770" x="6178550" y="3529013"/>
          <p14:tracePt t="142786" x="6189663" y="3505200"/>
          <p14:tracePt t="142802" x="6213475" y="3505200"/>
          <p14:tracePt t="142820" x="6226175" y="3492500"/>
          <p14:tracePt t="142836" x="6237288" y="3492500"/>
          <p14:tracePt t="142852" x="6249988" y="3492500"/>
          <p14:tracePt t="142869" x="6273800" y="3481388"/>
          <p14:tracePt t="142886" x="6297613" y="3481388"/>
          <p14:tracePt t="142903" x="6332538" y="3444875"/>
          <p14:tracePt t="142919" x="6392863" y="3422650"/>
          <p14:tracePt t="142936" x="6475413" y="3409950"/>
          <p14:tracePt t="142952" x="6546850" y="3398838"/>
          <p14:tracePt t="142970" x="6581775" y="3386138"/>
          <p14:tracePt t="142986" x="6605588" y="3375025"/>
          <p14:tracePt t="143003" x="6618288" y="3375025"/>
          <p14:tracePt t="143019" x="6618288" y="3362325"/>
          <p14:tracePt t="143060" x="6605588" y="3362325"/>
          <p14:tracePt t="143069" x="6594475" y="3362325"/>
          <p14:tracePt t="143085" x="6581775" y="3362325"/>
          <p14:tracePt t="143102" x="6557963" y="3362325"/>
          <p14:tracePt t="143119" x="6534150" y="3375025"/>
          <p14:tracePt t="143136" x="6486525" y="3386138"/>
          <p14:tracePt t="143152" x="6427788" y="3398838"/>
          <p14:tracePt t="143169" x="6297613" y="3422650"/>
          <p14:tracePt t="143186" x="6165850" y="3457575"/>
          <p14:tracePt t="143203" x="6035675" y="3505200"/>
          <p14:tracePt t="143220" x="5868988" y="3529013"/>
          <p14:tracePt t="143236" x="5691188" y="3563938"/>
          <p14:tracePt t="143253" x="5418138" y="3587750"/>
          <p14:tracePt t="143270" x="5203825" y="3611563"/>
          <p14:tracePt t="143287" x="4989513" y="3635375"/>
          <p14:tracePt t="143303" x="4800600" y="3648075"/>
          <p14:tracePt t="143319" x="4645025" y="3659188"/>
          <p14:tracePt t="143336" x="4527550" y="3683000"/>
          <p14:tracePt t="143353" x="4443413" y="3695700"/>
          <p14:tracePt t="143370" x="4337050" y="3719513"/>
          <p14:tracePt t="143386" x="4205288" y="3743325"/>
          <p14:tracePt t="143402" x="4075113" y="3743325"/>
          <p14:tracePt t="143419" x="3944938" y="3743325"/>
          <p14:tracePt t="143436" x="3813175" y="3743325"/>
          <p14:tracePt t="143452" x="3683000" y="3719513"/>
          <p14:tracePt t="143469" x="3563938" y="3706813"/>
          <p14:tracePt t="143486" x="3457575" y="3706813"/>
          <p14:tracePt t="143503" x="3421063" y="3706813"/>
          <p14:tracePt t="143519" x="3409950" y="3719513"/>
          <p14:tracePt t="143607" x="3398838" y="3719513"/>
          <p14:tracePt t="143627" x="3375025" y="3719513"/>
          <p14:tracePt t="143643" x="3362325" y="3719513"/>
          <p14:tracePt t="143651" x="3351213" y="3719513"/>
          <p14:tracePt t="143659" x="3338513" y="3719513"/>
          <p14:tracePt t="143670" x="3327400" y="3719513"/>
          <p14:tracePt t="143687" x="3303588" y="3719513"/>
          <p14:tracePt t="143705" x="3279775" y="3719513"/>
          <p14:tracePt t="143721" x="3255963" y="3719513"/>
          <p14:tracePt t="143737" x="3232150" y="3719513"/>
          <p14:tracePt t="143755" x="3195638" y="3719513"/>
          <p14:tracePt t="143772" x="3160713" y="3706813"/>
          <p14:tracePt t="143786" x="3136900" y="3695700"/>
          <p14:tracePt t="143803" x="3100388" y="3695700"/>
          <p14:tracePt t="143819" x="3089275" y="3695700"/>
          <p14:tracePt t="143988" x="3076575" y="3695700"/>
          <p14:tracePt t="144007" x="3065463" y="3695700"/>
          <p14:tracePt t="144015" x="3041650" y="3695700"/>
          <p14:tracePt t="144023" x="3017838" y="3695700"/>
          <p14:tracePt t="144038" x="2935288" y="3659188"/>
          <p14:tracePt t="144053" x="2851150" y="3648075"/>
          <p14:tracePt t="144070" x="2755900" y="3611563"/>
          <p14:tracePt t="144086" x="2720975" y="3600450"/>
          <p14:tracePt t="144103" x="2720975" y="3587750"/>
          <p14:tracePt t="144341" x="2708275" y="3587750"/>
          <p14:tracePt t="144470" x="2720975" y="3587750"/>
          <p14:tracePt t="144486" x="2732088" y="3576638"/>
          <p14:tracePt t="144499" x="2755900" y="3576638"/>
          <p14:tracePt t="144507" x="2768600" y="3576638"/>
          <p14:tracePt t="144522" x="2816225" y="3563938"/>
          <p14:tracePt t="144538" x="2874963" y="3552825"/>
          <p14:tracePt t="144555" x="2922588" y="3540125"/>
          <p14:tracePt t="144572" x="2959100" y="3540125"/>
          <p14:tracePt t="144588" x="3065463" y="3529013"/>
          <p14:tracePt t="144605" x="3148013" y="3529013"/>
          <p14:tracePt t="144621" x="3208338" y="3529013"/>
          <p14:tracePt t="144638" x="3232150" y="3540125"/>
          <p14:tracePt t="144654" x="3243263" y="3540125"/>
          <p14:tracePt t="144709" x="3255963" y="3540125"/>
          <p14:tracePt t="144725" x="3267075" y="3540125"/>
          <p14:tracePt t="144740" x="3279775" y="3540125"/>
          <p14:tracePt t="144746" x="3303588" y="3540125"/>
          <p14:tracePt t="144754" x="3314700" y="3540125"/>
          <p14:tracePt t="144771" x="3386138" y="3540125"/>
          <p14:tracePt t="144786" x="3444875" y="3540125"/>
          <p14:tracePt t="144803" x="3481388" y="3540125"/>
          <p14:tracePt t="144819" x="3516313" y="3540125"/>
          <p14:tracePt t="144835" x="3563938" y="3540125"/>
          <p14:tracePt t="144852" x="3600450" y="3540125"/>
          <p14:tracePt t="144869" x="3624263" y="3540125"/>
          <p14:tracePt t="144886" x="3671888" y="3529013"/>
          <p14:tracePt t="144902" x="3730625" y="3516313"/>
          <p14:tracePt t="144918" x="3802063" y="3516313"/>
          <p14:tracePt t="144935" x="3836988" y="3516313"/>
          <p14:tracePt t="144952" x="3849688" y="3516313"/>
          <p14:tracePt t="144968" x="3860800" y="3516313"/>
          <p14:tracePt t="145109" x="3849688" y="3516313"/>
          <p14:tracePt t="145488" x="3849688" y="3505200"/>
          <p14:tracePt t="145513" x="3849688" y="3492500"/>
          <p14:tracePt t="145567" x="3836988" y="3492500"/>
          <p14:tracePt t="145586" x="3825875" y="3492500"/>
          <p14:tracePt t="145593" x="3813175" y="3492500"/>
          <p14:tracePt t="145610" x="3802063" y="3492500"/>
          <p14:tracePt t="145932" x="3802063" y="3481388"/>
          <p14:tracePt t="146117" x="3825875" y="3481388"/>
          <p14:tracePt t="146126" x="3836988" y="3481388"/>
          <p14:tracePt t="146137" x="3849688" y="3481388"/>
          <p14:tracePt t="146153" x="3897313" y="3481388"/>
          <p14:tracePt t="146169" x="3921125" y="3481388"/>
          <p14:tracePt t="146186" x="3944938" y="3481388"/>
          <p14:tracePt t="146280" x="3944938" y="3468688"/>
          <p14:tracePt t="147317" x="3956050" y="3468688"/>
          <p14:tracePt t="147329" x="3968750" y="3468688"/>
          <p14:tracePt t="147337" x="4003675" y="3468688"/>
          <p14:tracePt t="147351" x="4027488" y="3468688"/>
          <p14:tracePt t="147368" x="4098925" y="3468688"/>
          <p14:tracePt t="147386" x="4157663" y="3468688"/>
          <p14:tracePt t="147403" x="4194175" y="3468688"/>
          <p14:tracePt t="147420" x="4229100" y="3468688"/>
          <p14:tracePt t="147437" x="4241800" y="3468688"/>
          <p14:tracePt t="147454" x="4265613" y="3457575"/>
          <p14:tracePt t="147470" x="4276725" y="3444875"/>
          <p14:tracePt t="147487" x="4289425" y="3444875"/>
          <p14:tracePt t="147502" x="4313238" y="3444875"/>
          <p14:tracePt t="147518" x="4337050" y="3433763"/>
          <p14:tracePt t="147535" x="4348163" y="3433763"/>
          <p14:tracePt t="147552" x="4371975" y="3433763"/>
          <p14:tracePt t="147568" x="4432300" y="3433763"/>
          <p14:tracePt t="147585" x="4491038" y="3444875"/>
          <p14:tracePt t="147602" x="4562475" y="3444875"/>
          <p14:tracePt t="147618" x="4681538" y="3444875"/>
          <p14:tracePt t="147634" x="4800600" y="3457575"/>
          <p14:tracePt t="147651" x="4883150" y="3481388"/>
          <p14:tracePt t="147668" x="4930775" y="3492500"/>
          <p14:tracePt t="147684" x="5002213" y="3492500"/>
          <p14:tracePt t="147686" x="5049838" y="3505200"/>
          <p14:tracePt t="147701" x="5156200" y="3505200"/>
          <p14:tracePt t="147718" x="5240338" y="3505200"/>
          <p14:tracePt t="147735" x="5334000" y="3505200"/>
          <p14:tracePt t="147751" x="5453063" y="3505200"/>
          <p14:tracePt t="147768" x="5584825" y="3516313"/>
          <p14:tracePt t="147785" x="5667375" y="3516313"/>
          <p14:tracePt t="147801" x="5715000" y="3516313"/>
          <p14:tracePt t="147818" x="5738813" y="3529013"/>
          <p14:tracePt t="147834" x="5762625" y="3529013"/>
          <p14:tracePt t="147851" x="5786438" y="3529013"/>
          <p14:tracePt t="147868" x="5797550" y="3516313"/>
          <p14:tracePt t="147885" x="5821363" y="3516313"/>
          <p14:tracePt t="147901" x="5845175" y="3492500"/>
          <p14:tracePt t="147918" x="5868988" y="3492500"/>
          <p14:tracePt t="147935" x="5892800" y="3492500"/>
          <p14:tracePt t="147951" x="5905500" y="3481388"/>
          <p14:tracePt t="148023" x="5892800" y="3481388"/>
          <p14:tracePt t="148031" x="5881688" y="3481388"/>
          <p14:tracePt t="148039" x="5868988" y="3481388"/>
          <p14:tracePt t="148051" x="5857875" y="3492500"/>
          <p14:tracePt t="148068" x="5797550" y="3516313"/>
          <p14:tracePt t="148085" x="5726113" y="3540125"/>
          <p14:tracePt t="148102" x="5561013" y="3563938"/>
          <p14:tracePt t="148118" x="5441950" y="3600450"/>
          <p14:tracePt t="148134" x="5275263" y="3635375"/>
          <p14:tracePt t="148151" x="5084763" y="3671888"/>
          <p14:tracePt t="148168" x="4906963" y="3695700"/>
          <p14:tracePt t="148184" x="4752975" y="3706813"/>
          <p14:tracePt t="148202" x="4503738" y="3743325"/>
          <p14:tracePt t="148218" x="4371975" y="3767138"/>
          <p14:tracePt t="148234" x="4217988" y="3778250"/>
          <p14:tracePt t="148251" x="4111625" y="3790950"/>
          <p14:tracePt t="148268" x="4027488" y="3790950"/>
          <p14:tracePt t="148285" x="3968750" y="3802063"/>
          <p14:tracePt t="148302" x="3908425" y="3814763"/>
          <p14:tracePt t="148320" x="3802063" y="3825875"/>
          <p14:tracePt t="148335" x="3743325" y="3836988"/>
          <p14:tracePt t="148351" x="3659188" y="3860800"/>
          <p14:tracePt t="148368" x="3587750" y="3860800"/>
          <p14:tracePt t="148385" x="3516313" y="3873500"/>
          <p14:tracePt t="148403" x="3444875" y="3873500"/>
          <p14:tracePt t="148419" x="3362325" y="3873500"/>
          <p14:tracePt t="148437" x="3327400" y="3873500"/>
          <p14:tracePt t="148453" x="3290888" y="3873500"/>
          <p14:tracePt t="148470" x="3267075" y="3873500"/>
          <p14:tracePt t="148487" x="3232150" y="3873500"/>
          <p14:tracePt t="148503" x="3195638" y="3873500"/>
          <p14:tracePt t="148521" x="3148013" y="3884613"/>
          <p14:tracePt t="148537" x="3113088" y="3884613"/>
          <p14:tracePt t="148554" x="3065463" y="3884613"/>
          <p14:tracePt t="148569" x="3006725" y="3884613"/>
          <p14:tracePt t="148586" x="2970213" y="3873500"/>
          <p14:tracePt t="148603" x="2922588" y="3873500"/>
          <p14:tracePt t="148620" x="2887663" y="3860800"/>
          <p14:tracePt t="148636" x="2863850" y="3860800"/>
          <p14:tracePt t="148669" x="2840038" y="3860800"/>
          <p14:tracePt t="148686" x="2827338" y="3860800"/>
          <p14:tracePt t="148703" x="2708275" y="3860800"/>
          <p14:tracePt t="148721" x="2649538" y="3860800"/>
          <p14:tracePt t="148737" x="2614613" y="3849688"/>
          <p14:tracePt t="148753" x="2601913" y="3849688"/>
          <p14:tracePt t="149127" x="2614613" y="3849688"/>
          <p14:tracePt t="149136" x="2625725" y="3849688"/>
          <p14:tracePt t="149141" x="2638425" y="3849688"/>
          <p14:tracePt t="149151" x="2660650" y="3849688"/>
          <p14:tracePt t="149167" x="2673350" y="3849688"/>
          <p14:tracePt t="149184" x="2697163" y="3849688"/>
          <p14:tracePt t="149201" x="2708275" y="3849688"/>
          <p14:tracePt t="149218" x="2720975" y="3849688"/>
          <p14:tracePt t="149235" x="2732088" y="3836988"/>
          <p14:tracePt t="149251" x="2768600" y="3836988"/>
          <p14:tracePt t="149268" x="2792413" y="3825875"/>
          <p14:tracePt t="149284" x="2827338" y="3825875"/>
          <p14:tracePt t="149301" x="2851150" y="3814763"/>
          <p14:tracePt t="149318" x="2887663" y="3802063"/>
          <p14:tracePt t="149334" x="2922588" y="3778250"/>
          <p14:tracePt t="149351" x="2946400" y="3778250"/>
          <p14:tracePt t="149397" x="2959100" y="3778250"/>
          <p14:tracePt t="149439" x="2970213" y="3778250"/>
          <p14:tracePt t="149487" x="2982913" y="3778250"/>
          <p14:tracePt t="149634" x="2994025" y="3767138"/>
          <p14:tracePt t="149646" x="3006725" y="3767138"/>
          <p14:tracePt t="149660" x="3028950" y="3754438"/>
          <p14:tracePt t="149670" x="3041650" y="3754438"/>
          <p14:tracePt t="149685" x="3065463" y="3754438"/>
          <p14:tracePt t="149702" x="3100388" y="3754438"/>
          <p14:tracePt t="149720" x="3124200" y="3743325"/>
          <p14:tracePt t="149735" x="3148013" y="3743325"/>
          <p14:tracePt t="149752" x="3171825" y="3743325"/>
          <p14:tracePt t="149767" x="3195638" y="3730625"/>
          <p14:tracePt t="149784" x="3232150" y="3719513"/>
          <p14:tracePt t="149802" x="3255963" y="3719513"/>
          <p14:tracePt t="149833" x="3267075" y="3706813"/>
          <p14:tracePt t="149851" x="3303588" y="3706813"/>
          <p14:tracePt t="149867" x="3314700" y="3706813"/>
          <p14:tracePt t="149884" x="3327400" y="3706813"/>
          <p14:tracePt t="149901" x="3338513" y="3706813"/>
          <p14:tracePt t="149917" x="3362325" y="3706813"/>
          <p14:tracePt t="149934" x="3375025" y="3706813"/>
          <p14:tracePt t="149954" x="3409950" y="3706813"/>
          <p14:tracePt t="149969" x="3433763" y="3706813"/>
          <p14:tracePt t="149984" x="3457575" y="3706813"/>
          <p14:tracePt t="150001" x="3481388" y="3706813"/>
          <p14:tracePt t="150018" x="3505200" y="3706813"/>
          <p14:tracePt t="150035" x="3540125" y="3706813"/>
          <p14:tracePt t="150051" x="3563938" y="3706813"/>
          <p14:tracePt t="150068" x="3600450" y="3706813"/>
          <p14:tracePt t="150084" x="3624263" y="3706813"/>
          <p14:tracePt t="150103" x="3659188" y="3706813"/>
          <p14:tracePt t="150118" x="3683000" y="3706813"/>
          <p14:tracePt t="150134" x="3719513" y="3706813"/>
          <p14:tracePt t="150151" x="3754438" y="3706813"/>
          <p14:tracePt t="150167" x="3813175" y="3706813"/>
          <p14:tracePt t="150184" x="3849688" y="3706813"/>
          <p14:tracePt t="150201" x="3873500" y="3695700"/>
          <p14:tracePt t="150217" x="3884613" y="3695700"/>
          <p14:tracePt t="150288" x="3873500" y="3695700"/>
          <p14:tracePt t="150303" x="3849688" y="3695700"/>
          <p14:tracePt t="150323" x="3836988" y="3695700"/>
          <p14:tracePt t="150331" x="3836988" y="3683000"/>
          <p14:tracePt t="150343" x="3825875" y="3683000"/>
          <p14:tracePt t="150637" x="3836988" y="3683000"/>
          <p14:tracePt t="150671" x="3849688" y="3683000"/>
          <p14:tracePt t="150688" x="3860800" y="3683000"/>
          <p14:tracePt t="150704" x="3873500" y="3683000"/>
          <p14:tracePt t="150711" x="3897313" y="3683000"/>
          <p14:tracePt t="150720" x="3908425" y="3683000"/>
          <p14:tracePt t="150733" x="3932238" y="3683000"/>
          <p14:tracePt t="150750" x="3956050" y="3695700"/>
          <p14:tracePt t="150767" x="3968750" y="3695700"/>
          <p14:tracePt t="150784" x="4003675" y="3695700"/>
          <p14:tracePt t="150800" x="4027488" y="3683000"/>
          <p14:tracePt t="150818" x="4051300" y="3683000"/>
          <p14:tracePt t="150834" x="4064000" y="3683000"/>
          <p14:tracePt t="150851" x="4087813" y="3683000"/>
          <p14:tracePt t="150867" x="4122738" y="3671888"/>
          <p14:tracePt t="150900" x="4135438" y="3671888"/>
          <p14:tracePt t="150917" x="4157663" y="3671888"/>
          <p14:tracePt t="150934" x="4170363" y="3659188"/>
          <p14:tracePt t="150951" x="4181475" y="3659188"/>
          <p14:tracePt t="150967" x="4205288" y="3659188"/>
          <p14:tracePt t="151051" x="4217988" y="3659188"/>
          <p14:tracePt t="151305" x="4229100" y="3659188"/>
          <p14:tracePt t="151316" x="4229100" y="3671888"/>
          <p14:tracePt t="151324" x="4241800" y="3671888"/>
          <p14:tracePt t="151351" x="4252913" y="3671888"/>
          <p14:tracePt t="151425" x="4265613" y="3671888"/>
          <p14:tracePt t="151444" x="4289425" y="3671888"/>
          <p14:tracePt t="151452" x="4300538" y="3671888"/>
          <p14:tracePt t="151459" x="4313238" y="3683000"/>
          <p14:tracePt t="151470" x="4324350" y="3683000"/>
          <p14:tracePt t="151484" x="4371975" y="3683000"/>
          <p14:tracePt t="151501" x="4408488" y="3695700"/>
          <p14:tracePt t="151517" x="4514850" y="3706813"/>
          <p14:tracePt t="151534" x="4549775" y="3719513"/>
          <p14:tracePt t="151551" x="4562475" y="3719513"/>
          <p14:tracePt t="151567" x="4586288" y="3730625"/>
          <p14:tracePt t="151584" x="4597400" y="3730625"/>
          <p14:tracePt t="151798" x="4610100" y="3743325"/>
          <p14:tracePt t="151807" x="4621213" y="3743325"/>
          <p14:tracePt t="151830" x="4633913" y="3743325"/>
          <p14:tracePt t="151846" x="4645025" y="3743325"/>
          <p14:tracePt t="151973" x="4668838" y="3743325"/>
          <p14:tracePt t="151987" x="4668838" y="3754438"/>
          <p14:tracePt t="151992" x="4692650" y="3767138"/>
          <p14:tracePt t="152002" x="4729163" y="3778250"/>
          <p14:tracePt t="152017" x="4800600" y="3802063"/>
          <p14:tracePt t="152035" x="4824413" y="3825875"/>
          <p14:tracePt t="152051" x="4848225" y="3825875"/>
          <p14:tracePt t="152096" x="4859338" y="3825875"/>
          <p14:tracePt t="152116" x="4872038" y="3825875"/>
          <p14:tracePt t="152127" x="4883150" y="3825875"/>
          <p14:tracePt t="152146" x="4895850" y="3825875"/>
          <p14:tracePt t="152165" x="4906963" y="3825875"/>
          <p14:tracePt t="152181" x="4918075" y="3825875"/>
          <p14:tracePt t="152190" x="4930775" y="3825875"/>
          <p14:tracePt t="152200" x="4954588" y="3836988"/>
          <p14:tracePt t="152217" x="5002213" y="3860800"/>
          <p14:tracePt t="152233" x="5037138" y="3860800"/>
          <p14:tracePt t="152251" x="5084763" y="3873500"/>
          <p14:tracePt t="152267" x="5132388" y="3873500"/>
          <p14:tracePt t="152284" x="5156200" y="3884613"/>
          <p14:tracePt t="152300" x="5192713" y="3884613"/>
          <p14:tracePt t="152317" x="5203825" y="3884613"/>
          <p14:tracePt t="152333" x="5216525" y="3884613"/>
          <p14:tracePt t="152350" x="5227638" y="3884613"/>
          <p14:tracePt t="152383" x="5240338" y="3884613"/>
          <p14:tracePt t="152400" x="5251450" y="3884613"/>
          <p14:tracePt t="152417" x="5264150" y="3873500"/>
          <p14:tracePt t="152433" x="5275263" y="3873500"/>
          <p14:tracePt t="152450" x="5287963" y="3873500"/>
          <p14:tracePt t="152469" x="5299075" y="3873500"/>
          <p14:tracePt t="152484" x="5322888" y="3873500"/>
          <p14:tracePt t="152501" x="5346700" y="3860800"/>
          <p14:tracePt t="152518" x="5405438" y="3849688"/>
          <p14:tracePt t="152534" x="5441950" y="3836988"/>
          <p14:tracePt t="152551" x="5465763" y="3836988"/>
          <p14:tracePt t="152567" x="5476875" y="3836988"/>
          <p14:tracePt t="152600" x="5489575" y="3825875"/>
          <p14:tracePt t="152619" x="5489575" y="3814763"/>
          <p14:tracePt t="152634" x="5500688" y="3814763"/>
          <p14:tracePt t="152650" x="5513388" y="3802063"/>
          <p14:tracePt t="152666" x="5524500" y="3802063"/>
          <p14:tracePt t="152700" x="5524500" y="3790950"/>
          <p14:tracePt t="152720" x="5548313" y="3790950"/>
          <p14:tracePt t="152753" x="5561013" y="3778250"/>
          <p14:tracePt t="152767" x="5572125" y="3767138"/>
          <p14:tracePt t="152786" x="5584825" y="3754438"/>
          <p14:tracePt t="152821" x="5595938" y="3754438"/>
          <p14:tracePt t="152852" x="5608638" y="3743325"/>
          <p14:tracePt t="153099" x="5595938" y="3743325"/>
          <p14:tracePt t="153297" x="5584825" y="3743325"/>
          <p14:tracePt t="153318" x="5572125" y="3743325"/>
          <p14:tracePt t="153334" x="5561013" y="3754438"/>
          <p14:tracePt t="153347" x="5548313" y="3754438"/>
          <p14:tracePt t="153355" x="5537200" y="3767138"/>
          <p14:tracePt t="153366" x="5524500" y="3767138"/>
          <p14:tracePt t="153384" x="5500688" y="3778250"/>
          <p14:tracePt t="153400" x="5465763" y="3790950"/>
          <p14:tracePt t="153417" x="5429250" y="3802063"/>
          <p14:tracePt t="153433" x="5394325" y="3802063"/>
          <p14:tracePt t="153450" x="5370513" y="3814763"/>
          <p14:tracePt t="153466" x="5334000" y="3825875"/>
          <p14:tracePt t="153483" x="5299075" y="3836988"/>
          <p14:tracePt t="153500" x="5264150" y="3849688"/>
          <p14:tracePt t="153517" x="5227638" y="3860800"/>
          <p14:tracePt t="153533" x="5180013" y="3860800"/>
          <p14:tracePt t="153549" x="5156200" y="3860800"/>
          <p14:tracePt t="153566" x="5145088" y="3860800"/>
          <p14:tracePt t="153583" x="5121275" y="3860800"/>
          <p14:tracePt t="153599" x="5084763" y="3860800"/>
          <p14:tracePt t="153616" x="5073650" y="3873500"/>
          <p14:tracePt t="153633" x="5049838" y="3873500"/>
          <p14:tracePt t="153650" x="5037138" y="3873500"/>
          <p14:tracePt t="153667" x="5026025" y="3873500"/>
          <p14:tracePt t="153683" x="5013325" y="3873500"/>
          <p14:tracePt t="153798" x="5002213" y="3873500"/>
          <p14:tracePt t="153806" x="4989513" y="3873500"/>
          <p14:tracePt t="153817" x="4978400" y="3873500"/>
          <p14:tracePt t="153835" x="4941888" y="3873500"/>
          <p14:tracePt t="153851" x="4895850" y="3873500"/>
          <p14:tracePt t="153869" x="4859338" y="3884613"/>
          <p14:tracePt t="153884" x="4811713" y="3884613"/>
          <p14:tracePt t="153901" x="4764088" y="3884613"/>
          <p14:tracePt t="153918" x="4740275" y="3884613"/>
          <p14:tracePt t="153934" x="4716463" y="3884613"/>
          <p14:tracePt t="153951" x="4668838" y="3884613"/>
          <p14:tracePt t="153968" x="4621213" y="3873500"/>
          <p14:tracePt t="153984" x="4456113" y="3860800"/>
          <p14:tracePt t="154002" x="4324350" y="3849688"/>
          <p14:tracePt t="154018" x="4229100" y="3836988"/>
          <p14:tracePt t="154035" x="4170363" y="3836988"/>
          <p14:tracePt t="154052" x="4146550" y="3825875"/>
          <p14:tracePt t="154068" x="4111625" y="3825875"/>
          <p14:tracePt t="154085" x="4087813" y="3825875"/>
          <p14:tracePt t="154100" x="4064000" y="3825875"/>
          <p14:tracePt t="154117" x="3992563" y="3825875"/>
          <p14:tracePt t="154133" x="3897313" y="3825875"/>
          <p14:tracePt t="154149" x="3802063" y="3825875"/>
          <p14:tracePt t="154166" x="3730625" y="3825875"/>
          <p14:tracePt t="154182" x="3671888" y="3825875"/>
          <p14:tracePt t="154185" x="3659188" y="3825875"/>
          <p14:tracePt t="154199" x="3648075" y="3825875"/>
          <p14:tracePt t="154216" x="3624263" y="3814763"/>
          <p14:tracePt t="154233" x="3611563" y="3814763"/>
          <p14:tracePt t="154276" x="3600450" y="3814763"/>
          <p14:tracePt t="154292" x="3576638" y="3814763"/>
          <p14:tracePt t="154306" x="3563938" y="3814763"/>
          <p14:tracePt t="154316" x="3552825" y="3814763"/>
          <p14:tracePt t="154334" x="3540125" y="3814763"/>
          <p14:tracePt t="156079" x="3552825" y="3814763"/>
          <p14:tracePt t="156086" x="3576638" y="3814763"/>
          <p14:tracePt t="156099" x="3587750" y="3802063"/>
          <p14:tracePt t="156117" x="3624263" y="3790950"/>
          <p14:tracePt t="156132" x="3635375" y="3778250"/>
          <p14:tracePt t="156149" x="3683000" y="3767138"/>
          <p14:tracePt t="156166" x="3695700" y="3754438"/>
          <p14:tracePt t="156183" x="3730625" y="3743325"/>
          <p14:tracePt t="156199" x="3767138" y="3730625"/>
          <p14:tracePt t="156215" x="3778250" y="3730625"/>
          <p14:tracePt t="156233" x="3789363" y="3730625"/>
          <p14:tracePt t="156249" x="3836988" y="3730625"/>
          <p14:tracePt t="156266" x="3860800" y="3743325"/>
          <p14:tracePt t="156283" x="3884613" y="3743325"/>
          <p14:tracePt t="156316" x="3921125" y="3743325"/>
          <p14:tracePt t="156333" x="3944938" y="3730625"/>
          <p14:tracePt t="156350" x="3992563" y="3695700"/>
          <p14:tracePt t="156365" x="4040188" y="3659188"/>
          <p14:tracePt t="156383" x="4075113" y="3635375"/>
          <p14:tracePt t="156399" x="4135438" y="3611563"/>
          <p14:tracePt t="156416" x="4181475" y="3600450"/>
          <p14:tracePt t="156432" x="4205288" y="3600450"/>
          <p14:tracePt t="156449" x="4241800" y="3576638"/>
          <p14:tracePt t="156465" x="4276725" y="3563938"/>
          <p14:tracePt t="156482" x="4300538" y="3552825"/>
          <p14:tracePt t="156499" x="4384675" y="3552825"/>
          <p14:tracePt t="156516" x="4527550" y="3540125"/>
          <p14:tracePt t="156532" x="4705350" y="3540125"/>
          <p14:tracePt t="156549" x="4800600" y="3540125"/>
          <p14:tracePt t="156566" x="4859338" y="3529013"/>
          <p14:tracePt t="156583" x="4895850" y="3516313"/>
          <p14:tracePt t="156600" x="4930775" y="3516313"/>
          <p14:tracePt t="156616" x="4941888" y="3516313"/>
          <p14:tracePt t="156633" x="4978400" y="3505200"/>
          <p14:tracePt t="156650" x="5026025" y="3492500"/>
          <p14:tracePt t="156666" x="5060950" y="3481388"/>
          <p14:tracePt t="156682" x="5084763" y="3481388"/>
          <p14:tracePt t="156699" x="5121275" y="3468688"/>
          <p14:tracePt t="156716" x="5156200" y="3468688"/>
          <p14:tracePt t="156733" x="5227638" y="3457575"/>
          <p14:tracePt t="156749" x="5275263" y="3444875"/>
          <p14:tracePt t="156766" x="5287963" y="3444875"/>
          <p14:tracePt t="156784" x="5310188" y="3444875"/>
          <p14:tracePt t="156816" x="5322888" y="3444875"/>
          <p14:tracePt t="156834" x="5334000" y="3444875"/>
          <p14:tracePt t="156849" x="5394325" y="3444875"/>
          <p14:tracePt t="156866" x="5441950" y="3444875"/>
          <p14:tracePt t="156882" x="5465763" y="3444875"/>
          <p14:tracePt t="156899" x="5489575" y="3444875"/>
          <p14:tracePt t="156915" x="5500688" y="3444875"/>
          <p14:tracePt t="156964" x="5500688" y="3457575"/>
          <p14:tracePt t="156970" x="5489575" y="3457575"/>
          <p14:tracePt t="156993" x="5489575" y="3468688"/>
          <p14:tracePt t="157006" x="5476875" y="3468688"/>
          <p14:tracePt t="157049" x="5465763" y="3468688"/>
          <p14:tracePt t="157070" x="5453063" y="3468688"/>
          <p14:tracePt t="157200" x="5441950" y="3468688"/>
          <p14:tracePt t="157225" x="5441950" y="3457575"/>
          <p14:tracePt t="157660" x="5441950" y="3468688"/>
          <p14:tracePt t="157676" x="5453063" y="3468688"/>
          <p14:tracePt t="157951" x="5453063" y="3481388"/>
          <p14:tracePt t="157967" x="5453063" y="3492500"/>
          <p14:tracePt t="157975" x="5453063" y="3505200"/>
          <p14:tracePt t="157984" x="5453063" y="3516313"/>
          <p14:tracePt t="157998" x="5453063" y="3529013"/>
          <p14:tracePt t="158015" x="5465763" y="3552825"/>
          <p14:tracePt t="158033" x="5465763" y="3563938"/>
          <p14:tracePt t="158050" x="5465763" y="3576638"/>
          <p14:tracePt t="158066" x="5465763" y="3587750"/>
          <p14:tracePt t="158082" x="5465763" y="3600450"/>
          <p14:tracePt t="158223" x="5465763" y="3611563"/>
          <p14:tracePt t="158347" x="5465763" y="3624263"/>
          <p14:tracePt t="158377" x="5465763" y="3635375"/>
          <p14:tracePt t="158397" x="5465763" y="3648075"/>
          <p14:tracePt t="158425" x="5465763" y="3659188"/>
          <p14:tracePt t="158447" x="5465763" y="3671888"/>
          <p14:tracePt t="158471" x="5465763" y="3683000"/>
          <p14:tracePt t="159490" x="5465763" y="3695700"/>
          <p14:tracePt t="159844" x="5476875" y="3695700"/>
          <p14:tracePt t="160043" x="5476875" y="3706813"/>
          <p14:tracePt t="160365" x="5489575" y="3706813"/>
          <p14:tracePt t="160393" x="5489575" y="3719513"/>
          <p14:tracePt t="160416" x="5500688" y="3719513"/>
          <p14:tracePt t="160474" x="5513388" y="3719513"/>
          <p14:tracePt t="160496" x="5524500" y="3719513"/>
          <p14:tracePt t="160520" x="5537200" y="3719513"/>
          <p14:tracePt t="160637" x="5537200" y="3730625"/>
          <p14:tracePt t="160665" x="5548313" y="3730625"/>
          <p14:tracePt t="160749" x="5561013" y="3743325"/>
          <p14:tracePt t="160768" x="5572125" y="3743325"/>
          <p14:tracePt t="160781" x="5584825" y="3743325"/>
          <p14:tracePt t="160796" x="5595938" y="3743325"/>
          <p14:tracePt t="160831" x="5595938" y="3754438"/>
          <p14:tracePt t="160869" x="5608638" y="3754438"/>
          <p14:tracePt t="160877" x="5608638" y="3767138"/>
          <p14:tracePt t="160888" x="5619750" y="3767138"/>
          <p14:tracePt t="160920" x="5632450" y="3767138"/>
          <p14:tracePt t="160930" x="5643563" y="3767138"/>
          <p14:tracePt t="160946" x="5656263" y="3767138"/>
          <p14:tracePt t="160955" x="5667375" y="3767138"/>
          <p14:tracePt t="160971" x="5691188" y="3767138"/>
          <p14:tracePt t="160986" x="5702300" y="3767138"/>
          <p14:tracePt t="161000" x="5726113" y="3778250"/>
          <p14:tracePt t="161024" x="5738813" y="3778250"/>
          <p14:tracePt t="161040" x="5749925" y="3778250"/>
          <p14:tracePt t="161049" x="5762625" y="3790950"/>
          <p14:tracePt t="161064" x="5773738" y="3790950"/>
          <p14:tracePt t="161081" x="5786438" y="3790950"/>
          <p14:tracePt t="161098" x="5810250" y="3802063"/>
          <p14:tracePt t="161114" x="5821363" y="3802063"/>
          <p14:tracePt t="161230" x="5821363" y="3790950"/>
          <p14:tracePt t="161323" x="5810250" y="3790950"/>
          <p14:tracePt t="161786" x="5810250" y="3778250"/>
          <p14:tracePt t="162034" x="5810250" y="3767138"/>
          <p14:tracePt t="162330" x="5810250" y="3754438"/>
          <p14:tracePt t="164185" x="5797550" y="3767138"/>
          <p14:tracePt t="164201" x="5786438" y="3778250"/>
          <p14:tracePt t="164215" x="5773738" y="3790950"/>
          <p14:tracePt t="164224" x="5762625" y="3814763"/>
          <p14:tracePt t="164233" x="5738813" y="3814763"/>
          <p14:tracePt t="164248" x="5715000" y="3849688"/>
          <p14:tracePt t="164264" x="5678488" y="3873500"/>
          <p14:tracePt t="164281" x="5643563" y="3908425"/>
          <p14:tracePt t="164297" x="5619750" y="3932238"/>
          <p14:tracePt t="164314" x="5584825" y="3944938"/>
          <p14:tracePt t="164331" x="5537200" y="4003675"/>
          <p14:tracePt t="164347" x="5500688" y="4040188"/>
          <p14:tracePt t="164364" x="5476875" y="4075113"/>
          <p14:tracePt t="164380" x="5465763" y="4122738"/>
          <p14:tracePt t="164396" x="5441950" y="4194175"/>
          <p14:tracePt t="164414" x="5418138" y="4252913"/>
          <p14:tracePt t="164430" x="5381625" y="4289425"/>
          <p14:tracePt t="164447" x="5334000" y="4348163"/>
          <p14:tracePt t="164463" x="5299075" y="4371975"/>
          <p14:tracePt t="164479" x="5275263" y="4395788"/>
          <p14:tracePt t="164497" x="5227638" y="4432300"/>
          <p14:tracePt t="164514" x="5180013" y="4467225"/>
          <p14:tracePt t="164530" x="5084763" y="4491038"/>
          <p14:tracePt t="164547" x="4941888" y="4538663"/>
          <p14:tracePt t="164564" x="4705350" y="4586288"/>
          <p14:tracePt t="164581" x="4514850" y="4586288"/>
          <p14:tracePt t="164597" x="4337050" y="4586288"/>
          <p14:tracePt t="164615" x="4194175" y="4586288"/>
          <p14:tracePt t="164631" x="4064000" y="4586288"/>
          <p14:tracePt t="164647" x="3921125" y="4562475"/>
          <p14:tracePt t="164664" x="3789363" y="4551363"/>
          <p14:tracePt t="164681" x="3552825" y="4527550"/>
          <p14:tracePt t="164698" x="3362325" y="4514850"/>
          <p14:tracePt t="164714" x="3148013" y="4503738"/>
          <p14:tracePt t="164731" x="2946400" y="4479925"/>
          <p14:tracePt t="164747" x="2768600" y="4456113"/>
          <p14:tracePt t="164763" x="2625725" y="4432300"/>
          <p14:tracePt t="164780" x="2543175" y="4419600"/>
          <p14:tracePt t="164797" x="2447925" y="4395788"/>
          <p14:tracePt t="164814" x="2424113" y="4384675"/>
          <p14:tracePt t="164831" x="2400300" y="4384675"/>
          <p14:tracePt t="164903" x="2387600" y="4384675"/>
          <p14:tracePt t="164915" x="2376488" y="4384675"/>
          <p14:tracePt t="164924" x="2363788" y="4384675"/>
          <p14:tracePt t="164933" x="2316163" y="4371975"/>
          <p14:tracePt t="164949" x="2174875" y="4337050"/>
          <p14:tracePt t="164966" x="2055813" y="4289425"/>
          <p14:tracePt t="164984" x="1960563" y="4252913"/>
          <p14:tracePt t="164999" x="1924050" y="4217988"/>
          <p14:tracePt t="165017" x="1889125" y="4194175"/>
          <p14:tracePt t="165033" x="1878013" y="4194175"/>
          <p14:tracePt t="165068" x="1878013" y="4183063"/>
          <p14:tracePt t="165083" x="1900238" y="4183063"/>
          <p14:tracePt t="165100" x="1912938" y="4183063"/>
          <p14:tracePt t="165116" x="1936750" y="4159250"/>
          <p14:tracePt t="165134" x="1960563" y="4146550"/>
          <p14:tracePt t="165148" x="1971675" y="4135438"/>
          <p14:tracePt t="165180" x="1984375" y="4135438"/>
          <p14:tracePt t="165197" x="1984375" y="4122738"/>
          <p14:tracePt t="165219" x="1995488" y="4122738"/>
          <p14:tracePt t="165248" x="2008188" y="4111625"/>
          <p14:tracePt t="165261" x="2019300" y="4111625"/>
          <p14:tracePt t="165269" x="2032000" y="4098925"/>
          <p14:tracePt t="165280" x="2043113" y="4098925"/>
          <p14:tracePt t="165297" x="2090738" y="4087813"/>
          <p14:tracePt t="165314" x="2185988" y="4087813"/>
          <p14:tracePt t="165331" x="2328863" y="4087813"/>
          <p14:tracePt t="165348" x="2543175" y="4098925"/>
          <p14:tracePt t="165364" x="2673350" y="4111625"/>
          <p14:tracePt t="165380" x="2816225" y="4135438"/>
          <p14:tracePt t="165397" x="2946400" y="4170363"/>
          <p14:tracePt t="165414" x="3017838" y="4194175"/>
          <p14:tracePt t="165430" x="3052763" y="4194175"/>
          <p14:tracePt t="165447" x="3113088" y="4205288"/>
          <p14:tracePt t="165463" x="3160713" y="4205288"/>
          <p14:tracePt t="165480" x="3208338" y="4183063"/>
          <p14:tracePt t="165496" x="3243263" y="4170363"/>
          <p14:tracePt t="165513" x="3290888" y="4146550"/>
          <p14:tracePt t="165530" x="3351213" y="4146550"/>
          <p14:tracePt t="165546" x="3421063" y="4135438"/>
          <p14:tracePt t="165564" x="3516313" y="4135438"/>
          <p14:tracePt t="165580" x="3648075" y="4135438"/>
          <p14:tracePt t="165597" x="3695700" y="4135438"/>
          <p14:tracePt t="165614" x="3719513" y="4135438"/>
          <p14:tracePt t="165676" x="3730625" y="4135438"/>
          <p14:tracePt t="165687" x="3730625" y="4122738"/>
          <p14:tracePt t="165698" x="3743325" y="4122738"/>
          <p14:tracePt t="165715" x="3767138" y="4122738"/>
          <p14:tracePt t="165732" x="3778250" y="4122738"/>
          <p14:tracePt t="165775" x="3789363" y="4122738"/>
          <p14:tracePt t="165785" x="3802063" y="4122738"/>
          <p14:tracePt t="165800" x="3813175" y="4122738"/>
          <p14:tracePt t="165814" x="3849688" y="4122738"/>
          <p14:tracePt t="165831" x="3884613" y="4111625"/>
          <p14:tracePt t="165847" x="3921125" y="4111625"/>
          <p14:tracePt t="165864" x="3979863" y="4111625"/>
          <p14:tracePt t="165880" x="4040188" y="4098925"/>
          <p14:tracePt t="165897" x="4111625" y="4087813"/>
          <p14:tracePt t="165914" x="4146550" y="4064000"/>
          <p14:tracePt t="165930" x="4181475" y="4051300"/>
          <p14:tracePt t="165946" x="4252913" y="4040188"/>
          <p14:tracePt t="165964" x="4276725" y="4040188"/>
          <p14:tracePt t="165980" x="4313238" y="4040188"/>
          <p14:tracePt t="165997" x="4324350" y="4040188"/>
          <p14:tracePt t="166014" x="4337050" y="4040188"/>
          <p14:tracePt t="166051" x="4348163" y="4040188"/>
          <p14:tracePt t="166062" x="4360863" y="4040188"/>
          <p14:tracePt t="166070" x="4371975" y="4051300"/>
          <p14:tracePt t="166081" x="4408488" y="4075113"/>
          <p14:tracePt t="166097" x="4503738" y="4098925"/>
          <p14:tracePt t="166114" x="4610100" y="4122738"/>
          <p14:tracePt t="166131" x="4705350" y="4146550"/>
          <p14:tracePt t="166147" x="4824413" y="4159250"/>
          <p14:tracePt t="166163" x="4859338" y="4170363"/>
          <p14:tracePt t="166180" x="4895850" y="4170363"/>
          <p14:tracePt t="166197" x="4930775" y="4183063"/>
          <p14:tracePt t="166213" x="4954588" y="4183063"/>
          <p14:tracePt t="166230" x="4978400" y="4183063"/>
          <p14:tracePt t="166247" x="5002213" y="4183063"/>
          <p14:tracePt t="166264" x="5026025" y="4194175"/>
          <p14:tracePt t="166280" x="5060950" y="4194175"/>
          <p14:tracePt t="166297" x="5084763" y="4194175"/>
          <p14:tracePt t="166314" x="5132388" y="4194175"/>
          <p14:tracePt t="166331" x="5180013" y="4194175"/>
          <p14:tracePt t="166347" x="5216525" y="4194175"/>
          <p14:tracePt t="166363" x="5240338" y="4194175"/>
          <p14:tracePt t="166380" x="5264150" y="4194175"/>
          <p14:tracePt t="166397" x="5287963" y="4194175"/>
          <p14:tracePt t="166413" x="5322888" y="4194175"/>
          <p14:tracePt t="166430" x="5346700" y="4194175"/>
          <p14:tracePt t="166447" x="5394325" y="4183063"/>
          <p14:tracePt t="166464" x="5489575" y="4183063"/>
          <p14:tracePt t="166480" x="5561013" y="4183063"/>
          <p14:tracePt t="166496" x="5632450" y="4183063"/>
          <p14:tracePt t="166513" x="5715000" y="4183063"/>
          <p14:tracePt t="166529" x="5786438" y="4183063"/>
          <p14:tracePt t="166546" x="5845175" y="4183063"/>
          <p14:tracePt t="166563" x="5868988" y="4183063"/>
          <p14:tracePt t="166580" x="5892800" y="4183063"/>
          <p14:tracePt t="167263" x="5905500" y="4183063"/>
          <p14:tracePt t="167281" x="5916613" y="4183063"/>
          <p14:tracePt t="167297" x="5929313" y="4183063"/>
          <p14:tracePt t="167314" x="5953125" y="4183063"/>
          <p14:tracePt t="167321" x="5964238" y="4183063"/>
          <p14:tracePt t="167331" x="5976938" y="4183063"/>
          <p14:tracePt t="167349" x="5988050" y="4183063"/>
          <p14:tracePt t="167363" x="5988050" y="4170363"/>
          <p14:tracePt t="167382" x="6000750" y="4170363"/>
          <p14:tracePt t="167400" x="6011863" y="4170363"/>
          <p14:tracePt t="167415" x="6024563" y="4170363"/>
          <p14:tracePt t="167434" x="6035675" y="4170363"/>
          <p14:tracePt t="167447" x="6046788" y="4170363"/>
          <p14:tracePt t="167475" x="6059488" y="4170363"/>
          <p14:tracePt t="167505" x="6070600" y="4170363"/>
          <p14:tracePt t="167853" x="6083300" y="4170363"/>
          <p14:tracePt t="167863" x="6094413" y="4170363"/>
          <p14:tracePt t="167891" x="6107113" y="4170363"/>
          <p14:tracePt t="167899" x="6118225" y="4170363"/>
          <p14:tracePt t="167915" x="6130925" y="4170363"/>
          <p14:tracePt t="167985" x="6142038" y="4170363"/>
          <p14:tracePt t="168003" x="6154738" y="4170363"/>
          <p14:tracePt t="168023" x="6165850" y="4170363"/>
          <p14:tracePt t="168045" x="6178550" y="4170363"/>
          <p14:tracePt t="168069" x="6189663" y="4170363"/>
          <p14:tracePt t="168177" x="6202363" y="4170363"/>
          <p14:tracePt t="168201" x="6213475" y="4170363"/>
          <p14:tracePt t="168732" x="6202363" y="4170363"/>
          <p14:tracePt t="168753" x="6189663" y="4170363"/>
          <p14:tracePt t="168767" x="6178550" y="4170363"/>
          <p14:tracePt t="168774" x="6178550" y="4183063"/>
          <p14:tracePt t="168784" x="6165850" y="4194175"/>
          <p14:tracePt t="168800" x="6130925" y="4217988"/>
          <p14:tracePt t="168814" x="6107113" y="4229100"/>
          <p14:tracePt t="168830" x="6083300" y="4265613"/>
          <p14:tracePt t="168847" x="6035675" y="4276725"/>
          <p14:tracePt t="168863" x="5988050" y="4289425"/>
          <p14:tracePt t="168881" x="5905500" y="4313238"/>
          <p14:tracePt t="168897" x="5821363" y="4324350"/>
          <p14:tracePt t="168915" x="5656263" y="4324350"/>
          <p14:tracePt t="168931" x="5465763" y="4324350"/>
          <p14:tracePt t="168948" x="5299075" y="4324350"/>
          <p14:tracePt t="168964" x="5145088" y="4324350"/>
          <p14:tracePt t="168979" x="5037138" y="4324350"/>
          <p14:tracePt t="168996" x="4906963" y="4324350"/>
          <p14:tracePt t="169012" x="4740275" y="4324350"/>
          <p14:tracePt t="169029" x="4645025" y="4324350"/>
          <p14:tracePt t="169046" x="4514850" y="4313238"/>
          <p14:tracePt t="169063" x="4384675" y="4289425"/>
          <p14:tracePt t="169080" x="4252913" y="4276725"/>
          <p14:tracePt t="169097" x="4051300" y="4252913"/>
          <p14:tracePt t="169114" x="3968750" y="4252913"/>
          <p14:tracePt t="169131" x="3873500" y="4252913"/>
          <p14:tracePt t="169147" x="3754438" y="4252913"/>
          <p14:tracePt t="169163" x="3648075" y="4252913"/>
          <p14:tracePt t="169180" x="3563938" y="4252913"/>
          <p14:tracePt t="169183" x="3529013" y="4252913"/>
          <p14:tracePt t="169198" x="3481388" y="4265613"/>
          <p14:tracePt t="169214" x="3421063" y="4265613"/>
          <p14:tracePt t="169230" x="3375025" y="4265613"/>
          <p14:tracePt t="169247" x="3338513" y="4265613"/>
          <p14:tracePt t="169263" x="3290888" y="4265613"/>
          <p14:tracePt t="169279" x="3219450" y="4265613"/>
          <p14:tracePt t="169296" x="3184525" y="4276725"/>
          <p14:tracePt t="169312" x="3136900" y="4276725"/>
          <p14:tracePt t="169329" x="3100388" y="4276725"/>
          <p14:tracePt t="169346" x="3065463" y="4276725"/>
          <p14:tracePt t="169362" x="3052763" y="4276725"/>
          <p14:tracePt t="169381" x="3028950" y="4289425"/>
          <p14:tracePt t="169396" x="3006725" y="4289425"/>
          <p14:tracePt t="169413" x="2970213" y="4289425"/>
          <p14:tracePt t="169431" x="2935288" y="4300538"/>
          <p14:tracePt t="169447" x="2898775" y="4313238"/>
          <p14:tracePt t="169463" x="2840038" y="4324350"/>
          <p14:tracePt t="169480" x="2792413" y="4324350"/>
          <p14:tracePt t="169497" x="2744788" y="4337050"/>
          <p14:tracePt t="169530" x="2732088" y="4337050"/>
          <p14:tracePt t="169547" x="2732088" y="4348163"/>
          <p14:tracePt t="169564" x="2720975" y="4348163"/>
          <p14:tracePt t="169582" x="2697163" y="4360863"/>
          <p14:tracePt t="169614" x="2684463" y="4371975"/>
          <p14:tracePt t="169641" x="2673350" y="4371975"/>
          <p14:tracePt t="169649" x="2673350" y="4384675"/>
          <p14:tracePt t="169664" x="2660650" y="4395788"/>
          <p14:tracePt t="169702" x="2649538" y="4395788"/>
          <p14:tracePt t="169730" x="2649538" y="4408488"/>
          <p14:tracePt t="169820" x="2638425" y="4408488"/>
          <p14:tracePt t="169996" x="2638425" y="4419600"/>
          <p14:tracePt t="170009" x="2625725" y="4419600"/>
          <p14:tracePt t="170017" x="2614613" y="4419600"/>
          <p14:tracePt t="170041" x="2601913" y="4419600"/>
          <p14:tracePt t="170128" x="2590800" y="4432300"/>
          <p14:tracePt t="170135" x="2578100" y="4432300"/>
          <p14:tracePt t="170148" x="2543175" y="4432300"/>
          <p14:tracePt t="170163" x="2506663" y="4432300"/>
          <p14:tracePt t="170180" x="2447925" y="4419600"/>
          <p14:tracePt t="170197" x="2424113" y="4408488"/>
          <p14:tracePt t="170213" x="2411413" y="4408488"/>
          <p14:tracePt t="170492" x="2424113" y="4408488"/>
          <p14:tracePt t="170499" x="2435225" y="4408488"/>
          <p14:tracePt t="170514" x="2471738" y="4408488"/>
          <p14:tracePt t="170531" x="2495550" y="4408488"/>
          <p14:tracePt t="170548" x="2530475" y="4395788"/>
          <p14:tracePt t="170565" x="2554288" y="4395788"/>
          <p14:tracePt t="170582" x="2601913" y="4384675"/>
          <p14:tracePt t="170600" x="2673350" y="4371975"/>
          <p14:tracePt t="170615" x="2744788" y="4371975"/>
          <p14:tracePt t="170632" x="2840038" y="4371975"/>
          <p14:tracePt t="170648" x="2922588" y="4384675"/>
          <p14:tracePt t="170664" x="3028950" y="4384675"/>
          <p14:tracePt t="170681" x="3089275" y="4384675"/>
          <p14:tracePt t="170685" x="3124200" y="4384675"/>
          <p14:tracePt t="170698" x="3160713" y="4384675"/>
          <p14:tracePt t="170715" x="3255963" y="4384675"/>
          <p14:tracePt t="170730" x="3303588" y="4384675"/>
          <p14:tracePt t="170746" x="3362325" y="4371975"/>
          <p14:tracePt t="170762" x="3409950" y="4360863"/>
          <p14:tracePt t="170778" x="3433763" y="4348163"/>
          <p14:tracePt t="170795" x="3481388" y="4348163"/>
          <p14:tracePt t="170812" x="3505200" y="4348163"/>
          <p14:tracePt t="170829" x="3529013" y="4348163"/>
          <p14:tracePt t="170846" x="3540125" y="4348163"/>
          <p14:tracePt t="170863" x="3563938" y="4337050"/>
          <p14:tracePt t="170880" x="3600450" y="4337050"/>
          <p14:tracePt t="170896" x="3635375" y="4324350"/>
          <p14:tracePt t="170912" x="3706813" y="4300538"/>
          <p14:tracePt t="170930" x="3767138" y="4289425"/>
          <p14:tracePt t="170946" x="3813175" y="4289425"/>
          <p14:tracePt t="170963" x="3860800" y="4265613"/>
          <p14:tracePt t="170979" x="3884613" y="4265613"/>
          <p14:tracePt t="170996" x="3897313" y="4265613"/>
          <p14:tracePt t="171160" x="3908425" y="4265613"/>
          <p14:tracePt t="171172" x="3908425" y="4252913"/>
          <p14:tracePt t="171180" x="3921125" y="4252913"/>
          <p14:tracePt t="171198" x="3944938" y="4252913"/>
          <p14:tracePt t="171213" x="3956050" y="4252913"/>
          <p14:tracePt t="171229" x="3979863" y="4252913"/>
          <p14:tracePt t="171246" x="4051300" y="4252913"/>
          <p14:tracePt t="171262" x="4170363" y="4252913"/>
          <p14:tracePt t="171279" x="4265613" y="4276725"/>
          <p14:tracePt t="171296" x="4324350" y="4289425"/>
          <p14:tracePt t="171313" x="4337050" y="4289425"/>
          <p14:tracePt t="174795" x="4348163" y="4289425"/>
          <p14:tracePt t="174802" x="4360863" y="4289425"/>
          <p14:tracePt t="174813" x="4371975" y="4289425"/>
          <p14:tracePt t="174829" x="4408488" y="4276725"/>
          <p14:tracePt t="174846" x="4432300" y="4276725"/>
          <p14:tracePt t="174861" x="4467225" y="4276725"/>
          <p14:tracePt t="174878" x="4573588" y="4276725"/>
          <p14:tracePt t="174895" x="4729163" y="4313238"/>
          <p14:tracePt t="174913" x="4859338" y="4348163"/>
          <p14:tracePt t="174928" x="4895850" y="4360863"/>
          <p14:tracePt t="174945" x="4906963" y="4360863"/>
          <p14:tracePt t="175002" x="4918075" y="4360863"/>
          <p14:tracePt t="175009" x="4941888" y="4360863"/>
          <p14:tracePt t="175017" x="4954588" y="4371975"/>
          <p14:tracePt t="175029" x="4989513" y="4371975"/>
          <p14:tracePt t="175046" x="5073650" y="4384675"/>
          <p14:tracePt t="175064" x="5108575" y="4384675"/>
          <p14:tracePt t="175080" x="5145088" y="4384675"/>
          <p14:tracePt t="175097" x="5168900" y="4384675"/>
          <p14:tracePt t="175114" x="5192713" y="4384675"/>
          <p14:tracePt t="175177" x="5203825" y="4384675"/>
          <p14:tracePt t="175197" x="5227638" y="4384675"/>
          <p14:tracePt t="175211" x="5240338" y="4384675"/>
          <p14:tracePt t="175219" x="5264150" y="4384675"/>
          <p14:tracePt t="175229" x="5275263" y="4384675"/>
          <p14:tracePt t="175246" x="5299075" y="4384675"/>
          <p14:tracePt t="175264" x="5357813" y="4384675"/>
          <p14:tracePt t="175280" x="5405438" y="4384675"/>
          <p14:tracePt t="175296" x="5429250" y="4371975"/>
          <p14:tracePt t="175312" x="5465763" y="4360863"/>
          <p14:tracePt t="175329" x="5500688" y="4360863"/>
          <p14:tracePt t="175345" x="5513388" y="4348163"/>
          <p14:tracePt t="175362" x="5548313" y="4348163"/>
          <p14:tracePt t="175380" x="5584825" y="4337050"/>
          <p14:tracePt t="175395" x="5632450" y="4324350"/>
          <p14:tracePt t="175413" x="5667375" y="4324350"/>
          <p14:tracePt t="175429" x="5702300" y="4313238"/>
          <p14:tracePt t="175445" x="5726113" y="4313238"/>
          <p14:tracePt t="175461" x="5762625" y="4300538"/>
          <p14:tracePt t="175477" x="5786438" y="4300538"/>
          <p14:tracePt t="175495" x="5821363" y="4289425"/>
          <p14:tracePt t="175511" x="5834063" y="4289425"/>
          <p14:tracePt t="175674" x="5821363" y="4289425"/>
          <p14:tracePt t="175681" x="5810250" y="4289425"/>
          <p14:tracePt t="175697" x="5797550" y="4289425"/>
          <p14:tracePt t="175711" x="5797550" y="4300538"/>
          <p14:tracePt t="175727" x="5762625" y="4313238"/>
          <p14:tracePt t="175744" x="5702300" y="4337050"/>
          <p14:tracePt t="175760" x="5656263" y="4348163"/>
          <p14:tracePt t="175777" x="5561013" y="4360863"/>
          <p14:tracePt t="175794" x="5418138" y="4371975"/>
          <p14:tracePt t="175810" x="5227638" y="4384675"/>
          <p14:tracePt t="175827" x="5084763" y="4395788"/>
          <p14:tracePt t="175844" x="4954588" y="4408488"/>
          <p14:tracePt t="175862" x="4848225" y="4443413"/>
          <p14:tracePt t="175878" x="4800600" y="4479925"/>
          <p14:tracePt t="175894" x="4729163" y="4503738"/>
          <p14:tracePt t="175912" x="4633913" y="4538663"/>
          <p14:tracePt t="175929" x="4479925" y="4586288"/>
          <p14:tracePt t="175946" x="4395788" y="4597400"/>
          <p14:tracePt t="175962" x="4313238" y="4597400"/>
          <p14:tracePt t="175978" x="4252913" y="4597400"/>
          <p14:tracePt t="175995" x="4181475" y="4597400"/>
          <p14:tracePt t="176012" x="4098925" y="4610100"/>
          <p14:tracePt t="176028" x="3992563" y="4610100"/>
          <p14:tracePt t="176045" x="3897313" y="4610100"/>
          <p14:tracePt t="176063" x="3706813" y="4610100"/>
          <p14:tracePt t="176079" x="3576638" y="4610100"/>
          <p14:tracePt t="176096" x="3444875" y="4597400"/>
          <p14:tracePt t="176112" x="3327400" y="4597400"/>
          <p14:tracePt t="176129" x="3243263" y="4597400"/>
          <p14:tracePt t="176145" x="3208338" y="4597400"/>
          <p14:tracePt t="176161" x="3171825" y="4597400"/>
          <p14:tracePt t="176179" x="3148013" y="4597400"/>
          <p14:tracePt t="176182" x="3136900" y="4597400"/>
          <p14:tracePt t="176194" x="3113088" y="4610100"/>
          <p14:tracePt t="176211" x="3089275" y="4610100"/>
          <p14:tracePt t="176227" x="3052763" y="4610100"/>
          <p14:tracePt t="176244" x="3017838" y="4610100"/>
          <p14:tracePt t="176260" x="2994025" y="4610100"/>
          <p14:tracePt t="176277" x="2959100" y="4597400"/>
          <p14:tracePt t="176294" x="2922588" y="4586288"/>
          <p14:tracePt t="176310" x="2840038" y="4562475"/>
          <p14:tracePt t="176329" x="2803525" y="4562475"/>
          <p14:tracePt t="176347" x="2779713" y="4551363"/>
          <p14:tracePt t="176362" x="2744788" y="4551363"/>
          <p14:tracePt t="176377" x="2720975" y="4551363"/>
          <p14:tracePt t="176394" x="2708275" y="4551363"/>
          <p14:tracePt t="176596" x="2720975" y="4551363"/>
          <p14:tracePt t="176603" x="2720975" y="4538663"/>
          <p14:tracePt t="176613" x="2732088" y="4538663"/>
          <p14:tracePt t="176630" x="2744788" y="4538663"/>
          <p14:tracePt t="176646" x="2779713" y="4527550"/>
          <p14:tracePt t="176664" x="2827338" y="4527550"/>
          <p14:tracePt t="176680" x="2863850" y="4514850"/>
          <p14:tracePt t="176696" x="2898775" y="4503738"/>
          <p14:tracePt t="176712" x="2922588" y="4503738"/>
          <p14:tracePt t="176728" x="2959100" y="4491038"/>
          <p14:tracePt t="176744" x="2994025" y="4491038"/>
          <p14:tracePt t="176761" x="3028950" y="4479925"/>
          <p14:tracePt t="176778" x="3076575" y="4479925"/>
          <p14:tracePt t="176793" x="3124200" y="4479925"/>
          <p14:tracePt t="176810" x="3160713" y="4467225"/>
          <p14:tracePt t="176827" x="3195638" y="4467225"/>
          <p14:tracePt t="176843" x="3219450" y="4467225"/>
          <p14:tracePt t="176861" x="3232150" y="4467225"/>
          <p14:tracePt t="176895" x="3267075" y="4467225"/>
          <p14:tracePt t="176912" x="3290888" y="4467225"/>
          <p14:tracePt t="176929" x="3327400" y="4467225"/>
          <p14:tracePt t="176947" x="3351213" y="4456113"/>
          <p14:tracePt t="176961" x="3386138" y="4456113"/>
          <p14:tracePt t="176978" x="3409950" y="4456113"/>
          <p14:tracePt t="176995" x="3433763" y="4456113"/>
          <p14:tracePt t="177225" x="3444875" y="4456113"/>
          <p14:tracePt t="177259" x="3457575" y="4456113"/>
          <p14:tracePt t="177267" x="3481388" y="4456113"/>
          <p14:tracePt t="177276" x="3492500" y="4456113"/>
          <p14:tracePt t="177296" x="3529013" y="4456113"/>
          <p14:tracePt t="177311" x="3552825" y="4456113"/>
          <p14:tracePt t="177327" x="3587750" y="4456113"/>
          <p14:tracePt t="177346" x="3648075" y="4467225"/>
          <p14:tracePt t="177362" x="3671888" y="4479925"/>
          <p14:tracePt t="177379" x="3706813" y="4491038"/>
          <p14:tracePt t="177396" x="3719513" y="4491038"/>
          <p14:tracePt t="177412" x="3730625" y="4491038"/>
          <p14:tracePt t="177459" x="3743325" y="4491038"/>
          <p14:tracePt t="177473" x="3767138" y="4491038"/>
          <p14:tracePt t="177481" x="3778250" y="4491038"/>
          <p14:tracePt t="177493" x="3789363" y="4491038"/>
          <p14:tracePt t="177510" x="3802063" y="4491038"/>
          <p14:tracePt t="177527" x="3836988" y="4503738"/>
          <p14:tracePt t="177544" x="3849688" y="4503738"/>
          <p14:tracePt t="177560" x="3873500" y="4503738"/>
          <p14:tracePt t="177577" x="3884613" y="4503738"/>
          <p14:tracePt t="178832" x="3897313" y="4503738"/>
          <p14:tracePt t="178850" x="3908425" y="4503738"/>
          <p14:tracePt t="178920" x="3921125" y="4503738"/>
          <p14:tracePt t="178935" x="3932238" y="4503738"/>
          <p14:tracePt t="178945" x="3979863" y="4503738"/>
          <p14:tracePt t="178951" x="4051300" y="4503738"/>
          <p14:tracePt t="178960" x="4111625" y="4503738"/>
          <p14:tracePt t="178976" x="4181475" y="4514850"/>
          <p14:tracePt t="178993" x="4241800" y="4527550"/>
          <p14:tracePt t="179010" x="4300538" y="4551363"/>
          <p14:tracePt t="179027" x="4337050" y="4551363"/>
          <p14:tracePt t="179043" x="4348163" y="4551363"/>
          <p14:tracePt t="179060" x="4360863" y="4551363"/>
          <p14:tracePt t="179093" x="4371975" y="4551363"/>
          <p14:tracePt t="179110" x="4395788" y="4551363"/>
          <p14:tracePt t="179127" x="4432300" y="4551363"/>
          <p14:tracePt t="179144" x="4456113" y="4551363"/>
          <p14:tracePt t="179161" x="4503738" y="4551363"/>
          <p14:tracePt t="179177" x="4538663" y="4551363"/>
          <p14:tracePt t="179194" x="4562475" y="4562475"/>
          <p14:tracePt t="179210" x="4621213" y="4562475"/>
          <p14:tracePt t="179227" x="4645025" y="4562475"/>
          <p14:tracePt t="179243" x="4681538" y="4562475"/>
          <p14:tracePt t="179260" x="4716463" y="4551363"/>
          <p14:tracePt t="179277" x="4764088" y="4551363"/>
          <p14:tracePt t="179277" x="4776788" y="4551363"/>
          <p14:tracePt t="179293" x="4811713" y="4538663"/>
          <p14:tracePt t="179310" x="4824413" y="4538663"/>
          <p14:tracePt t="179327" x="4848225" y="4538663"/>
          <p14:tracePt t="179343" x="4872038" y="4538663"/>
          <p14:tracePt t="179360" x="4895850" y="4527550"/>
          <p14:tracePt t="179377" x="4941888" y="4527550"/>
          <p14:tracePt t="179394" x="4989513" y="4514850"/>
          <p14:tracePt t="179410" x="5026025" y="4514850"/>
          <p14:tracePt t="179427" x="5060950" y="4503738"/>
          <p14:tracePt t="179443" x="5097463" y="4491038"/>
          <p14:tracePt t="179460" x="5121275" y="4491038"/>
          <p14:tracePt t="179476" x="5156200" y="4491038"/>
          <p14:tracePt t="179493" x="5203825" y="4491038"/>
          <p14:tracePt t="179510" x="5227638" y="4491038"/>
          <p14:tracePt t="179526" x="5264150" y="4491038"/>
          <p14:tracePt t="179543" x="5299075" y="4491038"/>
          <p14:tracePt t="179559" x="5334000" y="4491038"/>
          <p14:tracePt t="179576" x="5381625" y="4491038"/>
          <p14:tracePt t="179593" x="5429250" y="4503738"/>
          <p14:tracePt t="179613" x="5524500" y="4514850"/>
          <p14:tracePt t="179627" x="5572125" y="4514850"/>
          <p14:tracePt t="179643" x="5619750" y="4514850"/>
          <p14:tracePt t="179660" x="5656263" y="4527550"/>
          <p14:tracePt t="179676" x="5691188" y="4538663"/>
          <p14:tracePt t="179693" x="5726113" y="4538663"/>
          <p14:tracePt t="179710" x="5762625" y="4538663"/>
          <p14:tracePt t="179727" x="5786438" y="4538663"/>
          <p14:tracePt t="179743" x="5810250" y="4538663"/>
          <p14:tracePt t="179760" x="5834063" y="4538663"/>
          <p14:tracePt t="179776" x="5857875" y="4538663"/>
          <p14:tracePt t="179792" x="5881688" y="4527550"/>
          <p14:tracePt t="179809" x="5916613" y="4527550"/>
          <p14:tracePt t="179826" x="5953125" y="4527550"/>
          <p14:tracePt t="179843" x="5988050" y="4514850"/>
          <p14:tracePt t="179860" x="6024563" y="4503738"/>
          <p14:tracePt t="179877" x="6035675" y="4503738"/>
          <p14:tracePt t="179894" x="6046788" y="4491038"/>
          <p14:tracePt t="179910" x="6059488" y="4491038"/>
          <p14:tracePt t="179927" x="6070600" y="4491038"/>
          <p14:tracePt t="179943" x="6083300" y="4491038"/>
          <p14:tracePt t="179960" x="6107113" y="4479925"/>
          <p14:tracePt t="179976" x="6118225" y="4479925"/>
          <p14:tracePt t="180029" x="6118225" y="4467225"/>
          <p14:tracePt t="181429" x="6107113" y="4467225"/>
          <p14:tracePt t="181437" x="6094413" y="4467225"/>
          <p14:tracePt t="181445" x="6094413" y="4479925"/>
          <p14:tracePt t="181459" x="6070600" y="4491038"/>
          <p14:tracePt t="181476" x="6035675" y="4527550"/>
          <p14:tracePt t="181492" x="6000750" y="4562475"/>
          <p14:tracePt t="181509" x="5940425" y="4597400"/>
          <p14:tracePt t="181526" x="5868988" y="4633913"/>
          <p14:tracePt t="181542" x="5738813" y="4668838"/>
          <p14:tracePt t="181559" x="5608638" y="4692650"/>
          <p14:tracePt t="181576" x="5429250" y="4716463"/>
          <p14:tracePt t="181593" x="5322888" y="4729163"/>
          <p14:tracePt t="181609" x="5251450" y="4752975"/>
          <p14:tracePt t="181626" x="5192713" y="4752975"/>
          <p14:tracePt t="181643" x="5145088" y="4764088"/>
          <p14:tracePt t="181660" x="5121275" y="4776788"/>
          <p14:tracePt t="181676" x="5049838" y="4811713"/>
          <p14:tracePt t="181678" x="5002213" y="4824413"/>
          <p14:tracePt t="181694" x="4906963" y="4859338"/>
          <p14:tracePt t="181709" x="4787900" y="4883150"/>
          <p14:tracePt t="181726" x="4705350" y="4883150"/>
          <p14:tracePt t="181743" x="4645025" y="4883150"/>
          <p14:tracePt t="181759" x="4621213" y="4883150"/>
          <p14:tracePt t="181775" x="4586288" y="4883150"/>
          <p14:tracePt t="181793" x="4562475" y="4883150"/>
          <p14:tracePt t="181809" x="4456113" y="4883150"/>
          <p14:tracePt t="181826" x="4360863" y="4883150"/>
          <p14:tracePt t="181842" x="4289425" y="4859338"/>
          <p14:tracePt t="181859" x="4217988" y="4859338"/>
          <p14:tracePt t="181876" x="4170363" y="4848225"/>
          <p14:tracePt t="181893" x="4122738" y="4835525"/>
          <p14:tracePt t="181910" x="4098925" y="4835525"/>
          <p14:tracePt t="181926" x="4087813" y="4835525"/>
          <p14:tracePt t="181943" x="4051300" y="4835525"/>
          <p14:tracePt t="181959" x="4016375" y="4835525"/>
          <p14:tracePt t="181976" x="3992563" y="4835525"/>
          <p14:tracePt t="181992" x="3944938" y="4835525"/>
          <p14:tracePt t="182009" x="3897313" y="4835525"/>
          <p14:tracePt t="182025" x="3802063" y="4835525"/>
          <p14:tracePt t="182042" x="3754438" y="4835525"/>
          <p14:tracePt t="182059" x="3719513" y="4824413"/>
          <p14:tracePt t="182076" x="3683000" y="4824413"/>
          <p14:tracePt t="182093" x="3659188" y="4824413"/>
          <p14:tracePt t="182108" x="3635375" y="4824413"/>
          <p14:tracePt t="182126" x="3611563" y="4824413"/>
          <p14:tracePt t="182143" x="3552825" y="4824413"/>
          <p14:tracePt t="182160" x="3516313" y="4824413"/>
          <p14:tracePt t="182176" x="3492500" y="4824413"/>
          <p14:tracePt t="182193" x="3457575" y="4824413"/>
          <p14:tracePt t="182209" x="3409950" y="4824413"/>
          <p14:tracePt t="182226" x="3362325" y="4824413"/>
          <p14:tracePt t="182243" x="3314700" y="4811713"/>
          <p14:tracePt t="182260" x="3279775" y="4800600"/>
          <p14:tracePt t="182276" x="3243263" y="4800600"/>
          <p14:tracePt t="182293" x="3219450" y="4787900"/>
          <p14:tracePt t="182310" x="3184525" y="4776788"/>
          <p14:tracePt t="182326" x="3148013" y="4776788"/>
          <p14:tracePt t="182343" x="3124200" y="4776788"/>
          <p14:tracePt t="182360" x="3076575" y="4776788"/>
          <p14:tracePt t="182376" x="3041650" y="4776788"/>
          <p14:tracePt t="182393" x="3017838" y="4776788"/>
          <p14:tracePt t="182410" x="2994025" y="4776788"/>
          <p14:tracePt t="182426" x="2970213" y="4776788"/>
          <p14:tracePt t="182443" x="2935288" y="4776788"/>
          <p14:tracePt t="182459" x="2898775" y="4776788"/>
          <p14:tracePt t="182475" x="2863850" y="4776788"/>
          <p14:tracePt t="182492" x="2827338" y="4776788"/>
          <p14:tracePt t="182509" x="2792413" y="4776788"/>
          <p14:tracePt t="182525" x="2768600" y="4776788"/>
          <p14:tracePt t="182542" x="2732088" y="4776788"/>
          <p14:tracePt t="182559" x="2720975" y="4776788"/>
          <p14:tracePt t="182576" x="2708275" y="4776788"/>
          <p14:tracePt t="182735" x="2720975" y="4764088"/>
          <p14:tracePt t="182743" x="2720975" y="4752975"/>
          <p14:tracePt t="182751" x="2732088" y="4752975"/>
          <p14:tracePt t="182761" x="2755900" y="4752975"/>
          <p14:tracePt t="182776" x="2779713" y="4740275"/>
          <p14:tracePt t="182792" x="2816225" y="4740275"/>
          <p14:tracePt t="182809" x="2851150" y="4729163"/>
          <p14:tracePt t="182826" x="2874963" y="4716463"/>
          <p14:tracePt t="182842" x="2922588" y="4705350"/>
          <p14:tracePt t="182859" x="2970213" y="4692650"/>
          <p14:tracePt t="182876" x="3065463" y="4681538"/>
          <p14:tracePt t="182893" x="3113088" y="4668838"/>
          <p14:tracePt t="182909" x="3184525" y="4668838"/>
          <p14:tracePt t="182926" x="3232150" y="4668838"/>
          <p14:tracePt t="182942" x="3290888" y="4668838"/>
          <p14:tracePt t="182959" x="3338513" y="4657725"/>
          <p14:tracePt t="182975" x="3444875" y="4633913"/>
          <p14:tracePt t="182992" x="3492500" y="4633913"/>
          <p14:tracePt t="183009" x="3552825" y="4633913"/>
          <p14:tracePt t="183025" x="3587750" y="4633913"/>
          <p14:tracePt t="183042" x="3624263" y="4633913"/>
          <p14:tracePt t="183059" x="3671888" y="4633913"/>
          <p14:tracePt t="183075" x="3719513" y="4610100"/>
          <p14:tracePt t="183092" x="3778250" y="4610100"/>
          <p14:tracePt t="183109" x="3813175" y="4597400"/>
          <p14:tracePt t="183126" x="3849688" y="4586288"/>
          <p14:tracePt t="183142" x="3908425" y="4575175"/>
          <p14:tracePt t="183159" x="3992563" y="4562475"/>
          <p14:tracePt t="183176" x="4075113" y="4562475"/>
          <p14:tracePt t="183178" x="4111625" y="4562475"/>
          <p14:tracePt t="183193" x="4135438" y="4562475"/>
          <p14:tracePt t="183210" x="4194175" y="4562475"/>
          <p14:tracePt t="183225" x="4217988" y="4551363"/>
          <p14:tracePt t="183242" x="4252913" y="4551363"/>
          <p14:tracePt t="183259" x="4289425" y="4551363"/>
          <p14:tracePt t="183275" x="4313238" y="4551363"/>
          <p14:tracePt t="183292" x="4348163" y="4551363"/>
          <p14:tracePt t="183309" x="4419600" y="4538663"/>
          <p14:tracePt t="183325" x="4503738" y="4538663"/>
          <p14:tracePt t="183342" x="4562475" y="4538663"/>
          <p14:tracePt t="183359" x="4633913" y="4538663"/>
          <p14:tracePt t="183376" x="4705350" y="4538663"/>
          <p14:tracePt t="183393" x="4764088" y="4538663"/>
          <p14:tracePt t="183409" x="4835525" y="4538663"/>
          <p14:tracePt t="183426" x="4883150" y="4538663"/>
          <p14:tracePt t="183442" x="4906963" y="4538663"/>
          <p14:tracePt t="183459" x="4954588" y="4551363"/>
          <p14:tracePt t="183475" x="4989513" y="4551363"/>
          <p14:tracePt t="183491" x="5037138" y="4562475"/>
          <p14:tracePt t="183509" x="5060950" y="4562475"/>
          <p14:tracePt t="183525" x="5121275" y="4575175"/>
          <p14:tracePt t="183542" x="5203825" y="4575175"/>
          <p14:tracePt t="183558" x="5264150" y="4575175"/>
          <p14:tracePt t="183576" x="5334000" y="4575175"/>
          <p14:tracePt t="183592" x="5405438" y="4575175"/>
          <p14:tracePt t="183609" x="5453063" y="4575175"/>
          <p14:tracePt t="183627" x="5524500" y="4575175"/>
          <p14:tracePt t="183644" x="5619750" y="4575175"/>
          <p14:tracePt t="183659" x="5691188" y="4575175"/>
          <p14:tracePt t="183676" x="5773738" y="4586288"/>
          <p14:tracePt t="183693" x="5845175" y="4597400"/>
          <p14:tracePt t="183709" x="5881688" y="4597400"/>
          <p14:tracePt t="183726" x="5916613" y="4597400"/>
          <p14:tracePt t="183742" x="5940425" y="4597400"/>
          <p14:tracePt t="183759" x="6024563" y="4586288"/>
          <p14:tracePt t="183775" x="6107113" y="4586288"/>
          <p14:tracePt t="183792" x="6237288" y="4610100"/>
          <p14:tracePt t="183809" x="6369050" y="4645025"/>
          <p14:tracePt t="183826" x="6475413" y="4692650"/>
          <p14:tracePt t="183842" x="6523038" y="4705350"/>
          <p14:tracePt t="183858" x="6523038" y="4716463"/>
          <p14:tracePt t="184227" x="6523038" y="4705350"/>
          <p14:tracePt t="185318" x="6523038" y="4692650"/>
          <p14:tracePt t="189289" x="6510338" y="4692650"/>
          <p14:tracePt t="189309" x="6499225" y="4692650"/>
          <p14:tracePt t="189397" x="6486525" y="4692650"/>
          <p14:tracePt t="189409" x="6486525" y="4705350"/>
          <p14:tracePt t="189459" x="6475413" y="4705350"/>
          <p14:tracePt t="189467" x="6462713" y="4716463"/>
          <p14:tracePt t="189476" x="6451600" y="4716463"/>
          <p14:tracePt t="189493" x="6438900" y="4716463"/>
          <p14:tracePt t="189508" x="6416675" y="4716463"/>
          <p14:tracePt t="189524" x="6392863" y="4716463"/>
          <p14:tracePt t="189541" x="6356350" y="4716463"/>
          <p14:tracePt t="189557" x="6332538" y="4716463"/>
          <p14:tracePt t="189573" x="6321425" y="4716463"/>
          <p14:tracePt t="189590" x="6308725" y="4716463"/>
          <p14:tracePt t="189719" x="6297613" y="4716463"/>
          <p14:tracePt t="189929" x="6284913" y="4716463"/>
          <p14:tracePt t="189949" x="6273800" y="4716463"/>
          <p14:tracePt t="189958" x="6261100" y="4716463"/>
          <p14:tracePt t="189965" x="6249988" y="4716463"/>
          <p14:tracePt t="189974" x="6237288" y="4716463"/>
          <p14:tracePt t="189990" x="6189663" y="4692650"/>
          <p14:tracePt t="190007" x="6142038" y="4681538"/>
          <p14:tracePt t="190024" x="6107113" y="4668838"/>
          <p14:tracePt t="190040" x="6083300" y="4657725"/>
          <p14:tracePt t="190057" x="6046788" y="4657725"/>
          <p14:tracePt t="190073" x="6035675" y="4657725"/>
          <p14:tracePt t="190090" x="6024563" y="4657725"/>
          <p14:tracePt t="190107" x="6000750" y="4657725"/>
          <p14:tracePt t="190124" x="5976938" y="4657725"/>
          <p14:tracePt t="190140" x="5940425" y="4657725"/>
          <p14:tracePt t="190158" x="5881688" y="4668838"/>
          <p14:tracePt t="190174" x="5857875" y="4668838"/>
          <p14:tracePt t="190191" x="5821363" y="4681538"/>
          <p14:tracePt t="190207" x="5786438" y="4681538"/>
          <p14:tracePt t="190224" x="5762625" y="4681538"/>
          <p14:tracePt t="190241" x="5726113" y="4681538"/>
          <p14:tracePt t="190257" x="5702300" y="4681538"/>
          <p14:tracePt t="190273" x="5691188" y="4692650"/>
          <p14:tracePt t="190290" x="5643563" y="4692650"/>
          <p14:tracePt t="190307" x="5608638" y="4692650"/>
          <p14:tracePt t="190323" x="5572125" y="4692650"/>
          <p14:tracePt t="190340" x="5537200" y="4692650"/>
          <p14:tracePt t="190357" x="5513388" y="4692650"/>
          <p14:tracePt t="190374" x="5476875" y="4692650"/>
          <p14:tracePt t="190390" x="5453063" y="4692650"/>
          <p14:tracePt t="190407" x="5394325" y="4692650"/>
          <p14:tracePt t="190424" x="5346700" y="4692650"/>
          <p14:tracePt t="190441" x="5322888" y="4692650"/>
          <p14:tracePt t="190457" x="5299075" y="4681538"/>
          <p14:tracePt t="190474" x="5264150" y="4668838"/>
          <p14:tracePt t="190490" x="5240338" y="4668838"/>
          <p14:tracePt t="190507" x="5216525" y="4657725"/>
          <p14:tracePt t="190524" x="5203825" y="4657725"/>
          <p14:tracePt t="190540" x="5168900" y="4657725"/>
          <p14:tracePt t="190557" x="5145088" y="4645025"/>
          <p14:tracePt t="190574" x="5097463" y="4621213"/>
          <p14:tracePt t="190591" x="5049838" y="4610100"/>
          <p14:tracePt t="190607" x="4989513" y="4586288"/>
          <p14:tracePt t="190624" x="4906963" y="4551363"/>
          <p14:tracePt t="190640" x="4859338" y="4527550"/>
          <p14:tracePt t="190656" x="4800600" y="4503738"/>
          <p14:tracePt t="190673" x="4740275" y="4479925"/>
          <p14:tracePt t="190690" x="4705350" y="4443413"/>
          <p14:tracePt t="190707" x="4657725" y="4419600"/>
          <p14:tracePt t="190724" x="4586288" y="4384675"/>
          <p14:tracePt t="190740" x="4538663" y="4360863"/>
          <p14:tracePt t="190757" x="4491038" y="4348163"/>
          <p14:tracePt t="190774" x="4467225" y="4337050"/>
          <p14:tracePt t="190790" x="4432300" y="4324350"/>
          <p14:tracePt t="190807" x="4395788" y="4324350"/>
          <p14:tracePt t="190824" x="4371975" y="4313238"/>
          <p14:tracePt t="190840" x="4337050" y="4300538"/>
          <p14:tracePt t="190857" x="4300538" y="4289425"/>
          <p14:tracePt t="190874" x="4265613" y="4276725"/>
          <p14:tracePt t="190890" x="4241800" y="4265613"/>
          <p14:tracePt t="190907" x="4217988" y="4252913"/>
          <p14:tracePt t="190924" x="4205288" y="4241800"/>
          <p14:tracePt t="190941" x="4157663" y="4241800"/>
          <p14:tracePt t="190958" x="4122738" y="4229100"/>
          <p14:tracePt t="190974" x="4087813" y="4217988"/>
          <p14:tracePt t="190990" x="4064000" y="4205288"/>
          <p14:tracePt t="191007" x="4027488" y="4194175"/>
          <p14:tracePt t="191023" x="3979863" y="4170363"/>
          <p14:tracePt t="191040" x="3956050" y="4159250"/>
          <p14:tracePt t="191057" x="3921125" y="4135438"/>
          <p14:tracePt t="191073" x="3873500" y="4111625"/>
          <p14:tracePt t="191090" x="3849688" y="4098925"/>
          <p14:tracePt t="191106" x="3825875" y="4087813"/>
          <p14:tracePt t="191124" x="3802063" y="4087813"/>
          <p14:tracePt t="191140" x="3789363" y="4075113"/>
          <p14:tracePt t="191157" x="3767138" y="4075113"/>
          <p14:tracePt t="191174" x="3730625" y="4064000"/>
          <p14:tracePt t="191192" x="3706813" y="4051300"/>
          <p14:tracePt t="191207" x="3671888" y="4051300"/>
          <p14:tracePt t="191224" x="3648075" y="4040188"/>
          <p14:tracePt t="191241" x="3624263" y="4040188"/>
          <p14:tracePt t="191258" x="3611563" y="4027488"/>
          <p14:tracePt t="191277" x="3587750" y="4027488"/>
          <p14:tracePt t="191291" x="3576638" y="4027488"/>
          <p14:tracePt t="191307" x="3563938" y="4027488"/>
          <p14:tracePt t="191323" x="3540125" y="4016375"/>
          <p14:tracePt t="191340" x="3505200" y="4003675"/>
          <p14:tracePt t="191357" x="3481388" y="3992563"/>
          <p14:tracePt t="191374" x="3457575" y="3979863"/>
          <p14:tracePt t="191390" x="3444875" y="3979863"/>
          <p14:tracePt t="191453" x="3444875" y="3968750"/>
          <p14:tracePt t="191504" x="3444875" y="3956050"/>
          <p14:tracePt t="191599" x="3457575" y="3944938"/>
          <p14:tracePt t="191624" x="3468688" y="3944938"/>
          <p14:tracePt t="191631" x="3468688" y="3932238"/>
          <p14:tracePt t="191647" x="3481388" y="3932238"/>
          <p14:tracePt t="191657" x="3492500" y="3932238"/>
          <p14:tracePt t="191674" x="3492500" y="3921125"/>
          <p14:tracePt t="191690" x="3505200" y="3921125"/>
          <p14:tracePt t="191706" x="3516313" y="3908425"/>
          <p14:tracePt t="191724" x="3540125" y="3908425"/>
          <p14:tracePt t="191740" x="3587750" y="3897313"/>
          <p14:tracePt t="191756" x="3611563" y="3897313"/>
          <p14:tracePt t="191773" x="3648075" y="3897313"/>
          <p14:tracePt t="191790" x="3683000" y="3897313"/>
          <p14:tracePt t="191807" x="3743325" y="3921125"/>
          <p14:tracePt t="191824" x="3789363" y="3921125"/>
          <p14:tracePt t="191841" x="3873500" y="3956050"/>
          <p14:tracePt t="191858" x="3921125" y="3979863"/>
          <p14:tracePt t="191876" x="3968750" y="3992563"/>
          <p14:tracePt t="191893" x="3992563" y="4016375"/>
          <p14:tracePt t="191910" x="4027488" y="4016375"/>
          <p14:tracePt t="191926" x="4064000" y="4027488"/>
          <p14:tracePt t="191942" x="4111625" y="4040188"/>
          <p14:tracePt t="191958" x="4122738" y="4040188"/>
          <p14:tracePt t="191975" x="4146550" y="4040188"/>
          <p14:tracePt t="191991" x="4170363" y="4040188"/>
          <p14:tracePt t="192007" x="4181475" y="4040188"/>
          <p14:tracePt t="192086" x="4181475" y="4051300"/>
          <p14:tracePt t="192355" x="4181475" y="4064000"/>
          <p14:tracePt t="192540" x="4181475" y="4075113"/>
          <p14:tracePt t="192549" x="4170363" y="4075113"/>
          <p14:tracePt t="192579" x="4157663" y="4075113"/>
          <p14:tracePt t="192987" x="4146550" y="4075113"/>
          <p14:tracePt t="193308" x="4146550" y="4064000"/>
          <p14:tracePt t="193358" x="4135438" y="4064000"/>
          <p14:tracePt t="193370" x="4122738" y="4064000"/>
          <p14:tracePt t="193386" x="4111625" y="4064000"/>
          <p14:tracePt t="194364" x="4111625" y="4051300"/>
          <p14:tracePt t="194371" x="4122738" y="4051300"/>
          <p14:tracePt t="194451" x="4135438" y="4051300"/>
          <p14:tracePt t="194481" x="4146550" y="4051300"/>
          <p14:tracePt t="194505" x="4157663" y="4051300"/>
          <p14:tracePt t="194521" x="4170363" y="4051300"/>
          <p14:tracePt t="194536" x="4181475" y="4051300"/>
          <p14:tracePt t="194543" x="4194175" y="4051300"/>
          <p14:tracePt t="194575" x="4205288" y="4051300"/>
          <p14:tracePt t="194610" x="4217988" y="4051300"/>
          <p14:tracePt t="194638" x="4229100" y="4051300"/>
          <p14:tracePt t="194645" x="4241800" y="4051300"/>
          <p14:tracePt t="194668" x="4252913" y="4051300"/>
          <p14:tracePt t="194770" x="4265613" y="4051300"/>
          <p14:tracePt t="194792" x="4276725" y="4051300"/>
          <p14:tracePt t="194804" x="4289425" y="4051300"/>
          <p14:tracePt t="194836" x="4300538" y="4051300"/>
          <p14:tracePt t="194851" x="4313238" y="4051300"/>
          <p14:tracePt t="194865" x="4324350" y="4051300"/>
          <p14:tracePt t="194874" x="4337050" y="4051300"/>
          <p14:tracePt t="194891" x="4348163" y="4051300"/>
          <p14:tracePt t="194906" x="4360863" y="4051300"/>
          <p14:tracePt t="194923" x="4395788" y="4051300"/>
          <p14:tracePt t="194939" x="4408488" y="4051300"/>
          <p14:tracePt t="194956" x="4432300" y="4051300"/>
          <p14:tracePt t="194973" x="4467225" y="4051300"/>
          <p14:tracePt t="194990" x="4514850" y="4051300"/>
          <p14:tracePt t="195006" x="4645025" y="4075113"/>
          <p14:tracePt t="195022" x="4776788" y="4111625"/>
          <p14:tracePt t="195039" x="4859338" y="4135438"/>
          <p14:tracePt t="195056" x="4941888" y="4170363"/>
          <p14:tracePt t="195073" x="5002213" y="4183063"/>
          <p14:tracePt t="195090" x="5049838" y="4194175"/>
          <p14:tracePt t="195107" x="5108575" y="4194175"/>
          <p14:tracePt t="195123" x="5132388" y="4194175"/>
          <p14:tracePt t="195140" x="5145088" y="4194175"/>
          <p14:tracePt t="195253" x="5156200" y="4194175"/>
          <p14:tracePt t="195273" x="5168900" y="4194175"/>
          <p14:tracePt t="195281" x="5180013" y="4194175"/>
          <p14:tracePt t="195296" x="5203825" y="4194175"/>
          <p14:tracePt t="195311" x="5216525" y="4194175"/>
          <p14:tracePt t="195328" x="5227638" y="4194175"/>
          <p14:tracePt t="195343" x="5240338" y="4194175"/>
          <p14:tracePt t="195367" x="5251450" y="4194175"/>
          <p14:tracePt t="195387" x="5251450" y="4183063"/>
          <p14:tracePt t="195403" x="5264150" y="4183063"/>
          <p14:tracePt t="195416" x="5275263" y="4183063"/>
          <p14:tracePt t="195432" x="5287963" y="4183063"/>
          <p14:tracePt t="195442" x="5299075" y="4170363"/>
          <p14:tracePt t="195456" x="5322888" y="4159250"/>
          <p14:tracePt t="195473" x="5346700" y="4146550"/>
          <p14:tracePt t="195489" x="5370513" y="4146550"/>
          <p14:tracePt t="195506" x="5394325" y="4135438"/>
          <p14:tracePt t="195523" x="5405438" y="4135438"/>
          <p14:tracePt t="195540" x="5441950" y="4122738"/>
          <p14:tracePt t="195557" x="5489575" y="4111625"/>
          <p14:tracePt t="195575" x="5513388" y="4111625"/>
          <p14:tracePt t="195589" x="5524500" y="4111625"/>
          <p14:tracePt t="195827" x="5524500" y="4098925"/>
          <p14:tracePt t="195927" x="5537200" y="4098925"/>
          <p14:tracePt t="195955" x="5548313" y="4098925"/>
          <p14:tracePt t="195963" x="5561013" y="4098925"/>
          <p14:tracePt t="195972" x="5572125" y="4098925"/>
          <p14:tracePt t="195989" x="5595938" y="4098925"/>
          <p14:tracePt t="196006" x="5632450" y="4098925"/>
          <p14:tracePt t="196022" x="5656263" y="4087813"/>
          <p14:tracePt t="196040" x="5691188" y="4087813"/>
          <p14:tracePt t="196056" x="5726113" y="4075113"/>
          <p14:tracePt t="196073" x="5738813" y="4075113"/>
          <p14:tracePt t="196107" x="5749925" y="4075113"/>
          <p14:tracePt t="196141" x="5762625" y="4075113"/>
          <p14:tracePt t="196165" x="5762625" y="4064000"/>
          <p14:tracePt t="196614" x="5762625" y="4051300"/>
          <p14:tracePt t="196951" x="5773738" y="4051300"/>
          <p14:tracePt t="196963" x="5786438" y="4051300"/>
          <p14:tracePt t="196979" x="5797550" y="4051300"/>
          <p14:tracePt t="196999" x="5810250" y="4051300"/>
          <p14:tracePt t="197013" x="5821363" y="4051300"/>
          <p14:tracePt t="197025" x="5834063" y="4051300"/>
          <p14:tracePt t="197041" x="5845175" y="4051300"/>
          <p14:tracePt t="197141" x="5845175" y="4064000"/>
          <p14:tracePt t="197161" x="5845175" y="4075113"/>
          <p14:tracePt t="197169" x="5857875" y="4075113"/>
          <p14:tracePt t="197180" x="5857875" y="4087813"/>
          <p14:tracePt t="197208" x="5857875" y="4111625"/>
          <p14:tracePt t="197222" x="5857875" y="4135438"/>
          <p14:tracePt t="197239" x="5868988" y="4159250"/>
          <p14:tracePt t="197256" x="5868988" y="4170363"/>
          <p14:tracePt t="197272" x="5868988" y="4183063"/>
          <p14:tracePt t="197289" x="5881688" y="4205288"/>
          <p14:tracePt t="197306" x="5881688" y="4217988"/>
          <p14:tracePt t="197322" x="5881688" y="4229100"/>
          <p14:tracePt t="197339" x="5881688" y="4252913"/>
          <p14:tracePt t="197356" x="5881688" y="4265613"/>
          <p14:tracePt t="197372" x="5881688" y="4276725"/>
          <p14:tracePt t="197389" x="5881688" y="4300538"/>
          <p14:tracePt t="197405" x="5881688" y="4324350"/>
          <p14:tracePt t="197422" x="5881688" y="4360863"/>
          <p14:tracePt t="197439" x="5881688" y="4395788"/>
          <p14:tracePt t="197455" x="5881688" y="4419600"/>
          <p14:tracePt t="197472" x="5881688" y="4456113"/>
          <p14:tracePt t="197488" x="5881688" y="4479925"/>
          <p14:tracePt t="197505" x="5881688" y="4503738"/>
          <p14:tracePt t="197524" x="5892800" y="4551363"/>
          <p14:tracePt t="197539" x="5905500" y="4586288"/>
          <p14:tracePt t="197555" x="5929313" y="4610100"/>
          <p14:tracePt t="197572" x="5929313" y="4645025"/>
          <p14:tracePt t="197589" x="5929313" y="4657725"/>
          <p14:tracePt t="197605" x="5940425" y="4668838"/>
          <p14:tracePt t="197649" x="5940425" y="4681538"/>
          <p14:tracePt t="197701" x="5940425" y="4692650"/>
          <p14:tracePt t="197769" x="5940425" y="4705350"/>
          <p14:tracePt t="197783" x="5929313" y="4705350"/>
          <p14:tracePt t="197790" x="5929313" y="4716463"/>
          <p14:tracePt t="197807" x="5916613" y="4729163"/>
          <p14:tracePt t="197822" x="5905500" y="4740275"/>
          <p14:tracePt t="197838" x="5892800" y="4752975"/>
          <p14:tracePt t="197855" x="5881688" y="4787900"/>
          <p14:tracePt t="197872" x="5857875" y="4811713"/>
          <p14:tracePt t="197889" x="5821363" y="4848225"/>
          <p14:tracePt t="197905" x="5797550" y="4895850"/>
          <p14:tracePt t="197922" x="5762625" y="4930775"/>
          <p14:tracePt t="197938" x="5738813" y="4954588"/>
          <p14:tracePt t="197955" x="5702300" y="4989513"/>
          <p14:tracePt t="197972" x="5678488" y="5026025"/>
          <p14:tracePt t="197989" x="5643563" y="5060950"/>
          <p14:tracePt t="198005" x="5619750" y="5097463"/>
          <p14:tracePt t="198022" x="5584825" y="5121275"/>
          <p14:tracePt t="198038" x="5561013" y="5145088"/>
          <p14:tracePt t="198055" x="5537200" y="5180013"/>
          <p14:tracePt t="198072" x="5489575" y="5216525"/>
          <p14:tracePt t="198089" x="5429250" y="5251450"/>
          <p14:tracePt t="198105" x="5370513" y="5299075"/>
          <p14:tracePt t="198122" x="5299075" y="5335588"/>
          <p14:tracePt t="198139" x="5203825" y="5370513"/>
          <p14:tracePt t="198155" x="5073650" y="5429250"/>
          <p14:tracePt t="198172" x="4954588" y="5476875"/>
          <p14:tracePt t="198189" x="4811713" y="5524500"/>
          <p14:tracePt t="198205" x="4681538" y="5572125"/>
          <p14:tracePt t="198222" x="4527550" y="5619750"/>
          <p14:tracePt t="198238" x="4337050" y="5632450"/>
          <p14:tracePt t="198255" x="4051300" y="5643563"/>
          <p14:tracePt t="198272" x="3849688" y="5608638"/>
          <p14:tracePt t="198288" x="3706813" y="5572125"/>
          <p14:tracePt t="198305" x="3563938" y="5524500"/>
          <p14:tracePt t="198322" x="3433763" y="5500688"/>
          <p14:tracePt t="198339" x="3303588" y="5489575"/>
          <p14:tracePt t="198356" x="3100388" y="5453063"/>
          <p14:tracePt t="198372" x="2994025" y="5429250"/>
          <p14:tracePt t="198388" x="2898775" y="5418138"/>
          <p14:tracePt t="198405" x="2840038" y="5394325"/>
          <p14:tracePt t="198421" x="2803525" y="5394325"/>
          <p14:tracePt t="198438" x="2779713" y="5381625"/>
          <p14:tracePt t="198455" x="2755900" y="5370513"/>
          <p14:tracePt t="198471" x="2732088" y="5370513"/>
          <p14:tracePt t="198488" x="2720975" y="5357813"/>
          <p14:tracePt t="198505" x="2708275" y="5357813"/>
          <p14:tracePt t="198538" x="2684463" y="5357813"/>
          <p14:tracePt t="198554" x="2673350" y="5346700"/>
          <p14:tracePt t="198571" x="2649538" y="5346700"/>
          <p14:tracePt t="198588" x="2590800" y="5322888"/>
          <p14:tracePt t="198604" x="2495550" y="5287963"/>
          <p14:tracePt t="198621" x="2447925" y="5251450"/>
          <p14:tracePt t="198638" x="2400300" y="5216525"/>
          <p14:tracePt t="198654" x="2352675" y="5168900"/>
          <p14:tracePt t="198688" x="2352675" y="5156200"/>
          <p14:tracePt t="198736" x="2352675" y="5145088"/>
          <p14:tracePt t="198768" x="2352675" y="5132388"/>
          <p14:tracePt t="198778" x="2352675" y="5121275"/>
          <p14:tracePt t="198794" x="2352675" y="5108575"/>
          <p14:tracePt t="198809" x="2352675" y="5097463"/>
          <p14:tracePt t="198825" x="2352675" y="5084763"/>
          <p14:tracePt t="198838" x="2352675" y="5073650"/>
          <p14:tracePt t="198855" x="2376488" y="5037138"/>
          <p14:tracePt t="198872" x="2376488" y="5013325"/>
          <p14:tracePt t="198888" x="2376488" y="5002213"/>
          <p14:tracePt t="199024" x="2376488" y="4989513"/>
          <p14:tracePt t="199046" x="2387600" y="4989513"/>
          <p14:tracePt t="199078" x="2400300" y="4989513"/>
          <p14:tracePt t="199092" x="2400300" y="4978400"/>
          <p14:tracePt t="199100" x="2411413" y="4978400"/>
          <p14:tracePt t="199119" x="2424113" y="4978400"/>
          <p14:tracePt t="199135" x="2435225" y="4978400"/>
          <p14:tracePt t="199143" x="2447925" y="4978400"/>
          <p14:tracePt t="199155" x="2459038" y="4978400"/>
          <p14:tracePt t="199171" x="2495550" y="4978400"/>
          <p14:tracePt t="199189" x="2530475" y="4978400"/>
          <p14:tracePt t="199205" x="2543175" y="4978400"/>
          <p14:tracePt t="199222" x="2590800" y="4978400"/>
          <p14:tracePt t="199238" x="2601913" y="4978400"/>
          <p14:tracePt t="199255" x="2638425" y="4978400"/>
          <p14:tracePt t="199271" x="2660650" y="4978400"/>
          <p14:tracePt t="199288" x="2684463" y="4978400"/>
          <p14:tracePt t="199304" x="2720975" y="4965700"/>
          <p14:tracePt t="199321" x="2755900" y="4965700"/>
          <p14:tracePt t="199338" x="2840038" y="4965700"/>
          <p14:tracePt t="199354" x="2922588" y="4954588"/>
          <p14:tracePt t="199371" x="2994025" y="4943475"/>
          <p14:tracePt t="199388" x="3041650" y="4930775"/>
          <p14:tracePt t="199405" x="3076575" y="4919663"/>
          <p14:tracePt t="199421" x="3113088" y="4919663"/>
          <p14:tracePt t="199438" x="3124200" y="4919663"/>
          <p14:tracePt t="199472" x="3136900" y="4919663"/>
          <p14:tracePt t="199488" x="3160713" y="4919663"/>
          <p14:tracePt t="199505" x="3195638" y="4919663"/>
          <p14:tracePt t="199522" x="3232150" y="4919663"/>
          <p14:tracePt t="199538" x="3267075" y="4919663"/>
          <p14:tracePt t="199554" x="3290888" y="4906963"/>
          <p14:tracePt t="199571" x="3327400" y="4906963"/>
          <p14:tracePt t="199588" x="3351213" y="4906963"/>
          <p14:tracePt t="199604" x="3386138" y="4906963"/>
          <p14:tracePt t="199621" x="3421063" y="4906963"/>
          <p14:tracePt t="199638" x="3457575" y="4906963"/>
          <p14:tracePt t="199654" x="3492500" y="4906963"/>
          <p14:tracePt t="199671" x="3529013" y="4906963"/>
          <p14:tracePt t="199688" x="3552825" y="4906963"/>
          <p14:tracePt t="199690" x="3563938" y="4906963"/>
          <p14:tracePt t="199705" x="3587750" y="4906963"/>
          <p14:tracePt t="199722" x="3635375" y="4906963"/>
          <p14:tracePt t="199738" x="3659188" y="4919663"/>
          <p14:tracePt t="199755" x="3695700" y="4919663"/>
          <p14:tracePt t="199771" x="3719513" y="4919663"/>
          <p14:tracePt t="199788" x="3743325" y="4930775"/>
          <p14:tracePt t="199805" x="3778250" y="4930775"/>
          <p14:tracePt t="199822" x="3789363" y="4930775"/>
          <p14:tracePt t="199838" x="3813175" y="4930775"/>
          <p14:tracePt t="199873" x="3825875" y="4930775"/>
          <p14:tracePt t="199900" x="3836988" y="4930775"/>
          <p14:tracePt t="199915" x="3849688" y="4930775"/>
          <p14:tracePt t="199923" x="3860800" y="4930775"/>
          <p14:tracePt t="199938" x="3873500" y="4930775"/>
          <p14:tracePt t="199955" x="3884613" y="4930775"/>
          <p14:tracePt t="199971" x="3897313" y="4930775"/>
          <p14:tracePt t="199988" x="3921125" y="4943475"/>
          <p14:tracePt t="200004" x="3944938" y="4943475"/>
          <p14:tracePt t="200021" x="3979863" y="4943475"/>
          <p14:tracePt t="200038" x="4003675" y="4943475"/>
          <p14:tracePt t="200054" x="4051300" y="4943475"/>
          <p14:tracePt t="200071" x="4087813" y="4943475"/>
          <p14:tracePt t="200087" x="4122738" y="4943475"/>
          <p14:tracePt t="200104" x="4146550" y="4943475"/>
          <p14:tracePt t="200121" x="4157663" y="4943475"/>
          <p14:tracePt t="200154" x="4170363" y="4943475"/>
          <p14:tracePt t="200171" x="4194175" y="4943475"/>
          <p14:tracePt t="200188" x="4205288" y="4943475"/>
          <p14:tracePt t="200191" x="4229100" y="4943475"/>
          <p14:tracePt t="200206" x="4252913" y="4954588"/>
          <p14:tracePt t="200222" x="4289425" y="4954588"/>
          <p14:tracePt t="200238" x="4313238" y="4965700"/>
          <p14:tracePt t="200255" x="4360863" y="4965700"/>
          <p14:tracePt t="200271" x="4384675" y="4965700"/>
          <p14:tracePt t="200287" x="4419600" y="4965700"/>
          <p14:tracePt t="200304" x="4432300" y="4965700"/>
          <p14:tracePt t="200321" x="4443413" y="4965700"/>
          <p14:tracePt t="200337" x="4456113" y="4965700"/>
          <p14:tracePt t="200356" x="4467225" y="4965700"/>
          <p14:tracePt t="200371" x="4479925" y="4965700"/>
          <p14:tracePt t="201221" x="4491038" y="4965700"/>
          <p14:tracePt t="201238" x="4503738" y="4965700"/>
          <p14:tracePt t="201251" x="4514850" y="4965700"/>
          <p14:tracePt t="201259" x="4527550" y="4965700"/>
          <p14:tracePt t="201272" x="4538663" y="4965700"/>
          <p14:tracePt t="201290" x="4549775" y="4965700"/>
          <p14:tracePt t="201304" x="4562475" y="4965700"/>
          <p14:tracePt t="201369" x="4573588" y="4965700"/>
          <p14:tracePt t="202004" x="4586288" y="4965700"/>
          <p14:tracePt t="202009" x="4597400" y="4965700"/>
          <p14:tracePt t="202022" x="4610100" y="4965700"/>
          <p14:tracePt t="202040" x="4621213" y="4978400"/>
          <p14:tracePt t="202057" x="4657725" y="4989513"/>
          <p14:tracePt t="202072" x="4705350" y="5002213"/>
          <p14:tracePt t="202088" x="4729163" y="5013325"/>
          <p14:tracePt t="202104" x="4752975" y="5026025"/>
          <p14:tracePt t="202121" x="4764088" y="5026025"/>
          <p14:tracePt t="202277" x="4776788" y="5026025"/>
          <p14:tracePt t="202302" x="4787900" y="5026025"/>
          <p14:tracePt t="202309" x="4800600" y="5026025"/>
          <p14:tracePt t="202323" x="4811713" y="5026025"/>
          <p14:tracePt t="202339" x="4835525" y="5013325"/>
          <p14:tracePt t="202356" x="4872038" y="5013325"/>
          <p14:tracePt t="202371" x="4906963" y="5013325"/>
          <p14:tracePt t="202388" x="4918075" y="5013325"/>
          <p14:tracePt t="202812" x="4906963" y="5013325"/>
          <p14:tracePt t="203093" x="4895850" y="5013325"/>
          <p14:tracePt t="203688" x="4895850" y="5002213"/>
          <p14:tracePt t="203749" x="4895850" y="4989513"/>
          <p14:tracePt t="203777" x="4895850" y="4978400"/>
          <p14:tracePt t="203849" x="4883150" y="4978400"/>
          <p14:tracePt t="203885" x="4872038" y="4978400"/>
          <p14:tracePt t="204133" x="4872038" y="4965700"/>
          <p14:tracePt t="204141" x="4895850" y="4965700"/>
          <p14:tracePt t="204152" x="4930775" y="4954588"/>
          <p14:tracePt t="204170" x="4989513" y="4943475"/>
          <p14:tracePt t="204186" x="5073650" y="4930775"/>
          <p14:tracePt t="204189" x="5145088" y="4930775"/>
          <p14:tracePt t="204204" x="5287963" y="4930775"/>
          <p14:tracePt t="204220" x="5381625" y="4930775"/>
          <p14:tracePt t="204237" x="5441950" y="4930775"/>
          <p14:tracePt t="204254" x="5476875" y="4930775"/>
          <p14:tracePt t="204270" x="5513388" y="4930775"/>
          <p14:tracePt t="204287" x="5537200" y="4930775"/>
          <p14:tracePt t="204304" x="5572125" y="4930775"/>
          <p14:tracePt t="204320" x="5595938" y="4930775"/>
          <p14:tracePt t="204337" x="5632450" y="4954588"/>
          <p14:tracePt t="204354" x="5691188" y="4965700"/>
          <p14:tracePt t="204370" x="5773738" y="4989513"/>
          <p14:tracePt t="204386" x="5857875" y="5002213"/>
          <p14:tracePt t="204403" x="5892800" y="5002213"/>
          <p14:tracePt t="204420" x="5953125" y="5002213"/>
          <p14:tracePt t="204437" x="5976938" y="5002213"/>
          <p14:tracePt t="204453" x="6011863" y="5002213"/>
          <p14:tracePt t="204471" x="6024563" y="4989513"/>
          <p14:tracePt t="204487" x="6046788" y="4989513"/>
          <p14:tracePt t="204504" x="6070600" y="4989513"/>
          <p14:tracePt t="204520" x="6094413" y="4989513"/>
          <p14:tracePt t="204537" x="6118225" y="4978400"/>
          <p14:tracePt t="204554" x="6154738" y="4978400"/>
          <p14:tracePt t="204569" x="6165850" y="4978400"/>
          <p14:tracePt t="204603" x="6189663" y="4965700"/>
          <p14:tracePt t="204620" x="6202363" y="4965700"/>
          <p14:tracePt t="204636" x="6213475" y="4965700"/>
          <p14:tracePt t="204654" x="6249988" y="4954588"/>
          <p14:tracePt t="204670" x="6284913" y="4954588"/>
          <p14:tracePt t="204687" x="6308725" y="4943475"/>
          <p14:tracePt t="204705" x="6345238" y="4943475"/>
          <p14:tracePt t="204721" x="6369050" y="4930775"/>
          <p14:tracePt t="204738" x="6427788" y="4930775"/>
          <p14:tracePt t="204755" x="6475413" y="4930775"/>
          <p14:tracePt t="204771" x="6510338" y="4930775"/>
          <p14:tracePt t="204787" x="6546850" y="4930775"/>
          <p14:tracePt t="204804" x="6570663" y="4919663"/>
          <p14:tracePt t="204820" x="6581775" y="4919663"/>
          <p14:tracePt t="204862" x="6581775" y="4906963"/>
          <p14:tracePt t="204887" x="6594475" y="4906963"/>
          <p14:tracePt t="205086" x="6605588" y="4906963"/>
          <p14:tracePt t="205155" x="6594475" y="4906963"/>
          <p14:tracePt t="205163" x="6581775" y="4906963"/>
          <p14:tracePt t="205174" x="6570663" y="4906963"/>
          <p14:tracePt t="205188" x="6534150" y="4919663"/>
          <p14:tracePt t="205204" x="6499225" y="4930775"/>
          <p14:tracePt t="205222" x="6475413" y="4943475"/>
          <p14:tracePt t="205237" x="6416675" y="4954588"/>
          <p14:tracePt t="205255" x="6237288" y="4989513"/>
          <p14:tracePt t="205271" x="6070600" y="5026025"/>
          <p14:tracePt t="205288" x="5881688" y="5060950"/>
          <p14:tracePt t="205304" x="5678488" y="5097463"/>
          <p14:tracePt t="205321" x="5500688" y="5108575"/>
          <p14:tracePt t="205337" x="5357813" y="5108575"/>
          <p14:tracePt t="205354" x="5227638" y="5108575"/>
          <p14:tracePt t="205371" x="5073650" y="5132388"/>
          <p14:tracePt t="205387" x="4941888" y="5145088"/>
          <p14:tracePt t="205404" x="4835525" y="5156200"/>
          <p14:tracePt t="205420" x="4705350" y="5192713"/>
          <p14:tracePt t="205438" x="4573588" y="5203825"/>
          <p14:tracePt t="205453" x="4419600" y="5203825"/>
          <p14:tracePt t="205472" x="4205288" y="5192713"/>
          <p14:tracePt t="205488" x="4122738" y="5168900"/>
          <p14:tracePt t="205504" x="4064000" y="5168900"/>
          <p14:tracePt t="205520" x="4040188" y="5156200"/>
          <p14:tracePt t="205537" x="3979863" y="5156200"/>
          <p14:tracePt t="205554" x="3921125" y="5156200"/>
          <p14:tracePt t="205571" x="3802063" y="5168900"/>
          <p14:tracePt t="205587" x="3671888" y="5192713"/>
          <p14:tracePt t="205603" x="3481388" y="5203825"/>
          <p14:tracePt t="205620" x="3362325" y="5216525"/>
          <p14:tracePt t="205636" x="3290888" y="5216525"/>
          <p14:tracePt t="205653" x="3243263" y="5216525"/>
          <p14:tracePt t="205669" x="3195638" y="5216525"/>
          <p14:tracePt t="205686" x="3171825" y="5216525"/>
          <p14:tracePt t="205704" x="3160713" y="5216525"/>
          <p14:tracePt t="205721" x="3148013" y="5216525"/>
          <p14:tracePt t="205740" x="3136900" y="5216525"/>
          <p14:tracePt t="205756" x="3124200" y="5216525"/>
          <p14:tracePt t="205773" x="3113088" y="5216525"/>
          <p14:tracePt t="205788" x="3100388" y="5216525"/>
          <p14:tracePt t="205803" x="3076575" y="5216525"/>
          <p14:tracePt t="205820" x="3065463" y="5216525"/>
          <p14:tracePt t="205844" x="3052763" y="5216525"/>
          <p14:tracePt t="205855" x="3052763" y="5227638"/>
          <p14:tracePt t="205873" x="3028950" y="5227638"/>
          <p14:tracePt t="205905" x="3017838" y="5227638"/>
          <p14:tracePt t="206003" x="3028950" y="5227638"/>
          <p14:tracePt t="206010" x="3041650" y="5227638"/>
          <p14:tracePt t="206020" x="3052763" y="5227638"/>
          <p14:tracePt t="206037" x="3089275" y="5227638"/>
          <p14:tracePt t="206054" x="3124200" y="5227638"/>
          <p14:tracePt t="206070" x="3148013" y="5227638"/>
          <p14:tracePt t="206087" x="3195638" y="5240338"/>
          <p14:tracePt t="206104" x="3243263" y="5240338"/>
          <p14:tracePt t="206120" x="3290888" y="5240338"/>
          <p14:tracePt t="206137" x="3327400" y="5240338"/>
          <p14:tracePt t="206153" x="3351213" y="5240338"/>
          <p14:tracePt t="206170" x="3375025" y="5240338"/>
          <p14:tracePt t="206187" x="3398838" y="5240338"/>
          <p14:tracePt t="206208" x="3421063" y="5240338"/>
          <p14:tracePt t="206224" x="3433763" y="5240338"/>
          <p14:tracePt t="206237" x="3444875" y="5240338"/>
          <p14:tracePt t="206255" x="3468688" y="5240338"/>
          <p14:tracePt t="206270" x="3481388" y="5240338"/>
          <p14:tracePt t="206288" x="3505200" y="5227638"/>
          <p14:tracePt t="206303" x="3540125" y="5227638"/>
          <p14:tracePt t="206320" x="3563938" y="5227638"/>
          <p14:tracePt t="206337" x="3576638" y="5227638"/>
          <p14:tracePt t="206354" x="3624263" y="5227638"/>
          <p14:tracePt t="206370" x="3659188" y="5227638"/>
          <p14:tracePt t="206387" x="3706813" y="5227638"/>
          <p14:tracePt t="206403" x="3743325" y="5227638"/>
          <p14:tracePt t="206420" x="3767138" y="5227638"/>
          <p14:tracePt t="206437" x="3789363" y="5227638"/>
          <p14:tracePt t="206453" x="3813175" y="5227638"/>
          <p14:tracePt t="206487" x="3836988" y="5227638"/>
          <p14:tracePt t="206504" x="3849688" y="5227638"/>
          <p14:tracePt t="206521" x="3860800" y="5227638"/>
          <p14:tracePt t="206537" x="3884613" y="5227638"/>
          <p14:tracePt t="206554" x="3921125" y="5227638"/>
          <p14:tracePt t="206570" x="3956050" y="5227638"/>
          <p14:tracePt t="206587" x="3992563" y="5240338"/>
          <p14:tracePt t="206604" x="4027488" y="5240338"/>
          <p14:tracePt t="206620" x="4051300" y="5240338"/>
          <p14:tracePt t="206696" x="4064000" y="5240338"/>
          <p14:tracePt t="206708" x="4075113" y="5240338"/>
          <p14:tracePt t="206723" x="4087813" y="5240338"/>
          <p14:tracePt t="206732" x="4122738" y="5240338"/>
          <p14:tracePt t="206740" x="4157663" y="5251450"/>
          <p14:tracePt t="206753" x="4194175" y="5251450"/>
          <p14:tracePt t="206771" x="4265613" y="5264150"/>
          <p14:tracePt t="206786" x="4300538" y="5264150"/>
          <p14:tracePt t="206803" x="4324350" y="5264150"/>
          <p14:tracePt t="206857" x="4337050" y="5264150"/>
          <p14:tracePt t="206882" x="4348163" y="5264150"/>
          <p14:tracePt t="206896" x="4371975" y="5264150"/>
          <p14:tracePt t="206905" x="4384675" y="5264150"/>
          <p14:tracePt t="206923" x="4419600" y="5264150"/>
          <p14:tracePt t="206940" x="4443413" y="5264150"/>
          <p14:tracePt t="207009" x="4456113" y="5264150"/>
          <p14:tracePt t="207056" x="4467225" y="5264150"/>
          <p14:tracePt t="207064" x="4467225" y="5251450"/>
          <p14:tracePt t="207074" x="4479925" y="5251450"/>
          <p14:tracePt t="207091" x="4491038" y="5251450"/>
          <p14:tracePt t="207107" x="4503738" y="5240338"/>
          <p14:tracePt t="207123" x="4514850" y="5240338"/>
          <p14:tracePt t="207139" x="4549775" y="5240338"/>
          <p14:tracePt t="207154" x="4562475" y="5240338"/>
          <p14:tracePt t="207170" x="4573588" y="5240338"/>
          <p14:tracePt t="207186" x="4586288" y="5251450"/>
          <p14:tracePt t="207205" x="4633913" y="5251450"/>
          <p14:tracePt t="207222" x="4668838" y="5251450"/>
          <p14:tracePt t="207237" x="4692650" y="5251450"/>
          <p14:tracePt t="207253" x="4716463" y="5251450"/>
          <p14:tracePt t="207270" x="4752975" y="5251450"/>
          <p14:tracePt t="207286" x="4776788" y="5251450"/>
          <p14:tracePt t="207303" x="4800600" y="5251450"/>
          <p14:tracePt t="207319" x="4835525" y="5251450"/>
          <p14:tracePt t="207338" x="4883150" y="5264150"/>
          <p14:tracePt t="207353" x="4906963" y="5264150"/>
          <p14:tracePt t="207369" x="4941888" y="5264150"/>
          <p14:tracePt t="207386" x="4965700" y="5264150"/>
          <p14:tracePt t="207404" x="4989513" y="5264150"/>
          <p14:tracePt t="207420" x="5013325" y="5264150"/>
          <p14:tracePt t="207436" x="5026025" y="5264150"/>
          <p14:tracePt t="207452" x="5060950" y="5264150"/>
          <p14:tracePt t="207469" x="5084763" y="5264150"/>
          <p14:tracePt t="207486" x="5121275" y="5264150"/>
          <p14:tracePt t="207503" x="5145088" y="5264150"/>
          <p14:tracePt t="207519" x="5180013" y="5264150"/>
          <p14:tracePt t="207537" x="5203825" y="5264150"/>
          <p14:tracePt t="207553" x="5227638" y="5264150"/>
          <p14:tracePt t="207570" x="5264150" y="5264150"/>
          <p14:tracePt t="207586" x="5275263" y="5264150"/>
          <p14:tracePt t="207603" x="5310188" y="5275263"/>
          <p14:tracePt t="207619" x="5357813" y="5275263"/>
          <p14:tracePt t="207636" x="5418138" y="5275263"/>
          <p14:tracePt t="207653" x="5465763" y="5275263"/>
          <p14:tracePt t="207670" x="5489575" y="5275263"/>
          <p14:tracePt t="207686" x="5500688" y="5275263"/>
          <p14:tracePt t="207705" x="5513388" y="5275263"/>
          <p14:tracePt t="207723" x="5524500" y="5275263"/>
          <p14:tracePt t="207736" x="5537200" y="5275263"/>
          <p14:tracePt t="207753" x="5561013" y="5275263"/>
          <p14:tracePt t="207770" x="5619750" y="5275263"/>
          <p14:tracePt t="207786" x="5643563" y="5275263"/>
          <p14:tracePt t="207802" x="5667375" y="5275263"/>
          <p14:tracePt t="207819" x="5691188" y="5275263"/>
          <p14:tracePt t="207836" x="5715000" y="5275263"/>
          <p14:tracePt t="207852" x="5738813" y="5275263"/>
          <p14:tracePt t="207869" x="5773738" y="5275263"/>
          <p14:tracePt t="207886" x="5797550" y="5275263"/>
          <p14:tracePt t="207902" x="5881688" y="5275263"/>
          <p14:tracePt t="207919" x="5929313" y="5275263"/>
          <p14:tracePt t="207936" x="5964238" y="5275263"/>
          <p14:tracePt t="207952" x="6000750" y="5275263"/>
          <p14:tracePt t="207969" x="6024563" y="5264150"/>
          <p14:tracePt t="207986" x="6059488" y="5264150"/>
          <p14:tracePt t="208003" x="6107113" y="5264150"/>
          <p14:tracePt t="208019" x="6142038" y="5251450"/>
          <p14:tracePt t="208036" x="6165850" y="5240338"/>
          <p14:tracePt t="208052" x="6202363" y="5240338"/>
          <p14:tracePt t="208069" x="6237288" y="5227638"/>
          <p14:tracePt t="208086" x="6261100" y="5216525"/>
          <p14:tracePt t="208102" x="6273800" y="5216525"/>
          <p14:tracePt t="208136" x="6284913" y="5216525"/>
          <p14:tracePt t="208275" x="6273800" y="5216525"/>
          <p14:tracePt t="208297" x="6261100" y="5216525"/>
          <p14:tracePt t="208305" x="6249988" y="5216525"/>
          <p14:tracePt t="208313" x="6237288" y="5216525"/>
          <p14:tracePt t="208321" x="6213475" y="5216525"/>
          <p14:tracePt t="208338" x="6165850" y="5227638"/>
          <p14:tracePt t="208354" x="6107113" y="5251450"/>
          <p14:tracePt t="208371" x="5988050" y="5287963"/>
          <p14:tracePt t="208387" x="5845175" y="5322888"/>
          <p14:tracePt t="208403" x="5691188" y="5346700"/>
          <p14:tracePt t="208419" x="5548313" y="5370513"/>
          <p14:tracePt t="208435" x="5405438" y="5394325"/>
          <p14:tracePt t="208452" x="5275263" y="5418138"/>
          <p14:tracePt t="208470" x="5121275" y="5441950"/>
          <p14:tracePt t="208486" x="5060950" y="5453063"/>
          <p14:tracePt t="208502" x="5013325" y="5465763"/>
          <p14:tracePt t="208520" x="4989513" y="5465763"/>
          <p14:tracePt t="208535" x="4930775" y="5476875"/>
          <p14:tracePt t="208552" x="4859338" y="5476875"/>
          <p14:tracePt t="208570" x="4681538" y="5489575"/>
          <p14:tracePt t="208585" x="4562475" y="5489575"/>
          <p14:tracePt t="208603" x="4432300" y="5489575"/>
          <p14:tracePt t="208619" x="4313238" y="5476875"/>
          <p14:tracePt t="208636" x="4229100" y="5465763"/>
          <p14:tracePt t="208653" x="4205288" y="5465763"/>
          <p14:tracePt t="208669" x="4157663" y="5465763"/>
          <p14:tracePt t="208686" x="4122738" y="5465763"/>
          <p14:tracePt t="208702" x="4087813" y="5465763"/>
          <p14:tracePt t="208720" x="4051300" y="5465763"/>
          <p14:tracePt t="208736" x="4016375" y="5476875"/>
          <p14:tracePt t="208753" x="3956050" y="5476875"/>
          <p14:tracePt t="208770" x="3897313" y="5489575"/>
          <p14:tracePt t="208786" x="3813175" y="5500688"/>
          <p14:tracePt t="208803" x="3767138" y="5500688"/>
          <p14:tracePt t="208819" x="3730625" y="5500688"/>
          <p14:tracePt t="208835" x="3706813" y="5500688"/>
          <p14:tracePt t="208852" x="3671888" y="5500688"/>
          <p14:tracePt t="208869" x="3635375" y="5500688"/>
          <p14:tracePt t="208886" x="3624263" y="5500688"/>
          <p14:tracePt t="208902" x="3600450" y="5500688"/>
          <p14:tracePt t="208919" x="3563938" y="5500688"/>
          <p14:tracePt t="208936" x="3540125" y="5500688"/>
          <p14:tracePt t="208955" x="3529013" y="5500688"/>
          <p14:tracePt t="208972" x="3492500" y="5500688"/>
          <p14:tracePt t="208988" x="3481388" y="5500688"/>
          <p14:tracePt t="209022" x="3468688" y="5500688"/>
          <p14:tracePt t="209039" x="3457575" y="5500688"/>
          <p14:tracePt t="209054" x="3444875" y="5500688"/>
          <p14:tracePt t="209071" x="3421063" y="5500688"/>
          <p14:tracePt t="209088" x="3386138" y="5500688"/>
          <p14:tracePt t="209105" x="3338513" y="5500688"/>
          <p14:tracePt t="209121" x="3290888" y="5500688"/>
          <p14:tracePt t="209138" x="3267075" y="5500688"/>
          <p14:tracePt t="209154" x="3243263" y="5500688"/>
          <p14:tracePt t="209171" x="3232150" y="5500688"/>
          <p14:tracePt t="209220" x="3219450" y="5513388"/>
          <p14:tracePt t="209226" x="3208338" y="5513388"/>
          <p14:tracePt t="209239" x="3195638" y="5513388"/>
          <p14:tracePt t="209256" x="3148013" y="5524500"/>
          <p14:tracePt t="209272" x="3113088" y="5524500"/>
          <p14:tracePt t="209288" x="3089275" y="5524500"/>
          <p14:tracePt t="209305" x="3076575" y="5524500"/>
          <p14:tracePt t="209434" x="3065463" y="5524500"/>
          <p14:tracePt t="209454" x="3052763" y="5524500"/>
          <p14:tracePt t="209480" x="3041650" y="5524500"/>
          <p14:tracePt t="209504" x="3028950" y="5524500"/>
          <p14:tracePt t="209520" x="3017838" y="5524500"/>
          <p14:tracePt t="209528" x="3006725" y="5524500"/>
          <p14:tracePt t="209542" x="2994025" y="5524500"/>
          <p14:tracePt t="209821" x="2982913" y="5513388"/>
          <p14:tracePt t="209829" x="2982913" y="5500688"/>
          <p14:tracePt t="209841" x="2970213" y="5500688"/>
          <p14:tracePt t="209857" x="2946400" y="5489575"/>
          <p14:tracePt t="209871" x="2922588" y="5476875"/>
          <p14:tracePt t="209888" x="2911475" y="5465763"/>
          <p14:tracePt t="209922" x="2911475" y="5453063"/>
          <p14:tracePt t="209959" x="2898775" y="5453063"/>
          <p14:tracePt t="210034" x="2887663" y="5453063"/>
          <p14:tracePt t="210121" x="2874963" y="5453063"/>
          <p14:tracePt t="210130" x="2863850" y="5453063"/>
          <p14:tracePt t="210145" x="2851150" y="5453063"/>
          <p14:tracePt t="210161" x="2840038" y="5453063"/>
          <p14:tracePt t="210170" x="2827338" y="5453063"/>
          <p14:tracePt t="210187" x="2803525" y="5429250"/>
          <p14:tracePt t="210203" x="2779713" y="5418138"/>
          <p14:tracePt t="210220" x="2768600" y="5405438"/>
          <p14:tracePt t="210237" x="2755900" y="5394325"/>
          <p14:tracePt t="210475" x="2755900" y="5381625"/>
          <p14:tracePt t="210482" x="2768600" y="5381625"/>
          <p14:tracePt t="210496" x="2779713" y="5381625"/>
          <p14:tracePt t="210508" x="2792413" y="5381625"/>
          <p14:tracePt t="210520" x="2792413" y="5370513"/>
          <p14:tracePt t="210537" x="2816225" y="5370513"/>
          <p14:tracePt t="210554" x="2851150" y="5370513"/>
          <p14:tracePt t="210569" x="2874963" y="5370513"/>
          <p14:tracePt t="210586" x="2898775" y="5357813"/>
          <p14:tracePt t="210602" x="2911475" y="5357813"/>
          <p14:tracePt t="210618" x="2922588" y="5357813"/>
          <p14:tracePt t="210635" x="2935288" y="5357813"/>
          <p14:tracePt t="210668" x="2946400" y="5357813"/>
          <p14:tracePt t="210685" x="2970213" y="5357813"/>
          <p14:tracePt t="210701" x="3006725" y="5357813"/>
          <p14:tracePt t="210718" x="3028950" y="5357813"/>
          <p14:tracePt t="210735" x="3052763" y="5357813"/>
          <p14:tracePt t="210753" x="3089275" y="5357813"/>
          <p14:tracePt t="210769" x="3124200" y="5357813"/>
          <p14:tracePt t="210786" x="3148013" y="5346700"/>
          <p14:tracePt t="210802" x="3184525" y="5346700"/>
          <p14:tracePt t="210819" x="3208338" y="5346700"/>
          <p14:tracePt t="210835" x="3219450" y="5335588"/>
          <p14:tracePt t="210852" x="3243263" y="5335588"/>
          <p14:tracePt t="210868" x="3279775" y="5322888"/>
          <p14:tracePt t="210885" x="3314700" y="5322888"/>
          <p14:tracePt t="210902" x="3327400" y="5322888"/>
          <p14:tracePt t="210919" x="3338513" y="5311775"/>
          <p14:tracePt t="210935" x="3362325" y="5311775"/>
          <p14:tracePt t="210952" x="3386138" y="5311775"/>
          <p14:tracePt t="210969" x="3457575" y="5311775"/>
          <p14:tracePt t="210987" x="3505200" y="5311775"/>
          <p14:tracePt t="211005" x="3552825" y="5311775"/>
          <p14:tracePt t="211021" x="3576638" y="5322888"/>
          <p14:tracePt t="211038" x="3600450" y="5322888"/>
          <p14:tracePt t="211083" x="3611563" y="5322888"/>
          <p14:tracePt t="211115" x="3624263" y="5322888"/>
          <p14:tracePt t="211121" x="3635375" y="5322888"/>
          <p14:tracePt t="211139" x="3648075" y="5322888"/>
          <p14:tracePt t="211155" x="3659188" y="5322888"/>
          <p14:tracePt t="211240" x="3671888" y="5322888"/>
          <p14:tracePt t="211247" x="3683000" y="5322888"/>
          <p14:tracePt t="211255" x="3695700" y="5322888"/>
          <p14:tracePt t="211271" x="3719513" y="5322888"/>
          <p14:tracePt t="211288" x="3754438" y="5322888"/>
          <p14:tracePt t="211304" x="3778250" y="5322888"/>
          <p14:tracePt t="211321" x="3789363" y="5322888"/>
          <p14:tracePt t="211337" x="3802063" y="5322888"/>
          <p14:tracePt t="211421" x="3813175" y="5322888"/>
          <p14:tracePt t="211432" x="3825875" y="5322888"/>
          <p14:tracePt t="211445" x="3849688" y="5322888"/>
          <p14:tracePt t="211454" x="3860800" y="5322888"/>
          <p14:tracePt t="211468" x="3873500" y="5322888"/>
          <p14:tracePt t="211486" x="3921125" y="5322888"/>
          <p14:tracePt t="211502" x="3944938" y="5322888"/>
          <p14:tracePt t="211519" x="3979863" y="5322888"/>
          <p14:tracePt t="211537" x="4003675" y="5322888"/>
          <p14:tracePt t="211555" x="4027488" y="5322888"/>
          <p14:tracePt t="211571" x="4051300" y="5322888"/>
          <p14:tracePt t="211587" x="4064000" y="5322888"/>
          <p14:tracePt t="211604" x="4098925" y="5322888"/>
          <p14:tracePt t="211620" x="4122738" y="5322888"/>
          <p14:tracePt t="211637" x="4157663" y="5322888"/>
          <p14:tracePt t="211653" x="4194175" y="5346700"/>
          <p14:tracePt t="211670" x="4217988" y="5346700"/>
          <p14:tracePt t="211686" x="4241800" y="5346700"/>
          <p14:tracePt t="211689" x="4252913" y="5346700"/>
          <p14:tracePt t="211722" x="4265613" y="5346700"/>
          <p14:tracePt t="211751" x="4276725" y="5346700"/>
          <p14:tracePt t="211764" x="4289425" y="5346700"/>
          <p14:tracePt t="211773" x="4300538" y="5346700"/>
          <p14:tracePt t="211789" x="4313238" y="5346700"/>
          <p14:tracePt t="211803" x="4324350" y="5346700"/>
          <p14:tracePt t="211818" x="4348163" y="5357813"/>
          <p14:tracePt t="211836" x="4371975" y="5357813"/>
          <p14:tracePt t="211852" x="4384675" y="5357813"/>
          <p14:tracePt t="211925" x="4395788" y="5357813"/>
          <p14:tracePt t="211963" x="4408488" y="5357813"/>
          <p14:tracePt t="211979" x="4432300" y="5357813"/>
          <p14:tracePt t="212007" x="4443413" y="5357813"/>
          <p14:tracePt t="212039" x="4456113" y="5357813"/>
          <p14:tracePt t="212047" x="4467225" y="5357813"/>
          <p14:tracePt t="212056" x="4479925" y="5357813"/>
          <p14:tracePt t="212068" x="4491038" y="5357813"/>
          <p14:tracePt t="212085" x="4527550" y="5357813"/>
          <p14:tracePt t="212102" x="4573588" y="5357813"/>
          <p14:tracePt t="212118" x="4610100" y="5357813"/>
          <p14:tracePt t="212135" x="4645025" y="5370513"/>
          <p14:tracePt t="212152" x="4668838" y="5370513"/>
          <p14:tracePt t="212169" x="4705350" y="5370513"/>
          <p14:tracePt t="212186" x="4716463" y="5370513"/>
          <p14:tracePt t="212204" x="4729163" y="5370513"/>
          <p14:tracePt t="212221" x="4752975" y="5370513"/>
          <p14:tracePt t="212237" x="4764088" y="5370513"/>
          <p14:tracePt t="212254" x="4776788" y="5370513"/>
          <p14:tracePt t="212270" x="4787900" y="5370513"/>
          <p14:tracePt t="212287" x="4800600" y="5370513"/>
          <p14:tracePt t="212303" x="4824413" y="5370513"/>
          <p14:tracePt t="212319" x="4835525" y="5370513"/>
          <p14:tracePt t="212335" x="4859338" y="5370513"/>
          <p14:tracePt t="212387" x="4872038" y="5370513"/>
          <p14:tracePt t="212412" x="4883150" y="5370513"/>
          <p14:tracePt t="212432" x="4895850" y="5370513"/>
          <p14:tracePt t="212454" x="4906963" y="5370513"/>
          <p14:tracePt t="212470" x="4918075" y="5370513"/>
          <p14:tracePt t="212478" x="4930775" y="5370513"/>
          <p14:tracePt t="212486" x="4954588" y="5370513"/>
          <p14:tracePt t="212502" x="4978400" y="5370513"/>
          <p14:tracePt t="212519" x="4989513" y="5370513"/>
          <p14:tracePt t="212768" x="5002213" y="5370513"/>
          <p14:tracePt t="212788" x="5060950" y="5370513"/>
          <p14:tracePt t="212795" x="5121275" y="5381625"/>
          <p14:tracePt t="212804" x="5192713" y="5394325"/>
          <p14:tracePt t="212819" x="5322888" y="5405438"/>
          <p14:tracePt t="212834" x="5453063" y="5429250"/>
          <p14:tracePt t="212851" x="5561013" y="5453063"/>
          <p14:tracePt t="212868" x="5619750" y="5453063"/>
          <p14:tracePt t="212885" x="5656263" y="5453063"/>
          <p14:tracePt t="212901" x="5678488" y="5441950"/>
          <p14:tracePt t="212918" x="5702300" y="5429250"/>
          <p14:tracePt t="212935" x="5738813" y="5418138"/>
          <p14:tracePt t="212952" x="5786438" y="5394325"/>
          <p14:tracePt t="212968" x="5834063" y="5394325"/>
          <p14:tracePt t="212985" x="5892800" y="5394325"/>
          <p14:tracePt t="213002" x="5940425" y="5394325"/>
          <p14:tracePt t="213018" x="5988050" y="5394325"/>
          <p14:tracePt t="213036" x="6035675" y="5394325"/>
          <p14:tracePt t="213052" x="6046788" y="5405438"/>
          <p14:tracePt t="213068" x="6059488" y="5405438"/>
          <p14:tracePt t="213085" x="6070600" y="5405438"/>
          <p14:tracePt t="213102" x="6094413" y="5405438"/>
          <p14:tracePt t="213118" x="6130925" y="5405438"/>
          <p14:tracePt t="213134" x="6154738" y="5394325"/>
          <p14:tracePt t="213151" x="6165850" y="5394325"/>
          <p14:tracePt t="213192" x="6154738" y="5394325"/>
          <p14:tracePt t="213208" x="6130925" y="5394325"/>
          <p14:tracePt t="213218" x="6118225" y="5394325"/>
          <p14:tracePt t="213236" x="6083300" y="5394325"/>
          <p14:tracePt t="213252" x="6000750" y="5394325"/>
          <p14:tracePt t="213269" x="5834063" y="5405438"/>
          <p14:tracePt t="213285" x="5691188" y="5429250"/>
          <p14:tracePt t="213302" x="5572125" y="5453063"/>
          <p14:tracePt t="213319" x="5500688" y="5453063"/>
          <p14:tracePt t="213335" x="5441950" y="5465763"/>
          <p14:tracePt t="213352" x="5381625" y="5489575"/>
          <p14:tracePt t="213368" x="5299075" y="5513388"/>
          <p14:tracePt t="213385" x="5132388" y="5548313"/>
          <p14:tracePt t="213402" x="5026025" y="5584825"/>
          <p14:tracePt t="213419" x="4930775" y="5595938"/>
          <p14:tracePt t="213436" x="4906963" y="5619750"/>
          <p14:tracePt t="213451" x="4859338" y="5619750"/>
          <p14:tracePt t="213468" x="4835525" y="5619750"/>
          <p14:tracePt t="213484" x="4800600" y="5632450"/>
          <p14:tracePt t="213502" x="4764088" y="5643563"/>
          <p14:tracePt t="213518" x="4729163" y="5656263"/>
          <p14:tracePt t="213535" x="4692650" y="5667375"/>
          <p14:tracePt t="213552" x="4657725" y="5667375"/>
          <p14:tracePt t="213568" x="4610100" y="5680075"/>
          <p14:tracePt t="213585" x="4549775" y="5680075"/>
          <p14:tracePt t="213602" x="4479925" y="5691188"/>
          <p14:tracePt t="213619" x="4432300" y="5691188"/>
          <p14:tracePt t="213635" x="4384675" y="5691188"/>
          <p14:tracePt t="213652" x="4360863" y="5691188"/>
          <p14:tracePt t="213668" x="4324350" y="5691188"/>
          <p14:tracePt t="213685" x="4300538" y="5691188"/>
          <p14:tracePt t="213688" x="4276725" y="5691188"/>
          <p14:tracePt t="213702" x="4265613" y="5691188"/>
          <p14:tracePt t="213719" x="4217988" y="5691188"/>
          <p14:tracePt t="213735" x="4181475" y="5691188"/>
          <p14:tracePt t="213752" x="4170363" y="5691188"/>
          <p14:tracePt t="213769" x="4122738" y="5691188"/>
          <p14:tracePt t="213785" x="4098925" y="5691188"/>
          <p14:tracePt t="213802" x="4051300" y="5691188"/>
          <p14:tracePt t="213819" x="4003675" y="5680075"/>
          <p14:tracePt t="213835" x="3979863" y="5667375"/>
          <p14:tracePt t="213852" x="3944938" y="5656263"/>
          <p14:tracePt t="213869" x="3908425" y="5656263"/>
          <p14:tracePt t="213885" x="3884613" y="5656263"/>
          <p14:tracePt t="213902" x="3860800" y="5643563"/>
          <p14:tracePt t="213918" x="3849688" y="5643563"/>
          <p14:tracePt t="213936" x="3825875" y="5643563"/>
          <p14:tracePt t="213952" x="3802063" y="5632450"/>
          <p14:tracePt t="213968" x="3789363" y="5632450"/>
          <p14:tracePt t="213986" x="3778250" y="5632450"/>
          <p14:tracePt t="214002" x="3767138" y="5632450"/>
          <p14:tracePt t="214020" x="3754438" y="5632450"/>
          <p14:tracePt t="214035" x="3719513" y="5632450"/>
          <p14:tracePt t="214052" x="3671888" y="5608638"/>
          <p14:tracePt t="214069" x="3648075" y="5608638"/>
          <p14:tracePt t="214085" x="3624263" y="5595938"/>
          <p14:tracePt t="214119" x="3611563" y="5595938"/>
          <p14:tracePt t="214138" x="3600450" y="5595938"/>
          <p14:tracePt t="214154" x="3587750" y="5595938"/>
          <p14:tracePt t="214168" x="3552825" y="5584825"/>
          <p14:tracePt t="214184" x="3529013" y="5584825"/>
          <p14:tracePt t="214201" x="3492500" y="5561013"/>
          <p14:tracePt t="214217" x="3468688" y="5561013"/>
          <p14:tracePt t="214234" x="3444875" y="5548313"/>
          <p14:tracePt t="214269" x="3433763" y="5548313"/>
          <p14:tracePt t="214337" x="3421063" y="5548313"/>
          <p14:tracePt t="214345" x="3409950" y="5548313"/>
          <p14:tracePt t="214354" x="3398838" y="5548313"/>
          <p14:tracePt t="214369" x="3362325" y="5537200"/>
          <p14:tracePt t="214385" x="3327400" y="5537200"/>
          <p14:tracePt t="214401" x="3314700" y="5524500"/>
          <p14:tracePt t="214417" x="3303588" y="5524500"/>
          <p14:tracePt t="214434" x="3290888" y="5524500"/>
          <p14:tracePt t="214481" x="3279775" y="5524500"/>
          <p14:tracePt t="214525" x="3267075" y="5524500"/>
          <p14:tracePt t="214568" x="3255963" y="5524500"/>
          <p14:tracePt t="214709" x="3255963" y="5513388"/>
          <p14:tracePt t="214733" x="3267075" y="5500688"/>
          <p14:tracePt t="214746" x="3290888" y="5500688"/>
          <p14:tracePt t="214762" x="3303588" y="5489575"/>
          <p14:tracePt t="214770" x="3314700" y="5489575"/>
          <p14:tracePt t="214786" x="3351213" y="5489575"/>
          <p14:tracePt t="214801" x="3386138" y="5476875"/>
          <p14:tracePt t="214818" x="3433763" y="5453063"/>
          <p14:tracePt t="214834" x="3468688" y="5453063"/>
          <p14:tracePt t="214851" x="3516313" y="5441950"/>
          <p14:tracePt t="214867" x="3552825" y="5429250"/>
          <p14:tracePt t="214884" x="3587750" y="5429250"/>
          <p14:tracePt t="214901" x="3683000" y="5429250"/>
          <p14:tracePt t="214917" x="3767138" y="5429250"/>
          <p14:tracePt t="214934" x="3836988" y="5441950"/>
          <p14:tracePt t="214950" x="3897313" y="5453063"/>
          <p14:tracePt t="214967" x="3932238" y="5465763"/>
          <p14:tracePt t="214984" x="3968750" y="5465763"/>
          <p14:tracePt t="215001" x="4016375" y="5465763"/>
          <p14:tracePt t="215018" x="4040188" y="5465763"/>
          <p14:tracePt t="215034" x="4075113" y="5453063"/>
          <p14:tracePt t="215051" x="4098925" y="5453063"/>
          <p14:tracePt t="215068" x="4135438" y="5453063"/>
          <p14:tracePt t="215084" x="4170363" y="5453063"/>
          <p14:tracePt t="215100" x="4194175" y="5465763"/>
          <p14:tracePt t="215118" x="4265613" y="5476875"/>
          <p14:tracePt t="215134" x="4313238" y="5489575"/>
          <p14:tracePt t="215151" x="4348163" y="5489575"/>
          <p14:tracePt t="215167" x="4371975" y="5489575"/>
          <p14:tracePt t="215184" x="4395788" y="5489575"/>
          <p14:tracePt t="215201" x="4408488" y="5489575"/>
          <p14:tracePt t="215217" x="4432300" y="5489575"/>
          <p14:tracePt t="215234" x="4456113" y="5489575"/>
          <p14:tracePt t="215251" x="4467225" y="5489575"/>
          <p14:tracePt t="215267" x="4479925" y="5489575"/>
          <p14:tracePt t="215284" x="4491038" y="5489575"/>
          <p14:tracePt t="215301" x="4514850" y="5489575"/>
          <p14:tracePt t="215317" x="4527550" y="5489575"/>
          <p14:tracePt t="215386" x="4538663" y="5489575"/>
          <p14:tracePt t="215406" x="4549775" y="5489575"/>
          <p14:tracePt t="215419" x="4562475" y="5489575"/>
          <p14:tracePt t="215832" x="4549775" y="5489575"/>
          <p14:tracePt t="216105" x="4549775" y="5476875"/>
          <p14:tracePt t="217375" x="4562475" y="5465763"/>
          <p14:tracePt t="217385" x="4562475" y="5453063"/>
          <p14:tracePt t="217393" x="4562475" y="5441950"/>
          <p14:tracePt t="217401" x="4562475" y="5429250"/>
          <p14:tracePt t="217418" x="4562475" y="5394325"/>
          <p14:tracePt t="217435" x="4562475" y="5357813"/>
          <p14:tracePt t="217450" x="4562475" y="5335588"/>
          <p14:tracePt t="217467" x="4562475" y="5299075"/>
          <p14:tracePt t="217484" x="4562475" y="5275263"/>
          <p14:tracePt t="217501" x="4562475" y="5264150"/>
          <p14:tracePt t="217517" x="4562475" y="5251450"/>
          <p14:tracePt t="217550" x="4562475" y="5240338"/>
          <p14:tracePt t="217567" x="4573588" y="5216525"/>
          <p14:tracePt t="217584" x="4573588" y="5203825"/>
          <p14:tracePt t="217600" x="4573588" y="5180013"/>
          <p14:tracePt t="217617" x="4586288" y="5156200"/>
          <p14:tracePt t="217633" x="4586288" y="5145088"/>
          <p14:tracePt t="217650" x="4597400" y="5132388"/>
          <p14:tracePt t="217667" x="4597400" y="5121275"/>
          <p14:tracePt t="217683" x="4597400" y="5097463"/>
          <p14:tracePt t="217700" x="4610100" y="5097463"/>
          <p14:tracePt t="217716" x="4610100" y="5084763"/>
          <p14:tracePt t="217733" x="4610100" y="5073650"/>
          <p14:tracePt t="217750" x="4610100" y="5060950"/>
          <p14:tracePt t="217767" x="4610100" y="5049838"/>
          <p14:tracePt t="217783" x="4610100" y="5037138"/>
          <p14:tracePt t="217800" x="4621213" y="5026025"/>
          <p14:tracePt t="217817" x="4621213" y="4989513"/>
          <p14:tracePt t="217834" x="4621213" y="4965700"/>
          <p14:tracePt t="217850" x="4621213" y="4943475"/>
          <p14:tracePt t="217867" x="4633913" y="4919663"/>
          <p14:tracePt t="217883" x="4633913" y="4906963"/>
          <p14:tracePt t="217900" x="4645025" y="4895850"/>
          <p14:tracePt t="217917" x="4645025" y="4883150"/>
          <p14:tracePt t="217991" x="4645025" y="4872038"/>
          <p14:tracePt t="218093" x="4645025" y="4859338"/>
          <p14:tracePt t="218165" x="4633913" y="4859338"/>
          <p14:tracePt t="218226" x="4621213" y="4859338"/>
          <p14:tracePt t="218243" x="4610100" y="4872038"/>
          <p14:tracePt t="218265" x="4610100" y="4883150"/>
          <p14:tracePt t="218273" x="4597400" y="4895850"/>
          <p14:tracePt t="218285" x="4586288" y="4906963"/>
          <p14:tracePt t="218302" x="4586288" y="4943475"/>
          <p14:tracePt t="218318" x="4573588" y="4965700"/>
          <p14:tracePt t="218334" x="4573588" y="5002213"/>
          <p14:tracePt t="218350" x="4573588" y="5026025"/>
          <p14:tracePt t="218366" x="4573588" y="5049838"/>
          <p14:tracePt t="218384" x="4573588" y="5084763"/>
          <p14:tracePt t="218400" x="4573588" y="5108575"/>
          <p14:tracePt t="218417" x="4573588" y="5132388"/>
          <p14:tracePt t="218434" x="4573588" y="5168900"/>
          <p14:tracePt t="218450" x="4573588" y="5216525"/>
          <p14:tracePt t="218466" x="4586288" y="5240338"/>
          <p14:tracePt t="218483" x="4586288" y="5264150"/>
          <p14:tracePt t="218499" x="4597400" y="5287963"/>
          <p14:tracePt t="218517" x="4597400" y="5311775"/>
          <p14:tracePt t="218534" x="4597400" y="5346700"/>
          <p14:tracePt t="218551" x="4610100" y="5381625"/>
          <p14:tracePt t="218567" x="4610100" y="5394325"/>
          <p14:tracePt t="218586" x="4610100" y="5405438"/>
          <p14:tracePt t="218601" x="4610100" y="5418138"/>
          <p14:tracePt t="218619" x="4610100" y="5441950"/>
          <p14:tracePt t="218652" x="4610100" y="5465763"/>
          <p14:tracePt t="218668" x="4610100" y="5476875"/>
          <p14:tracePt t="218684" x="4610100" y="5489575"/>
          <p14:tracePt t="218702" x="4610100" y="5500688"/>
          <p14:tracePt t="218721" x="4610100" y="5513388"/>
          <p14:tracePt t="218748" x="4610100" y="5524500"/>
          <p14:tracePt t="219099" x="4610100" y="5513388"/>
          <p14:tracePt t="219195" x="4610100" y="5500688"/>
          <p14:tracePt t="219532" x="4610100" y="5476875"/>
          <p14:tracePt t="219540" x="4621213" y="5418138"/>
          <p14:tracePt t="219548" x="4645025" y="5346700"/>
          <p14:tracePt t="219566" x="4668838" y="5264150"/>
          <p14:tracePt t="219583" x="4692650" y="5156200"/>
          <p14:tracePt t="219600" x="4716463" y="5049838"/>
          <p14:tracePt t="219616" x="4740275" y="5013325"/>
          <p14:tracePt t="219632" x="4764088" y="4965700"/>
          <p14:tracePt t="219649" x="4764088" y="4943475"/>
          <p14:tracePt t="219666" x="4764088" y="4930775"/>
          <p14:tracePt t="219793" x="4776788" y="4906963"/>
          <p14:tracePt t="219817" x="4787900" y="4895850"/>
          <p14:tracePt t="219897" x="4787900" y="4883150"/>
          <p14:tracePt t="220162" x="4776788" y="4895850"/>
          <p14:tracePt t="220179" x="4764088" y="4895850"/>
          <p14:tracePt t="220186" x="4752975" y="4906963"/>
          <p14:tracePt t="220201" x="4729163" y="4919663"/>
          <p14:tracePt t="220217" x="4692650" y="4930775"/>
          <p14:tracePt t="220235" x="4668838" y="4943475"/>
          <p14:tracePt t="220250" x="4633913" y="4965700"/>
          <p14:tracePt t="220267" x="4586288" y="4965700"/>
          <p14:tracePt t="220283" x="4549775" y="4978400"/>
          <p14:tracePt t="220300" x="4527550" y="4989513"/>
          <p14:tracePt t="220316" x="4491038" y="4989513"/>
          <p14:tracePt t="220333" x="4456113" y="5002213"/>
          <p14:tracePt t="220349" x="4419600" y="5026025"/>
          <p14:tracePt t="220367" x="4360863" y="5026025"/>
          <p14:tracePt t="220383" x="4313238" y="5037138"/>
          <p14:tracePt t="220399" x="4252913" y="5037138"/>
          <p14:tracePt t="220416" x="4217988" y="5037138"/>
          <p14:tracePt t="220433" x="4181475" y="5037138"/>
          <p14:tracePt t="221214" x="4194175" y="5037138"/>
          <p14:tracePt t="221227" x="4205288" y="5037138"/>
          <p14:tracePt t="221243" x="4217988" y="5037138"/>
          <p14:tracePt t="221253" x="4241800" y="5037138"/>
          <p14:tracePt t="221269" x="4265613" y="5037138"/>
          <p14:tracePt t="221284" x="4289425" y="5037138"/>
          <p14:tracePt t="221300" x="4324350" y="5049838"/>
          <p14:tracePt t="221317" x="4348163" y="5060950"/>
          <p14:tracePt t="221333" x="4371975" y="5060950"/>
          <p14:tracePt t="221350" x="4384675" y="5073650"/>
          <p14:tracePt t="221366" x="4419600" y="5073650"/>
          <p14:tracePt t="221383" x="4443413" y="5073650"/>
          <p14:tracePt t="221399" x="4467225" y="5084763"/>
          <p14:tracePt t="221416" x="4491038" y="5084763"/>
          <p14:tracePt t="221433" x="4514850" y="5097463"/>
          <p14:tracePt t="221449" x="4527550" y="5097463"/>
          <p14:tracePt t="221466" x="4538663" y="5108575"/>
          <p14:tracePt t="221482" x="4562475" y="5108575"/>
          <p14:tracePt t="221499" x="4573588" y="5108575"/>
          <p14:tracePt t="221533" x="4586288" y="5121275"/>
          <p14:tracePt t="221550" x="4610100" y="5121275"/>
          <p14:tracePt t="221566" x="4645025" y="5121275"/>
          <p14:tracePt t="221583" x="4668838" y="5121275"/>
          <p14:tracePt t="221600" x="4705350" y="5121275"/>
          <p14:tracePt t="221616" x="4729163" y="5121275"/>
          <p14:tracePt t="221633" x="4764088" y="5121275"/>
          <p14:tracePt t="221649" x="4800600" y="5121275"/>
          <p14:tracePt t="221665" x="4848225" y="5097463"/>
          <p14:tracePt t="221682" x="4872038" y="5084763"/>
          <p14:tracePt t="221699" x="4906963" y="5073650"/>
          <p14:tracePt t="221716" x="4941888" y="5060950"/>
          <p14:tracePt t="221733" x="4965700" y="5060950"/>
          <p14:tracePt t="221751" x="5013325" y="5049838"/>
          <p14:tracePt t="221769" x="5049838" y="5037138"/>
          <p14:tracePt t="221785" x="5073650" y="5037138"/>
          <p14:tracePt t="221801" x="5097463" y="5026025"/>
          <p14:tracePt t="221818" x="5121275" y="5026025"/>
          <p14:tracePt t="221836" x="5145088" y="5026025"/>
          <p14:tracePt t="221851" x="5156200" y="5013325"/>
          <p14:tracePt t="221867" x="5168900" y="5013325"/>
          <p14:tracePt t="221884" x="5180013" y="5013325"/>
          <p14:tracePt t="221934" x="5180013" y="5002213"/>
          <p14:tracePt t="222008" x="5168900" y="5002213"/>
          <p14:tracePt t="222024" x="5156200" y="5002213"/>
          <p14:tracePt t="222045" x="5145088" y="5002213"/>
          <p14:tracePt t="222057" x="5145088" y="4989513"/>
          <p14:tracePt t="222071" x="5132388" y="4989513"/>
          <p14:tracePt t="222128" x="5121275" y="4989513"/>
          <p14:tracePt t="222139" x="5108575" y="4978400"/>
          <p14:tracePt t="222209" x="5097463" y="4978400"/>
          <p14:tracePt t="222225" x="5084763" y="4978400"/>
          <p14:tracePt t="223344" x="5121275" y="4978400"/>
          <p14:tracePt t="223351" x="5168900" y="4978400"/>
          <p14:tracePt t="223366" x="5203825" y="4978400"/>
          <p14:tracePt t="223382" x="5287963" y="4965700"/>
          <p14:tracePt t="223398" x="5310188" y="4965700"/>
          <p14:tracePt t="223415" x="5322888" y="4965700"/>
          <p14:tracePt t="223626" x="5322888" y="4954588"/>
          <p14:tracePt t="227362" x="5334000" y="4954588"/>
          <p14:tracePt t="227392" x="5310188" y="4954588"/>
          <p14:tracePt t="227400" x="5299075" y="4954588"/>
          <p14:tracePt t="227416" x="5287963" y="4954588"/>
          <p14:tracePt t="227424" x="5275263" y="4954588"/>
          <p14:tracePt t="227444" x="5264150" y="4954588"/>
          <p14:tracePt t="227465" x="5264150" y="4965700"/>
          <p14:tracePt t="227473" x="5251450" y="4965700"/>
          <p14:tracePt t="227494" x="5227638" y="4978400"/>
          <p14:tracePt t="227501" x="5216525" y="4978400"/>
          <p14:tracePt t="227514" x="5203825" y="4978400"/>
          <p14:tracePt t="227532" x="5168900" y="4978400"/>
          <p14:tracePt t="227548" x="5145088" y="4978400"/>
          <p14:tracePt t="227565" x="5145088" y="4989513"/>
          <p14:tracePt t="227581" x="5132388" y="5002213"/>
          <p14:tracePt t="227598" x="5121275" y="5013325"/>
          <p14:tracePt t="227614" x="5108575" y="5013325"/>
          <p14:tracePt t="227631" x="5097463" y="5013325"/>
          <p14:tracePt t="227664" x="5084763" y="5026025"/>
          <p14:tracePt t="227699" x="5060950" y="5026025"/>
          <p14:tracePt t="227705" x="5049838" y="5026025"/>
          <p14:tracePt t="227714" x="5037138" y="5026025"/>
          <p14:tracePt t="227731" x="5002213" y="5026025"/>
          <p14:tracePt t="227747" x="4978400" y="5026025"/>
          <p14:tracePt t="227765" x="4954588" y="5026025"/>
          <p14:tracePt t="227781" x="4941888" y="5026025"/>
          <p14:tracePt t="227798" x="4930775" y="5026025"/>
          <p14:tracePt t="227814" x="4906963" y="5037138"/>
          <p14:tracePt t="227831" x="4872038" y="5049838"/>
          <p14:tracePt t="227848" x="4835525" y="5060950"/>
          <p14:tracePt t="227864" x="4764088" y="5097463"/>
          <p14:tracePt t="227881" x="4491038" y="5097463"/>
          <p14:tracePt t="227897" x="4265613" y="5073650"/>
          <p14:tracePt t="227914" x="4087813" y="5049838"/>
          <p14:tracePt t="227931" x="3944938" y="5037138"/>
          <p14:tracePt t="227947" x="3813175" y="5013325"/>
          <p14:tracePt t="227965" x="3635375" y="4978400"/>
          <p14:tracePt t="227981" x="3576638" y="4965700"/>
          <p14:tracePt t="227998" x="3540125" y="4965700"/>
          <p14:tracePt t="228015" x="3505200" y="4943475"/>
          <p14:tracePt t="228031" x="3468688" y="4930775"/>
          <p14:tracePt t="228048" x="3433763" y="4930775"/>
          <p14:tracePt t="228064" x="3375025" y="4930775"/>
          <p14:tracePt t="228081" x="3327400" y="4919663"/>
          <p14:tracePt t="228099" x="3303588" y="4906963"/>
          <p14:tracePt t="228115" x="3267075" y="4906963"/>
          <p14:tracePt t="228131" x="3243263" y="4906963"/>
          <p14:tracePt t="228147" x="3219450" y="4906963"/>
          <p14:tracePt t="228164" x="3184525" y="4906963"/>
          <p14:tracePt t="228180" x="3124200" y="4906963"/>
          <p14:tracePt t="228183" x="3100388" y="4906963"/>
          <p14:tracePt t="228198" x="3089275" y="4906963"/>
          <p14:tracePt t="228214" x="3028950" y="4906963"/>
          <p14:tracePt t="228231" x="2994025" y="4906963"/>
          <p14:tracePt t="228247" x="2970213" y="4906963"/>
          <p14:tracePt t="228264" x="2922588" y="4906963"/>
          <p14:tracePt t="228281" x="2898775" y="4906963"/>
          <p14:tracePt t="228298" x="2874963" y="4906963"/>
          <p14:tracePt t="228478" x="2874963" y="4895850"/>
          <p14:tracePt t="228583" x="2887663" y="4883150"/>
          <p14:tracePt t="228591" x="2935288" y="4883150"/>
          <p14:tracePt t="228601" x="2994025" y="4883150"/>
          <p14:tracePt t="228617" x="3124200" y="4919663"/>
          <p14:tracePt t="228632" x="3243263" y="4930775"/>
          <p14:tracePt t="228649" x="3303588" y="4943475"/>
          <p14:tracePt t="228666" x="3351213" y="4943475"/>
          <p14:tracePt t="228682" x="3375025" y="4943475"/>
          <p14:tracePt t="228686" x="3386138" y="4943475"/>
          <p14:tracePt t="228699" x="3433763" y="4943475"/>
          <p14:tracePt t="228716" x="3516313" y="4943475"/>
          <p14:tracePt t="228732" x="3624263" y="4943475"/>
          <p14:tracePt t="228749" x="3743325" y="4943475"/>
          <p14:tracePt t="228767" x="3873500" y="4965700"/>
          <p14:tracePt t="228784" x="4051300" y="5002213"/>
          <p14:tracePt t="228799" x="4087813" y="5002213"/>
          <p14:tracePt t="228815" x="4122738" y="5002213"/>
          <p14:tracePt t="228831" x="4135438" y="5002213"/>
          <p14:tracePt t="229152" x="4146550" y="5002213"/>
          <p14:tracePt t="229175" x="4157663" y="5002213"/>
          <p14:tracePt t="229184" x="4170363" y="5002213"/>
          <p14:tracePt t="229192" x="4194175" y="5002213"/>
          <p14:tracePt t="229201" x="4229100" y="5002213"/>
          <p14:tracePt t="229216" x="4337050" y="5013325"/>
          <p14:tracePt t="229232" x="4467225" y="5026025"/>
          <p14:tracePt t="229249" x="4597400" y="5060950"/>
          <p14:tracePt t="229266" x="4740275" y="5097463"/>
          <p14:tracePt t="229284" x="4883150" y="5108575"/>
          <p14:tracePt t="229300" x="4930775" y="5108575"/>
          <p14:tracePt t="229316" x="4989513" y="5108575"/>
          <p14:tracePt t="229332" x="5013325" y="5097463"/>
          <p14:tracePt t="229348" x="5049838" y="5097463"/>
          <p14:tracePt t="229366" x="5084763" y="5073650"/>
          <p14:tracePt t="229382" x="5108575" y="5073650"/>
          <p14:tracePt t="229398" x="5145088" y="5073650"/>
          <p14:tracePt t="229415" x="5180013" y="5060950"/>
          <p14:tracePt t="229431" x="5192713" y="5060950"/>
          <p14:tracePt t="229448" x="5203825" y="5060950"/>
          <p14:tracePt t="229481" x="5227638" y="5060950"/>
          <p14:tracePt t="229498" x="5240338" y="5060950"/>
          <p14:tracePt t="229514" x="5251450" y="5060950"/>
          <p14:tracePt t="229532" x="5299075" y="5060950"/>
          <p14:tracePt t="229547" x="5322888" y="5060950"/>
          <p14:tracePt t="229564" x="5334000" y="5060950"/>
          <p14:tracePt t="229609" x="5346700" y="5060950"/>
          <p14:tracePt t="229631" x="5357813" y="5060950"/>
          <p14:tracePt t="229638" x="5370513" y="5060950"/>
          <p14:tracePt t="229646" x="5381625" y="5060950"/>
          <p14:tracePt t="229663" x="5405438" y="5073650"/>
          <p14:tracePt t="229697" x="5418138" y="5073650"/>
          <p14:tracePt t="229720" x="5429250" y="5073650"/>
          <p14:tracePt t="229738" x="5441950" y="5073650"/>
          <p14:tracePt t="230508" x="5429250" y="5073650"/>
          <p14:tracePt t="230515" x="5418138" y="5073650"/>
          <p14:tracePt t="230535" x="5405438" y="5084763"/>
          <p14:tracePt t="230550" x="5394325" y="5084763"/>
          <p14:tracePt t="230567" x="5381625" y="5084763"/>
          <p14:tracePt t="230589" x="5370513" y="5097463"/>
          <p14:tracePt t="230600" x="5357813" y="5097463"/>
          <p14:tracePt t="230616" x="5334000" y="5097463"/>
          <p14:tracePt t="230632" x="5310188" y="5097463"/>
          <p14:tracePt t="230650" x="5264150" y="5097463"/>
          <p14:tracePt t="230665" x="5240338" y="5108575"/>
          <p14:tracePt t="230681" x="5203825" y="5108575"/>
          <p14:tracePt t="230697" x="5168900" y="5108575"/>
          <p14:tracePt t="230713" x="5132388" y="5121275"/>
          <p14:tracePt t="230730" x="5108575" y="5121275"/>
          <p14:tracePt t="230746" x="5073650" y="5121275"/>
          <p14:tracePt t="230763" x="5049838" y="5121275"/>
          <p14:tracePt t="230780" x="5013325" y="5121275"/>
          <p14:tracePt t="230796" x="4965700" y="5121275"/>
          <p14:tracePt t="230814" x="4918075" y="5121275"/>
          <p14:tracePt t="230831" x="4872038" y="5121275"/>
          <p14:tracePt t="230848" x="4800600" y="5097463"/>
          <p14:tracePt t="230865" x="4705350" y="5073650"/>
          <p14:tracePt t="230881" x="4562475" y="5026025"/>
          <p14:tracePt t="230897" x="4395788" y="4978400"/>
          <p14:tracePt t="230914" x="4098925" y="4906963"/>
          <p14:tracePt t="230930" x="3921125" y="4859338"/>
          <p14:tracePt t="230947" x="3767138" y="4811713"/>
          <p14:tracePt t="230964" x="3659188" y="4776788"/>
          <p14:tracePt t="230980" x="3611563" y="4776788"/>
          <p14:tracePt t="230998" x="3576638" y="4764088"/>
          <p14:tracePt t="231066" x="3563938" y="4764088"/>
          <p14:tracePt t="231089" x="3552825" y="4764088"/>
          <p14:tracePt t="231522" x="3552825" y="4776788"/>
          <p14:tracePt t="231534" x="3552825" y="4787900"/>
          <p14:tracePt t="231551" x="3552825" y="4835525"/>
          <p14:tracePt t="231557" x="3576638" y="4872038"/>
          <p14:tracePt t="231567" x="3587750" y="4895850"/>
          <p14:tracePt t="231582" x="3624263" y="4919663"/>
          <p14:tracePt t="231599" x="3648075" y="4943475"/>
          <p14:tracePt t="231615" x="3671888" y="4965700"/>
          <p14:tracePt t="231632" x="3683000" y="4978400"/>
          <p14:tracePt t="231690" x="3695700" y="4978400"/>
          <p14:tracePt t="231752" x="3706813" y="4978400"/>
          <p14:tracePt t="231763" x="3719513" y="4978400"/>
          <p14:tracePt t="231779" x="3730625" y="4978400"/>
          <p14:tracePt t="231824" x="3743325" y="4978400"/>
          <p14:tracePt t="231879" x="3754438" y="4978400"/>
          <p14:tracePt t="231903" x="3767138" y="4965700"/>
          <p14:tracePt t="231929" x="3778250" y="4965700"/>
          <p14:tracePt t="231949" x="3789363" y="4965700"/>
          <p14:tracePt t="231957" x="3802063" y="4965700"/>
          <p14:tracePt t="231966" x="3813175" y="4965700"/>
          <p14:tracePt t="231981" x="3813175" y="4954588"/>
          <p14:tracePt t="232102" x="3813175" y="4943475"/>
          <p14:tracePt t="233101" x="3860800" y="4965700"/>
          <p14:tracePt t="233109" x="3897313" y="4965700"/>
          <p14:tracePt t="233117" x="3908425" y="4965700"/>
          <p14:tracePt t="233133" x="3944938" y="4978400"/>
          <p14:tracePt t="233396" x="3944938" y="4965700"/>
          <p14:tracePt t="234033" x="3956050" y="4965700"/>
          <p14:tracePt t="234041" x="3979863" y="4965700"/>
          <p14:tracePt t="234049" x="4027488" y="4965700"/>
          <p14:tracePt t="234062" x="4122738" y="4965700"/>
          <p14:tracePt t="234079" x="4324350" y="4989513"/>
          <p14:tracePt t="234096" x="4527550" y="5037138"/>
          <p14:tracePt t="234113" x="4597400" y="5060950"/>
          <p14:tracePt t="234129" x="4633913" y="5060950"/>
          <p14:tracePt t="234185" x="4645025" y="5049838"/>
          <p14:tracePt t="234193" x="4692650" y="5049838"/>
          <p14:tracePt t="234202" x="4740275" y="5037138"/>
          <p14:tracePt t="234212" x="4800600" y="5037138"/>
          <p14:tracePt t="234229" x="4918075" y="5037138"/>
          <p14:tracePt t="234245" x="5002213" y="5049838"/>
          <p14:tracePt t="234262" x="5037138" y="5060950"/>
          <p14:tracePt t="234279" x="5049838" y="5073650"/>
          <p14:tracePt t="234351" x="5049838" y="5084763"/>
          <p14:tracePt t="234371" x="5037138" y="5084763"/>
          <p14:tracePt t="234411" x="5026025" y="5097463"/>
          <p14:tracePt t="235009" x="5037138" y="5097463"/>
          <p14:tracePt t="235025" x="5049838" y="5097463"/>
          <p14:tracePt t="235034" x="5060950" y="5097463"/>
          <p14:tracePt t="235049" x="5084763" y="5097463"/>
          <p14:tracePt t="235064" x="5097463" y="5097463"/>
          <p14:tracePt t="235081" x="5108575" y="5097463"/>
          <p14:tracePt t="235097" x="5132388" y="5097463"/>
          <p14:tracePt t="235113" x="5145088" y="5097463"/>
          <p14:tracePt t="235149" x="5156200" y="5097463"/>
          <p14:tracePt t="235165" x="5168900" y="5084763"/>
          <p14:tracePt t="235316" x="5168900" y="5073650"/>
          <p14:tracePt t="235909" x="5156200" y="5073650"/>
          <p14:tracePt t="236669" x="5156200" y="5060950"/>
          <p14:tracePt t="236815" x="5156200" y="5049838"/>
          <p14:tracePt t="237137" x="5156200" y="5037138"/>
          <p14:tracePt t="237180" x="5145088" y="5037138"/>
          <p14:tracePt t="237609" x="5132388" y="5037138"/>
          <p14:tracePt t="237617" x="5121275" y="5026025"/>
          <p14:tracePt t="237628" x="5108575" y="5026025"/>
          <p14:tracePt t="237645" x="5084763" y="5026025"/>
          <p14:tracePt t="237662" x="5060950" y="5013325"/>
          <p14:tracePt t="237678" x="5037138" y="5013325"/>
          <p14:tracePt t="237680" x="5013325" y="5013325"/>
          <p14:tracePt t="237695" x="4954588" y="5013325"/>
          <p14:tracePt t="237712" x="4859338" y="5013325"/>
          <p14:tracePt t="237728" x="4764088" y="5013325"/>
          <p14:tracePt t="237745" x="4716463" y="5013325"/>
          <p14:tracePt t="237762" x="4692650" y="5013325"/>
          <p14:tracePt t="237779" x="4681538" y="5013325"/>
          <p14:tracePt t="237831" x="4668838" y="5013325"/>
          <p14:tracePt t="237839" x="4657725" y="5013325"/>
          <p14:tracePt t="237846" x="4645025" y="5013325"/>
          <p14:tracePt t="237862" x="4621213" y="5013325"/>
          <p14:tracePt t="237878" x="4586288" y="5002213"/>
          <p14:tracePt t="237895" x="4562475" y="5002213"/>
          <p14:tracePt t="237912" x="4514850" y="4989513"/>
          <p14:tracePt t="237928" x="4479925" y="4989513"/>
          <p14:tracePt t="237945" x="4443413" y="4989513"/>
          <p14:tracePt t="237961" x="4419600" y="4989513"/>
          <p14:tracePt t="237978" x="4384675" y="4989513"/>
          <p14:tracePt t="237995" x="4348163" y="4989513"/>
          <p14:tracePt t="238011" x="4313238" y="4989513"/>
          <p14:tracePt t="238028" x="4289425" y="4989513"/>
          <p14:tracePt t="238045" x="4252913" y="4989513"/>
          <p14:tracePt t="238061" x="4229100" y="4989513"/>
          <p14:tracePt t="238078" x="4194175" y="5002213"/>
          <p14:tracePt t="238095" x="4146550" y="5002213"/>
          <p14:tracePt t="238112" x="4111625" y="5002213"/>
          <p14:tracePt t="238128" x="4111625" y="5013325"/>
          <p14:tracePt t="238145" x="4098925" y="5013325"/>
          <p14:tracePt t="238233" x="4087813" y="5013325"/>
          <p14:tracePt t="238246" x="4087813" y="5026025"/>
          <p14:tracePt t="238253" x="4075113" y="5026025"/>
          <p14:tracePt t="238263" x="4064000" y="5026025"/>
          <p14:tracePt t="238299" x="4051300" y="5026025"/>
          <p14:tracePt t="238315" x="4040188" y="5026025"/>
          <p14:tracePt t="238323" x="4027488" y="5026025"/>
          <p14:tracePt t="238335" x="4016375" y="5026025"/>
          <p14:tracePt t="238393" x="4003675" y="5026025"/>
          <p14:tracePt t="238407" x="3992563" y="5026025"/>
          <p14:tracePt t="238513" x="3979863" y="5026025"/>
          <p14:tracePt t="238521" x="3968750" y="5026025"/>
          <p14:tracePt t="238530" x="3968750" y="5037138"/>
          <p14:tracePt t="238544" x="3956050" y="5037138"/>
          <p14:tracePt t="238561" x="3944938" y="5037138"/>
          <p14:tracePt t="238577" x="3921125" y="5037138"/>
          <p14:tracePt t="238595" x="3897313" y="5037138"/>
          <p14:tracePt t="238612" x="3860800" y="5037138"/>
          <p14:tracePt t="238629" x="3813175" y="5037138"/>
          <p14:tracePt t="238645" x="3789363" y="5026025"/>
          <p14:tracePt t="238662" x="3778250" y="5026025"/>
          <p14:tracePt t="238792" x="3767138" y="5026025"/>
          <p14:tracePt t="239053" x="3767138" y="5013325"/>
          <p14:tracePt t="241368" x="3789363" y="5013325"/>
          <p14:tracePt t="241377" x="3813175" y="5013325"/>
          <p14:tracePt t="241384" x="3849688" y="5013325"/>
          <p14:tracePt t="241396" x="3860800" y="5002213"/>
          <p14:tracePt t="241412" x="3897313" y="5002213"/>
          <p14:tracePt t="241429" x="3956050" y="4978400"/>
          <p14:tracePt t="241444" x="3979863" y="4978400"/>
          <p14:tracePt t="241460" x="4003675" y="4978400"/>
          <p14:tracePt t="241478" x="4027488" y="4978400"/>
          <p14:tracePt t="241494" x="4051300" y="4965700"/>
          <p14:tracePt t="241510" x="4064000" y="4965700"/>
          <p14:tracePt t="241527" x="4098925" y="4965700"/>
          <p14:tracePt t="241543" x="4135438" y="4943475"/>
          <p14:tracePt t="241560" x="4205288" y="4943475"/>
          <p14:tracePt t="241561" x="4265613" y="4943475"/>
          <p14:tracePt t="241578" x="4395788" y="4954588"/>
          <p14:tracePt t="241594" x="4503738" y="4978400"/>
          <p14:tracePt t="241611" x="4562475" y="4989513"/>
          <p14:tracePt t="241628" x="4610100" y="5002213"/>
          <p14:tracePt t="241645" x="4633913" y="5002213"/>
          <p14:tracePt t="241677" x="4645025" y="5002213"/>
          <p14:tracePt t="241694" x="4681538" y="5002213"/>
          <p14:tracePt t="241710" x="4740275" y="5002213"/>
          <p14:tracePt t="241727" x="4787900" y="5002213"/>
          <p14:tracePt t="241744" x="4824413" y="5002213"/>
          <p14:tracePt t="241760" x="4848225" y="5013325"/>
          <p14:tracePt t="241795" x="4859338" y="5013325"/>
          <p14:tracePt t="241843" x="4872038" y="5013325"/>
          <p14:tracePt t="241851" x="4883150" y="5013325"/>
          <p14:tracePt t="242861" x="4883150" y="5026025"/>
          <p14:tracePt t="242868" x="4883150" y="5049838"/>
          <p14:tracePt t="242878" x="4883150" y="5073650"/>
          <p14:tracePt t="242894" x="4883150" y="5108575"/>
          <p14:tracePt t="242911" x="4883150" y="5132388"/>
          <p14:tracePt t="242927" x="4883150" y="5168900"/>
          <p14:tracePt t="242944" x="4883150" y="5192713"/>
          <p14:tracePt t="242960" x="4883150" y="5227638"/>
          <p14:tracePt t="242976" x="4883150" y="5251450"/>
          <p14:tracePt t="242993" x="4883150" y="5275263"/>
          <p14:tracePt t="243010" x="4883150" y="5299075"/>
          <p14:tracePt t="243027" x="4883150" y="5335588"/>
          <p14:tracePt t="243044" x="4895850" y="5357813"/>
          <p14:tracePt t="243062" x="4906963" y="5405438"/>
          <p14:tracePt t="243078" x="4918075" y="5429250"/>
          <p14:tracePt t="243095" x="4930775" y="5453063"/>
          <p14:tracePt t="243112" x="4930775" y="5465763"/>
          <p14:tracePt t="243128" x="4930775" y="5476875"/>
          <p14:tracePt t="243162" x="4941888" y="5476875"/>
          <p14:tracePt t="246226" x="4941888" y="5489575"/>
          <p14:tracePt t="246678" x="4941888" y="5476875"/>
          <p14:tracePt t="246697" x="4941888" y="5465763"/>
          <p14:tracePt t="246706" x="4941888" y="5453063"/>
          <p14:tracePt t="246712" x="4941888" y="5441950"/>
          <p14:tracePt t="246729" x="4941888" y="5418138"/>
          <p14:tracePt t="246744" x="4941888" y="5405438"/>
          <p14:tracePt t="246761" x="4954588" y="5381625"/>
          <p14:tracePt t="246778" x="4965700" y="5370513"/>
          <p14:tracePt t="246794" x="4965700" y="5357813"/>
          <p14:tracePt t="246812" x="4978400" y="5357813"/>
          <p14:tracePt t="246843" x="4978400" y="5346700"/>
          <p14:tracePt t="246862" x="4978400" y="5335588"/>
          <p14:tracePt t="246874" x="4989513" y="5335588"/>
          <p14:tracePt t="246895" x="4989513" y="5322888"/>
          <p14:tracePt t="246904" x="5002213" y="5322888"/>
          <p14:tracePt t="246916" x="5013325" y="5311775"/>
          <p14:tracePt t="246941" x="5026025" y="5299075"/>
          <p14:tracePt t="246948" x="5026025" y="5287963"/>
          <p14:tracePt t="246960" x="5037138" y="5287963"/>
          <p14:tracePt t="246977" x="5097463" y="5251450"/>
          <p14:tracePt t="246993" x="5168900" y="5240338"/>
          <p14:tracePt t="247010" x="5357813" y="5264150"/>
          <p14:tracePt t="247026" x="5584825" y="5311775"/>
          <p14:tracePt t="247043" x="5786438" y="5346700"/>
          <p14:tracePt t="247060" x="5916613" y="5381625"/>
          <p14:tracePt t="247076" x="6000750" y="5405438"/>
          <p14:tracePt t="247093" x="6011863" y="5418138"/>
          <p14:tracePt t="247151" x="6024563" y="5418138"/>
          <p14:tracePt t="247163" x="6035675" y="5418138"/>
          <p14:tracePt t="247171" x="6059488" y="5418138"/>
          <p14:tracePt t="247179" x="6107113" y="5441950"/>
          <p14:tracePt t="247193" x="6130925" y="5441950"/>
          <p14:tracePt t="247215" x="6178550" y="5465763"/>
          <p14:tracePt t="248932" x="6178550" y="5476875"/>
          <p14:tracePt t="248941" x="6165850" y="5476875"/>
          <p14:tracePt t="248957" x="6154738" y="5489575"/>
          <p14:tracePt t="248964" x="6130925" y="5489575"/>
          <p14:tracePt t="248977" x="6118225" y="5489575"/>
          <p14:tracePt t="248995" x="6046788" y="5489575"/>
          <p14:tracePt t="249010" x="5940425" y="5476875"/>
          <p14:tracePt t="249027" x="5868988" y="5429250"/>
          <p14:tracePt t="249044" x="5810250" y="5418138"/>
          <p14:tracePt t="249060" x="5762625" y="5405438"/>
          <p14:tracePt t="249077" x="5738813" y="5405438"/>
          <p14:tracePt t="249094" x="5715000" y="5405438"/>
          <p14:tracePt t="249112" x="5678488" y="5405438"/>
          <p14:tracePt t="249128" x="5656263" y="5418138"/>
          <p14:tracePt t="249145" x="5537200" y="5453063"/>
          <p14:tracePt t="249160" x="5370513" y="5476875"/>
          <p14:tracePt t="249176" x="5192713" y="5489575"/>
          <p14:tracePt t="249192" x="5060950" y="5500688"/>
          <p14:tracePt t="249208" x="5002213" y="5500688"/>
          <p14:tracePt t="249225" x="4965700" y="5513388"/>
          <p14:tracePt t="249242" x="4954588" y="5513388"/>
          <p14:tracePt t="249258" x="4941888" y="5513388"/>
          <p14:tracePt t="249276" x="4930775" y="5513388"/>
          <p14:tracePt t="249292" x="4906963" y="5524500"/>
          <p14:tracePt t="249309" x="4859338" y="5561013"/>
          <p14:tracePt t="249325" x="4835525" y="5572125"/>
          <p14:tracePt t="249342" x="4811713" y="5584825"/>
          <p14:tracePt t="249358" x="4787900" y="5595938"/>
          <p14:tracePt t="249375" x="4776788" y="5595938"/>
          <p14:tracePt t="249393" x="4764088" y="5608638"/>
          <p14:tracePt t="249409" x="4764088" y="5619750"/>
          <p14:tracePt t="249426" x="4752975" y="5619750"/>
          <p14:tracePt t="251151" x="4740275" y="5619750"/>
          <p14:tracePt t="251177" x="4740275" y="5608638"/>
          <p14:tracePt t="251302" x="4740275" y="5595938"/>
          <p14:tracePt t="251326" x="4752975" y="5584825"/>
          <p14:tracePt t="251496" x="4740275" y="5584825"/>
          <p14:tracePt t="251516" x="4729163" y="5584825"/>
          <p14:tracePt t="251530" x="4716463" y="5584825"/>
          <p14:tracePt t="251537" x="4705350" y="5584825"/>
          <p14:tracePt t="251545" x="4692650" y="5584825"/>
          <p14:tracePt t="251558" x="4668838" y="5584825"/>
          <p14:tracePt t="251575" x="4645025" y="5561013"/>
          <p14:tracePt t="251592" x="4562475" y="5548313"/>
          <p14:tracePt t="251609" x="4491038" y="5524500"/>
          <p14:tracePt t="251627" x="4467225" y="5513388"/>
          <p14:tracePt t="251643" x="4456113" y="5513388"/>
          <p14:tracePt t="251659" x="4456113" y="5500688"/>
          <p14:tracePt t="251711" x="4443413" y="5500688"/>
          <p14:tracePt t="251719" x="4419600" y="5500688"/>
          <p14:tracePt t="251726" x="4384675" y="5500688"/>
          <p14:tracePt t="251742" x="4265613" y="5500688"/>
          <p14:tracePt t="251759" x="4170363" y="5476875"/>
          <p14:tracePt t="251776" x="4111625" y="5465763"/>
          <p14:tracePt t="251792" x="4075113" y="5465763"/>
          <p14:tracePt t="251809" x="4040188" y="5465763"/>
          <p14:tracePt t="251825" x="4016375" y="5465763"/>
          <p14:tracePt t="251842" x="3992563" y="5465763"/>
          <p14:tracePt t="251858" x="3956050" y="5476875"/>
          <p14:tracePt t="251875" x="3908425" y="5476875"/>
          <p14:tracePt t="251893" x="3849688" y="5476875"/>
          <p14:tracePt t="251910" x="3743325" y="5453063"/>
          <p14:tracePt t="251926" x="3671888" y="5429250"/>
          <p14:tracePt t="251943" x="3611563" y="5405438"/>
          <p14:tracePt t="251958" x="3587750" y="5381625"/>
          <p14:tracePt t="251975" x="3552825" y="5370513"/>
          <p14:tracePt t="251992" x="3540125" y="5370513"/>
          <p14:tracePt t="252137" x="3552825" y="5370513"/>
          <p14:tracePt t="252145" x="3552825" y="5357813"/>
          <p14:tracePt t="252160" x="3600450" y="5346700"/>
          <p14:tracePt t="252176" x="3671888" y="5311775"/>
          <p14:tracePt t="252194" x="3730625" y="5287963"/>
          <p14:tracePt t="252209" x="3767138" y="5251450"/>
          <p14:tracePt t="252226" x="3813175" y="5216525"/>
          <p14:tracePt t="252242" x="3860800" y="5180013"/>
          <p14:tracePt t="252259" x="3884613" y="5145088"/>
          <p14:tracePt t="252275" x="3944938" y="5097463"/>
          <p14:tracePt t="252292" x="3979863" y="5049838"/>
          <p14:tracePt t="252308" x="4016375" y="5013325"/>
          <p14:tracePt t="252325" x="4040188" y="4978400"/>
          <p14:tracePt t="252341" x="4051300" y="4965700"/>
          <p14:tracePt t="252358" x="4064000" y="4965700"/>
          <p14:tracePt t="252374" x="4064000" y="4954588"/>
          <p14:tracePt t="252515" x="4064000" y="5002213"/>
          <p14:tracePt t="252523" x="4087813" y="5073650"/>
          <p14:tracePt t="252531" x="4098925" y="5145088"/>
          <p14:tracePt t="252542" x="4111625" y="5203825"/>
          <p14:tracePt t="252557" x="4135438" y="5335588"/>
          <p14:tracePt t="252574" x="4170363" y="5441950"/>
          <p14:tracePt t="252591" x="4181475" y="5500688"/>
          <p14:tracePt t="252608" x="4205288" y="5548313"/>
          <p14:tracePt t="253107" x="4205288" y="5537200"/>
          <p14:tracePt t="253114" x="4205288" y="5524500"/>
          <p14:tracePt t="253127" x="4205288" y="5500688"/>
          <p14:tracePt t="253144" x="4205288" y="5465763"/>
          <p14:tracePt t="253159" x="4205288" y="5418138"/>
          <p14:tracePt t="253175" x="4217988" y="5381625"/>
          <p14:tracePt t="253191" x="4229100" y="5346700"/>
          <p14:tracePt t="253208" x="4241800" y="5311775"/>
          <p14:tracePt t="253225" x="4252913" y="5287963"/>
          <p14:tracePt t="253240" x="4252913" y="5264150"/>
          <p14:tracePt t="253257" x="4265613" y="5227638"/>
          <p14:tracePt t="253274" x="4276725" y="5203825"/>
          <p14:tracePt t="253291" x="4289425" y="5145088"/>
          <p14:tracePt t="253307" x="4300538" y="5132388"/>
          <p14:tracePt t="253324" x="4313238" y="5108575"/>
          <p14:tracePt t="253341" x="4324350" y="5097463"/>
          <p14:tracePt t="253357" x="4324350" y="5084763"/>
          <p14:tracePt t="253374" x="4337050" y="5073650"/>
          <p14:tracePt t="253408" x="4337050" y="5060950"/>
          <p14:tracePt t="253425" x="4348163" y="5049838"/>
          <p14:tracePt t="253441" x="4348163" y="5037138"/>
          <p14:tracePt t="253457" x="4360863" y="5026025"/>
          <p14:tracePt t="253499" x="4360863" y="5013325"/>
          <p14:tracePt t="253540" x="4360863" y="5002213"/>
          <p14:tracePt t="253562" x="4371975" y="5002213"/>
          <p14:tracePt t="253585" x="4371975" y="4989513"/>
          <p14:tracePt t="253601" x="4384675" y="4978400"/>
          <p14:tracePt t="253619" x="4384675" y="4965700"/>
          <p14:tracePt t="253790" x="4371975" y="4965700"/>
          <p14:tracePt t="253815" x="4360863" y="4965700"/>
          <p14:tracePt t="254158" x="4348163" y="4965700"/>
          <p14:tracePt t="254812" x="4348163" y="4954588"/>
          <p14:tracePt t="267923" x="4348163" y="4943475"/>
          <p14:tracePt t="267931" x="4371975" y="4943475"/>
          <p14:tracePt t="267939" x="4384675" y="4943475"/>
          <p14:tracePt t="267954" x="4395788" y="4954588"/>
          <p14:tracePt t="267971" x="4395788" y="4978400"/>
          <p14:tracePt t="268542" x="4395788" y="5026025"/>
          <p14:tracePt t="268550" x="4384675" y="5084763"/>
          <p14:tracePt t="268556" x="4371975" y="5156200"/>
          <p14:tracePt t="268570" x="4360863" y="5216525"/>
          <p14:tracePt t="268588" x="4348163" y="5418138"/>
          <p14:tracePt t="268604" x="4384675" y="5465763"/>
          <p14:tracePt t="268621" x="4395788" y="5476875"/>
          <p14:tracePt t="268638" x="4432300" y="5500688"/>
          <p14:tracePt t="268654" x="4503738" y="5537200"/>
          <p14:tracePt t="268671" x="4549775" y="5584825"/>
          <p14:tracePt t="268689" x="4633913" y="5656263"/>
          <p14:tracePt t="268706" x="4668838" y="5691188"/>
          <p14:tracePt t="269027" x="4668838" y="5680075"/>
          <p14:tracePt t="269476" x="4681538" y="5691188"/>
          <p14:tracePt t="269492" x="4705350" y="5703888"/>
          <p14:tracePt t="269500" x="4716463" y="5715000"/>
          <p14:tracePt t="269507" x="4740275" y="5738813"/>
          <p14:tracePt t="269521" x="4800600" y="5749925"/>
          <p14:tracePt t="269537" x="4824413" y="5749925"/>
          <p14:tracePt t="269554" x="4872038" y="5762625"/>
          <p14:tracePt t="269570" x="4895850" y="5773738"/>
          <p14:tracePt t="269587" x="4941888" y="5786438"/>
          <p14:tracePt t="269603" x="4978400" y="5797550"/>
          <p14:tracePt t="269620" x="5002213" y="5797550"/>
          <p14:tracePt t="269636" x="5037138" y="5797550"/>
          <p14:tracePt t="269654" x="5073650" y="5797550"/>
          <p14:tracePt t="269670" x="5084763" y="5797550"/>
          <p14:tracePt t="269686" x="5097463" y="5786438"/>
          <p14:tracePt t="269704" x="5108575" y="5786438"/>
          <p14:tracePt t="269721" x="5132388" y="5773738"/>
          <p14:tracePt t="269737" x="5145088" y="5773738"/>
          <p14:tracePt t="269754" x="5156200" y="5762625"/>
          <p14:tracePt t="269771" x="5216525" y="5727700"/>
          <p14:tracePt t="269787" x="5240338" y="5691188"/>
          <p14:tracePt t="269804" x="5275263" y="5667375"/>
          <p14:tracePt t="269820" x="5310188" y="5632450"/>
          <p14:tracePt t="269837" x="5346700" y="5595938"/>
          <p14:tracePt t="269853" x="5381625" y="5561013"/>
          <p14:tracePt t="269870" x="5418138" y="5524500"/>
          <p14:tracePt t="269886" x="5465763" y="5476875"/>
          <p14:tracePt t="269903" x="5500688" y="5441950"/>
          <p14:tracePt t="269920" x="5524500" y="5405438"/>
          <p14:tracePt t="269937" x="5537200" y="5370513"/>
          <p14:tracePt t="269954" x="5561013" y="5346700"/>
          <p14:tracePt t="269970" x="5584825" y="5311775"/>
          <p14:tracePt t="269988" x="5608638" y="5264150"/>
          <p14:tracePt t="270004" x="5619750" y="5216525"/>
          <p14:tracePt t="270021" x="5619750" y="5192713"/>
          <p14:tracePt t="270037" x="5632450" y="5132388"/>
          <p14:tracePt t="270053" x="5632450" y="5097463"/>
          <p14:tracePt t="270070" x="5632450" y="5060950"/>
          <p14:tracePt t="270087" x="5643563" y="5026025"/>
          <p14:tracePt t="270104" x="5643563" y="4978400"/>
          <p14:tracePt t="270120" x="5656263" y="4965700"/>
          <p14:tracePt t="270237" x="5656263" y="4978400"/>
          <p14:tracePt t="270245" x="5643563" y="5002213"/>
          <p14:tracePt t="270255" x="5632450" y="5002213"/>
          <p14:tracePt t="270273" x="5632450" y="5013325"/>
          <p14:tracePt t="270288" x="5619750" y="5013325"/>
          <p14:tracePt t="270352" x="5619750" y="5026025"/>
          <p14:tracePt t="270364" x="5619750" y="5037138"/>
          <p14:tracePt t="270372" x="5619750" y="5049838"/>
          <p14:tracePt t="270390" x="5632450" y="5060950"/>
          <p14:tracePt t="270404" x="5643563" y="5073650"/>
          <p14:tracePt t="270420" x="5656263" y="5121275"/>
          <p14:tracePt t="270438" x="5678488" y="5203825"/>
          <p14:tracePt t="270453" x="5691188" y="5311775"/>
          <p14:tracePt t="270470" x="5738813" y="5405438"/>
          <p14:tracePt t="270487" x="5749925" y="5453063"/>
          <p14:tracePt t="270504" x="5786438" y="5489575"/>
          <p14:tracePt t="270521" x="5834063" y="5537200"/>
          <p14:tracePt t="270537" x="5868988" y="5561013"/>
          <p14:tracePt t="270553" x="5868988" y="5572125"/>
          <p14:tracePt t="270679" x="5868988" y="5595938"/>
          <p14:tracePt t="270686" x="5868988" y="5608638"/>
          <p14:tracePt t="270702" x="5868988" y="5619750"/>
          <p14:tracePt t="270708" x="5868988" y="5632450"/>
          <p14:tracePt t="270721" x="5868988" y="5643563"/>
          <p14:tracePt t="270738" x="5868988" y="5656263"/>
          <p14:tracePt t="270754" x="5868988" y="5680075"/>
          <p14:tracePt t="270770" x="5881688" y="5703888"/>
          <p14:tracePt t="270788" x="5892800" y="5715000"/>
          <p14:tracePt t="270804" x="5905500" y="5749925"/>
          <p14:tracePt t="270820" x="5916613" y="5786438"/>
          <p14:tracePt t="270837" x="5940425" y="5810250"/>
          <p14:tracePt t="270854" x="5940425" y="5821363"/>
          <p14:tracePt t="270870" x="5940425" y="5845175"/>
          <p14:tracePt t="270887" x="5940425" y="5881688"/>
          <p14:tracePt t="270904" x="5940425" y="5905500"/>
          <p14:tracePt t="270920" x="5940425" y="5940425"/>
          <p14:tracePt t="270937" x="5940425" y="5964238"/>
          <p14:tracePt t="270955" x="5929313" y="5988050"/>
          <p14:tracePt t="270971" x="5916613" y="6011863"/>
          <p14:tracePt t="270987" x="5905500" y="6035675"/>
          <p14:tracePt t="271005" x="5881688" y="6059488"/>
          <p14:tracePt t="271020" x="5845175" y="6096000"/>
          <p14:tracePt t="271037" x="5821363" y="6118225"/>
          <p14:tracePt t="271054" x="5786438" y="6154738"/>
          <p14:tracePt t="271070" x="5749925" y="6178550"/>
          <p14:tracePt t="271088" x="5691188" y="6213475"/>
          <p14:tracePt t="271104" x="5643563" y="6249988"/>
          <p14:tracePt t="271121" x="5608638" y="6273800"/>
          <p14:tracePt t="271137" x="5561013" y="6273800"/>
          <p14:tracePt t="271154" x="5537200" y="6284913"/>
          <p14:tracePt t="271170" x="5500688" y="6297613"/>
          <p14:tracePt t="271187" x="5465763" y="6297613"/>
          <p14:tracePt t="271190" x="5453063" y="6297613"/>
          <p14:tracePt t="271204" x="5441950" y="6297613"/>
          <p14:tracePt t="271220" x="5405438" y="6297613"/>
          <p14:tracePt t="271237" x="5357813" y="6297613"/>
          <p14:tracePt t="271254" x="5310188" y="6297613"/>
          <p14:tracePt t="271271" x="5216525" y="6284913"/>
          <p14:tracePt t="271287" x="5121275" y="6237288"/>
          <p14:tracePt t="271303" x="5037138" y="6213475"/>
          <p14:tracePt t="271320" x="4965700" y="6178550"/>
          <p14:tracePt t="271337" x="4848225" y="6130925"/>
          <p14:tracePt t="271353" x="4811713" y="6096000"/>
          <p14:tracePt t="271370" x="4776788" y="6059488"/>
          <p14:tracePt t="271387" x="4740275" y="6024563"/>
          <p14:tracePt t="271404" x="4668838" y="5988050"/>
          <p14:tracePt t="271419" x="4573588" y="5929313"/>
          <p14:tracePt t="271436" x="4479925" y="5857875"/>
          <p14:tracePt t="271453" x="4384675" y="5762625"/>
          <p14:tracePt t="271470" x="4337050" y="5656263"/>
          <p14:tracePt t="271487" x="4313238" y="5572125"/>
          <p14:tracePt t="271504" x="4313238" y="5537200"/>
          <p14:tracePt t="271521" x="4313238" y="5513388"/>
          <p14:tracePt t="271554" x="4313238" y="5548313"/>
          <p14:tracePt t="271570" x="4313238" y="5703888"/>
          <p14:tracePt t="271587" x="4384675" y="5881688"/>
          <p14:tracePt t="271604" x="4456113" y="6024563"/>
          <p14:tracePt t="271620" x="4503738" y="6096000"/>
          <p14:tracePt t="271637" x="4503738" y="6107113"/>
          <p14:tracePt t="271670" x="4527550" y="6083300"/>
          <p14:tracePt t="271687" x="4538663" y="6035675"/>
          <p14:tracePt t="271688" x="4549775" y="6000750"/>
          <p14:tracePt t="271703" x="4562475" y="5964238"/>
          <p14:tracePt t="271720" x="4562475" y="5892800"/>
          <p14:tracePt t="271736" x="4562475" y="5834063"/>
          <p14:tracePt t="271753" x="4562475" y="5773738"/>
          <p14:tracePt t="271770" x="4549775" y="5727700"/>
          <p14:tracePt t="271787" x="4549775" y="5643563"/>
          <p14:tracePt t="271803" x="4538663" y="5524500"/>
          <p14:tracePt t="271820" x="4527550" y="5394325"/>
          <p14:tracePt t="271837" x="4491038" y="5180013"/>
          <p14:tracePt t="271853" x="4467225" y="5037138"/>
          <p14:tracePt t="271870" x="4432300" y="4895850"/>
          <p14:tracePt t="271887" x="4384675" y="4752975"/>
          <p14:tracePt t="271904" x="4324350" y="4621213"/>
          <p14:tracePt t="271920" x="4276725" y="4479925"/>
          <p14:tracePt t="271937" x="4205288" y="4276725"/>
          <p14:tracePt t="271955" x="4157663" y="4135438"/>
          <p14:tracePt t="271971" x="4122738" y="4003675"/>
          <p14:tracePt t="271987" x="4075113" y="3897313"/>
          <p14:tracePt t="272004" x="4040188" y="3849688"/>
          <p14:tracePt t="272020" x="4027488" y="3825875"/>
          <p14:tracePt t="272102" x="4040188" y="3825875"/>
          <p14:tracePt t="272110" x="4051300" y="3825875"/>
          <p14:tracePt t="272121" x="4064000" y="3825875"/>
          <p14:tracePt t="272138" x="4098925" y="3790950"/>
          <p14:tracePt t="272154" x="4135438" y="3767138"/>
          <p14:tracePt t="272186" x="4135438" y="3754438"/>
          <p14:tracePt t="272307" x="4135438" y="3743325"/>
          <p14:tracePt t="273731" x="4146550" y="3743325"/>
          <p14:tracePt t="273740" x="4205288" y="3719513"/>
          <p14:tracePt t="273755" x="4384675" y="3671888"/>
          <p14:tracePt t="273770" x="4573588" y="3671888"/>
          <p14:tracePt t="273786" x="4752975" y="3671888"/>
          <p14:tracePt t="273802" x="4800600" y="3671888"/>
          <p14:tracePt t="273994" x="4906963" y="3730625"/>
          <p14:tracePt t="274001" x="5073650" y="3814763"/>
          <p14:tracePt t="274009" x="5240338" y="3873500"/>
          <p14:tracePt t="274020" x="5357813" y="3897313"/>
          <p14:tracePt t="274038" x="5381625" y="3908425"/>
          <p14:tracePt t="274064" x="5394325" y="3860800"/>
          <p14:tracePt t="274072" x="5405438" y="3767138"/>
          <p14:tracePt t="274088" x="5441950" y="3600450"/>
          <p14:tracePt t="274104" x="5489575" y="3444875"/>
          <p14:tracePt t="274120" x="5537200" y="3303588"/>
          <p14:tracePt t="274137" x="5561013" y="3255963"/>
          <p14:tracePt t="274154" x="5572125" y="3219450"/>
          <p14:tracePt t="274172" x="5595938" y="3171825"/>
          <p14:tracePt t="274188" x="5608638" y="3136900"/>
          <p14:tracePt t="274205" x="5619750" y="3113088"/>
          <p14:tracePt t="274222" x="5632450" y="3076575"/>
          <p14:tracePt t="274237" x="5643563" y="3041650"/>
          <p14:tracePt t="274253" x="5656263" y="3006725"/>
          <p14:tracePt t="274270" x="5667375" y="2959100"/>
          <p14:tracePt t="274286" x="5678488" y="2935288"/>
          <p14:tracePt t="274303" x="5702300" y="2874963"/>
          <p14:tracePt t="274318" x="5726113" y="2827338"/>
          <p14:tracePt t="274336" x="5762625" y="2779713"/>
          <p14:tracePt t="274352" x="5810250" y="2708275"/>
          <p14:tracePt t="274369" x="5834063" y="2625725"/>
          <p14:tracePt t="274386" x="5857875" y="2578100"/>
          <p14:tracePt t="274402" x="5857875" y="2543175"/>
          <p14:tracePt t="274419" x="5857875" y="2506663"/>
          <p14:tracePt t="274419" x="5857875" y="2482850"/>
          <p14:tracePt t="274436" x="5845175" y="2435225"/>
          <p14:tracePt t="274453" x="5810250" y="2376488"/>
          <p14:tracePt t="274469" x="5773738" y="2292350"/>
          <p14:tracePt t="274486" x="5726113" y="2185988"/>
          <p14:tracePt t="274502" x="5678488" y="2079625"/>
          <p14:tracePt t="274519" x="5619750" y="1936750"/>
          <p14:tracePt t="274536" x="5595938" y="1901825"/>
          <p14:tracePt t="274552" x="5572125" y="1865313"/>
          <p14:tracePt t="274569" x="5548313" y="1841500"/>
          <p14:tracePt t="274587" x="5524500" y="1830388"/>
          <p14:tracePt t="274605" x="5489575" y="1817688"/>
          <p14:tracePt t="274620" x="5489575" y="1806575"/>
          <p14:tracePt t="274636" x="5429250" y="1782763"/>
          <p14:tracePt t="274651" x="5381625" y="1746250"/>
          <p14:tracePt t="274668" x="5310188" y="1711325"/>
          <p14:tracePt t="274685" x="5180013" y="1663700"/>
          <p14:tracePt t="274702" x="5073650" y="1616075"/>
          <p14:tracePt t="274718" x="4941888" y="1568450"/>
          <p14:tracePt t="274736" x="4800600" y="1520825"/>
          <p14:tracePt t="274753" x="4538663" y="1449388"/>
          <p14:tracePt t="274769" x="4371975" y="1401763"/>
          <p14:tracePt t="274786" x="4229100" y="1366838"/>
          <p14:tracePt t="274802" x="4111625" y="1319213"/>
          <p14:tracePt t="274819" x="4003675" y="1271588"/>
          <p14:tracePt t="274836" x="3932238" y="1235075"/>
          <p14:tracePt t="274852" x="3897313" y="1211263"/>
          <p14:tracePt t="274869" x="3802063" y="1187450"/>
          <p14:tracePt t="274886" x="3706813" y="1176338"/>
          <p14:tracePt t="274902" x="3576638" y="1176338"/>
          <p14:tracePt t="274919" x="3398838" y="1176338"/>
          <p14:tracePt t="274935" x="3208338" y="1176338"/>
          <p14:tracePt t="274952" x="3065463" y="1200150"/>
          <p14:tracePt t="274970" x="2946400" y="1223963"/>
          <p14:tracePt t="274987" x="2827338" y="1271588"/>
          <p14:tracePt t="275005" x="2673350" y="1343025"/>
          <p14:tracePt t="275022" x="2601913" y="1414463"/>
          <p14:tracePt t="275037" x="2506663" y="1509713"/>
          <p14:tracePt t="275055" x="2424113" y="1674813"/>
          <p14:tracePt t="275071" x="2376488" y="1817688"/>
          <p14:tracePt t="275088" x="2328863" y="1984375"/>
          <p14:tracePt t="275104" x="2281238" y="2151063"/>
          <p14:tracePt t="275121" x="2246313" y="2316163"/>
          <p14:tracePt t="275137" x="2222500" y="2495550"/>
          <p14:tracePt t="275154" x="2222500" y="2684463"/>
          <p14:tracePt t="275171" x="2292350" y="3030538"/>
          <p14:tracePt t="275189" x="2400300" y="3267075"/>
          <p14:tracePt t="275205" x="2578100" y="3492500"/>
          <p14:tracePt t="275221" x="2755900" y="3706813"/>
          <p14:tracePt t="275238" x="2970213" y="3884613"/>
          <p14:tracePt t="275256" x="3279775" y="4135438"/>
          <p14:tracePt t="275272" x="3481388" y="4289425"/>
          <p14:tracePt t="275287" x="3576638" y="4348163"/>
          <p14:tracePt t="275305" x="3600450" y="4384675"/>
          <p14:tracePt t="275338" x="3600450" y="4408488"/>
          <p14:tracePt t="275354" x="3600450" y="4443413"/>
          <p14:tracePt t="275371" x="3587750" y="4467225"/>
          <p14:tracePt t="275388" x="3576638" y="4514850"/>
          <p14:tracePt t="275405" x="3576638" y="4538663"/>
          <p14:tracePt t="275422" x="3576638" y="4562475"/>
          <p14:tracePt t="275438" x="3576638" y="4597400"/>
          <p14:tracePt t="275452" x="3576638" y="4645025"/>
          <p14:tracePt t="275470" x="3624263" y="4729163"/>
          <p14:tracePt t="275486" x="3659188" y="4824413"/>
          <p14:tracePt t="275503" x="3730625" y="4978400"/>
          <p14:tracePt t="275520" x="3767138" y="5037138"/>
          <p14:tracePt t="275536" x="3802063" y="5084763"/>
          <p14:tracePt t="275554" x="3813175" y="5108575"/>
          <p14:tracePt t="275708" x="3825875" y="5108575"/>
          <p14:tracePt t="275770" x="3825875" y="5097463"/>
          <p14:tracePt t="278095" x="3813175" y="5108575"/>
          <p14:tracePt t="278103" x="3802063" y="5121275"/>
          <p14:tracePt t="278109" x="3802063" y="5132388"/>
          <p14:tracePt t="278137" x="3813175" y="5132388"/>
          <p14:tracePt t="278145" x="3849688" y="5132388"/>
          <p14:tracePt t="278153" x="3897313" y="5132388"/>
          <p14:tracePt t="278168" x="4027488" y="5145088"/>
          <p14:tracePt t="278185" x="4170363" y="5145088"/>
          <p14:tracePt t="278202" x="4348163" y="5132388"/>
          <p14:tracePt t="278219" x="4538663" y="5132388"/>
          <p14:tracePt t="278237" x="4705350" y="5132388"/>
          <p14:tracePt t="278254" x="4835525" y="5132388"/>
          <p14:tracePt t="278270" x="4895850" y="5108575"/>
          <p14:tracePt t="278286" x="4989513" y="5073650"/>
          <p14:tracePt t="278301" x="5073650" y="5013325"/>
          <p14:tracePt t="278318" x="5108575" y="4943475"/>
          <p14:tracePt t="278335" x="5192713" y="4811713"/>
          <p14:tracePt t="278351" x="5275263" y="4692650"/>
          <p14:tracePt t="278368" x="5346700" y="4575175"/>
          <p14:tracePt t="278384" x="5429250" y="4456113"/>
          <p14:tracePt t="278402" x="5572125" y="4217988"/>
          <p14:tracePt t="278418" x="5643563" y="4051300"/>
          <p14:tracePt t="278435" x="5691188" y="3897313"/>
          <p14:tracePt t="278452" x="5726113" y="3730625"/>
          <p14:tracePt t="278468" x="5726113" y="3563938"/>
          <p14:tracePt t="278485" x="5738813" y="3290888"/>
          <p14:tracePt t="278503" x="5749925" y="3160713"/>
          <p14:tracePt t="278519" x="5749925" y="3030538"/>
          <p14:tracePt t="278535" x="5726113" y="2887663"/>
          <p14:tracePt t="278552" x="5691188" y="2779713"/>
          <p14:tracePt t="278569" x="5643563" y="2697163"/>
          <p14:tracePt t="278585" x="5608638" y="2649538"/>
          <p14:tracePt t="278602" x="5584825" y="2625725"/>
          <p14:tracePt t="278618" x="5537200" y="2625725"/>
          <p14:tracePt t="278635" x="5489575" y="2649538"/>
          <p14:tracePt t="278652" x="5394325" y="2697163"/>
          <p14:tracePt t="278668" x="5216525" y="2755900"/>
          <p14:tracePt t="278685" x="5013325" y="2887663"/>
          <p14:tracePt t="278688" x="4906963" y="2959100"/>
          <p14:tracePt t="278702" x="4824413" y="3030538"/>
          <p14:tracePt t="278719" x="4597400" y="3243263"/>
          <p14:tracePt t="278734" x="4491038" y="3362325"/>
          <p14:tracePt t="278751" x="4408488" y="3468688"/>
          <p14:tracePt t="278768" x="4313238" y="3600450"/>
          <p14:tracePt t="278785" x="4205288" y="3730625"/>
          <p14:tracePt t="278802" x="4122738" y="3860800"/>
          <p14:tracePt t="278818" x="4051300" y="3979863"/>
          <p14:tracePt t="278835" x="3992563" y="4098925"/>
          <p14:tracePt t="278851" x="3956050" y="4159250"/>
          <p14:tracePt t="278868" x="3944938" y="4183063"/>
          <p14:tracePt t="278885" x="3932238" y="4205288"/>
          <p14:tracePt t="278901" x="3932238" y="4229100"/>
          <p14:tracePt t="278918" x="3932238" y="4252913"/>
          <p14:tracePt t="278935" x="3932238" y="4265613"/>
          <p14:tracePt t="279137" x="3932238" y="4252913"/>
          <p14:tracePt t="279275" x="3932238" y="4241800"/>
          <p14:tracePt t="279295" x="3908425" y="4241800"/>
          <p14:tracePt t="279301" x="3884613" y="4241800"/>
          <p14:tracePt t="279308" x="3860800" y="4229100"/>
          <p14:tracePt t="279318" x="3836988" y="4229100"/>
          <p14:tracePt t="279336" x="3813175" y="4217988"/>
          <p14:tracePt t="279729" x="3802063" y="4217988"/>
          <p14:tracePt t="279738" x="3789363" y="4241800"/>
          <p14:tracePt t="279753" x="3754438" y="4276725"/>
          <p14:tracePt t="279770" x="3743325" y="4300538"/>
          <p14:tracePt t="279803" x="3754438" y="4313238"/>
          <p14:tracePt t="279856" x="3754438" y="4324350"/>
          <p14:tracePt t="279872" x="3754438" y="4348163"/>
          <p14:tracePt t="279878" x="3754438" y="4371975"/>
          <p14:tracePt t="279895" x="3754438" y="4384675"/>
          <p14:tracePt t="279903" x="3767138" y="4408488"/>
          <p14:tracePt t="279918" x="3802063" y="4443413"/>
          <p14:tracePt t="279935" x="3836988" y="4467225"/>
          <p14:tracePt t="279952" x="3873500" y="4467225"/>
          <p14:tracePt t="279969" x="3944938" y="4467225"/>
          <p14:tracePt t="279986" x="3968750" y="4467225"/>
          <p14:tracePt t="280003" x="4016375" y="4432300"/>
          <p14:tracePt t="280019" x="4051300" y="4395788"/>
          <p14:tracePt t="280036" x="4087813" y="4348163"/>
          <p14:tracePt t="280051" x="4146550" y="4289425"/>
          <p14:tracePt t="280068" x="4194175" y="4241800"/>
          <p14:tracePt t="280085" x="4241800" y="4159250"/>
          <p14:tracePt t="280102" x="4324350" y="4064000"/>
          <p14:tracePt t="280118" x="4432300" y="3944938"/>
          <p14:tracePt t="280135" x="4527550" y="3849688"/>
          <p14:tracePt t="280151" x="4562475" y="3802063"/>
          <p14:tracePt t="280169" x="4597400" y="3754438"/>
          <p14:tracePt t="280184" x="4621213" y="3719513"/>
          <p14:tracePt t="280187" x="4645025" y="3695700"/>
          <p14:tracePt t="280201" x="4657725" y="3683000"/>
          <p14:tracePt t="280218" x="4681538" y="3635375"/>
          <p14:tracePt t="280233" x="4716463" y="3600450"/>
          <p14:tracePt t="280250" x="4729163" y="3576638"/>
          <p14:tracePt t="280398" x="4740275" y="3576638"/>
          <p14:tracePt t="280407" x="4752975" y="3563938"/>
          <p14:tracePt t="280430" x="4764088" y="3563938"/>
          <p14:tracePt t="280436" x="4764088" y="3552825"/>
          <p14:tracePt t="280451" x="4776788" y="3552825"/>
          <p14:tracePt t="280468" x="4824413" y="3516313"/>
          <p14:tracePt t="280485" x="4859338" y="3492500"/>
          <p14:tracePt t="280502" x="4895850" y="3457575"/>
          <p14:tracePt t="280518" x="4930775" y="3398838"/>
          <p14:tracePt t="280535" x="4965700" y="3327400"/>
          <p14:tracePt t="280552" x="5002213" y="3255963"/>
          <p14:tracePt t="280569" x="5060950" y="3160713"/>
          <p14:tracePt t="280585" x="5097463" y="3113088"/>
          <p14:tracePt t="280602" x="5132388" y="3054350"/>
          <p14:tracePt t="280618" x="5156200" y="3017838"/>
          <p14:tracePt t="280635" x="5180013" y="2959100"/>
          <p14:tracePt t="280652" x="5192713" y="2922588"/>
          <p14:tracePt t="280668" x="5216525" y="2887663"/>
          <p14:tracePt t="280685" x="5227638" y="2827338"/>
          <p14:tracePt t="280702" x="5227638" y="2779713"/>
          <p14:tracePt t="280718" x="5227638" y="2720975"/>
          <p14:tracePt t="280736" x="5227638" y="2684463"/>
          <p14:tracePt t="280753" x="5227638" y="2649538"/>
          <p14:tracePt t="280770" x="5227638" y="2578100"/>
          <p14:tracePt t="280786" x="5227638" y="2543175"/>
          <p14:tracePt t="280802" x="5203825" y="2519363"/>
          <p14:tracePt t="280818" x="5192713" y="2482850"/>
          <p14:tracePt t="280834" x="5156200" y="2447925"/>
          <p14:tracePt t="280851" x="5121275" y="2411413"/>
          <p14:tracePt t="280867" x="5084763" y="2376488"/>
          <p14:tracePt t="280884" x="5060950" y="2352675"/>
          <p14:tracePt t="280901" x="5002213" y="2305050"/>
          <p14:tracePt t="280918" x="4978400" y="2281238"/>
          <p14:tracePt t="280934" x="4941888" y="2257425"/>
          <p14:tracePt t="280951" x="4918075" y="2233613"/>
          <p14:tracePt t="280968" x="4906963" y="2233613"/>
          <p14:tracePt t="280985" x="4906963" y="2222500"/>
          <p14:tracePt t="281717" x="4895850" y="2222500"/>
          <p14:tracePt t="281745" x="4883150" y="2222500"/>
          <p14:tracePt t="281779" x="4872038" y="2222500"/>
          <p14:tracePt t="281804" x="4859338" y="2222500"/>
          <p14:tracePt t="281836" x="4859338" y="2233613"/>
          <p14:tracePt t="284442" x="4872038" y="2233613"/>
          <p14:tracePt t="284481" x="4883150" y="2233613"/>
          <p14:tracePt t="284489" x="4895850" y="2233613"/>
          <p14:tracePt t="284499" x="4906963" y="2246313"/>
          <p14:tracePt t="284518" x="4930775" y="2281238"/>
          <p14:tracePt t="284534" x="4965700" y="2352675"/>
          <p14:tracePt t="284552" x="5026025" y="2530475"/>
          <p14:tracePt t="284569" x="5073650" y="2697163"/>
          <p14:tracePt t="284585" x="5108575" y="2887663"/>
          <p14:tracePt t="284601" x="5108575" y="3076575"/>
          <p14:tracePt t="284618" x="5132388" y="3290888"/>
          <p14:tracePt t="284634" x="5132388" y="3481388"/>
          <p14:tracePt t="284651" x="5156200" y="3754438"/>
          <p14:tracePt t="284668" x="5192713" y="3932238"/>
          <p14:tracePt t="284685" x="5216525" y="4111625"/>
          <p14:tracePt t="284701" x="5251450" y="4265613"/>
          <p14:tracePt t="284718" x="5287963" y="4432300"/>
          <p14:tracePt t="284735" x="5310188" y="4586288"/>
          <p14:tracePt t="284752" x="5370513" y="4787900"/>
          <p14:tracePt t="284770" x="5394325" y="4859338"/>
          <p14:tracePt t="284786" x="5394325" y="4883150"/>
          <p14:tracePt t="284801" x="5405438" y="4895850"/>
          <p14:tracePt t="284838" x="5418138" y="4895850"/>
          <p14:tracePt t="284858" x="5429250" y="4895850"/>
          <p14:tracePt t="284880" x="5441950" y="4895850"/>
          <p14:tracePt t="284901" x="5453063" y="4895850"/>
          <p14:tracePt t="284909" x="5465763" y="4895850"/>
          <p14:tracePt t="284932" x="5465763" y="4883150"/>
          <p14:tracePt t="284941" x="5476875" y="4883150"/>
          <p14:tracePt t="284955" x="5489575" y="4872038"/>
          <p14:tracePt t="284967" x="5500688" y="4872038"/>
          <p14:tracePt t="284985" x="5524500" y="4859338"/>
          <p14:tracePt t="285394" x="5524500" y="4872038"/>
          <p14:tracePt t="285402" x="5524500" y="4906963"/>
          <p14:tracePt t="285410" x="5548313" y="4978400"/>
          <p14:tracePt t="285419" x="5572125" y="5037138"/>
          <p14:tracePt t="285434" x="5595938" y="5097463"/>
          <p14:tracePt t="285450" x="5619750" y="5156200"/>
          <p14:tracePt t="285466" x="5619750" y="5203825"/>
          <p14:tracePt t="285483" x="5632450" y="5251450"/>
          <p14:tracePt t="285500" x="5643563" y="5299075"/>
          <p14:tracePt t="285517" x="5643563" y="5381625"/>
          <p14:tracePt t="285533" x="5656263" y="5429250"/>
          <p14:tracePt t="285550" x="5656263" y="5476875"/>
          <p14:tracePt t="285566" x="5656263" y="5500688"/>
          <p14:tracePt t="285583" x="5656263" y="5524500"/>
          <p14:tracePt t="285600" x="5656263" y="5548313"/>
          <p14:tracePt t="285616" x="5643563" y="5572125"/>
          <p14:tracePt t="285633" x="5632450" y="5619750"/>
          <p14:tracePt t="285650" x="5619750" y="5643563"/>
          <p14:tracePt t="285668" x="5619750" y="5680075"/>
          <p14:tracePt t="285684" x="5608638" y="5715000"/>
          <p14:tracePt t="285689" x="5595938" y="5715000"/>
          <p14:tracePt t="285702" x="5595938" y="5738813"/>
          <p14:tracePt t="285719" x="5584825" y="5762625"/>
          <p14:tracePt t="285736" x="5572125" y="5797550"/>
          <p14:tracePt t="285752" x="5561013" y="5821363"/>
          <p14:tracePt t="285769" x="5548313" y="5857875"/>
          <p14:tracePt t="285785" x="5524500" y="5881688"/>
          <p14:tracePt t="285801" x="5524500" y="5892800"/>
          <p14:tracePt t="285894" x="5524500" y="5905500"/>
          <p14:tracePt t="286883" x="5537200" y="5905500"/>
          <p14:tracePt t="287365" x="5548313" y="5905500"/>
          <p14:tracePt t="287416" x="5548313" y="5892800"/>
          <p14:tracePt t="287729" x="5561013" y="5881688"/>
          <p14:tracePt t="287745" x="5572125" y="5868988"/>
          <p14:tracePt t="287753" x="5584825" y="5868988"/>
          <p14:tracePt t="287766" x="5584825" y="5857875"/>
          <p14:tracePt t="287782" x="5584825" y="5845175"/>
          <p14:tracePt t="287799" x="5584825" y="5821363"/>
          <p14:tracePt t="287851" x="5584825" y="5810250"/>
          <p14:tracePt t="288121" x="5584825" y="5797550"/>
          <p14:tracePt t="288408" x="5584825" y="5810250"/>
          <p14:tracePt t="288415" x="5572125" y="5810250"/>
          <p14:tracePt t="288451" x="5572125" y="5821363"/>
          <p14:tracePt t="288459" x="5561013" y="5821363"/>
          <p14:tracePt t="288479" x="5548313" y="5834063"/>
          <p14:tracePt t="288497" x="5537200" y="5845175"/>
          <p14:tracePt t="288506" x="5524500" y="5845175"/>
          <p14:tracePt t="288515" x="5524500" y="5857875"/>
          <p14:tracePt t="288532" x="5513388" y="5857875"/>
          <p14:tracePt t="288549" x="5500688" y="5868988"/>
          <p14:tracePt t="288583" x="5476875" y="5881688"/>
          <p14:tracePt t="288599" x="5465763" y="5892800"/>
          <p14:tracePt t="288616" x="5441950" y="5916613"/>
          <p14:tracePt t="288633" x="5405438" y="5953125"/>
          <p14:tracePt t="288649" x="5370513" y="5964238"/>
          <p14:tracePt t="288666" x="5346700" y="5976938"/>
          <p14:tracePt t="288683" x="5334000" y="5988050"/>
          <p14:tracePt t="288699" x="5310188" y="5988050"/>
          <p14:tracePt t="288715" x="5299075" y="6011863"/>
          <p14:tracePt t="288732" x="5275263" y="6024563"/>
          <p14:tracePt t="288748" x="5240338" y="6035675"/>
          <p14:tracePt t="288765" x="5168900" y="6059488"/>
          <p14:tracePt t="288781" x="5121275" y="6072188"/>
          <p14:tracePt t="288799" x="5073650" y="6083300"/>
          <p14:tracePt t="288815" x="5026025" y="6083300"/>
          <p14:tracePt t="288832" x="4989513" y="6083300"/>
          <p14:tracePt t="288849" x="4954588" y="6096000"/>
          <p14:tracePt t="288866" x="4906963" y="6107113"/>
          <p14:tracePt t="288882" x="4872038" y="6107113"/>
          <p14:tracePt t="288899" x="4859338" y="6107113"/>
          <p14:tracePt t="288916" x="4848225" y="6118225"/>
          <p14:tracePt t="288932" x="4824413" y="6118225"/>
          <p14:tracePt t="288949" x="4811713" y="6130925"/>
          <p14:tracePt t="288966" x="4800600" y="6130925"/>
          <p14:tracePt t="288983" x="4752975" y="6142038"/>
          <p14:tracePt t="288999" x="4716463" y="6154738"/>
          <p14:tracePt t="289016" x="4668838" y="6154738"/>
          <p14:tracePt t="289034" x="4621213" y="6165850"/>
          <p14:tracePt t="289049" x="4586288" y="6178550"/>
          <p14:tracePt t="289067" x="4549775" y="6178550"/>
          <p14:tracePt t="289083" x="4514850" y="6189663"/>
          <p14:tracePt t="289100" x="4467225" y="6213475"/>
          <p14:tracePt t="289116" x="4408488" y="6237288"/>
          <p14:tracePt t="289132" x="4348163" y="6237288"/>
          <p14:tracePt t="289149" x="4276725" y="6261100"/>
          <p14:tracePt t="289166" x="4181475" y="6284913"/>
          <p14:tracePt t="289183" x="3992563" y="6321425"/>
          <p14:tracePt t="289199" x="3860800" y="6345238"/>
          <p14:tracePt t="289216" x="3730625" y="6369050"/>
          <p14:tracePt t="289233" x="3611563" y="6380163"/>
          <p14:tracePt t="289249" x="3492500" y="6392863"/>
          <p14:tracePt t="289266" x="3409950" y="6416675"/>
          <p14:tracePt t="289282" x="3362325" y="6416675"/>
          <p14:tracePt t="289299" x="3314700" y="6427788"/>
          <p14:tracePt t="289317" x="3267075" y="6440488"/>
          <p14:tracePt t="289332" x="3232150" y="6440488"/>
          <p14:tracePt t="289350" x="3171825" y="6451600"/>
          <p14:tracePt t="289366" x="3100388" y="6451600"/>
          <p14:tracePt t="289382" x="3041650" y="6451600"/>
          <p14:tracePt t="289399" x="2994025" y="6451600"/>
          <p14:tracePt t="289416" x="2946400" y="6451600"/>
          <p14:tracePt t="289432" x="2863850" y="6451600"/>
          <p14:tracePt t="289449" x="2827338" y="6451600"/>
          <p14:tracePt t="289465" x="2792413" y="6451600"/>
          <p14:tracePt t="289482" x="2768600" y="6451600"/>
          <p14:tracePt t="289499" x="2732088" y="6451600"/>
          <p14:tracePt t="289516" x="2708275" y="6451600"/>
          <p14:tracePt t="289533" x="2673350" y="6451600"/>
          <p14:tracePt t="289549" x="2601913" y="6451600"/>
          <p14:tracePt t="289566" x="2543175" y="6440488"/>
          <p14:tracePt t="289583" x="2482850" y="6416675"/>
          <p14:tracePt t="289600" x="2400300" y="6403975"/>
          <p14:tracePt t="289616" x="2339975" y="6392863"/>
          <p14:tracePt t="289632" x="2339975" y="6380163"/>
          <p14:tracePt t="289751" x="2339975" y="6369050"/>
          <p14:tracePt t="289797" x="2328863" y="6356350"/>
          <p14:tracePt t="289805" x="2328863" y="6345238"/>
          <p14:tracePt t="289814" x="2316163" y="6321425"/>
          <p14:tracePt t="289832" x="2305050" y="6308725"/>
          <p14:tracePt t="289849" x="2268538" y="6273800"/>
          <p14:tracePt t="289865" x="2246313" y="6249988"/>
          <p14:tracePt t="289882" x="2198688" y="6189663"/>
          <p14:tracePt t="289898" x="2162175" y="6165850"/>
          <p14:tracePt t="289915" x="2138363" y="6142038"/>
          <p14:tracePt t="289933" x="2127250" y="6142038"/>
          <p14:tracePt t="289949" x="2103438" y="6130925"/>
          <p14:tracePt t="289966" x="2066925" y="6118225"/>
          <p14:tracePt t="289983" x="2019300" y="6096000"/>
          <p14:tracePt t="290001" x="1984375" y="6072188"/>
          <p14:tracePt t="290018" x="1947863" y="6059488"/>
          <p14:tracePt t="290033" x="1924050" y="6048375"/>
          <p14:tracePt t="290050" x="1900238" y="6035675"/>
          <p14:tracePt t="290121" x="1889125" y="6024563"/>
          <p14:tracePt t="290139" x="1878013" y="6024563"/>
          <p14:tracePt t="290160" x="1865313" y="6024563"/>
          <p14:tracePt t="290167" x="1854200" y="6024563"/>
          <p14:tracePt t="290184" x="1817688" y="6024563"/>
          <p14:tracePt t="290201" x="1793875" y="6024563"/>
          <p14:tracePt t="290217" x="1758950" y="6024563"/>
          <p14:tracePt t="290234" x="1722438" y="6024563"/>
          <p14:tracePt t="290252" x="1687513" y="6024563"/>
          <p14:tracePt t="290268" x="1674813" y="6024563"/>
          <p14:tracePt t="290306" x="1663700" y="6024563"/>
          <p14:tracePt t="290329" x="1663700" y="6011863"/>
          <p14:tracePt t="290340" x="1651000" y="6011863"/>
          <p14:tracePt t="290356" x="1639888" y="6011863"/>
          <p14:tracePt t="290366" x="1627188" y="6011863"/>
          <p14:tracePt t="290382" x="1592263" y="5988050"/>
          <p14:tracePt t="290399" x="1544638" y="5976938"/>
          <p14:tracePt t="290415" x="1509713" y="5964238"/>
          <p14:tracePt t="290433" x="1462088" y="5964238"/>
          <p14:tracePt t="290448" x="1438275" y="5953125"/>
          <p14:tracePt t="290464" x="1414463" y="5953125"/>
          <p14:tracePt t="290481" x="1401763" y="5953125"/>
          <p14:tracePt t="290601" x="1390650" y="5953125"/>
          <p14:tracePt t="290678" x="1377950" y="5953125"/>
          <p14:tracePt t="290696" x="1366838" y="5953125"/>
          <p14:tracePt t="290709" x="1354138" y="5953125"/>
          <p14:tracePt t="290719" x="1343025" y="5953125"/>
          <p14:tracePt t="290733" x="1330325" y="5953125"/>
          <p14:tracePt t="290751" x="1319213" y="5953125"/>
          <p14:tracePt t="290766" x="1306513" y="5953125"/>
          <p14:tracePt t="290839" x="1306513" y="5940425"/>
          <p14:tracePt t="290901" x="1306513" y="5929313"/>
          <p14:tracePt t="290918" x="1330325" y="5929313"/>
          <p14:tracePt t="290926" x="1343025" y="5929313"/>
          <p14:tracePt t="290934" x="1377950" y="5929313"/>
          <p14:tracePt t="290949" x="1425575" y="5929313"/>
          <p14:tracePt t="290966" x="1509713" y="5929313"/>
          <p14:tracePt t="290983" x="1639888" y="5929313"/>
          <p14:tracePt t="291001" x="1806575" y="5940425"/>
          <p14:tracePt t="291018" x="1984375" y="5976938"/>
          <p14:tracePt t="291031" x="2043113" y="5976938"/>
          <p14:tracePt t="291049" x="2138363" y="5988050"/>
          <p14:tracePt t="291066" x="2305050" y="5988050"/>
          <p14:tracePt t="291082" x="2387600" y="5988050"/>
          <p14:tracePt t="291099" x="2411413" y="5988050"/>
          <p14:tracePt t="291116" x="2459038" y="5988050"/>
          <p14:tracePt t="291135" x="2482850" y="5988050"/>
          <p14:tracePt t="291151" x="2530475" y="5988050"/>
          <p14:tracePt t="291167" x="2543175" y="5988050"/>
          <p14:tracePt t="291184" x="2554288" y="5988050"/>
          <p14:tracePt t="291265" x="2543175" y="5988050"/>
          <p14:tracePt t="291292" x="2530475" y="5988050"/>
          <p14:tracePt t="291301" x="2530475" y="6000750"/>
          <p14:tracePt t="291307" x="2530475" y="6011863"/>
          <p14:tracePt t="291318" x="2519363" y="6024563"/>
          <p14:tracePt t="291334" x="2495550" y="6059488"/>
          <p14:tracePt t="291351" x="2459038" y="6083300"/>
          <p14:tracePt t="291366" x="2424113" y="6142038"/>
          <p14:tracePt t="291384" x="2387600" y="6189663"/>
          <p14:tracePt t="291400" x="2363788" y="6226175"/>
          <p14:tracePt t="291416" x="2352675" y="6249988"/>
          <p14:tracePt t="291433" x="2339975" y="6273800"/>
          <p14:tracePt t="291472" x="2328863" y="6273800"/>
          <p14:tracePt t="291501" x="2328863" y="6284913"/>
          <p14:tracePt t="291513" x="2316163" y="6284913"/>
          <p14:tracePt t="291521" x="2305050" y="6284913"/>
          <p14:tracePt t="291534" x="2292350" y="6308725"/>
          <p14:tracePt t="291551" x="2268538" y="6321425"/>
          <p14:tracePt t="291567" x="2233613" y="6332538"/>
          <p14:tracePt t="291583" x="2209800" y="6345238"/>
          <p14:tracePt t="291600" x="2185988" y="6345238"/>
          <p14:tracePt t="291616" x="2162175" y="6345238"/>
          <p14:tracePt t="291633" x="2127250" y="6345238"/>
          <p14:tracePt t="291649" x="2103438" y="6345238"/>
          <p14:tracePt t="291667" x="2055813" y="6345238"/>
          <p14:tracePt t="291682" x="2008188" y="6345238"/>
          <p14:tracePt t="291699" x="1971675" y="6345238"/>
          <p14:tracePt t="291715" x="1924050" y="6345238"/>
          <p14:tracePt t="291733" x="1878013" y="6345238"/>
          <p14:tracePt t="291749" x="1854200" y="6345238"/>
          <p14:tracePt t="291765" x="1817688" y="6345238"/>
          <p14:tracePt t="291783" x="1770063" y="6345238"/>
          <p14:tracePt t="291800" x="1746250" y="6345238"/>
          <p14:tracePt t="291815" x="1711325" y="6356350"/>
          <p14:tracePt t="291832" x="1674813" y="6369050"/>
          <p14:tracePt t="291849" x="1663700" y="6369050"/>
          <p14:tracePt t="291865" x="1651000" y="6369050"/>
          <p14:tracePt t="291881" x="1627188" y="6369050"/>
          <p14:tracePt t="291899" x="1616075" y="6369050"/>
          <p14:tracePt t="291915" x="1579563" y="6369050"/>
          <p14:tracePt t="291931" x="1544638" y="6369050"/>
          <p14:tracePt t="291947" x="1520825" y="6356350"/>
          <p14:tracePt t="291964" x="1509713" y="6356350"/>
          <p14:tracePt t="291981" x="1462088" y="6356350"/>
          <p14:tracePt t="291997" x="1414463" y="6356350"/>
          <p14:tracePt t="292014" x="1390650" y="6356350"/>
          <p14:tracePt t="292031" x="1343025" y="6356350"/>
          <p14:tracePt t="292050" x="1295400" y="6356350"/>
          <p14:tracePt t="292067" x="1271588" y="6356350"/>
          <p14:tracePt t="292083" x="1258888" y="6356350"/>
          <p14:tracePt t="292250" x="1247775" y="6356350"/>
          <p14:tracePt t="292274" x="1223963" y="6356350"/>
          <p14:tracePt t="292282" x="1211263" y="6356350"/>
          <p14:tracePt t="292288" x="1200150" y="6369050"/>
          <p14:tracePt t="292300" x="1187450" y="6369050"/>
          <p14:tracePt t="292315" x="1176338" y="6369050"/>
          <p14:tracePt t="292332" x="1163638" y="6369050"/>
          <p14:tracePt t="292350" x="1152525" y="6369050"/>
          <p14:tracePt t="292365" x="1152525" y="6380163"/>
          <p14:tracePt t="292381" x="1139825" y="6380163"/>
          <p14:tracePt t="292399" x="1128713" y="6392863"/>
          <p14:tracePt t="292415" x="1117600" y="6403975"/>
          <p14:tracePt t="292432" x="1104900" y="6403975"/>
          <p14:tracePt t="292705" x="1093788" y="6403975"/>
          <p14:tracePt t="292789" x="1093788" y="6416675"/>
          <p14:tracePt t="292810" x="1081088" y="6416675"/>
          <p14:tracePt t="292917" x="1093788" y="6416675"/>
          <p14:tracePt t="292924" x="1117600" y="6416675"/>
          <p14:tracePt t="292933" x="1128713" y="6403975"/>
          <p14:tracePt t="292950" x="1163638" y="6403975"/>
          <p14:tracePt t="292965" x="1187450" y="6380163"/>
          <p14:tracePt t="292981" x="1223963" y="6380163"/>
          <p14:tracePt t="292998" x="1258888" y="6356350"/>
          <p14:tracePt t="293015" x="1271588" y="6356350"/>
          <p14:tracePt t="293030" x="1282700" y="6345238"/>
          <p14:tracePt t="293048" x="1295400" y="6345238"/>
          <p14:tracePt t="293064" x="1319213" y="6332538"/>
          <p14:tracePt t="293081" x="1330325" y="6321425"/>
          <p14:tracePt t="293098" x="1354138" y="6297613"/>
          <p14:tracePt t="293114" x="1377950" y="6284913"/>
          <p14:tracePt t="293132" x="1390650" y="6249988"/>
          <p14:tracePt t="293165" x="1390650" y="6226175"/>
          <p14:tracePt t="293182" x="1390650" y="6213475"/>
          <p14:tracePt t="293200" x="1390650" y="6202363"/>
          <p14:tracePt t="293215" x="1390650" y="6178550"/>
          <p14:tracePt t="293231" x="1390650" y="6165850"/>
          <p14:tracePt t="293248" x="1390650" y="6154738"/>
          <p14:tracePt t="293265" x="1390650" y="6142038"/>
          <p14:tracePt t="293281" x="1390650" y="6130925"/>
          <p14:tracePt t="293298" x="1390650" y="6118225"/>
          <p14:tracePt t="293331" x="1390650" y="6107113"/>
          <p14:tracePt t="293343" x="1401763" y="6107113"/>
          <p14:tracePt t="293365" x="1401763" y="6096000"/>
          <p14:tracePt t="293372" x="1425575" y="6096000"/>
          <p14:tracePt t="293383" x="1425575" y="6083300"/>
          <p14:tracePt t="293398" x="1438275" y="6072188"/>
          <p14:tracePt t="293415" x="1473200" y="6072188"/>
          <p14:tracePt t="293433" x="1579563" y="6048375"/>
          <p14:tracePt t="293448" x="1651000" y="6035675"/>
          <p14:tracePt t="293464" x="1782763" y="6024563"/>
          <p14:tracePt t="293481" x="1912938" y="6024563"/>
          <p14:tracePt t="293497" x="2151063" y="5988050"/>
          <p14:tracePt t="293513" x="2292350" y="5976938"/>
          <p14:tracePt t="293530" x="2400300" y="5964238"/>
          <p14:tracePt t="293548" x="2435225" y="5964238"/>
          <p14:tracePt t="293591" x="2424113" y="5964238"/>
          <p14:tracePt t="293601" x="2411413" y="5976938"/>
          <p14:tracePt t="293617" x="2376488" y="6011863"/>
          <p14:tracePt t="293632" x="2316163" y="6059488"/>
          <p14:tracePt t="293651" x="2233613" y="6142038"/>
          <p14:tracePt t="293666" x="2185988" y="6189663"/>
          <p14:tracePt t="293683" x="2103438" y="6284913"/>
          <p14:tracePt t="293700" x="2079625" y="6321425"/>
          <p14:tracePt t="293716" x="2043113" y="6356350"/>
          <p14:tracePt t="293733" x="2032000" y="6369050"/>
          <p14:tracePt t="293749" x="2019300" y="6369050"/>
          <p14:tracePt t="293786" x="2008188" y="6380163"/>
          <p14:tracePt t="293805" x="1995488" y="6380163"/>
          <p14:tracePt t="293819" x="1984375" y="6380163"/>
          <p14:tracePt t="293834" x="1947863" y="6392863"/>
          <p14:tracePt t="293850" x="1912938" y="6403975"/>
          <p14:tracePt t="293867" x="1889125" y="6403975"/>
          <p14:tracePt t="293882" x="1854200" y="6403975"/>
          <p14:tracePt t="293900" x="1817688" y="6403975"/>
          <p14:tracePt t="293916" x="1793875" y="6392863"/>
          <p14:tracePt t="293932" x="1758950" y="6392863"/>
          <p14:tracePt t="293950" x="1711325" y="6380163"/>
          <p14:tracePt t="293967" x="1687513" y="6380163"/>
          <p14:tracePt t="293982" x="1639888" y="6380163"/>
          <p14:tracePt t="293999" x="1603375" y="6380163"/>
          <p14:tracePt t="294017" x="1555750" y="6380163"/>
          <p14:tracePt t="294034" x="1531938" y="6392863"/>
          <p14:tracePt t="294048" x="1520825" y="6392863"/>
          <p14:tracePt t="294066" x="1497013" y="6392863"/>
          <p14:tracePt t="294098" x="1497013" y="6403975"/>
          <p14:tracePt t="294140" x="1485900" y="6403975"/>
          <p14:tracePt t="294156" x="1473200" y="6403975"/>
          <p14:tracePt t="294180" x="1462088" y="6403975"/>
          <p14:tracePt t="294190" x="1449388" y="6403975"/>
          <p14:tracePt t="294211" x="1438275" y="6403975"/>
          <p14:tracePt t="294322" x="1449388" y="6403975"/>
          <p14:tracePt t="294330" x="1462088" y="6403975"/>
          <p14:tracePt t="294347" x="1473200" y="6403975"/>
          <p14:tracePt t="294354" x="1485900" y="6403975"/>
          <p14:tracePt t="294370" x="1509713" y="6403975"/>
          <p14:tracePt t="294384" x="1520825" y="6403975"/>
          <p14:tracePt t="294398" x="1544638" y="6392863"/>
          <p14:tracePt t="294415" x="1568450" y="6392863"/>
          <p14:tracePt t="294432" x="1639888" y="6392863"/>
          <p14:tracePt t="294448" x="1687513" y="6392863"/>
          <p14:tracePt t="294464" x="1746250" y="6403975"/>
          <p14:tracePt t="294481" x="1770063" y="6416675"/>
          <p14:tracePt t="294498" x="1806575" y="6427788"/>
          <p14:tracePt t="294514" x="1841500" y="6451600"/>
          <p14:tracePt t="294532" x="1889125" y="6464300"/>
          <p14:tracePt t="294548" x="1912938" y="6488113"/>
          <p14:tracePt t="294565" x="1947863" y="6499225"/>
          <p14:tracePt t="294581" x="1995488" y="6510338"/>
          <p14:tracePt t="294598" x="2032000" y="6534150"/>
          <p14:tracePt t="294614" x="2055813" y="6534150"/>
          <p14:tracePt t="294632" x="2103438" y="6546850"/>
          <p14:tracePt t="294648" x="2138363" y="6546850"/>
          <p14:tracePt t="294664" x="2209800" y="6546850"/>
          <p14:tracePt t="294681" x="2316163" y="6546850"/>
          <p14:tracePt t="294698" x="2435225" y="6546850"/>
          <p14:tracePt t="294714" x="2543175" y="6546850"/>
          <p14:tracePt t="294731" x="2614613" y="6546850"/>
          <p14:tracePt t="294748" x="2649538" y="6546850"/>
          <p14:tracePt t="294764" x="2684463" y="6546850"/>
          <p14:tracePt t="294781" x="2697163" y="6546850"/>
          <p14:tracePt t="294798" x="2708275" y="6546850"/>
          <p14:tracePt t="294815" x="2732088" y="6546850"/>
          <p14:tracePt t="294831" x="2768600" y="6546850"/>
          <p14:tracePt t="294848" x="2792413" y="6546850"/>
          <p14:tracePt t="294865" x="2827338" y="6546850"/>
          <p14:tracePt t="294881" x="2874963" y="6546850"/>
          <p14:tracePt t="294898" x="2898775" y="6534150"/>
          <p14:tracePt t="294915" x="2935288" y="6534150"/>
          <p14:tracePt t="294931" x="2959100" y="6534150"/>
          <p14:tracePt t="294948" x="2994025" y="6523038"/>
          <p14:tracePt t="294965" x="3041650" y="6510338"/>
          <p14:tracePt t="294982" x="3076575" y="6499225"/>
          <p14:tracePt t="294998" x="3113088" y="6488113"/>
          <p14:tracePt t="295014" x="3160713" y="6488113"/>
          <p14:tracePt t="295032" x="3195638" y="6488113"/>
          <p14:tracePt t="295049" x="3232150" y="6488113"/>
          <p14:tracePt t="295066" x="3290888" y="6488113"/>
          <p14:tracePt t="295083" x="3327400" y="6488113"/>
          <p14:tracePt t="295099" x="3362325" y="6488113"/>
          <p14:tracePt t="295116" x="3409950" y="6488113"/>
          <p14:tracePt t="295131" x="3444875" y="6488113"/>
          <p14:tracePt t="295147" x="3468688" y="6488113"/>
          <p14:tracePt t="295164" x="3481388" y="6488113"/>
          <p14:tracePt t="295180" x="3481388" y="6475413"/>
          <p14:tracePt t="295222" x="3492500" y="6475413"/>
          <p14:tracePt t="295230" x="3505200" y="6475413"/>
          <p14:tracePt t="295246" x="3516313" y="6475413"/>
          <p14:tracePt t="295256" x="3516313" y="6464300"/>
          <p14:tracePt t="295356" x="3529013" y="6464300"/>
          <p14:tracePt t="295385" x="3540125" y="6464300"/>
          <p14:tracePt t="295394" x="3552825" y="6464300"/>
          <p14:tracePt t="295402" x="3576638" y="6464300"/>
          <p14:tracePt t="295416" x="3600450" y="6475413"/>
          <p14:tracePt t="295432" x="3648075" y="6488113"/>
          <p14:tracePt t="295447" x="3671888" y="6488113"/>
          <p14:tracePt t="295464" x="3695700" y="6488113"/>
          <p14:tracePt t="295480" x="3719513" y="6488113"/>
          <p14:tracePt t="295497" x="3730625" y="6488113"/>
          <p14:tracePt t="295514" x="3743325" y="6488113"/>
          <p14:tracePt t="295553" x="3754438" y="6488113"/>
          <p14:tracePt t="295567" x="3767138" y="6488113"/>
          <p14:tracePt t="295584" x="3813175" y="6499225"/>
          <p14:tracePt t="295599" x="3836988" y="6499225"/>
          <p14:tracePt t="295617" x="3860800" y="6499225"/>
          <p14:tracePt t="295632" x="3873500" y="6499225"/>
          <p14:tracePt t="295875" x="3873500" y="6488113"/>
          <p14:tracePt t="295937" x="3873500" y="6475413"/>
          <p14:tracePt t="296084" x="3884613" y="6475413"/>
          <p14:tracePt t="296091" x="3897313" y="6475413"/>
          <p14:tracePt t="296107" x="3908425" y="6475413"/>
          <p14:tracePt t="296123" x="3921125" y="6475413"/>
          <p14:tracePt t="296133" x="3932238" y="6475413"/>
          <p14:tracePt t="296147" x="3956050" y="6475413"/>
          <p14:tracePt t="296164" x="3979863" y="6475413"/>
          <p14:tracePt t="296180" x="4003675" y="6475413"/>
          <p14:tracePt t="296183" x="4027488" y="6475413"/>
          <p14:tracePt t="296214" x="4051300" y="6475413"/>
          <p14:tracePt t="296283" x="4064000" y="6488113"/>
          <p14:tracePt t="296291" x="4111625" y="6499225"/>
          <p14:tracePt t="296299" x="4146550" y="6499225"/>
          <p14:tracePt t="296313" x="4170363" y="6510338"/>
          <p14:tracePt t="296330" x="4205288" y="6523038"/>
          <p14:tracePt t="296347" x="4217988" y="6523038"/>
          <p14:tracePt t="296386" x="4229100" y="6523038"/>
          <p14:tracePt t="296413" x="4252913" y="6523038"/>
          <p14:tracePt t="296420" x="4265613" y="6523038"/>
          <p14:tracePt t="296433" x="4289425" y="6523038"/>
          <p14:tracePt t="296450" x="4337050" y="6523038"/>
          <p14:tracePt t="296465" x="4408488" y="6534150"/>
          <p14:tracePt t="296481" x="4443413" y="6534150"/>
          <p14:tracePt t="296513" x="4456113" y="6534150"/>
          <p14:tracePt t="296626" x="4479925" y="6534150"/>
          <p14:tracePt t="296641" x="4491038" y="6534150"/>
          <p14:tracePt t="296649" x="4503738" y="6534150"/>
          <p14:tracePt t="296663" x="4538663" y="6534150"/>
          <p14:tracePt t="296680" x="4549775" y="6534150"/>
          <p14:tracePt t="296697" x="4562475" y="6534150"/>
          <p14:tracePt t="296713" x="4573588" y="6534150"/>
          <p14:tracePt t="297090" x="4573588" y="6546850"/>
          <p14:tracePt t="297102" x="4562475" y="6546850"/>
          <p14:tracePt t="297204" x="4740275" y="6546850"/>
          <p14:tracePt t="297211" x="4883150" y="6546850"/>
          <p14:tracePt t="297230" x="5097463" y="6546850"/>
          <p14:tracePt t="297247" x="5287963" y="6546850"/>
          <p14:tracePt t="297264" x="5429250" y="6546850"/>
          <p14:tracePt t="297280" x="5595938" y="6557963"/>
          <p14:tracePt t="297297" x="5619750" y="6557963"/>
          <p14:tracePt t="297313" x="5643563" y="6557963"/>
          <p14:tracePt t="297347" x="5656263" y="6557963"/>
          <p14:tracePt t="297363" x="5667375" y="6546850"/>
          <p14:tracePt t="297382" x="5678488" y="6546850"/>
          <p14:tracePt t="297398" x="5702300" y="6534150"/>
          <p14:tracePt t="297413" x="5726113" y="6534150"/>
          <p14:tracePt t="297430" x="5738813" y="6523038"/>
          <p14:tracePt t="297465" x="5738813" y="6510338"/>
          <p14:tracePt t="297571" x="5726113" y="6523038"/>
          <p14:tracePt t="297580" x="5715000" y="6523038"/>
          <p14:tracePt t="297587" x="5691188" y="6523038"/>
          <p14:tracePt t="297597" x="5667375" y="6546850"/>
          <p14:tracePt t="297613" x="5584825" y="6557963"/>
          <p14:tracePt t="297632" x="5441950" y="6594475"/>
          <p14:tracePt t="297648" x="5310188" y="6618288"/>
          <p14:tracePt t="297666" x="5073650" y="6629400"/>
          <p14:tracePt t="297681" x="4872038" y="6653213"/>
          <p14:tracePt t="297697" x="4681538" y="6677025"/>
          <p14:tracePt t="297713" x="4538663" y="6700838"/>
          <p14:tracePt t="297730" x="4384675" y="6713538"/>
          <p14:tracePt t="297746" x="4252913" y="6724650"/>
          <p14:tracePt t="297763" x="4146550" y="6724650"/>
          <p14:tracePt t="297779" x="4040188" y="6724650"/>
          <p14:tracePt t="297796" x="3860800" y="6713538"/>
          <p14:tracePt t="297813" x="3730625" y="6689725"/>
          <p14:tracePt t="297830" x="3600450" y="6677025"/>
          <p14:tracePt t="297846" x="3468688" y="6677025"/>
          <p14:tracePt t="297863" x="3338513" y="6677025"/>
          <p14:tracePt t="297880" x="3208338" y="6677025"/>
          <p14:tracePt t="297896" x="3076575" y="6677025"/>
          <p14:tracePt t="297913" x="2887663" y="6665913"/>
          <p14:tracePt t="297929" x="2755900" y="6653213"/>
          <p14:tracePt t="297946" x="2649538" y="6629400"/>
          <p14:tracePt t="297963" x="2543175" y="6605588"/>
          <p14:tracePt t="297979" x="2459038" y="6594475"/>
          <p14:tracePt t="297996" x="2387600" y="6594475"/>
          <p14:tracePt t="298013" x="2328863" y="6594475"/>
          <p14:tracePt t="298030" x="2281238" y="6594475"/>
          <p14:tracePt t="298046" x="2246313" y="6594475"/>
          <p14:tracePt t="298063" x="2198688" y="6594475"/>
          <p14:tracePt t="298080" x="2138363" y="6594475"/>
          <p14:tracePt t="298096" x="2114550" y="6594475"/>
          <p14:tracePt t="298113" x="2079625" y="6594475"/>
          <p14:tracePt t="298130" x="2032000" y="6594475"/>
          <p14:tracePt t="298146" x="2008188" y="6594475"/>
          <p14:tracePt t="298163" x="1995488" y="6594475"/>
          <p14:tracePt t="298180" x="1971675" y="6594475"/>
          <p14:tracePt t="298299" x="1971675" y="6605588"/>
          <p14:tracePt t="298339" x="1984375" y="6605588"/>
          <p14:tracePt t="298353" x="1995488" y="6605588"/>
          <p14:tracePt t="298369" x="2008188" y="6605588"/>
          <p14:tracePt t="298377" x="2019300" y="6605588"/>
          <p14:tracePt t="298385" x="2032000" y="6618288"/>
          <p14:tracePt t="298397" x="2055813" y="6618288"/>
          <p14:tracePt t="298414" x="2079625" y="6629400"/>
          <p14:tracePt t="298430" x="2138363" y="6629400"/>
          <p14:tracePt t="298448" x="2246313" y="6629400"/>
          <p14:tracePt t="298464" x="2339975" y="6629400"/>
          <p14:tracePt t="298481" x="2435225" y="6629400"/>
          <p14:tracePt t="298498" x="2543175" y="6618288"/>
          <p14:tracePt t="298514" x="2614613" y="6618288"/>
          <p14:tracePt t="298531" x="2649538" y="6618288"/>
          <p14:tracePt t="298550" x="2684463" y="6618288"/>
          <p14:tracePt t="298566" x="2708275" y="6618288"/>
          <p14:tracePt t="298582" x="2720975" y="6618288"/>
          <p14:tracePt t="298599" x="2755900" y="6618288"/>
          <p14:tracePt t="298614" x="2779713" y="6618288"/>
          <p14:tracePt t="298632" x="2840038" y="6618288"/>
          <p14:tracePt t="298648" x="2898775" y="6618288"/>
          <p14:tracePt t="298664" x="2946400" y="6618288"/>
          <p14:tracePt t="298682" x="2994025" y="6618288"/>
          <p14:tracePt t="298698" x="3017838" y="6618288"/>
          <p14:tracePt t="298779" x="3028950" y="6618288"/>
          <p14:tracePt t="298787" x="3041650" y="6618288"/>
          <p14:tracePt t="298798" x="3052763" y="6618288"/>
          <p14:tracePt t="298813" x="3089275" y="6618288"/>
          <p14:tracePt t="298830" x="3113088" y="6618288"/>
          <p14:tracePt t="298847" x="3160713" y="6618288"/>
          <p14:tracePt t="298863" x="3195638" y="6618288"/>
          <p14:tracePt t="298880" x="3219450" y="6618288"/>
          <p14:tracePt t="298896" x="3243263" y="6618288"/>
          <p14:tracePt t="298913" x="3255963" y="6618288"/>
          <p14:tracePt t="298930" x="3279775" y="6618288"/>
          <p14:tracePt t="298947" x="3290888" y="6618288"/>
          <p14:tracePt t="298964" x="3314700" y="6618288"/>
          <p14:tracePt t="298980" x="3351213" y="6618288"/>
          <p14:tracePt t="298997" x="3398838" y="6618288"/>
          <p14:tracePt t="299014" x="3433763" y="6618288"/>
          <p14:tracePt t="299030" x="3444875" y="6618288"/>
          <p14:tracePt t="299048" x="3457575" y="6618288"/>
          <p14:tracePt t="299425" x="3468688" y="6618288"/>
          <p14:tracePt t="299439" x="3492500" y="6618288"/>
          <p14:tracePt t="299448" x="3505200" y="6618288"/>
          <p14:tracePt t="299463" x="3516313" y="6618288"/>
          <p14:tracePt t="299479" x="3552825" y="6618288"/>
          <p14:tracePt t="299495" x="3600450" y="6618288"/>
          <p14:tracePt t="299512" x="3624263" y="6629400"/>
          <p14:tracePt t="299529" x="3671888" y="6642100"/>
          <p14:tracePt t="299545" x="3695700" y="6642100"/>
          <p14:tracePt t="299562" x="3730625" y="6642100"/>
          <p14:tracePt t="299580" x="3754438" y="6642100"/>
          <p14:tracePt t="299597" x="3767138" y="6642100"/>
          <p14:tracePt t="299613" x="3789363" y="6642100"/>
          <p14:tracePt t="299695" x="3802063" y="6642100"/>
          <p14:tracePt t="299775" x="3813175" y="6642100"/>
          <p14:tracePt t="300272" x="3802063" y="6642100"/>
          <p14:tracePt t="300279" x="3789363" y="6642100"/>
          <p14:tracePt t="300287" x="3778250" y="6642100"/>
          <p14:tracePt t="300302" x="3767138" y="6642100"/>
          <p14:tracePt t="300327" x="3754438" y="6642100"/>
          <p14:tracePt t="300372" x="3743325" y="6642100"/>
          <p14:tracePt t="300390" x="3730625" y="6642100"/>
          <p14:tracePt t="300398" x="3706813" y="6642100"/>
          <p14:tracePt t="300406" x="3695700" y="6642100"/>
          <p14:tracePt t="300414" x="3683000" y="6642100"/>
          <p14:tracePt t="300430" x="3659188" y="6642100"/>
          <p14:tracePt t="300446" x="3624263" y="6642100"/>
          <p14:tracePt t="300462" x="3611563" y="6642100"/>
          <p14:tracePt t="300479" x="3587750" y="6642100"/>
          <p14:tracePt t="300513" x="3587750" y="6629400"/>
          <p14:tracePt t="300553" x="3576638" y="6629400"/>
          <p14:tracePt t="300580" x="3563938" y="6629400"/>
          <p14:tracePt t="300655" x="3552825" y="6629400"/>
          <p14:tracePt t="300770" x="3540125" y="6629400"/>
          <p14:tracePt t="301076" x="3529013" y="6629400"/>
          <p14:tracePt t="301149" x="3516313" y="6629400"/>
          <p14:tracePt t="301187" x="3505200" y="6629400"/>
          <p14:tracePt t="301208" x="3492500" y="6629400"/>
          <p14:tracePt t="301215" x="3481388" y="6629400"/>
          <p14:tracePt t="301233" x="3468688" y="6629400"/>
          <p14:tracePt t="301247" x="3444875" y="6629400"/>
          <p14:tracePt t="301279" x="3433763" y="6629400"/>
          <p14:tracePt t="301296" x="3421063" y="6629400"/>
          <p14:tracePt t="301313" x="3409950" y="6629400"/>
          <p14:tracePt t="301431" x="3398838" y="6629400"/>
          <p14:tracePt t="302583" x="3398838" y="6618288"/>
          <p14:tracePt t="302792" x="3398838" y="6605588"/>
          <p14:tracePt t="302901" x="3386138" y="6605588"/>
          <p14:tracePt t="302910" x="3375025" y="6605588"/>
          <p14:tracePt t="302917" x="3362325" y="6605588"/>
          <p14:tracePt t="302933" x="3351213" y="6605588"/>
          <p14:tracePt t="302949" x="3338513" y="6605588"/>
          <p14:tracePt t="302964" x="3327400" y="6605588"/>
          <p14:tracePt t="302980" x="3314700" y="6605588"/>
          <p14:tracePt t="302996" x="3290888" y="6605588"/>
          <p14:tracePt t="303013" x="3136900" y="6605588"/>
          <p14:tracePt t="303030" x="2827338" y="6581775"/>
          <p14:tracePt t="303046" x="2578100" y="6546850"/>
          <p14:tracePt t="303064" x="2363788" y="6510338"/>
          <p14:tracePt t="303082" x="2114550" y="6488113"/>
          <p14:tracePt t="303098" x="2019300" y="6488113"/>
          <p14:tracePt t="303115" x="1984375" y="6488113"/>
          <p14:tracePt t="303131" x="1947863" y="6499225"/>
          <p14:tracePt t="303146" x="1900238" y="6534150"/>
          <p14:tracePt t="303164" x="1854200" y="6570663"/>
          <p14:tracePt t="303180" x="1770063" y="6605588"/>
          <p14:tracePt t="303184" x="1722438" y="6618288"/>
          <p14:tracePt t="303198" x="1579563" y="6642100"/>
          <p14:tracePt t="303214" x="1449388" y="6642100"/>
          <p14:tracePt t="303231" x="1330325" y="6642100"/>
          <p14:tracePt t="303247" x="1247775" y="6642100"/>
          <p14:tracePt t="303263" x="1211263" y="6642100"/>
          <p14:tracePt t="303280" x="1187450" y="6642100"/>
          <p14:tracePt t="303297" x="1176338" y="6642100"/>
          <p14:tracePt t="303314" x="1128713" y="6642100"/>
          <p14:tracePt t="303332" x="1057275" y="6642100"/>
          <p14:tracePt t="303347" x="974725" y="6653213"/>
          <p14:tracePt t="303364" x="890588" y="6653213"/>
          <p14:tracePt t="303381" x="842963" y="6653213"/>
          <p14:tracePt t="303395" x="831850" y="6653213"/>
          <p14:tracePt t="303575" x="842963" y="6653213"/>
          <p14:tracePt t="303597" x="855663" y="6653213"/>
          <p14:tracePt t="303603" x="866775" y="6653213"/>
          <p14:tracePt t="303613" x="879475" y="6653213"/>
          <p14:tracePt t="303630" x="903288" y="6653213"/>
          <p14:tracePt t="303647" x="914400" y="6653213"/>
          <p14:tracePt t="303662" x="938213" y="6653213"/>
          <p14:tracePt t="303679" x="998538" y="6665913"/>
          <p14:tracePt t="303695" x="1057275" y="6665913"/>
          <p14:tracePt t="303711" x="1163638" y="6665913"/>
          <p14:tracePt t="303728" x="1319213" y="6665913"/>
          <p14:tracePt t="303745" x="1449388" y="6653213"/>
          <p14:tracePt t="303761" x="1544638" y="6629400"/>
          <p14:tracePt t="303778" x="1663700" y="6605588"/>
          <p14:tracePt t="303795" x="1782763" y="6605588"/>
          <p14:tracePt t="303812" x="1841500" y="6605588"/>
          <p14:tracePt t="303828" x="1865313" y="6605588"/>
          <p14:tracePt t="303897" x="1854200" y="6605588"/>
          <p14:tracePt t="303917" x="1841500" y="6605588"/>
          <p14:tracePt t="303933" x="1830388" y="6605588"/>
          <p14:tracePt t="303941" x="1830388" y="6618288"/>
          <p14:tracePt t="303948" x="1817688" y="6618288"/>
          <p14:tracePt t="303963" x="1806575" y="6629400"/>
          <p14:tracePt t="303980" x="1782763" y="6629400"/>
          <p14:tracePt t="303996" x="1770063" y="6642100"/>
          <p14:tracePt t="304013" x="1758950" y="6642100"/>
          <p14:tracePt t="304030" x="1746250" y="6642100"/>
          <p14:tracePt t="304046" x="1735138" y="6642100"/>
          <p14:tracePt t="304631" x="1735138" y="6653213"/>
          <p14:tracePt t="304713" x="1746250" y="6653213"/>
          <p14:tracePt t="304720" x="1758950" y="6653213"/>
          <p14:tracePt t="304729" x="1782763" y="6653213"/>
          <p14:tracePt t="304746" x="1806575" y="6629400"/>
          <p14:tracePt t="304763" x="1841500" y="6618288"/>
          <p14:tracePt t="304779" x="1865313" y="6605588"/>
          <p14:tracePt t="304795" x="1900238" y="6581775"/>
          <p14:tracePt t="304812" x="1936750" y="6557963"/>
          <p14:tracePt t="304828" x="1960563" y="6546850"/>
          <p14:tracePt t="304937" x="1947863" y="6546850"/>
          <p14:tracePt t="304954" x="1936750" y="6546850"/>
          <p14:tracePt t="304961" x="1912938" y="6534150"/>
          <p14:tracePt t="304967" x="1900238" y="6523038"/>
          <p14:tracePt t="304979" x="1878013" y="6510338"/>
          <p14:tracePt t="304996" x="1854200" y="6499225"/>
          <p14:tracePt t="305013" x="1854200" y="6488113"/>
          <p14:tracePt t="305029" x="1841500" y="6475413"/>
          <p14:tracePt t="305093" x="1841500" y="6464300"/>
          <p14:tracePt t="305425" x="1830388" y="6464300"/>
          <p14:tracePt t="305655" x="1830388" y="6451600"/>
          <p14:tracePt t="305663" x="1854200" y="6451600"/>
          <p14:tracePt t="305671" x="1865313" y="6451600"/>
          <p14:tracePt t="305685" x="1878013" y="6451600"/>
          <p14:tracePt t="305696" x="1889125" y="6451600"/>
          <p14:tracePt t="305713" x="1912938" y="6451600"/>
          <p14:tracePt t="305730" x="1947863" y="6451600"/>
          <p14:tracePt t="305747" x="2008188" y="6451600"/>
          <p14:tracePt t="305762" x="2066925" y="6451600"/>
          <p14:tracePt t="305780" x="2151063" y="6475413"/>
          <p14:tracePt t="305795" x="2222500" y="6475413"/>
          <p14:tracePt t="305811" x="2281238" y="6488113"/>
          <p14:tracePt t="305828" x="2316163" y="6488113"/>
          <p14:tracePt t="305845" x="2352675" y="6488113"/>
          <p14:tracePt t="305862" x="2400300" y="6488113"/>
          <p14:tracePt t="305878" x="2411413" y="6488113"/>
          <p14:tracePt t="305895" x="2424113" y="6488113"/>
          <p14:tracePt t="305911" x="2447925" y="6488113"/>
          <p14:tracePt t="305928" x="2459038" y="6488113"/>
          <p14:tracePt t="305943" x="2495550" y="6488113"/>
          <p14:tracePt t="305961" x="2519363" y="6488113"/>
          <p14:tracePt t="305978" x="2566988" y="6488113"/>
          <p14:tracePt t="305996" x="2625725" y="6488113"/>
          <p14:tracePt t="306012" x="2660650" y="6488113"/>
          <p14:tracePt t="306028" x="2673350" y="6488113"/>
          <p14:tracePt t="306045" x="2708275" y="6488113"/>
          <p14:tracePt t="306062" x="2720975" y="6488113"/>
          <p14:tracePt t="306079" x="2732088" y="6488113"/>
          <p14:tracePt t="306383" x="2744788" y="6488113"/>
          <p14:tracePt t="306392" x="2755900" y="6488113"/>
          <p14:tracePt t="306399" x="2768600" y="6488113"/>
          <p14:tracePt t="306414" x="2803525" y="6488113"/>
          <p14:tracePt t="306429" x="2827338" y="6488113"/>
          <p14:tracePt t="306445" x="2863850" y="6488113"/>
          <p14:tracePt t="306461" x="2898775" y="6488113"/>
          <p14:tracePt t="306478" x="2922588" y="6488113"/>
          <p14:tracePt t="306494" x="2959100" y="6488113"/>
          <p14:tracePt t="306511" x="2994025" y="6488113"/>
          <p14:tracePt t="306528" x="3052763" y="6488113"/>
          <p14:tracePt t="306544" x="3113088" y="6488113"/>
          <p14:tracePt t="306561" x="3171825" y="6488113"/>
          <p14:tracePt t="306579" x="3219450" y="6488113"/>
          <p14:tracePt t="306595" x="3267075" y="6488113"/>
          <p14:tracePt t="306612" x="3290888" y="6488113"/>
          <p14:tracePt t="306629" x="3327400" y="6488113"/>
          <p14:tracePt t="306645" x="3375025" y="6488113"/>
          <p14:tracePt t="306662" x="3421063" y="6488113"/>
          <p14:tracePt t="306678" x="3481388" y="6488113"/>
          <p14:tracePt t="306695" x="3540125" y="6488113"/>
          <p14:tracePt t="306711" x="3563938" y="6499225"/>
          <p14:tracePt t="306728" x="3600450" y="6499225"/>
          <p14:tracePt t="306745" x="3635375" y="6510338"/>
          <p14:tracePt t="306762" x="3659188" y="6510338"/>
          <p14:tracePt t="306778" x="3695700" y="6510338"/>
          <p14:tracePt t="306794" x="3730625" y="6523038"/>
          <p14:tracePt t="306811" x="3754438" y="6523038"/>
          <p14:tracePt t="306828" x="3789363" y="6546850"/>
          <p14:tracePt t="306845" x="3825875" y="6546850"/>
          <p14:tracePt t="306862" x="3849688" y="6557963"/>
          <p14:tracePt t="306878" x="3873500" y="6570663"/>
          <p14:tracePt t="306895" x="3884613" y="6570663"/>
          <p14:tracePt t="306912" x="3897313" y="6570663"/>
          <p14:tracePt t="306963" x="3908425" y="6570663"/>
          <p14:tracePt t="306988" x="3921125" y="6570663"/>
          <p14:tracePt t="306995" x="3932238" y="6570663"/>
          <p14:tracePt t="307022" x="3944938" y="6570663"/>
          <p14:tracePt t="307042" x="3956050" y="6570663"/>
          <p14:tracePt t="307086" x="3968750" y="6570663"/>
          <p14:tracePt t="307117" x="3979863" y="6570663"/>
          <p14:tracePt t="307136" x="3992563" y="6570663"/>
          <p14:tracePt t="307162" x="4003675" y="6570663"/>
          <p14:tracePt t="307185" x="4016375" y="6570663"/>
          <p14:tracePt t="307199" x="4027488" y="6570663"/>
          <p14:tracePt t="307220" x="4040188" y="6570663"/>
          <p14:tracePt t="307234" x="4040188" y="6557963"/>
          <p14:tracePt t="307253" x="4051300" y="6557963"/>
          <p14:tracePt t="307449" x="4040188" y="6557963"/>
          <p14:tracePt t="307971" x="4040188" y="6546850"/>
          <p14:tracePt t="308003" x="4040188" y="6534150"/>
          <p14:tracePt t="317229" x="4040188" y="6523038"/>
          <p14:tracePt t="317242" x="4040188" y="6510338"/>
          <p14:tracePt t="317249" x="4040188" y="6499225"/>
          <p14:tracePt t="317258" x="4064000" y="6499225"/>
          <p14:tracePt t="317275" x="4087813" y="6488113"/>
          <p14:tracePt t="317291" x="4122738" y="6475413"/>
          <p14:tracePt t="317311" x="4146550" y="6475413"/>
          <p14:tracePt t="317369" x="4146550" y="6464300"/>
          <p14:tracePt t="317444" x="4157663" y="6464300"/>
          <p14:tracePt t="317483" x="4157663" y="6451600"/>
          <p14:tracePt t="317491" x="4146550" y="6440488"/>
          <p14:tracePt t="317529" x="4135438" y="6440488"/>
          <p14:tracePt t="317539" x="4135438" y="6427788"/>
          <p14:tracePt t="317555" x="4135438" y="6416675"/>
          <p14:tracePt t="317571" x="4135438" y="6392863"/>
          <p14:tracePt t="317587" x="4135438" y="6380163"/>
          <p14:tracePt t="317601" x="4135438" y="6369050"/>
          <p14:tracePt t="317610" x="4135438" y="6356350"/>
          <p14:tracePt t="317626" x="4135438" y="6345238"/>
          <p14:tracePt t="317773" x="4135438" y="6356350"/>
          <p14:tracePt t="317781" x="4135438" y="6369050"/>
          <p14:tracePt t="317790" x="4122738" y="6369050"/>
          <p14:tracePt t="317849" x="4122738" y="6380163"/>
          <p14:tracePt t="317865" x="4122738" y="6403975"/>
          <p14:tracePt t="317873" x="4135438" y="6427788"/>
          <p14:tracePt t="317881" x="4146550" y="6440488"/>
          <p14:tracePt t="317891" x="4157663" y="6464300"/>
          <p14:tracePt t="317908" x="4194175" y="6523038"/>
          <p14:tracePt t="317925" x="4229100" y="6570663"/>
          <p14:tracePt t="317941" x="4252913" y="6594475"/>
          <p14:tracePt t="317958" x="4252913" y="6629400"/>
          <p14:tracePt t="317974" x="4265613" y="6642100"/>
          <p14:tracePt t="317991" x="4276725" y="6653213"/>
          <p14:tracePt t="318008" x="4276725" y="6665913"/>
          <p14:tracePt t="318024" x="4289425" y="6689725"/>
          <p14:tracePt t="318041" x="4289425" y="6700838"/>
          <p14:tracePt t="318057" x="4289425" y="6724650"/>
          <p14:tracePt t="318074" x="4289425" y="6761163"/>
          <p14:tracePt t="318091" x="4276725" y="6832600"/>
          <p14:tracePt t="318107" x="4265613" y="6843713"/>
          <p14:tracePt t="318124" x="4252913" y="6843713"/>
          <p14:tracePt t="318142" x="4252913" y="6856413"/>
          <p14:tracePt t="318472" x="4265613" y="6843713"/>
          <p14:tracePt t="318493" x="4276725" y="6832600"/>
          <p14:tracePt t="318502" x="4289425" y="6819900"/>
          <p14:tracePt t="318510" x="4300538" y="6819900"/>
          <p14:tracePt t="318526" x="4300538" y="6808788"/>
          <p14:tracePt t="318540" x="4313238" y="6808788"/>
          <p14:tracePt t="318557" x="4324350" y="6796088"/>
          <p14:tracePt t="318574" x="4324350" y="6784975"/>
          <p14:tracePt t="318591" x="4337050" y="6772275"/>
          <p14:tracePt t="318608" x="4348163" y="6772275"/>
          <p14:tracePt t="319315" x="4348163" y="6761163"/>
          <p14:tracePt t="319387" x="4348163" y="6748463"/>
          <p14:tracePt t="331564" x="4348163" y="6737350"/>
          <p14:tracePt t="331617" x="4360863" y="6737350"/>
          <p14:tracePt t="331707" x="4371975" y="6748463"/>
          <p14:tracePt t="331715" x="4395788" y="6761163"/>
          <p14:tracePt t="331724" x="4395788" y="6772275"/>
          <p14:tracePt t="331740" x="4419600" y="6772275"/>
          <p14:tracePt t="331756" x="4479925" y="6772275"/>
          <p14:tracePt t="331772" x="4610100" y="6784975"/>
          <p14:tracePt t="331788" x="4740275" y="6784975"/>
          <p14:tracePt t="331805" x="4835525" y="6796088"/>
          <p14:tracePt t="331822" x="4883150" y="6808788"/>
          <p14:tracePt t="331838" x="4895850" y="6808788"/>
          <p14:tracePt t="331880" x="4906963" y="6808788"/>
          <p14:tracePt t="331893" x="4918075" y="6808788"/>
          <p14:tracePt t="331905" x="4989513" y="6819900"/>
          <p14:tracePt t="331923" x="5192713" y="6867525"/>
          <p14:tracePt t="331939" x="5275263" y="6891338"/>
          <p14:tracePt t="331956" x="5346700" y="6926263"/>
          <p14:tracePt t="331973" x="5418138" y="6962775"/>
          <p14:tracePt t="331989" x="5465763" y="6973888"/>
          <p14:tracePt t="332006" x="5489575" y="6986588"/>
          <p14:tracePt t="332179" x="5500688" y="6986588"/>
          <p14:tracePt t="332453" x="5500688" y="6973888"/>
          <p14:tracePt t="333839" x="5513388" y="6973888"/>
          <p14:tracePt t="333851" x="5524500" y="6962775"/>
          <p14:tracePt t="333859" x="5537200" y="6950075"/>
          <p14:tracePt t="333872" x="5561013" y="6926263"/>
          <p14:tracePt t="333889" x="5595938" y="6902450"/>
          <p14:tracePt t="333945" x="5608638" y="6902450"/>
          <p14:tracePt t="334082" x="5619750" y="6902450"/>
          <p14:tracePt t="334213" x="5619750" y="6915150"/>
          <p14:tracePt t="334240" x="5619750" y="6926263"/>
          <p14:tracePt t="334279" x="5619750" y="6938963"/>
          <p14:tracePt t="334389" x="5632450" y="6938963"/>
          <p14:tracePt t="334397" x="5643563" y="6950075"/>
          <p14:tracePt t="334688" x="5643563" y="6938963"/>
          <p14:tracePt t="335051" x="5643563" y="6950075"/>
          <p14:tracePt t="335069" x="5632450" y="6962775"/>
          <p14:tracePt t="335144" x="5619750" y="6962775"/>
          <p14:tracePt t="335155" x="5619750" y="6973888"/>
          <p14:tracePt t="335172" x="5619750" y="6986588"/>
          <p14:tracePt t="335181" x="5608638" y="6997700"/>
          <p14:tracePt t="335197" x="5595938" y="6997700"/>
          <p14:tracePt t="335207" x="5595938" y="7010400"/>
          <p14:tracePt t="335223" x="5584825" y="7021513"/>
          <p14:tracePt t="335239" x="5572125" y="7021513"/>
          <p14:tracePt t="335434" x="5584825" y="7021513"/>
          <p14:tracePt t="335440" x="5595938" y="7010400"/>
          <p14:tracePt t="335468" x="5608638" y="6997700"/>
          <p14:tracePt t="335561" x="5619750" y="6986588"/>
          <p14:tracePt t="335569" x="5632450" y="6986588"/>
          <p14:tracePt t="335577" x="5643563" y="6986588"/>
          <p14:tracePt t="335588" x="5643563" y="6973888"/>
          <p14:tracePt t="335604" x="5656263" y="6973888"/>
          <p14:tracePt t="335620" x="5667375" y="6962775"/>
          <p14:tracePt t="336082" x="5656263" y="6962775"/>
          <p14:tracePt t="336195" x="5643563" y="6973888"/>
          <p14:tracePt t="336221" x="5632450" y="6973888"/>
          <p14:tracePt t="336265" x="5619750" y="6973888"/>
          <p14:tracePt t="336326" x="5608638" y="6986588"/>
          <p14:tracePt t="336345" x="5595938" y="6997700"/>
          <p14:tracePt t="336351" x="5572125" y="7010400"/>
          <p14:tracePt t="336361" x="5561013" y="7021513"/>
          <p14:tracePt t="336369" x="5537200" y="7045325"/>
          <p14:tracePt t="336386" x="5489575" y="7058025"/>
          <p14:tracePt t="336403" x="5441950" y="7069138"/>
          <p14:tracePt t="336420" x="5418138" y="7092950"/>
          <p14:tracePt t="336436" x="5381625" y="7105650"/>
          <p14:tracePt t="336453" x="5334000" y="7116763"/>
          <p14:tracePt t="336470" x="5310188" y="7116763"/>
          <p14:tracePt t="336487" x="5264150" y="7129463"/>
          <p14:tracePt t="336504" x="5227638" y="7129463"/>
          <p14:tracePt t="336520" x="5145088" y="7129463"/>
          <p14:tracePt t="336537" x="4965700" y="7129463"/>
          <p14:tracePt t="336553" x="4883150" y="7129463"/>
          <p14:tracePt t="336570" x="4835525" y="7129463"/>
          <p14:tracePt t="336586" x="4811713" y="7129463"/>
          <p14:tracePt t="336603" x="4776788" y="7129463"/>
          <p14:tracePt t="336620" x="4740275" y="7129463"/>
          <p14:tracePt t="336636" x="4705350" y="7129463"/>
          <p14:tracePt t="336653" x="4645025" y="7129463"/>
          <p14:tracePt t="336670" x="4597400" y="7129463"/>
          <p14:tracePt t="336687" x="4527550" y="7105650"/>
          <p14:tracePt t="336703" x="4443413" y="7081838"/>
          <p14:tracePt t="336720" x="4395788" y="7058025"/>
          <p14:tracePt t="336737" x="4337050" y="7058025"/>
          <p14:tracePt t="336753" x="4300538" y="7034213"/>
          <p14:tracePt t="336770" x="4276725" y="7034213"/>
          <p14:tracePt t="336786" x="4252913" y="7034213"/>
          <p14:tracePt t="336803" x="4241800" y="7034213"/>
          <p14:tracePt t="336820" x="4229100" y="7034213"/>
          <p14:tracePt t="336927" x="4217988" y="7034213"/>
          <p14:tracePt t="336935" x="4205288" y="7034213"/>
          <p14:tracePt t="336943" x="4194175" y="7021513"/>
          <p14:tracePt t="336956" x="4170363" y="7021513"/>
          <p14:tracePt t="336972" x="4122738" y="7010400"/>
          <p14:tracePt t="336989" x="4098925" y="7010400"/>
          <p14:tracePt t="337006" x="4064000" y="7010400"/>
          <p14:tracePt t="337022" x="4040188" y="7010400"/>
          <p14:tracePt t="337038" x="4003675" y="7010400"/>
          <p14:tracePt t="337054" x="3956050" y="6997700"/>
          <p14:tracePt t="337070" x="3897313" y="6997700"/>
          <p14:tracePt t="337087" x="3813175" y="6986588"/>
          <p14:tracePt t="337103" x="3671888" y="6986588"/>
          <p14:tracePt t="337119" x="3600450" y="7010400"/>
          <p14:tracePt t="337136" x="3492500" y="7021513"/>
          <p14:tracePt t="337153" x="3398838" y="7069138"/>
          <p14:tracePt t="337169" x="3338513" y="7092950"/>
          <p14:tracePt t="337186" x="3267075" y="7129463"/>
          <p14:tracePt t="337190" x="3232150" y="7153275"/>
          <p14:tracePt t="337222" x="3041650" y="7212013"/>
          <p14:tracePt t="337237" x="2935288" y="7248525"/>
          <p14:tracePt t="337253" x="2851150" y="7259638"/>
          <p14:tracePt t="337270" x="2816225" y="7259638"/>
          <p14:tracePt t="337286" x="2779713" y="7259638"/>
          <p14:tracePt t="337303" x="2755900" y="7259638"/>
          <p14:tracePt t="337321" x="2708275" y="7270750"/>
          <p14:tracePt t="337336" x="2697163" y="7270750"/>
          <p14:tracePt t="337353" x="2649538" y="7270750"/>
          <p14:tracePt t="337371" x="2614613" y="7270750"/>
          <p14:tracePt t="337387" x="2566988" y="7259638"/>
          <p14:tracePt t="337403" x="2519363" y="7235825"/>
          <p14:tracePt t="337420" x="2482850" y="7200900"/>
          <p14:tracePt t="337436" x="2411413" y="7164388"/>
          <p14:tracePt t="337455" x="2339975" y="7116763"/>
          <p14:tracePt t="337470" x="2305050" y="7092950"/>
          <p14:tracePt t="337486" x="2246313" y="7069138"/>
          <p14:tracePt t="337505" x="2209800" y="7034213"/>
          <p14:tracePt t="337522" x="2174875" y="6997700"/>
          <p14:tracePt t="337538" x="2127250" y="6962775"/>
          <p14:tracePt t="337554" x="2090738" y="6950075"/>
          <p14:tracePt t="337570" x="2055813" y="6915150"/>
          <p14:tracePt t="337587" x="2032000" y="6902450"/>
          <p14:tracePt t="337603" x="2019300" y="6878638"/>
          <p14:tracePt t="337620" x="2019300" y="6843713"/>
          <p14:tracePt t="337636" x="2019300" y="6819900"/>
          <p14:tracePt t="337653" x="2019300" y="6784975"/>
          <p14:tracePt t="337670" x="2043113" y="6737350"/>
          <p14:tracePt t="337686" x="2066925" y="6700838"/>
          <p14:tracePt t="337703" x="2066925" y="6689725"/>
          <p14:tracePt t="337720" x="2079625" y="6677025"/>
          <p14:tracePt t="337737" x="2079625" y="6665913"/>
          <p14:tracePt t="337753" x="2103438" y="6642100"/>
          <p14:tracePt t="337770" x="2114550" y="6605588"/>
          <p14:tracePt t="337787" x="2127250" y="6570663"/>
          <p14:tracePt t="337803" x="2151063" y="6546850"/>
          <p14:tracePt t="337819" x="2151063" y="6523038"/>
          <p14:tracePt t="337836" x="2162175" y="6510338"/>
          <p14:tracePt t="337869" x="2174875" y="6510338"/>
          <p14:tracePt t="337886" x="2174875" y="6499225"/>
          <p14:tracePt t="338007" x="2198688" y="6499225"/>
          <p14:tracePt t="338015" x="2222500" y="6510338"/>
          <p14:tracePt t="338023" x="2246313" y="6523038"/>
          <p14:tracePt t="338036" x="2281238" y="6546850"/>
          <p14:tracePt t="338053" x="2376488" y="6594475"/>
          <p14:tracePt t="338069" x="2400300" y="6594475"/>
          <p14:tracePt t="338086" x="2482850" y="6618288"/>
          <p14:tracePt t="338103" x="2506663" y="6618288"/>
          <p14:tracePt t="338119" x="2543175" y="6618288"/>
          <p14:tracePt t="338136" x="2566988" y="6618288"/>
          <p14:tracePt t="338153" x="2601913" y="6618288"/>
          <p14:tracePt t="338169" x="2625725" y="6618288"/>
          <p14:tracePt t="338186" x="2673350" y="6618288"/>
          <p14:tracePt t="338203" x="2708275" y="6618288"/>
          <p14:tracePt t="338220" x="2792413" y="6642100"/>
          <p14:tracePt t="338236" x="2863850" y="6642100"/>
          <p14:tracePt t="338253" x="2922588" y="6653213"/>
          <p14:tracePt t="338270" x="2959100" y="6665913"/>
          <p14:tracePt t="338287" x="3017838" y="6665913"/>
          <p14:tracePt t="338305" x="3113088" y="6665913"/>
          <p14:tracePt t="338320" x="3208338" y="6677025"/>
          <p14:tracePt t="338339" x="3338513" y="6689725"/>
          <p14:tracePt t="338353" x="3505200" y="6713538"/>
          <p14:tracePt t="338370" x="3659188" y="6737350"/>
          <p14:tracePt t="338386" x="3743325" y="6761163"/>
          <p14:tracePt t="338403" x="3802063" y="6772275"/>
          <p14:tracePt t="338420" x="3813175" y="6772275"/>
          <p14:tracePt t="338436" x="3825875" y="6772275"/>
          <p14:tracePt t="338470" x="3836988" y="6772275"/>
          <p14:tracePt t="338549" x="3836988" y="6784975"/>
          <p14:tracePt t="338559" x="3836988" y="6796088"/>
          <p14:tracePt t="338572" x="3825875" y="6796088"/>
          <p14:tracePt t="339259" x="3825875" y="6808788"/>
          <p14:tracePt t="339282" x="3813175" y="6808788"/>
          <p14:tracePt t="339466" x="3802063" y="6808788"/>
          <p14:tracePt t="342442" x="3802063" y="6796088"/>
          <p14:tracePt t="342449" x="3813175" y="6796088"/>
          <p14:tracePt t="342457" x="3825875" y="6784975"/>
          <p14:tracePt t="342468" x="3836988" y="6784975"/>
          <p14:tracePt t="342487" x="3836988" y="6772275"/>
          <p14:tracePt t="342512" x="3849688" y="6772275"/>
          <p14:tracePt t="342525" x="3860800" y="6772275"/>
          <p14:tracePt t="342591" x="3873500" y="6772275"/>
          <p14:tracePt t="342597" x="3873500" y="6761163"/>
          <p14:tracePt t="342609" x="3884613" y="6761163"/>
          <p14:tracePt t="343245" x="3873500" y="6761163"/>
          <p14:tracePt t="343302" x="3873500" y="6772275"/>
          <p14:tracePt t="343401" x="3873500" y="6784975"/>
          <p14:tracePt t="343417" x="3873500" y="6796088"/>
          <p14:tracePt t="343425" x="3860800" y="6796088"/>
          <p14:tracePt t="343437" x="3849688" y="6808788"/>
          <p14:tracePt t="343452" x="3813175" y="6808788"/>
          <p14:tracePt t="343469" x="3789363" y="6808788"/>
          <p14:tracePt t="343485" x="3743325" y="6808788"/>
          <p14:tracePt t="343502" x="3706813" y="6796088"/>
          <p14:tracePt t="343519" x="3671888" y="6796088"/>
          <p14:tracePt t="343535" x="3635375" y="6772275"/>
          <p14:tracePt t="343553" x="3587750" y="6772275"/>
          <p14:tracePt t="343570" x="3563938" y="6761163"/>
          <p14:tracePt t="343602" x="3552825" y="6761163"/>
          <p14:tracePt t="343618" x="3540125" y="6761163"/>
          <p14:tracePt t="343635" x="3516313" y="6761163"/>
          <p14:tracePt t="343652" x="3481388" y="6761163"/>
          <p14:tracePt t="343669" x="3444875" y="6761163"/>
          <p14:tracePt t="343685" x="3386138" y="6772275"/>
          <p14:tracePt t="343702" x="3338513" y="6772275"/>
          <p14:tracePt t="343718" x="3314700" y="6784975"/>
          <p14:tracePt t="343736" x="3243263" y="6784975"/>
          <p14:tracePt t="343752" x="3160713" y="6784975"/>
          <p14:tracePt t="343769" x="3089275" y="6784975"/>
          <p14:tracePt t="343786" x="3017838" y="6772275"/>
          <p14:tracePt t="343802" x="2922588" y="6761163"/>
          <p14:tracePt t="343819" x="2887663" y="6748463"/>
          <p14:tracePt t="343835" x="2840038" y="6748463"/>
          <p14:tracePt t="343852" x="2816225" y="6748463"/>
          <p14:tracePt t="343868" x="2779713" y="6748463"/>
          <p14:tracePt t="343885" x="2755900" y="6748463"/>
          <p14:tracePt t="343902" x="2732088" y="6748463"/>
          <p14:tracePt t="343919" x="2697163" y="6761163"/>
          <p14:tracePt t="343935" x="2638425" y="6784975"/>
          <p14:tracePt t="343952" x="2554288" y="6796088"/>
          <p14:tracePt t="343970" x="2506663" y="6796088"/>
          <p14:tracePt t="343986" x="2471738" y="6796088"/>
          <p14:tracePt t="344003" x="2435225" y="6796088"/>
          <p14:tracePt t="344019" x="2411413" y="6796088"/>
          <p14:tracePt t="344036" x="2387600" y="6796088"/>
          <p14:tracePt t="344052" x="2376488" y="6796088"/>
          <p14:tracePt t="344069" x="2352675" y="6796088"/>
          <p14:tracePt t="344085" x="2339975" y="6796088"/>
          <p14:tracePt t="344102" x="2316163" y="6796088"/>
          <p14:tracePt t="344118" x="2305050" y="6796088"/>
          <p14:tracePt t="344135" x="2292350" y="6796088"/>
          <p14:tracePt t="344225" x="2281238" y="6808788"/>
          <p14:tracePt t="344245" x="2268538" y="6808788"/>
          <p14:tracePt t="344323" x="2257425" y="6808788"/>
          <p14:tracePt t="344346" x="2246313" y="6808788"/>
          <p14:tracePt t="344396" x="2233613" y="6808788"/>
          <p14:tracePt t="344403" x="2222500" y="6808788"/>
          <p14:tracePt t="344432" x="2209800" y="6808788"/>
          <p14:tracePt t="344445" x="2198688" y="6808788"/>
          <p14:tracePt t="344462" x="2185988" y="6808788"/>
          <p14:tracePt t="344470" x="2174875" y="6808788"/>
          <p14:tracePt t="344486" x="2162175" y="6808788"/>
          <p14:tracePt t="344503" x="2138363" y="6819900"/>
          <p14:tracePt t="344518" x="2103438" y="6819900"/>
          <p14:tracePt t="344534" x="2079625" y="6819900"/>
          <p14:tracePt t="344551" x="2066925" y="6819900"/>
          <p14:tracePt t="344602" x="2055813" y="6819900"/>
          <p14:tracePt t="344624" x="2043113" y="6819900"/>
          <p14:tracePt t="344959" x="2055813" y="6819900"/>
          <p14:tracePt t="344967" x="2055813" y="6832600"/>
          <p14:tracePt t="344983" x="2066925" y="6832600"/>
          <p14:tracePt t="344991" x="2079625" y="6832600"/>
          <p14:tracePt t="345003" x="2090738" y="6832600"/>
          <p14:tracePt t="345018" x="2114550" y="6832600"/>
          <p14:tracePt t="345036" x="2198688" y="6832600"/>
          <p14:tracePt t="345053" x="2233613" y="6832600"/>
          <p14:tracePt t="345068" x="2268538" y="6843713"/>
          <p14:tracePt t="345085" x="2352675" y="6856413"/>
          <p14:tracePt t="345102" x="2435225" y="6878638"/>
          <p14:tracePt t="345119" x="2519363" y="6891338"/>
          <p14:tracePt t="345135" x="2625725" y="6902450"/>
          <p14:tracePt t="345152" x="2768600" y="6915150"/>
          <p14:tracePt t="345168" x="2898775" y="6926263"/>
          <p14:tracePt t="345185" x="3028950" y="6926263"/>
          <p14:tracePt t="345201" x="3113088" y="6926263"/>
          <p14:tracePt t="345218" x="3195638" y="6926263"/>
          <p14:tracePt t="345237" x="3255963" y="6926263"/>
          <p14:tracePt t="345252" x="3314700" y="6926263"/>
          <p14:tracePt t="345269" x="3409950" y="6926263"/>
          <p14:tracePt t="345285" x="3492500" y="6926263"/>
          <p14:tracePt t="345302" x="3611563" y="6926263"/>
          <p14:tracePt t="345319" x="3695700" y="6926263"/>
          <p14:tracePt t="345335" x="3778250" y="6926263"/>
          <p14:tracePt t="345354" x="3932238" y="6926263"/>
          <p14:tracePt t="345370" x="4064000" y="6926263"/>
          <p14:tracePt t="345387" x="4194175" y="6926263"/>
          <p14:tracePt t="345403" x="4300538" y="6926263"/>
          <p14:tracePt t="345419" x="4324350" y="6926263"/>
          <p14:tracePt t="345437" x="4337050" y="6926263"/>
          <p14:tracePt t="345482" x="4324350" y="6926263"/>
          <p14:tracePt t="345490" x="4300538" y="6938963"/>
          <p14:tracePt t="345506" x="4289425" y="6938963"/>
          <p14:tracePt t="345518" x="4276725" y="6938963"/>
          <p14:tracePt t="345535" x="4252913" y="6962775"/>
          <p14:tracePt t="345552" x="4135438" y="6997700"/>
          <p14:tracePt t="345569" x="3968750" y="7045325"/>
          <p14:tracePt t="345587" x="3743325" y="7105650"/>
          <p14:tracePt t="345604" x="3611563" y="7153275"/>
          <p14:tracePt t="345620" x="3468688" y="7200900"/>
          <p14:tracePt t="345637" x="3433763" y="7212013"/>
          <p14:tracePt t="345651" x="3386138" y="7235825"/>
          <p14:tracePt t="345667" x="3338513" y="7235825"/>
          <p14:tracePt t="345684" x="3279775" y="7235825"/>
          <p14:tracePt t="345701" x="3208338" y="7235825"/>
          <p14:tracePt t="345718" x="3113088" y="7235825"/>
          <p14:tracePt t="345734" x="3041650" y="7224713"/>
          <p14:tracePt t="345751" x="2959100" y="7212013"/>
          <p14:tracePt t="345769" x="2874963" y="7188200"/>
          <p14:tracePt t="345785" x="2792413" y="7177088"/>
          <p14:tracePt t="345801" x="2708275" y="7164388"/>
          <p14:tracePt t="345818" x="2590800" y="7153275"/>
          <p14:tracePt t="345834" x="2400300" y="7153275"/>
          <p14:tracePt t="345850" x="2305050" y="7153275"/>
          <p14:tracePt t="345868" x="2233613" y="7140575"/>
          <p14:tracePt t="345884" x="2209800" y="7129463"/>
          <p14:tracePt t="345901" x="2174875" y="7116763"/>
          <p14:tracePt t="345917" x="2151063" y="7116763"/>
          <p14:tracePt t="345934" x="2127250" y="7116763"/>
          <p14:tracePt t="345951" x="2114550" y="7105650"/>
          <p14:tracePt t="345968" x="2090738" y="7105650"/>
          <p14:tracePt t="346016" x="2079625" y="7105650"/>
          <p14:tracePt t="346041" x="2066925" y="7105650"/>
          <p14:tracePt t="346114" x="2066925" y="7092950"/>
          <p14:tracePt t="346425" x="2079625" y="7092950"/>
          <p14:tracePt t="346446" x="2090738" y="7092950"/>
          <p14:tracePt t="346460" x="2103438" y="7092950"/>
          <p14:tracePt t="346482" x="2114550" y="7092950"/>
          <p14:tracePt t="346551" x="2114550" y="7105650"/>
          <p14:tracePt t="346690" x="2138363" y="7116763"/>
          <p14:tracePt t="346697" x="2151063" y="7116763"/>
          <p14:tracePt t="346713" x="2162175" y="7116763"/>
          <p14:tracePt t="346722" x="2174875" y="7129463"/>
          <p14:tracePt t="346736" x="2233613" y="7140575"/>
          <p14:tracePt t="346752" x="2339975" y="7153275"/>
          <p14:tracePt t="346768" x="2459038" y="7177088"/>
          <p14:tracePt t="346784" x="2519363" y="7188200"/>
          <p14:tracePt t="346801" x="2566988" y="7188200"/>
          <p14:tracePt t="346818" x="2578100" y="7188200"/>
          <p14:tracePt t="346834" x="2614613" y="7188200"/>
          <p14:tracePt t="346850" x="2660650" y="7188200"/>
          <p14:tracePt t="346867" x="2755900" y="7188200"/>
          <p14:tracePt t="346884" x="2827338" y="7177088"/>
          <p14:tracePt t="346901" x="2911475" y="7164388"/>
          <p14:tracePt t="346917" x="2994025" y="7164388"/>
          <p14:tracePt t="346934" x="3052763" y="7153275"/>
          <p14:tracePt t="346951" x="3089275" y="7153275"/>
          <p14:tracePt t="346968" x="3136900" y="7153275"/>
          <p14:tracePt t="346984" x="3184525" y="7153275"/>
          <p14:tracePt t="347002" x="3279775" y="7140575"/>
          <p14:tracePt t="347018" x="3398838" y="7129463"/>
          <p14:tracePt t="347035" x="3529013" y="7116763"/>
          <p14:tracePt t="347051" x="3767138" y="7105650"/>
          <p14:tracePt t="347068" x="3897313" y="7105650"/>
          <p14:tracePt t="347084" x="4016375" y="7105650"/>
          <p14:tracePt t="347101" x="4098925" y="7105650"/>
          <p14:tracePt t="347117" x="4194175" y="7105650"/>
          <p14:tracePt t="347133" x="4265613" y="7105650"/>
          <p14:tracePt t="347150" x="4300538" y="7105650"/>
          <p14:tracePt t="347167" x="4348163" y="7105650"/>
          <p14:tracePt t="347184" x="4408488" y="7105650"/>
          <p14:tracePt t="347191" x="4443413" y="7105650"/>
          <p14:tracePt t="347219" x="4549775" y="7081838"/>
          <p14:tracePt t="347234" x="4621213" y="7069138"/>
          <p14:tracePt t="347251" x="4705350" y="7058025"/>
          <p14:tracePt t="347268" x="4752975" y="7058025"/>
          <p14:tracePt t="347284" x="4776788" y="7058025"/>
          <p14:tracePt t="347527" x="4776788" y="7045325"/>
          <p14:tracePt t="347773" x="4776788" y="7034213"/>
          <p14:tracePt t="347897" x="4776788" y="7021513"/>
          <p14:tracePt t="348045" x="4776788" y="7010400"/>
          <p14:tracePt t="348629" x="4776788" y="7021513"/>
          <p14:tracePt t="348670" x="4776788" y="7034213"/>
          <p14:tracePt t="348699" x="4776788" y="7045325"/>
          <p14:tracePt t="348705" x="4776788" y="7069138"/>
          <p14:tracePt t="348718" x="4776788" y="7105650"/>
          <p14:tracePt t="348734" x="4776788" y="7153275"/>
          <p14:tracePt t="348752" x="4776788" y="7212013"/>
          <p14:tracePt t="348768" x="4764088" y="7235825"/>
          <p14:tracePt t="348785" x="4764088" y="7283450"/>
          <p14:tracePt t="348801" x="4764088" y="7307263"/>
          <p14:tracePt t="348817" x="4764088" y="7354888"/>
          <p14:tracePt t="348834" x="4776788" y="7389813"/>
          <p14:tracePt t="348850" x="4800600" y="7413625"/>
          <p14:tracePt t="348867" x="4824413" y="7473950"/>
          <p14:tracePt t="348884" x="4835525" y="7508875"/>
          <p14:tracePt t="348900" x="4848225" y="7545388"/>
          <p14:tracePt t="348917" x="4835525" y="7580313"/>
          <p14:tracePt t="348934" x="4811713" y="7627938"/>
          <p14:tracePt t="348950" x="4776788" y="7675563"/>
          <p14:tracePt t="348967" x="4752975" y="7699375"/>
          <p14:tracePt t="348984" x="4729163" y="7747000"/>
          <p14:tracePt t="349000" x="4716463" y="7747000"/>
          <p14:tracePt t="349017" x="4692650" y="7758113"/>
          <p14:tracePt t="349034" x="4692650" y="7770813"/>
          <p14:tracePt t="349050" x="4681538" y="7770813"/>
          <p14:tracePt t="349068" x="4668838" y="7770813"/>
          <p14:tracePt t="349084" x="4633913" y="7781925"/>
          <p14:tracePt t="349101" x="4610100" y="7781925"/>
          <p14:tracePt t="349117" x="4597400" y="7781925"/>
          <p14:tracePt t="349133" x="4562475" y="7794625"/>
          <p14:tracePt t="349150" x="4549775" y="7794625"/>
          <p14:tracePt t="349311" x="4538663" y="7794625"/>
          <p14:tracePt t="349336" x="4527550" y="7794625"/>
          <p14:tracePt t="349341" x="4514850" y="7758113"/>
          <p14:tracePt t="349351" x="4503738" y="7747000"/>
          <p14:tracePt t="349369" x="4467225" y="7699375"/>
          <p14:tracePt t="349384" x="4432300" y="7662863"/>
          <p14:tracePt t="349401" x="4384675" y="7593013"/>
          <p14:tracePt t="349417" x="4360863" y="7569200"/>
          <p14:tracePt t="349434" x="4313238" y="7521575"/>
          <p14:tracePt t="349450" x="4276725" y="7485063"/>
          <p14:tracePt t="349467" x="4241800" y="7461250"/>
          <p14:tracePt t="349483" x="4205288" y="7437438"/>
          <p14:tracePt t="349502" x="4181475" y="7426325"/>
          <p14:tracePt t="349519" x="4146550" y="7389813"/>
          <p14:tracePt t="349536" x="4098925" y="7366000"/>
          <p14:tracePt t="349552" x="4040188" y="7354888"/>
          <p14:tracePt t="349569" x="4003675" y="7331075"/>
          <p14:tracePt t="349586" x="3956050" y="7318375"/>
          <p14:tracePt t="349601" x="3908425" y="7307263"/>
          <p14:tracePt t="349619" x="3836988" y="7294563"/>
          <p14:tracePt t="349636" x="3754438" y="7270750"/>
          <p14:tracePt t="349653" x="3635375" y="7259638"/>
          <p14:tracePt t="349668" x="3492500" y="7212013"/>
          <p14:tracePt t="349685" x="3362325" y="7177088"/>
          <p14:tracePt t="349702" x="3195638" y="7140575"/>
          <p14:tracePt t="349718" x="3017838" y="7105650"/>
          <p14:tracePt t="349737" x="2755900" y="7058025"/>
          <p14:tracePt t="349753" x="2625725" y="7034213"/>
          <p14:tracePt t="349769" x="2495550" y="7021513"/>
          <p14:tracePt t="349786" x="2400300" y="6997700"/>
          <p14:tracePt t="349800" x="2363788" y="6986588"/>
          <p14:tracePt t="349817" x="2328863" y="6973888"/>
          <p14:tracePt t="349833" x="2305050" y="6973888"/>
          <p14:tracePt t="349850" x="2281238" y="6973888"/>
          <p14:tracePt t="349867" x="2246313" y="6962775"/>
          <p14:tracePt t="349884" x="2185988" y="6938963"/>
          <p14:tracePt t="349901" x="2138363" y="6938963"/>
          <p14:tracePt t="349919" x="2079625" y="6926263"/>
          <p14:tracePt t="349934" x="2008188" y="6902450"/>
          <p14:tracePt t="349950" x="1889125" y="6856413"/>
          <p14:tracePt t="349966" x="1770063" y="6808788"/>
          <p14:tracePt t="349982" x="1674813" y="6772275"/>
          <p14:tracePt t="350000" x="1627188" y="6748463"/>
          <p14:tracePt t="350293" x="1627188" y="6761163"/>
          <p14:tracePt t="350328" x="1627188" y="6772275"/>
          <p14:tracePt t="350501" x="1639888" y="6772275"/>
          <p14:tracePt t="350512" x="1651000" y="6784975"/>
          <p14:tracePt t="350527" x="1663700" y="6784975"/>
          <p14:tracePt t="350535" x="1674813" y="6796088"/>
          <p14:tracePt t="350550" x="1711325" y="6808788"/>
          <p14:tracePt t="350566" x="1735138" y="6808788"/>
          <p14:tracePt t="350583" x="1770063" y="6808788"/>
          <p14:tracePt t="350600" x="1806575" y="6808788"/>
          <p14:tracePt t="350616" x="1854200" y="6808788"/>
          <p14:tracePt t="350633" x="1878013" y="6808788"/>
          <p14:tracePt t="350650" x="1924050" y="6808788"/>
          <p14:tracePt t="350667" x="1971675" y="6808788"/>
          <p14:tracePt t="350683" x="2079625" y="6819900"/>
          <p14:tracePt t="350700" x="2138363" y="6819900"/>
          <p14:tracePt t="350717" x="2185988" y="6819900"/>
          <p14:tracePt t="350733" x="2246313" y="6819900"/>
          <p14:tracePt t="350751" x="2292350" y="6819900"/>
          <p14:tracePt t="350768" x="2363788" y="6819900"/>
          <p14:tracePt t="350783" x="2424113" y="6819900"/>
          <p14:tracePt t="350801" x="2459038" y="6819900"/>
          <p14:tracePt t="350817" x="2506663" y="6819900"/>
          <p14:tracePt t="350833" x="2566988" y="6819900"/>
          <p14:tracePt t="350850" x="2590800" y="6819900"/>
          <p14:tracePt t="350866" x="2625725" y="6832600"/>
          <p14:tracePt t="350882" x="2673350" y="6843713"/>
          <p14:tracePt t="350900" x="2744788" y="6843713"/>
          <p14:tracePt t="350916" x="2779713" y="6856413"/>
          <p14:tracePt t="350933" x="2840038" y="6856413"/>
          <p14:tracePt t="350950" x="2935288" y="6856413"/>
          <p14:tracePt t="350966" x="3052763" y="6856413"/>
          <p14:tracePt t="350983" x="3136900" y="6856413"/>
          <p14:tracePt t="351001" x="3219450" y="6867525"/>
          <p14:tracePt t="351017" x="3267075" y="6867525"/>
          <p14:tracePt t="351033" x="3290888" y="6867525"/>
          <p14:tracePt t="351050" x="3327400" y="6867525"/>
          <p14:tracePt t="351067" x="3351213" y="6867525"/>
          <p14:tracePt t="351083" x="3375025" y="6867525"/>
          <p14:tracePt t="351100" x="3409950" y="6867525"/>
          <p14:tracePt t="351116" x="3444875" y="6867525"/>
          <p14:tracePt t="351133" x="3516313" y="6867525"/>
          <p14:tracePt t="351150" x="3552825" y="6867525"/>
          <p14:tracePt t="351166" x="3576638" y="6867525"/>
          <p14:tracePt t="351183" x="3611563" y="6867525"/>
          <p14:tracePt t="351185" x="3624263" y="6867525"/>
          <p14:tracePt t="351200" x="3635375" y="6878638"/>
          <p14:tracePt t="351216" x="3671888" y="6878638"/>
          <p14:tracePt t="351233" x="3719513" y="6878638"/>
          <p14:tracePt t="351250" x="3754438" y="6891338"/>
          <p14:tracePt t="351268" x="3789363" y="6902450"/>
          <p14:tracePt t="351283" x="3813175" y="6902450"/>
          <p14:tracePt t="351301" x="3836988" y="6902450"/>
          <p14:tracePt t="351318" x="3884613" y="6926263"/>
          <p14:tracePt t="351334" x="3921125" y="6926263"/>
          <p14:tracePt t="351350" x="3932238" y="6926263"/>
          <p14:tracePt t="351366" x="3968750" y="6926263"/>
          <p14:tracePt t="351383" x="3992563" y="6926263"/>
          <p14:tracePt t="351399" x="4027488" y="6938963"/>
          <p14:tracePt t="351416" x="4064000" y="6950075"/>
          <p14:tracePt t="351433" x="4087813" y="6950075"/>
          <p14:tracePt t="351450" x="4111625" y="6962775"/>
          <p14:tracePt t="351466" x="4122738" y="6973888"/>
          <p14:tracePt t="351499" x="4146550" y="6973888"/>
          <p14:tracePt t="351627" x="4157663" y="6962775"/>
          <p14:tracePt t="351867" x="4157663" y="6950075"/>
          <p14:tracePt t="352128" x="4157663" y="6938963"/>
          <p14:tracePt t="352917" x="4157663" y="6926263"/>
          <p14:tracePt t="360741" x="4157663" y="6938963"/>
          <p14:tracePt t="360853" x="4157663" y="6950075"/>
          <p14:tracePt t="360861" x="4157663" y="6973888"/>
          <p14:tracePt t="360869" x="4181475" y="6986588"/>
          <p14:tracePt t="360882" x="4205288" y="7010400"/>
          <p14:tracePt t="360898" x="4241800" y="7034213"/>
          <p14:tracePt t="360916" x="4265613" y="7058025"/>
          <p14:tracePt t="360932" x="4276725" y="7081838"/>
          <p14:tracePt t="360948" x="4276725" y="7092950"/>
          <p14:tracePt t="361038" x="4289425" y="7092950"/>
          <p14:tracePt t="361066" x="4289425" y="7105650"/>
          <p14:tracePt t="361079" x="4300538" y="7116763"/>
          <p14:tracePt t="361086" x="4313238" y="7116763"/>
          <p14:tracePt t="361097" x="4313238" y="7129463"/>
          <p14:tracePt t="361114" x="4324350" y="7129463"/>
          <p14:tracePt t="361131" x="4337050" y="7129463"/>
          <p14:tracePt t="361169" x="4348163" y="7129463"/>
          <p14:tracePt t="361198" x="4360863" y="7129463"/>
          <p14:tracePt t="361206" x="4371975" y="7129463"/>
          <p14:tracePt t="361215" x="4384675" y="7129463"/>
          <p14:tracePt t="361230" x="4408488" y="7116763"/>
          <p14:tracePt t="361247" x="4432300" y="7105650"/>
          <p14:tracePt t="361263" x="4467225" y="7092950"/>
          <p14:tracePt t="361280" x="4479925" y="7092950"/>
          <p14:tracePt t="361296" x="4503738" y="7081838"/>
          <p14:tracePt t="361314" x="4514850" y="7081838"/>
          <p14:tracePt t="361380" x="4527550" y="7069138"/>
          <p14:tracePt t="361459" x="4538663" y="7069138"/>
          <p14:tracePt t="361484" x="4549775" y="7069138"/>
          <p14:tracePt t="361496" x="4549775" y="7058025"/>
          <p14:tracePt t="361505" x="4562475" y="7058025"/>
          <p14:tracePt t="361514" x="4573588" y="7045325"/>
          <p14:tracePt t="361567" x="4573588" y="7034213"/>
          <p14:tracePt t="361591" x="4586288" y="7034213"/>
          <p14:tracePt t="361601" x="4597400" y="7021513"/>
          <p14:tracePt t="361617" x="4610100" y="7021513"/>
          <p14:tracePt t="361653" x="4621213" y="7010400"/>
          <p14:tracePt t="361660" x="4633913" y="7010400"/>
          <p14:tracePt t="361667" x="4645025" y="7010400"/>
          <p14:tracePt t="361681" x="4716463" y="7010400"/>
          <p14:tracePt t="361698" x="4824413" y="7010400"/>
          <p14:tracePt t="361714" x="4930775" y="7092950"/>
          <p14:tracePt t="361731" x="4954588" y="7212013"/>
          <p14:tracePt t="361747" x="4965700" y="7318375"/>
          <p14:tracePt t="361764" x="4941888" y="7437438"/>
          <p14:tracePt t="361781" x="4930775" y="7450138"/>
          <p14:tracePt t="362079" x="4954588" y="7450138"/>
          <p14:tracePt t="362087" x="4965700" y="7450138"/>
          <p14:tracePt t="362098" x="4989513" y="7450138"/>
          <p14:tracePt t="362116" x="5097463" y="7426325"/>
          <p14:tracePt t="362133" x="5108575" y="7389813"/>
          <p14:tracePt t="362213" x="5121275" y="7389813"/>
          <p14:tracePt t="362235" x="5145088" y="7389813"/>
          <p14:tracePt t="362243" x="5156200" y="7389813"/>
          <p14:tracePt t="362251" x="5168900" y="7378700"/>
          <p14:tracePt t="362263" x="5180013" y="7378700"/>
          <p14:tracePt t="362287" x="5180013" y="7366000"/>
          <p14:tracePt t="362306" x="5180013" y="7354888"/>
          <p14:tracePt t="362326" x="5192713" y="7354888"/>
          <p14:tracePt t="362334" x="5192713" y="7342188"/>
          <p14:tracePt t="362347" x="5203825" y="7331075"/>
          <p14:tracePt t="362363" x="5203825" y="7318375"/>
          <p14:tracePt t="362381" x="5227638" y="7307263"/>
          <p14:tracePt t="362397" x="5240338" y="7270750"/>
          <p14:tracePt t="362414" x="5264150" y="7235825"/>
          <p14:tracePt t="362431" x="5287963" y="7200900"/>
          <p14:tracePt t="362447" x="5310188" y="7177088"/>
          <p14:tracePt t="362464" x="5346700" y="7140575"/>
          <p14:tracePt t="362480" x="5370513" y="7105650"/>
          <p14:tracePt t="362497" x="5418138" y="7058025"/>
          <p14:tracePt t="362514" x="5429250" y="7021513"/>
          <p14:tracePt t="362530" x="5441950" y="7010400"/>
          <p14:tracePt t="362548" x="5441950" y="6986588"/>
          <p14:tracePt t="362565" x="5453063" y="6962775"/>
          <p14:tracePt t="362581" x="5465763" y="6915150"/>
          <p14:tracePt t="362598" x="5489575" y="6891338"/>
          <p14:tracePt t="362615" x="5489575" y="6856413"/>
          <p14:tracePt t="362632" x="5500688" y="6832600"/>
          <p14:tracePt t="362772" x="5489575" y="6832600"/>
          <p14:tracePt t="362787" x="5476875" y="6843713"/>
          <p14:tracePt t="362796" x="5465763" y="6843713"/>
          <p14:tracePt t="362804" x="5453063" y="6843713"/>
          <p14:tracePt t="362812" x="5441950" y="6856413"/>
          <p14:tracePt t="362830" x="5441950" y="6867525"/>
          <p14:tracePt t="362897" x="5429250" y="6867525"/>
          <p14:tracePt t="362910" x="5429250" y="6878638"/>
          <p14:tracePt t="362921" x="5418138" y="6878638"/>
          <p14:tracePt t="362932" x="5405438" y="6891338"/>
          <p14:tracePt t="366586" x="5405438" y="6902450"/>
          <p14:tracePt t="366593" x="5418138" y="6915150"/>
          <p14:tracePt t="366601" x="5500688" y="6962775"/>
          <p14:tracePt t="366614" x="5619750" y="7021513"/>
          <p14:tracePt t="366631" x="5786438" y="7140575"/>
          <p14:tracePt t="366671" x="5773738" y="7153275"/>
          <p14:tracePt t="366681" x="5762625" y="7177088"/>
          <p14:tracePt t="366696" x="5738813" y="7200900"/>
          <p14:tracePt t="366713" x="5726113" y="7248525"/>
          <p14:tracePt t="366729" x="5702300" y="7318375"/>
          <p14:tracePt t="366746" x="5691188" y="7378700"/>
          <p14:tracePt t="366763" x="5643563" y="7545388"/>
          <p14:tracePt t="366779" x="5595938" y="7639050"/>
          <p14:tracePt t="366795" x="5548313" y="7710488"/>
          <p14:tracePt t="366812" x="5513388" y="7747000"/>
          <p14:tracePt t="366829" x="5476875" y="7781925"/>
          <p14:tracePt t="366846" x="5453063" y="7818438"/>
          <p14:tracePt t="366947" x="5441950" y="7818438"/>
          <p14:tracePt t="367021" x="5441950" y="7829550"/>
          <p14:tracePt t="367064" x="5429250" y="7829550"/>
          <p14:tracePt t="367071" x="5418138" y="7818438"/>
          <p14:tracePt t="367082" x="5405438" y="7794625"/>
          <p14:tracePt t="367098" x="5322888" y="7747000"/>
          <p14:tracePt t="367115" x="5192713" y="7686675"/>
          <p14:tracePt t="367129" x="5013325" y="7593013"/>
          <p14:tracePt t="367145" x="4824413" y="7485063"/>
          <p14:tracePt t="367162" x="4549775" y="7318375"/>
          <p14:tracePt t="367179" x="4419600" y="7270750"/>
          <p14:tracePt t="367195" x="4348163" y="7248525"/>
          <p14:tracePt t="367212" x="4313238" y="7235825"/>
          <p14:tracePt t="367228" x="4300538" y="7235825"/>
          <p14:tracePt t="367262" x="4289425" y="7235825"/>
          <p14:tracePt t="367278" x="4241800" y="7248525"/>
          <p14:tracePt t="367295" x="4181475" y="7248525"/>
          <p14:tracePt t="367312" x="4098925" y="7248525"/>
          <p14:tracePt t="367329" x="4003675" y="7248525"/>
          <p14:tracePt t="367345" x="3908425" y="7248525"/>
          <p14:tracePt t="367362" x="3767138" y="7212013"/>
          <p14:tracePt t="367379" x="3611563" y="7200900"/>
          <p14:tracePt t="367396" x="3351213" y="7164388"/>
          <p14:tracePt t="367412" x="3184525" y="7140575"/>
          <p14:tracePt t="367429" x="3052763" y="7129463"/>
          <p14:tracePt t="367445" x="3017838" y="7105650"/>
          <p14:tracePt t="367519" x="3028950" y="7105650"/>
          <p14:tracePt t="367554" x="3028950" y="7092950"/>
          <p14:tracePt t="367565" x="3017838" y="7092950"/>
          <p14:tracePt t="367573" x="3017838" y="7081838"/>
          <p14:tracePt t="367581" x="3006725" y="7069138"/>
          <p14:tracePt t="367595" x="2982913" y="7045325"/>
          <p14:tracePt t="367612" x="2982913" y="7034213"/>
          <p14:tracePt t="367628" x="2982913" y="7010400"/>
          <p14:tracePt t="367645" x="2982913" y="6973888"/>
          <p14:tracePt t="367662" x="2982913" y="6950075"/>
          <p14:tracePt t="367678" x="2982913" y="6938963"/>
          <p14:tracePt t="367695" x="2982913" y="6915150"/>
          <p14:tracePt t="367713" x="2982913" y="6902450"/>
          <p14:tracePt t="367739" x="2982913" y="6891338"/>
          <p14:tracePt t="367763" x="2982913" y="6878638"/>
          <p14:tracePt t="367855" x="2970213" y="6878638"/>
          <p14:tracePt t="367883" x="2959100" y="6878638"/>
          <p14:tracePt t="367957" x="2946400" y="6878638"/>
          <p14:tracePt t="368019" x="2946400" y="6891338"/>
          <p14:tracePt t="368119" x="2935288" y="6891338"/>
          <p14:tracePt t="368554" x="2922588" y="6891338"/>
          <p14:tracePt t="372518" x="2922588" y="6878638"/>
          <p14:tracePt t="372551" x="2922588" y="6867525"/>
          <p14:tracePt t="372652" x="2911475" y="6878638"/>
          <p14:tracePt t="372660" x="2887663" y="6915150"/>
          <p14:tracePt t="372666" x="2874963" y="6950075"/>
          <p14:tracePt t="372678" x="2851150" y="7010400"/>
          <p14:tracePt t="372696" x="2816225" y="7129463"/>
          <p14:tracePt t="372712" x="2768600" y="7259638"/>
          <p14:tracePt t="372729" x="2744788" y="7307263"/>
          <p14:tracePt t="372745" x="2720975" y="7342188"/>
          <p14:tracePt t="372762" x="2720975" y="7366000"/>
          <p14:tracePt t="372778" x="2708275" y="7378700"/>
          <p14:tracePt t="372794" x="2708275" y="7389813"/>
          <p14:tracePt t="372811" x="2708275" y="7402513"/>
          <p14:tracePt t="372827" x="2708275" y="7426325"/>
          <p14:tracePt t="372844" x="2708275" y="7461250"/>
          <p14:tracePt t="373198" x="2697163" y="7461250"/>
          <p14:tracePt t="373210" x="2684463" y="7461250"/>
          <p14:tracePt t="373218" x="2660650" y="7437438"/>
          <p14:tracePt t="373227" x="2601913" y="7413625"/>
          <p14:tracePt t="373244" x="2482850" y="7378700"/>
          <p14:tracePt t="373260" x="2363788" y="7331075"/>
          <p14:tracePt t="373277" x="2257425" y="7294563"/>
          <p14:tracePt t="373294" x="2198688" y="7283450"/>
          <p14:tracePt t="373310" x="2174875" y="7294563"/>
          <p14:tracePt t="373327" x="2151063" y="7354888"/>
          <p14:tracePt t="373344" x="2114550" y="7426325"/>
          <p14:tracePt t="373360" x="2079625" y="7508875"/>
          <p14:tracePt t="373378" x="2019300" y="7627938"/>
          <p14:tracePt t="373394" x="1984375" y="7734300"/>
          <p14:tracePt t="373411" x="1960563" y="7889875"/>
          <p14:tracePt t="373427" x="1971675" y="7937500"/>
          <p14:tracePt t="373444" x="1984375" y="7996238"/>
          <p14:tracePt t="373460" x="1995488" y="8020050"/>
          <p14:tracePt t="373476" x="2008188" y="8031163"/>
          <p14:tracePt t="373493" x="2019300" y="8043863"/>
          <p14:tracePt t="373510" x="2019300" y="7961313"/>
          <p14:tracePt t="373527" x="2019300" y="7829550"/>
          <p14:tracePt t="373543" x="2008188" y="7818438"/>
          <p14:tracePt t="373560" x="1947863" y="7818438"/>
          <p14:tracePt t="373577" x="1865313" y="7794625"/>
          <p14:tracePt t="373594" x="1746250" y="7747000"/>
          <p14:tracePt t="373611" x="1579563" y="7639050"/>
          <p14:tracePt t="373627" x="1438275" y="7556500"/>
          <p14:tracePt t="373644" x="1366838" y="7508875"/>
          <p14:tracePt t="373661" x="1343025" y="7485063"/>
          <p14:tracePt t="373678" x="1319213" y="7461250"/>
          <p14:tracePt t="373694" x="1282700" y="7437438"/>
          <p14:tracePt t="373711" x="1247775" y="7402513"/>
          <p14:tracePt t="373727" x="1200150" y="7366000"/>
          <p14:tracePt t="373743" x="1163638" y="7331075"/>
          <p14:tracePt t="373760" x="1117600" y="7294563"/>
          <p14:tracePt t="373777" x="1081088" y="7259638"/>
          <p14:tracePt t="373794" x="1057275" y="7212013"/>
          <p14:tracePt t="373810" x="1057275" y="7177088"/>
          <p14:tracePt t="373827" x="1069975" y="7140575"/>
          <p14:tracePt t="373843" x="1093788" y="7105650"/>
          <p14:tracePt t="373861" x="1104900" y="7092950"/>
          <p14:tracePt t="373878" x="1104900" y="7081838"/>
          <p14:tracePt t="373894" x="1104900" y="7045325"/>
          <p14:tracePt t="373910" x="1093788" y="7021513"/>
          <p14:tracePt t="373927" x="1057275" y="6997700"/>
          <p14:tracePt t="373944" x="1033463" y="6973888"/>
          <p14:tracePt t="373960" x="1022350" y="6962775"/>
          <p14:tracePt t="373976" x="1009650" y="6962775"/>
          <p14:tracePt t="374068" x="1009650" y="6950075"/>
          <p14:tracePt t="374303" x="1009650" y="6938963"/>
          <p14:tracePt t="374378" x="998538" y="6938963"/>
          <p14:tracePt t="374809" x="998538" y="6926263"/>
          <p14:tracePt t="381642" x="998538" y="6938963"/>
          <p14:tracePt t="381653" x="998538" y="6950075"/>
          <p14:tracePt t="381663" x="1009650" y="6973888"/>
          <p14:tracePt t="381677" x="1022350" y="6997700"/>
          <p14:tracePt t="381692" x="1046163" y="7034213"/>
          <p14:tracePt t="381708" x="1069975" y="7058025"/>
          <p14:tracePt t="381725" x="1104900" y="7092950"/>
          <p14:tracePt t="381742" x="1139825" y="7129463"/>
          <p14:tracePt t="381758" x="1152525" y="7153275"/>
          <p14:tracePt t="381791" x="1176338" y="7153275"/>
          <p14:tracePt t="381808" x="1187450" y="7164388"/>
          <p14:tracePt t="381825" x="1211263" y="7177088"/>
          <p14:tracePt t="381841" x="1223963" y="7177088"/>
          <p14:tracePt t="381874" x="1235075" y="7177088"/>
          <p14:tracePt t="381924" x="1247775" y="7177088"/>
          <p14:tracePt t="381935" x="1258888" y="7177088"/>
          <p14:tracePt t="381958" x="1271588" y="7177088"/>
          <p14:tracePt t="381966" x="1282700" y="7177088"/>
          <p14:tracePt t="381975" x="1295400" y="7164388"/>
          <p14:tracePt t="381992" x="1330325" y="7153275"/>
          <p14:tracePt t="382008" x="1354138" y="7129463"/>
          <p14:tracePt t="382025" x="1377950" y="7105650"/>
          <p14:tracePt t="382131" x="1390650" y="7092950"/>
          <p14:tracePt t="382214" x="1401763" y="7081838"/>
          <p14:tracePt t="382238" x="1414463" y="7069138"/>
          <p14:tracePt t="382246" x="1414463" y="7058025"/>
          <p14:tracePt t="382261" x="1425575" y="7058025"/>
          <p14:tracePt t="382275" x="1425575" y="7045325"/>
          <p14:tracePt t="382303" x="1438275" y="7045325"/>
          <p14:tracePt t="382311" x="1449388" y="7034213"/>
          <p14:tracePt t="382327" x="1462088" y="7034213"/>
          <p14:tracePt t="382341" x="1485900" y="7010400"/>
          <p14:tracePt t="382358" x="1497013" y="7010400"/>
          <p14:tracePt t="382671" x="1497013" y="6997700"/>
          <p14:tracePt t="382836" x="1497013" y="6986588"/>
          <p14:tracePt t="382909" x="1497013" y="6973888"/>
          <p14:tracePt t="388291" x="1509713" y="6973888"/>
          <p14:tracePt t="388298" x="1520825" y="6973888"/>
          <p14:tracePt t="388375" x="1531938" y="6973888"/>
          <p14:tracePt t="388396" x="1555750" y="6973888"/>
          <p14:tracePt t="388404" x="1579563" y="6973888"/>
          <p14:tracePt t="388412" x="1592263" y="6973888"/>
          <p14:tracePt t="388424" x="1603375" y="6997700"/>
          <p14:tracePt t="388440" x="1639888" y="7034213"/>
          <p14:tracePt t="388457" x="1674813" y="7092950"/>
          <p14:tracePt t="388474" x="1687513" y="7129463"/>
          <p14:tracePt t="388490" x="1698625" y="7164388"/>
          <p14:tracePt t="388506" x="1711325" y="7164388"/>
          <p14:tracePt t="388523" x="1722438" y="7164388"/>
          <p14:tracePt t="388557" x="1722438" y="7153275"/>
          <p14:tracePt t="388572" x="1722438" y="7140575"/>
          <p14:tracePt t="388590" x="1735138" y="7140575"/>
          <p14:tracePt t="388616" x="1746250" y="7153275"/>
          <p14:tracePt t="388625" x="1770063" y="7164388"/>
          <p14:tracePt t="388640" x="1830388" y="7188200"/>
          <p14:tracePt t="388658" x="1878013" y="7212013"/>
          <p14:tracePt t="388674" x="1912938" y="7212013"/>
          <p14:tracePt t="388692" x="1924050" y="7212013"/>
          <p14:tracePt t="388707" x="1936750" y="7212013"/>
          <p14:tracePt t="388723" x="1947863" y="7212013"/>
          <p14:tracePt t="388740" x="1984375" y="7212013"/>
          <p14:tracePt t="388757" x="2055813" y="7212013"/>
          <p14:tracePt t="388774" x="2114550" y="7212013"/>
          <p14:tracePt t="388790" x="2174875" y="7212013"/>
          <p14:tracePt t="388807" x="2222500" y="7212013"/>
          <p14:tracePt t="388823" x="2257425" y="7200900"/>
          <p14:tracePt t="388841" x="2292350" y="7200900"/>
          <p14:tracePt t="388858" x="2316163" y="7188200"/>
          <p14:tracePt t="388876" x="2352675" y="7164388"/>
          <p14:tracePt t="388893" x="2387600" y="7153275"/>
          <p14:tracePt t="388910" x="2424113" y="7140575"/>
          <p14:tracePt t="388926" x="2447925" y="7129463"/>
          <p14:tracePt t="388943" x="2482850" y="7116763"/>
          <p14:tracePt t="388959" x="2506663" y="7116763"/>
          <p14:tracePt t="388976" x="2543175" y="7092950"/>
          <p14:tracePt t="388993" x="2601913" y="7069138"/>
          <p14:tracePt t="389009" x="2638425" y="7058025"/>
          <p14:tracePt t="389025" x="2649538" y="7045325"/>
          <p14:tracePt t="389125" x="2673350" y="7045325"/>
          <p14:tracePt t="389140" x="2684463" y="7034213"/>
          <p14:tracePt t="389155" x="2697163" y="7034213"/>
          <p14:tracePt t="389179" x="2708275" y="7021513"/>
          <p14:tracePt t="389186" x="2720975" y="7021513"/>
          <p14:tracePt t="389193" x="2732088" y="7010400"/>
          <p14:tracePt t="389214" x="2744788" y="7010400"/>
          <p14:tracePt t="389222" x="2744788" y="6997700"/>
          <p14:tracePt t="389240" x="2768600" y="6997700"/>
          <p14:tracePt t="389256" x="2779713" y="6986588"/>
          <p14:tracePt t="389274" x="2779713" y="6973888"/>
          <p14:tracePt t="389487" x="2779713" y="6962775"/>
          <p14:tracePt t="389537" x="2792413" y="6962775"/>
          <p14:tracePt t="389581" x="2792413" y="6950075"/>
          <p14:tracePt t="389745" x="2792413" y="6938963"/>
          <p14:tracePt t="396284" x="2803525" y="6938963"/>
          <p14:tracePt t="396292" x="2840038" y="6950075"/>
          <p14:tracePt t="396299" x="2887663" y="6986588"/>
          <p14:tracePt t="396306" x="2935288" y="7045325"/>
          <p14:tracePt t="396321" x="2982913" y="7116763"/>
          <p14:tracePt t="396338" x="3052763" y="7270750"/>
          <p14:tracePt t="396354" x="3089275" y="7366000"/>
          <p14:tracePt t="396371" x="3124200" y="7413625"/>
          <p14:tracePt t="396387" x="3124200" y="7450138"/>
          <p14:tracePt t="396404" x="3113088" y="7461250"/>
          <p14:tracePt t="396421" x="3100388" y="7461250"/>
          <p14:tracePt t="396562" x="3100388" y="7473950"/>
          <p14:tracePt t="396570" x="3089275" y="7473950"/>
          <p14:tracePt t="396579" x="3076575" y="7450138"/>
          <p14:tracePt t="396590" x="3065463" y="7402513"/>
          <p14:tracePt t="396606" x="3065463" y="7259638"/>
          <p14:tracePt t="396623" x="3076575" y="7188200"/>
          <p14:tracePt t="396660" x="3076575" y="7177088"/>
          <p14:tracePt t="396674" x="3052763" y="7140575"/>
          <p14:tracePt t="396677" x="3041650" y="7129463"/>
          <p14:tracePt t="396691" x="3017838" y="7129463"/>
          <p14:tracePt t="396707" x="3006725" y="7116763"/>
          <p14:tracePt t="396724" x="2994025" y="7105650"/>
          <p14:tracePt t="396741" x="2982913" y="7092950"/>
          <p14:tracePt t="396774" x="2970213" y="7092950"/>
          <p14:tracePt t="396792" x="2970213" y="7105650"/>
          <p14:tracePt t="396808" x="2959100" y="7105650"/>
          <p14:tracePt t="396886" x="2959100" y="7116763"/>
          <p14:tracePt t="396894" x="2982913" y="7129463"/>
          <p14:tracePt t="396909" x="3041650" y="7164388"/>
          <p14:tracePt t="396925" x="3100388" y="7200900"/>
          <p14:tracePt t="396941" x="3148013" y="7235825"/>
          <p14:tracePt t="396957" x="3184525" y="7259638"/>
          <p14:tracePt t="396974" x="3208338" y="7270750"/>
          <p14:tracePt t="396991" x="3219450" y="7270750"/>
          <p14:tracePt t="397007" x="3243263" y="7270750"/>
          <p14:tracePt t="397023" x="3255963" y="7270750"/>
          <p14:tracePt t="397040" x="3290888" y="7270750"/>
          <p14:tracePt t="397057" x="3314700" y="7270750"/>
          <p14:tracePt t="397074" x="3351213" y="7270750"/>
          <p14:tracePt t="397184" x="3362325" y="7270750"/>
          <p14:tracePt t="397193" x="3375025" y="7270750"/>
          <p14:tracePt t="397209" x="3386138" y="7270750"/>
          <p14:tracePt t="397369" x="3398838" y="7259638"/>
          <p14:tracePt t="397378" x="3409950" y="7248525"/>
          <p14:tracePt t="397386" x="3421063" y="7248525"/>
          <p14:tracePt t="397404" x="3457575" y="7224713"/>
          <p14:tracePt t="397420" x="3468688" y="7212013"/>
          <p14:tracePt t="397437" x="3481388" y="7188200"/>
          <p14:tracePt t="397455" x="3516313" y="7164388"/>
          <p14:tracePt t="397473" x="3552825" y="7140575"/>
          <p14:tracePt t="397490" x="3576638" y="7105650"/>
          <p14:tracePt t="397507" x="3600450" y="7081838"/>
          <p14:tracePt t="397522" x="3600450" y="7058025"/>
          <p14:tracePt t="397539" x="3600450" y="7045325"/>
          <p14:tracePt t="397555" x="3611563" y="7045325"/>
          <p14:tracePt t="397571" x="3624263" y="7034213"/>
          <p14:tracePt t="397587" x="3624263" y="7021513"/>
          <p14:tracePt t="397605" x="3635375" y="7021513"/>
          <p14:tracePt t="397621" x="3648075" y="6986588"/>
          <p14:tracePt t="397637" x="3659188" y="6973888"/>
          <p14:tracePt t="397654" x="3671888" y="6973888"/>
          <p14:tracePt t="397670" x="3671888" y="6962775"/>
          <p14:tracePt t="397791" x="3671888" y="6950075"/>
          <p14:tracePt t="397865" x="3671888" y="6938963"/>
          <p14:tracePt t="397977" x="3671888" y="6926263"/>
          <p14:tracePt t="403472" x="3671888" y="6938963"/>
          <p14:tracePt t="403492" x="3683000" y="6950075"/>
          <p14:tracePt t="403500" x="3683000" y="6962775"/>
          <p14:tracePt t="403508" x="3706813" y="6973888"/>
          <p14:tracePt t="403520" x="3719513" y="6997700"/>
          <p14:tracePt t="403536" x="3743325" y="7045325"/>
          <p14:tracePt t="403553" x="3778250" y="7092950"/>
          <p14:tracePt t="403570" x="3836988" y="7153275"/>
          <p14:tracePt t="403587" x="3873500" y="7200900"/>
          <p14:tracePt t="403603" x="3944938" y="7248525"/>
          <p14:tracePt t="403620" x="4064000" y="7307263"/>
          <p14:tracePt t="403637" x="4194175" y="7354888"/>
          <p14:tracePt t="403653" x="4229100" y="7389813"/>
          <p14:tracePt t="403670" x="4289425" y="7426325"/>
          <p14:tracePt t="403686" x="4300538" y="7426325"/>
          <p14:tracePt t="403959" x="4300538" y="7413625"/>
          <p14:tracePt t="403967" x="4324350" y="7389813"/>
          <p14:tracePt t="403973" x="4337050" y="7366000"/>
          <p14:tracePt t="403987" x="4371975" y="7331075"/>
          <p14:tracePt t="404004" x="4395788" y="7307263"/>
          <p14:tracePt t="404020" x="4408488" y="7270750"/>
          <p14:tracePt t="404037" x="4419600" y="7259638"/>
          <p14:tracePt t="404053" x="4432300" y="7235825"/>
          <p14:tracePt t="404070" x="4432300" y="7224713"/>
          <p14:tracePt t="404147" x="4432300" y="7212013"/>
          <p14:tracePt t="404159" x="4443413" y="7200900"/>
          <p14:tracePt t="404165" x="4443413" y="7188200"/>
          <p14:tracePt t="404182" x="4456113" y="7177088"/>
          <p14:tracePt t="404197" x="4456113" y="7164388"/>
          <p14:tracePt t="404223" x="4467225" y="7153275"/>
          <p14:tracePt t="404251" x="4479925" y="7140575"/>
          <p14:tracePt t="404268" x="4479925" y="7129463"/>
          <p14:tracePt t="404289" x="4491038" y="7116763"/>
          <p14:tracePt t="404305" x="4491038" y="7105650"/>
          <p14:tracePt t="404313" x="4503738" y="7105650"/>
          <p14:tracePt t="404321" x="4503738" y="7092950"/>
          <p14:tracePt t="404336" x="4514850" y="7081838"/>
          <p14:tracePt t="404353" x="4527550" y="7069138"/>
          <p14:tracePt t="404369" x="4538663" y="7058025"/>
          <p14:tracePt t="404387" x="4562475" y="7021513"/>
          <p14:tracePt t="404403" x="4573588" y="7021513"/>
          <p14:tracePt t="404419" x="4586288" y="7010400"/>
          <p14:tracePt t="404436" x="4586288" y="6997700"/>
          <p14:tracePt t="404817" x="4586288" y="6986588"/>
          <p14:tracePt t="404891" x="4586288" y="6973888"/>
          <p14:tracePt t="405426" x="4586288" y="6986588"/>
          <p14:tracePt t="405511" x="4586288" y="6997700"/>
          <p14:tracePt t="405531" x="4586288" y="7010400"/>
          <p14:tracePt t="405547" x="4586288" y="7021513"/>
          <p14:tracePt t="405561" x="4586288" y="7034213"/>
          <p14:tracePt t="405571" x="4586288" y="7045325"/>
          <p14:tracePt t="405586" x="4573588" y="7045325"/>
          <p14:tracePt t="405635" x="4562475" y="7045325"/>
          <p14:tracePt t="405643" x="4562475" y="7034213"/>
          <p14:tracePt t="405663" x="4562475" y="7021513"/>
          <p14:tracePt t="405679" x="4562475" y="7010400"/>
          <p14:tracePt t="405693" x="4562475" y="6997700"/>
          <p14:tracePt t="405702" x="4562475" y="6986588"/>
          <p14:tracePt t="405719" x="4562475" y="6973888"/>
          <p14:tracePt t="405783" x="4549775" y="6973888"/>
          <p14:tracePt t="405799" x="4538663" y="6973888"/>
          <p14:tracePt t="405805" x="4527550" y="6973888"/>
          <p14:tracePt t="405822" x="4514850" y="6973888"/>
          <p14:tracePt t="405945" x="4503738" y="6973888"/>
          <p14:tracePt t="405953" x="4491038" y="6973888"/>
          <p14:tracePt t="405961" x="4467225" y="6973888"/>
          <p14:tracePt t="405970" x="4443413" y="6973888"/>
          <p14:tracePt t="405986" x="4371975" y="6962775"/>
          <p14:tracePt t="406003" x="4313238" y="6962775"/>
          <p14:tracePt t="406019" x="4241800" y="6938963"/>
          <p14:tracePt t="406036" x="4194175" y="6938963"/>
          <p14:tracePt t="406053" x="4157663" y="6926263"/>
          <p14:tracePt t="406069" x="4111625" y="6915150"/>
          <p14:tracePt t="406086" x="4075113" y="6915150"/>
          <p14:tracePt t="406102" x="4040188" y="6902450"/>
          <p14:tracePt t="406119" x="4003675" y="6902450"/>
          <p14:tracePt t="406136" x="3968750" y="6902450"/>
          <p14:tracePt t="406171" x="3968750" y="6915150"/>
          <p14:tracePt t="406189" x="3956050" y="6915150"/>
          <p14:tracePt t="406209" x="3944938" y="6926263"/>
          <p14:tracePt t="406225" x="3921125" y="6926263"/>
          <p14:tracePt t="406236" x="3908425" y="6938963"/>
          <p14:tracePt t="406252" x="3873500" y="6950075"/>
          <p14:tracePt t="406269" x="3849688" y="6950075"/>
          <p14:tracePt t="406286" x="3813175" y="6950075"/>
          <p14:tracePt t="406303" x="3789363" y="6950075"/>
          <p14:tracePt t="406319" x="3730625" y="6950075"/>
          <p14:tracePt t="406335" x="3683000" y="6950075"/>
          <p14:tracePt t="406352" x="3648075" y="6950075"/>
          <p14:tracePt t="406369" x="3600450" y="6938963"/>
          <p14:tracePt t="406385" x="3552825" y="6926263"/>
          <p14:tracePt t="406402" x="3444875" y="6926263"/>
          <p14:tracePt t="406419" x="3303588" y="6902450"/>
          <p14:tracePt t="406436" x="3113088" y="6891338"/>
          <p14:tracePt t="406452" x="2982913" y="6878638"/>
          <p14:tracePt t="406469" x="2840038" y="6878638"/>
          <p14:tracePt t="406486" x="2673350" y="6878638"/>
          <p14:tracePt t="406502" x="2578100" y="6891338"/>
          <p14:tracePt t="406519" x="2506663" y="6902450"/>
          <p14:tracePt t="406536" x="2471738" y="6915150"/>
          <p14:tracePt t="406552" x="2424113" y="6926263"/>
          <p14:tracePt t="406569" x="2376488" y="6926263"/>
          <p14:tracePt t="406586" x="2316163" y="6926263"/>
          <p14:tracePt t="406602" x="2257425" y="6938963"/>
          <p14:tracePt t="406619" x="2185988" y="6938963"/>
          <p14:tracePt t="406636" x="2103438" y="6938963"/>
          <p14:tracePt t="406652" x="2055813" y="6938963"/>
          <p14:tracePt t="406669" x="2043113" y="6938963"/>
          <p14:tracePt t="406685" x="2019300" y="6938963"/>
          <p14:tracePt t="406755" x="2019300" y="6950075"/>
          <p14:tracePt t="406791" x="2008188" y="6950075"/>
          <p14:tracePt t="406807" x="1995488" y="6962775"/>
          <p14:tracePt t="406821" x="1971675" y="6962775"/>
          <p14:tracePt t="406837" x="1960563" y="6962775"/>
          <p14:tracePt t="406853" x="1947863" y="6962775"/>
          <p14:tracePt t="406993" x="1947863" y="6973888"/>
          <p14:tracePt t="407007" x="1936750" y="6973888"/>
          <p14:tracePt t="407015" x="1924050" y="6973888"/>
          <p14:tracePt t="407031" x="1912938" y="6973888"/>
          <p14:tracePt t="407055" x="1912938" y="6986588"/>
          <p14:tracePt t="407061" x="1900238" y="6986588"/>
          <p14:tracePt t="407070" x="1889125" y="6986588"/>
          <p14:tracePt t="407085" x="1865313" y="6986588"/>
          <p14:tracePt t="407102" x="1854200" y="6986588"/>
          <p14:tracePt t="407119" x="1841500" y="6986588"/>
          <p14:tracePt t="407152" x="1841500" y="6997700"/>
          <p14:tracePt t="407169" x="1817688" y="7010400"/>
          <p14:tracePt t="407186" x="1782763" y="7010400"/>
          <p14:tracePt t="407220" x="1758950" y="7021513"/>
          <p14:tracePt t="407224" x="1711325" y="7034213"/>
          <p14:tracePt t="407236" x="1698625" y="7034213"/>
          <p14:tracePt t="407252" x="1651000" y="7034213"/>
          <p14:tracePt t="407286" x="1639888" y="7034213"/>
          <p14:tracePt t="407302" x="1639888" y="7045325"/>
          <p14:tracePt t="407319" x="1616075" y="7045325"/>
          <p14:tracePt t="407336" x="1603375" y="7045325"/>
          <p14:tracePt t="407352" x="1592263" y="7058025"/>
          <p14:tracePt t="407369" x="1579563" y="7058025"/>
          <p14:tracePt t="407577" x="1568450" y="7058025"/>
          <p14:tracePt t="408015" x="1568450" y="7045325"/>
          <p14:tracePt t="410025" x="1568450" y="7058025"/>
          <p14:tracePt t="410039" x="1568450" y="7069138"/>
          <p14:tracePt t="410047" x="1555750" y="7081838"/>
          <p14:tracePt t="410063" x="1531938" y="7105650"/>
          <p14:tracePt t="410079" x="1520825" y="7129463"/>
          <p14:tracePt t="410087" x="1509713" y="7140575"/>
          <p14:tracePt t="410102" x="1485900" y="7177088"/>
          <p14:tracePt t="410118" x="1462088" y="7212013"/>
          <p14:tracePt t="410135" x="1425575" y="7248525"/>
          <p14:tracePt t="410151" x="1414463" y="7294563"/>
          <p14:tracePt t="410168" x="1390650" y="7342188"/>
          <p14:tracePt t="410185" x="1366838" y="7389813"/>
          <p14:tracePt t="410187" x="1354138" y="7413625"/>
          <p14:tracePt t="410201" x="1354138" y="7437438"/>
          <p14:tracePt t="410218" x="1319213" y="7485063"/>
          <p14:tracePt t="410235" x="1271588" y="7569200"/>
          <p14:tracePt t="410252" x="1247775" y="7627938"/>
          <p14:tracePt t="410268" x="1223963" y="7675563"/>
          <p14:tracePt t="410285" x="1223963" y="7699375"/>
          <p14:tracePt t="410301" x="1223963" y="7723188"/>
          <p14:tracePt t="410318" x="1235075" y="7723188"/>
          <p14:tracePt t="410334" x="1271588" y="7710488"/>
          <p14:tracePt t="410351" x="1306513" y="7699375"/>
          <p14:tracePt t="410368" x="1343025" y="7699375"/>
          <p14:tracePt t="410385" x="1377950" y="7639050"/>
          <p14:tracePt t="410401" x="1377950" y="7532688"/>
          <p14:tracePt t="410418" x="1401763" y="7532688"/>
          <p14:tracePt t="410435" x="1438275" y="7473950"/>
          <p14:tracePt t="410452" x="1462088" y="7437438"/>
          <p14:tracePt t="410468" x="1485900" y="7402513"/>
          <p14:tracePt t="410484" x="1509713" y="7378700"/>
          <p14:tracePt t="410501" x="1531938" y="7354888"/>
          <p14:tracePt t="410518" x="1568450" y="7307263"/>
          <p14:tracePt t="410535" x="1603375" y="7259638"/>
          <p14:tracePt t="410551" x="1674813" y="7200900"/>
          <p14:tracePt t="410568" x="1698625" y="7164388"/>
          <p14:tracePt t="410585" x="1746250" y="7153275"/>
          <p14:tracePt t="410601" x="1770063" y="7153275"/>
          <p14:tracePt t="410618" x="1793875" y="7153275"/>
          <p14:tracePt t="410634" x="1806575" y="7153275"/>
          <p14:tracePt t="410651" x="1830388" y="7153275"/>
          <p14:tracePt t="410668" x="1830388" y="7164388"/>
          <p14:tracePt t="410691" x="1841500" y="7177088"/>
          <p14:tracePt t="410719" x="1841500" y="7188200"/>
          <p14:tracePt t="410737" x="1841500" y="7200900"/>
          <p14:tracePt t="410745" x="1841500" y="7212013"/>
          <p14:tracePt t="410761" x="1841500" y="7224713"/>
          <p14:tracePt t="410777" x="1830388" y="7235825"/>
          <p14:tracePt t="410787" x="1817688" y="7259638"/>
          <p14:tracePt t="410801" x="1782763" y="7294563"/>
          <p14:tracePt t="410818" x="1735138" y="7318375"/>
          <p14:tracePt t="410834" x="1698625" y="7331075"/>
          <p14:tracePt t="410851" x="1651000" y="7342188"/>
          <p14:tracePt t="410867" x="1616075" y="7354888"/>
          <p14:tracePt t="410884" x="1579563" y="7354888"/>
          <p14:tracePt t="410901" x="1531938" y="7354888"/>
          <p14:tracePt t="410918" x="1497013" y="7354888"/>
          <p14:tracePt t="410934" x="1485900" y="7366000"/>
          <p14:tracePt t="410951" x="1449388" y="7378700"/>
          <p14:tracePt t="410968" x="1414463" y="7389813"/>
          <p14:tracePt t="410984" x="1390650" y="7402513"/>
          <p14:tracePt t="411001" x="1330325" y="7437438"/>
          <p14:tracePt t="411018" x="1306513" y="7461250"/>
          <p14:tracePt t="411034" x="1282700" y="7485063"/>
          <p14:tracePt t="411051" x="1271588" y="7485063"/>
          <p14:tracePt t="411129" x="1271588" y="7497763"/>
          <p14:tracePt t="411161" x="1271588" y="7521575"/>
          <p14:tracePt t="411169" x="1282700" y="7521575"/>
          <p14:tracePt t="411176" x="1295400" y="7532688"/>
          <p14:tracePt t="411185" x="1319213" y="7545388"/>
          <p14:tracePt t="411201" x="1354138" y="7545388"/>
          <p14:tracePt t="411218" x="1390650" y="7556500"/>
          <p14:tracePt t="411235" x="1425575" y="7569200"/>
          <p14:tracePt t="411251" x="1449388" y="7569200"/>
          <p14:tracePt t="411268" x="1462088" y="7569200"/>
          <p14:tracePt t="411284" x="1462088" y="7580313"/>
          <p14:tracePt t="411302" x="1438275" y="7604125"/>
          <p14:tracePt t="411389" x="1449388" y="7604125"/>
          <p14:tracePt t="411397" x="1449388" y="7593013"/>
          <p14:tracePt t="411405" x="1462088" y="7580313"/>
          <p14:tracePt t="411417" x="1473200" y="7569200"/>
          <p14:tracePt t="411434" x="1509713" y="7556500"/>
          <p14:tracePt t="411451" x="1544638" y="7532688"/>
          <p14:tracePt t="411468" x="1651000" y="7485063"/>
          <p14:tracePt t="411484" x="1782763" y="7437438"/>
          <p14:tracePt t="411501" x="1924050" y="7389813"/>
          <p14:tracePt t="411518" x="2066925" y="7342188"/>
          <p14:tracePt t="411534" x="2198688" y="7307263"/>
          <p14:tracePt t="411551" x="2339975" y="7259638"/>
          <p14:tracePt t="411568" x="2411413" y="7235825"/>
          <p14:tracePt t="411584" x="2482850" y="7212013"/>
          <p14:tracePt t="411601" x="2530475" y="7200900"/>
          <p14:tracePt t="411617" x="2590800" y="7177088"/>
          <p14:tracePt t="411634" x="2638425" y="7153275"/>
          <p14:tracePt t="411651" x="2744788" y="7129463"/>
          <p14:tracePt t="411667" x="2863850" y="7092950"/>
          <p14:tracePt t="411684" x="3017838" y="7069138"/>
          <p14:tracePt t="411701" x="3089275" y="7034213"/>
          <p14:tracePt t="411718" x="3148013" y="7021513"/>
          <p14:tracePt t="411734" x="3171825" y="6997700"/>
          <p14:tracePt t="411751" x="3208338" y="6986588"/>
          <p14:tracePt t="411768" x="3219450" y="6962775"/>
          <p14:tracePt t="411801" x="3232150" y="6962775"/>
          <p14:tracePt t="411827" x="3243263" y="6950075"/>
          <p14:tracePt t="411843" x="3267075" y="6938963"/>
          <p14:tracePt t="411853" x="3279775" y="6938963"/>
          <p14:tracePt t="411868" x="3290888" y="6926263"/>
          <p14:tracePt t="411951" x="3303588" y="6938963"/>
          <p14:tracePt t="411959" x="3338513" y="6938963"/>
          <p14:tracePt t="411969" x="3351213" y="6938963"/>
          <p14:tracePt t="411984" x="3375025" y="6938963"/>
          <p14:tracePt t="412001" x="3409950" y="6950075"/>
          <p14:tracePt t="412017" x="3457575" y="6962775"/>
          <p14:tracePt t="412034" x="3481388" y="6962775"/>
          <p14:tracePt t="412051" x="3516313" y="6973888"/>
          <p14:tracePt t="412068" x="3563938" y="6986588"/>
          <p14:tracePt t="412084" x="3587750" y="6986588"/>
          <p14:tracePt t="412101" x="3624263" y="6986588"/>
          <p14:tracePt t="412117" x="3659188" y="6986588"/>
          <p14:tracePt t="412134" x="3683000" y="6986588"/>
          <p14:tracePt t="412151" x="3719513" y="6986588"/>
          <p14:tracePt t="412167" x="3754438" y="6997700"/>
          <p14:tracePt t="412184" x="3802063" y="7010400"/>
          <p14:tracePt t="412186" x="3836988" y="7010400"/>
          <p14:tracePt t="412201" x="3908425" y="7021513"/>
          <p14:tracePt t="412217" x="4027488" y="7034213"/>
          <p14:tracePt t="412234" x="4157663" y="7045325"/>
          <p14:tracePt t="412251" x="4241800" y="7058025"/>
          <p14:tracePt t="412268" x="4300538" y="7069138"/>
          <p14:tracePt t="412285" x="4337050" y="7069138"/>
          <p14:tracePt t="412301" x="4360863" y="7069138"/>
          <p14:tracePt t="412318" x="4395788" y="7069138"/>
          <p14:tracePt t="412351" x="4419600" y="7058025"/>
          <p14:tracePt t="412367" x="4432300" y="7058025"/>
          <p14:tracePt t="412384" x="4467225" y="7045325"/>
          <p14:tracePt t="412401" x="4491038" y="7034213"/>
          <p14:tracePt t="412417" x="4503738" y="7034213"/>
          <p14:tracePt t="412471" x="4514850" y="7034213"/>
          <p14:tracePt t="412565" x="4527550" y="7034213"/>
          <p14:tracePt t="412571" x="4549775" y="7034213"/>
          <p14:tracePt t="412583" x="4562475" y="7034213"/>
          <p14:tracePt t="412601" x="4610100" y="7021513"/>
          <p14:tracePt t="412617" x="4633913" y="7010400"/>
          <p14:tracePt t="412634" x="4681538" y="6997700"/>
          <p14:tracePt t="412650" x="4705350" y="6997700"/>
          <p14:tracePt t="412703" x="4716463" y="6986588"/>
          <p14:tracePt t="412723" x="4729163" y="6986588"/>
          <p14:tracePt t="412831" x="4729163" y="6973888"/>
          <p14:tracePt t="412889" x="4716463" y="6973888"/>
          <p14:tracePt t="412925" x="4705350" y="6973888"/>
          <p14:tracePt t="412941" x="4692650" y="6973888"/>
          <p14:tracePt t="412963" x="4692650" y="6986588"/>
          <p14:tracePt t="412971" x="4681538" y="6986588"/>
          <p14:tracePt t="413049" x="4681538" y="6973888"/>
          <p14:tracePt t="413069" x="4681538" y="6962775"/>
          <p14:tracePt t="413119" x="4681538" y="6950075"/>
          <p14:tracePt t="415741" x="4681538" y="6938963"/>
          <p14:tracePt t="415907" x="4692650" y="6938963"/>
          <p14:tracePt t="415935" x="4705350" y="6938963"/>
          <p14:tracePt t="415981" x="4705350" y="6926263"/>
          <p14:tracePt t="416043" x="4705350" y="6915150"/>
          <p14:tracePt t="416093" x="4716463" y="6915150"/>
          <p14:tracePt t="416267" x="4729163" y="6915150"/>
          <p14:tracePt t="416319" x="4729163" y="6902450"/>
          <p14:tracePt t="416651" x="4740275" y="6891338"/>
          <p14:tracePt t="416663" x="4752975" y="6891338"/>
          <p14:tracePt t="416671" x="4752975" y="6878638"/>
          <p14:tracePt t="416685" x="4764088" y="6867525"/>
          <p14:tracePt t="416703" x="4776788" y="6867525"/>
          <p14:tracePt t="416721" x="4776788" y="6856413"/>
          <p14:tracePt t="417083" x="4787900" y="6867525"/>
          <p14:tracePt t="417089" x="4787900" y="6878638"/>
          <p14:tracePt t="417098" x="4787900" y="6891338"/>
          <p14:tracePt t="417116" x="4787900" y="6926263"/>
          <p14:tracePt t="417133" x="4776788" y="6997700"/>
          <p14:tracePt t="417150" x="4740275" y="7081838"/>
          <p14:tracePt t="417166" x="4657725" y="7200900"/>
          <p14:tracePt t="417183" x="4443413" y="7413625"/>
          <p14:tracePt t="417218" x="4252913" y="7675563"/>
          <p14:tracePt t="417233" x="4157663" y="7710488"/>
          <p14:tracePt t="417250" x="4122738" y="7747000"/>
          <p14:tracePt t="417266" x="4122738" y="7770813"/>
          <p14:tracePt t="417283" x="4135438" y="7781925"/>
          <p14:tracePt t="417301" x="4146550" y="7770813"/>
          <p14:tracePt t="417316" x="4170363" y="7747000"/>
          <p14:tracePt t="417333" x="4205288" y="7710488"/>
          <p14:tracePt t="417350" x="4265613" y="7662863"/>
          <p14:tracePt t="417366" x="4289425" y="7686675"/>
          <p14:tracePt t="417383" x="4313238" y="7686675"/>
          <p14:tracePt t="417423" x="4313238" y="7675563"/>
          <p14:tracePt t="417433" x="4300538" y="7675563"/>
          <p14:tracePt t="417449" x="4289425" y="7662863"/>
          <p14:tracePt t="417466" x="4276725" y="7639050"/>
          <p14:tracePt t="417483" x="4276725" y="7627938"/>
          <p14:tracePt t="417518" x="4265613" y="7627938"/>
          <p14:tracePt t="417535" x="4252913" y="7639050"/>
          <p14:tracePt t="417549" x="4252913" y="7651750"/>
          <p14:tracePt t="417566" x="4241800" y="7686675"/>
          <p14:tracePt t="417582" x="4229100" y="7710488"/>
          <p14:tracePt t="417600" x="4229100" y="7747000"/>
          <p14:tracePt t="417616" x="4217988" y="7781925"/>
          <p14:tracePt t="417633" x="4205288" y="7805738"/>
          <p14:tracePt t="417649" x="4194175" y="7842250"/>
          <p14:tracePt t="417666" x="4157663" y="7866063"/>
          <p14:tracePt t="417682" x="4146550" y="7889875"/>
          <p14:tracePt t="417684" x="4146550" y="7900988"/>
          <p14:tracePt t="417699" x="4122738" y="7937500"/>
          <p14:tracePt t="417716" x="4098925" y="7972425"/>
          <p14:tracePt t="417732" x="4075113" y="8008938"/>
          <p14:tracePt t="417749" x="4051300" y="8031163"/>
          <p14:tracePt t="417766" x="4040188" y="8054975"/>
          <p14:tracePt t="417782" x="4016375" y="8078788"/>
          <p14:tracePt t="417799" x="4003675" y="8091488"/>
          <p14:tracePt t="417816" x="3992563" y="8091488"/>
          <p14:tracePt t="417833" x="3979863" y="8091488"/>
          <p14:tracePt t="417851" x="3956050" y="8102600"/>
          <p14:tracePt t="417866" x="3944938" y="8102600"/>
          <p14:tracePt t="417882" x="3921125" y="8102600"/>
          <p14:tracePt t="417899" x="3908425" y="8102600"/>
          <p14:tracePt t="417916" x="3860800" y="8078788"/>
          <p14:tracePt t="417932" x="3825875" y="8043863"/>
          <p14:tracePt t="417949" x="3802063" y="8008938"/>
          <p14:tracePt t="417966" x="3778250" y="7961313"/>
          <p14:tracePt t="417982" x="3767138" y="7924800"/>
          <p14:tracePt t="417999" x="3743325" y="7877175"/>
          <p14:tracePt t="418015" x="3743325" y="7818438"/>
          <p14:tracePt t="418034" x="3706813" y="7734300"/>
          <p14:tracePt t="418049" x="3706813" y="7686675"/>
          <p14:tracePt t="418066" x="3683000" y="7651750"/>
          <p14:tracePt t="418082" x="3683000" y="7627938"/>
          <p14:tracePt t="418099" x="3683000" y="7593013"/>
          <p14:tracePt t="418116" x="3683000" y="7556500"/>
          <p14:tracePt t="418132" x="3683000" y="7532688"/>
          <p14:tracePt t="418149" x="3683000" y="7497763"/>
          <p14:tracePt t="418166" x="3695700" y="7450138"/>
          <p14:tracePt t="418182" x="3719513" y="7413625"/>
          <p14:tracePt t="418199" x="3730625" y="7389813"/>
          <p14:tracePt t="418216" x="3743325" y="7354888"/>
          <p14:tracePt t="418232" x="3754438" y="7318375"/>
          <p14:tracePt t="418249" x="3778250" y="7270750"/>
          <p14:tracePt t="418266" x="3802063" y="7235825"/>
          <p14:tracePt t="418282" x="3802063" y="7212013"/>
          <p14:tracePt t="418299" x="3802063" y="7200900"/>
          <p14:tracePt t="418332" x="3802063" y="7188200"/>
          <p14:tracePt t="418350" x="3802063" y="7164388"/>
          <p14:tracePt t="418366" x="3813175" y="7153275"/>
          <p14:tracePt t="418382" x="3813175" y="7140575"/>
          <p14:tracePt t="418400" x="3836988" y="7116763"/>
          <p14:tracePt t="418416" x="3849688" y="7105650"/>
          <p14:tracePt t="418434" x="3860800" y="7081838"/>
          <p14:tracePt t="418450" x="3873500" y="7069138"/>
          <p14:tracePt t="418466" x="3884613" y="7045325"/>
          <p14:tracePt t="418482" x="3897313" y="7010400"/>
          <p14:tracePt t="418498" x="3908425" y="7010400"/>
          <p14:tracePt t="418668" x="3908425" y="6997700"/>
          <p14:tracePt t="421536" x="3921125" y="6997700"/>
          <p14:tracePt t="421559" x="3932238" y="6997700"/>
          <p14:tracePt t="421575" x="3932238" y="6986588"/>
          <p14:tracePt t="421591" x="3944938" y="6986588"/>
          <p14:tracePt t="421601" x="3944938" y="6973888"/>
          <p14:tracePt t="421618" x="3968750" y="6973888"/>
          <p14:tracePt t="421625" x="3979863" y="6973888"/>
          <p14:tracePt t="421634" x="3992563" y="6962775"/>
          <p14:tracePt t="421649" x="4027488" y="6950075"/>
          <p14:tracePt t="421666" x="4040188" y="6950075"/>
          <p14:tracePt t="421682" x="4064000" y="6938963"/>
          <p14:tracePt t="421685" x="4075113" y="6938963"/>
          <p14:tracePt t="423607" x="4064000" y="6938963"/>
          <p14:tracePt t="423631" x="4051300" y="6938963"/>
          <p14:tracePt t="423636" x="4040188" y="6938963"/>
          <p14:tracePt t="423651" x="4027488" y="6938963"/>
          <p14:tracePt t="423665" x="4016375" y="6938963"/>
          <p14:tracePt t="423682" x="3979863" y="6938963"/>
          <p14:tracePt t="423699" x="3968750" y="6938963"/>
          <p14:tracePt t="423715" x="3944938" y="6938963"/>
          <p14:tracePt t="423732" x="3921125" y="6950075"/>
          <p14:tracePt t="423748" x="3884613" y="6973888"/>
          <p14:tracePt t="423765" x="3849688" y="6986588"/>
          <p14:tracePt t="423783" x="3836988" y="6986588"/>
          <p14:tracePt t="423863" x="3825875" y="6986588"/>
          <p14:tracePt t="423883" x="3813175" y="6986588"/>
          <p14:tracePt t="423987" x="3802063" y="6986588"/>
          <p14:tracePt t="424003" x="3802063" y="6973888"/>
          <p14:tracePt t="424010" x="3789363" y="6950075"/>
          <p14:tracePt t="424017" x="3778250" y="6938963"/>
          <p14:tracePt t="424031" x="3767138" y="6902450"/>
          <p14:tracePt t="424048" x="3743325" y="6867525"/>
          <p14:tracePt t="424064" x="3719513" y="6832600"/>
          <p14:tracePt t="424080" x="3695700" y="6819900"/>
          <p14:tracePt t="424097" x="3683000" y="6784975"/>
          <p14:tracePt t="424113" x="3671888" y="6748463"/>
          <p14:tracePt t="424131" x="3671888" y="6724650"/>
          <p14:tracePt t="424148" x="3659188" y="6689725"/>
          <p14:tracePt t="424164" x="3635375" y="6665913"/>
          <p14:tracePt t="424181" x="3635375" y="6642100"/>
          <p14:tracePt t="424198" x="3635375" y="6605588"/>
          <p14:tracePt t="424214" x="3635375" y="6581775"/>
          <p14:tracePt t="424231" x="3624263" y="6546850"/>
          <p14:tracePt t="424248" x="3624263" y="6510338"/>
          <p14:tracePt t="424265" x="3624263" y="6475413"/>
          <p14:tracePt t="424281" x="3624263" y="6440488"/>
          <p14:tracePt t="424298" x="3611563" y="6403975"/>
          <p14:tracePt t="424314" x="3611563" y="6380163"/>
          <p14:tracePt t="424331" x="3611563" y="6356350"/>
          <p14:tracePt t="424348" x="3611563" y="6332538"/>
          <p14:tracePt t="424366" x="3611563" y="6284913"/>
          <p14:tracePt t="424381" x="3611563" y="6261100"/>
          <p14:tracePt t="424397" x="3611563" y="6249988"/>
          <p14:tracePt t="424415" x="3611563" y="6237288"/>
          <p14:tracePt t="424432" x="3611563" y="6213475"/>
          <p14:tracePt t="425403" x="3600450" y="6213475"/>
          <p14:tracePt t="425411" x="3587750" y="6213475"/>
          <p14:tracePt t="425418" x="3587750" y="6226175"/>
          <p14:tracePt t="425433" x="3576638" y="6237288"/>
          <p14:tracePt t="425448" x="3563938" y="6261100"/>
          <p14:tracePt t="425464" x="3552825" y="6273800"/>
          <p14:tracePt t="425480" x="3540125" y="6284913"/>
          <p14:tracePt t="425497" x="3540125" y="6297613"/>
          <p14:tracePt t="425513" x="3529013" y="6308725"/>
          <p14:tracePt t="425530" x="3529013" y="6321425"/>
          <p14:tracePt t="425548" x="3529013" y="6332538"/>
          <p14:tracePt t="425887" x="3529013" y="6345238"/>
          <p14:tracePt t="425911" x="3516313" y="6369050"/>
          <p14:tracePt t="425919" x="3516313" y="6380163"/>
          <p14:tracePt t="425932" x="3516313" y="6416675"/>
          <p14:tracePt t="425949" x="3505200" y="6440488"/>
          <p14:tracePt t="425964" x="3505200" y="6464300"/>
          <p14:tracePt t="425981" x="3505200" y="6499225"/>
          <p14:tracePt t="425998" x="3505200" y="6523038"/>
          <p14:tracePt t="426014" x="3505200" y="6534150"/>
          <p14:tracePt t="426031" x="3505200" y="6546850"/>
          <p14:tracePt t="426065" x="3505200" y="6557963"/>
          <p14:tracePt t="426100" x="3505200" y="6570663"/>
          <p14:tracePt t="426161" x="3505200" y="6581775"/>
          <p14:tracePt t="426169" x="3492500" y="6581775"/>
          <p14:tracePt t="426181" x="3492500" y="6594475"/>
          <p14:tracePt t="426197" x="3492500" y="6605588"/>
          <p14:tracePt t="426213" x="3481388" y="6618288"/>
          <p14:tracePt t="426230" x="3457575" y="6653213"/>
          <p14:tracePt t="426246" x="3444875" y="6677025"/>
          <p14:tracePt t="426263" x="3433763" y="6689725"/>
          <p14:tracePt t="426280" x="3421063" y="6700838"/>
          <p14:tracePt t="426345" x="3421063" y="6713538"/>
          <p14:tracePt t="426368" x="3421063" y="6724650"/>
          <p14:tracePt t="426396" x="3409950" y="6724650"/>
          <p14:tracePt t="426508" x="3398838" y="6737350"/>
          <p14:tracePt t="426516" x="3386138" y="6737350"/>
          <p14:tracePt t="426523" x="3386138" y="6748463"/>
          <p14:tracePt t="426539" x="3375025" y="6761163"/>
          <p14:tracePt t="426550" x="3351213" y="6772275"/>
          <p14:tracePt t="426566" x="3327400" y="6808788"/>
          <p14:tracePt t="426583" x="3303588" y="6843713"/>
          <p14:tracePt t="426600" x="3267075" y="6891338"/>
          <p14:tracePt t="426615" x="3255963" y="6926263"/>
          <p14:tracePt t="426632" x="3243263" y="6962775"/>
          <p14:tracePt t="426649" x="3243263" y="6986588"/>
          <p14:tracePt t="426665" x="3232150" y="7021513"/>
          <p14:tracePt t="426682" x="3219450" y="7058025"/>
          <p14:tracePt t="426685" x="3219450" y="7069138"/>
          <p14:tracePt t="426699" x="3208338" y="7081838"/>
          <p14:tracePt t="426715" x="3195638" y="7116763"/>
          <p14:tracePt t="426851" x="3184525" y="7116763"/>
          <p14:tracePt t="426864" x="3171825" y="7129463"/>
          <p14:tracePt t="426870" x="3171825" y="7153275"/>
          <p14:tracePt t="426880" x="3160713" y="7177088"/>
          <p14:tracePt t="426897" x="3148013" y="7212013"/>
          <p14:tracePt t="426913" x="3136900" y="7235825"/>
          <p14:tracePt t="426930" x="3124200" y="7270750"/>
          <p14:tracePt t="426947" x="3124200" y="7307263"/>
          <p14:tracePt t="426964" x="3124200" y="7331075"/>
          <p14:tracePt t="426997" x="3113088" y="7331075"/>
          <p14:tracePt t="427094" x="3113088" y="7318375"/>
          <p14:tracePt t="427101" x="3124200" y="7307263"/>
          <p14:tracePt t="427116" x="3136900" y="7270750"/>
          <p14:tracePt t="427133" x="3171825" y="7212013"/>
          <p14:tracePt t="427147" x="3208338" y="7105650"/>
          <p14:tracePt t="427164" x="3255963" y="6950075"/>
          <p14:tracePt t="427180" x="3290888" y="6819900"/>
          <p14:tracePt t="427198" x="3338513" y="6677025"/>
          <p14:tracePt t="427229" x="3351213" y="6605588"/>
          <p14:tracePt t="427235" x="3386138" y="6557963"/>
          <p14:tracePt t="427247" x="3398838" y="6523038"/>
          <p14:tracePt t="427264" x="3398838" y="6510338"/>
          <p14:tracePt t="427280" x="3409950" y="6475413"/>
          <p14:tracePt t="427297" x="3421063" y="6451600"/>
          <p14:tracePt t="427313" x="3421063" y="6416675"/>
          <p14:tracePt t="427330" x="3444875" y="6380163"/>
          <p14:tracePt t="427347" x="3457575" y="6356350"/>
          <p14:tracePt t="427363" x="3457575" y="6308725"/>
          <p14:tracePt t="427380" x="3457575" y="6273800"/>
          <p14:tracePt t="427396" x="3468688" y="6249988"/>
          <p14:tracePt t="427414" x="3481388" y="6213475"/>
          <p14:tracePt t="427431" x="3481388" y="6178550"/>
          <p14:tracePt t="427447" x="3492500" y="6130925"/>
          <p14:tracePt t="427465" x="3505200" y="6118225"/>
          <p14:tracePt t="427480" x="3505200" y="6096000"/>
          <p14:tracePt t="427498" x="3505200" y="6083300"/>
          <p14:tracePt t="427617" x="3492500" y="6083300"/>
          <p14:tracePt t="427634" x="3481388" y="6083300"/>
          <p14:tracePt t="427649" x="3468688" y="6083300"/>
          <p14:tracePt t="427657" x="3457575" y="6083300"/>
          <p14:tracePt t="427665" x="3444875" y="6083300"/>
          <p14:tracePt t="428219" x="3444875" y="6096000"/>
          <p14:tracePt t="428266" x="3444875" y="6107113"/>
          <p14:tracePt t="428430" x="3444875" y="6118225"/>
          <p14:tracePt t="428438" x="3492500" y="6118225"/>
          <p14:tracePt t="428446" x="3552825" y="6130925"/>
          <p14:tracePt t="428463" x="3659188" y="6165850"/>
          <p14:tracePt t="428480" x="3778250" y="6213475"/>
          <p14:tracePt t="428496" x="3908425" y="6249988"/>
          <p14:tracePt t="428512" x="3968750" y="6321425"/>
          <p14:tracePt t="428530" x="3944938" y="6523038"/>
          <p14:tracePt t="428546" x="3836988" y="6713538"/>
          <p14:tracePt t="428562" x="3730625" y="6902450"/>
          <p14:tracePt t="428580" x="3659188" y="6950075"/>
          <p14:tracePt t="428597" x="3635375" y="6973888"/>
          <p14:tracePt t="428699" x="3624263" y="6938963"/>
          <p14:tracePt t="428706" x="3600450" y="6878638"/>
          <p14:tracePt t="428714" x="3600450" y="6843713"/>
          <p14:tracePt t="428732" x="3587750" y="6832600"/>
          <p14:tracePt t="428748" x="3587750" y="6808788"/>
          <p14:tracePt t="428781" x="3587750" y="6796088"/>
          <p14:tracePt t="428799" x="3624263" y="6772275"/>
          <p14:tracePt t="428815" x="3648075" y="6761163"/>
          <p14:tracePt t="428831" x="3706813" y="6724650"/>
          <p14:tracePt t="428847" x="3730625" y="6713538"/>
          <p14:tracePt t="428863" x="3778250" y="6665913"/>
          <p14:tracePt t="428881" x="3813175" y="6642100"/>
          <p14:tracePt t="428896" x="3849688" y="6629400"/>
          <p14:tracePt t="428914" x="3884613" y="6605588"/>
          <p14:tracePt t="428930" x="3921125" y="6581775"/>
          <p14:tracePt t="428947" x="3956050" y="6570663"/>
          <p14:tracePt t="428964" x="3968750" y="6570663"/>
          <p14:tracePt t="429020" x="3956050" y="6570663"/>
          <p14:tracePt t="429039" x="3944938" y="6570663"/>
          <p14:tracePt t="429055" x="3932238" y="6570663"/>
          <p14:tracePt t="429093" x="3921125" y="6570663"/>
          <p14:tracePt t="429121" x="3908425" y="6570663"/>
          <p14:tracePt t="429129" x="3908425" y="6581775"/>
          <p14:tracePt t="429137" x="3884613" y="6594475"/>
          <p14:tracePt t="429148" x="3873500" y="6594475"/>
          <p14:tracePt t="429164" x="3836988" y="6594475"/>
          <p14:tracePt t="429180" x="3825875" y="6594475"/>
          <p14:tracePt t="429184" x="3825875" y="6605588"/>
          <p14:tracePt t="429197" x="3813175" y="6605588"/>
          <p14:tracePt t="429237" x="3802063" y="6605588"/>
          <p14:tracePt t="429245" x="3789363" y="6605588"/>
          <p14:tracePt t="429260" x="3789363" y="6618288"/>
          <p14:tracePt t="429270" x="3789363" y="6629400"/>
          <p14:tracePt t="429287" x="3789363" y="6642100"/>
          <p14:tracePt t="429302" x="3789363" y="6653213"/>
          <p14:tracePt t="429332" x="3789363" y="6665913"/>
          <p14:tracePt t="429340" x="3789363" y="6677025"/>
          <p14:tracePt t="429355" x="3789363" y="6689725"/>
          <p14:tracePt t="429383" x="3802063" y="6689725"/>
          <p14:tracePt t="429391" x="3802063" y="6700838"/>
          <p14:tracePt t="429398" x="3813175" y="6700838"/>
          <p14:tracePt t="429413" x="3849688" y="6737350"/>
          <p14:tracePt t="429429" x="3884613" y="6761163"/>
          <p14:tracePt t="429446" x="3921125" y="6796088"/>
          <p14:tracePt t="429462" x="3956050" y="6832600"/>
          <p14:tracePt t="429479" x="3992563" y="6867525"/>
          <p14:tracePt t="429496" x="4027488" y="6902450"/>
          <p14:tracePt t="429513" x="4040188" y="6902450"/>
          <p14:tracePt t="429587" x="4051300" y="6902450"/>
          <p14:tracePt t="429593" x="4064000" y="6902450"/>
          <p14:tracePt t="429601" x="4064000" y="6891338"/>
          <p14:tracePt t="429616" x="4075113" y="6878638"/>
          <p14:tracePt t="429633" x="4111625" y="6843713"/>
          <p14:tracePt t="429649" x="4135438" y="6808788"/>
          <p14:tracePt t="429665" x="4170363" y="6761163"/>
          <p14:tracePt t="429681" x="4205288" y="6700838"/>
          <p14:tracePt t="429698" x="4241800" y="6618288"/>
          <p14:tracePt t="429715" x="4265613" y="6510338"/>
          <p14:tracePt t="429732" x="4265613" y="6356350"/>
          <p14:tracePt t="429749" x="4276725" y="6284913"/>
          <p14:tracePt t="429765" x="4289425" y="6237288"/>
          <p14:tracePt t="429780" x="4289425" y="6202363"/>
          <p14:tracePt t="429796" x="4289425" y="6178550"/>
          <p14:tracePt t="429814" x="4300538" y="6142038"/>
          <p14:tracePt t="429830" x="4300538" y="6118225"/>
          <p14:tracePt t="429848" x="4313238" y="6072188"/>
          <p14:tracePt t="429864" x="4313238" y="6059488"/>
          <p14:tracePt t="429881" x="4313238" y="6048375"/>
          <p14:tracePt t="429934" x="4313238" y="6035675"/>
          <p14:tracePt t="429943" x="4324350" y="6035675"/>
          <p14:tracePt t="429963" x="4324350" y="6024563"/>
          <p14:tracePt t="430012" x="4337050" y="6024563"/>
          <p14:tracePt t="430075" x="4337050" y="6011863"/>
          <p14:tracePt t="430215" x="4324350" y="6011863"/>
          <p14:tracePt t="430243" x="4313238" y="6011863"/>
          <p14:tracePt t="430357" x="4313238" y="6000750"/>
          <p14:tracePt t="431268" x="4324350" y="5988050"/>
          <p14:tracePt t="431276" x="4337050" y="5976938"/>
          <p14:tracePt t="431284" x="4348163" y="5976938"/>
          <p14:tracePt t="431296" x="4360863" y="5976938"/>
          <p14:tracePt t="431315" x="4371975" y="5953125"/>
          <p14:tracePt t="431332" x="4384675" y="5953125"/>
          <p14:tracePt t="431348" x="4395788" y="5953125"/>
          <p14:tracePt t="431366" x="4419600" y="5940425"/>
          <p14:tracePt t="431381" x="4443413" y="5929313"/>
          <p14:tracePt t="431397" x="4456113" y="5916613"/>
          <p14:tracePt t="431414" x="4467225" y="5916613"/>
          <p14:tracePt t="431665" x="4467225" y="5905500"/>
          <p14:tracePt t="437110" x="4479925" y="5905500"/>
          <p14:tracePt t="440272" x="4479925" y="5916613"/>
          <p14:tracePt t="440280" x="4479925" y="5988050"/>
          <p14:tracePt t="440287" x="4491038" y="6118225"/>
          <p14:tracePt t="440296" x="4514850" y="6273800"/>
          <p14:tracePt t="440310" x="4549775" y="6475413"/>
          <p14:tracePt t="440326" x="4573588" y="6605588"/>
          <p14:tracePt t="440343" x="4586288" y="6724650"/>
          <p14:tracePt t="440359" x="4586288" y="6819900"/>
          <p14:tracePt t="440378" x="4586288" y="6891338"/>
          <p14:tracePt t="440394" x="4586288" y="6915150"/>
          <p14:tracePt t="440410" x="4586288" y="6938963"/>
          <p14:tracePt t="440427" x="4586288" y="6973888"/>
          <p14:tracePt t="440443" x="4573588" y="6997700"/>
          <p14:tracePt t="440460" x="4562475" y="7045325"/>
          <p14:tracePt t="440476" x="4549775" y="7081838"/>
          <p14:tracePt t="440493" x="4514850" y="7129463"/>
          <p14:tracePt t="440510" x="4491038" y="7164388"/>
          <p14:tracePt t="440526" x="4467225" y="7188200"/>
          <p14:tracePt t="440543" x="4456113" y="7212013"/>
          <p14:tracePt t="440560" x="4419600" y="7248525"/>
          <p14:tracePt t="440577" x="4408488" y="7259638"/>
          <p14:tracePt t="440593" x="4395788" y="7270750"/>
          <p14:tracePt t="440610" x="4395788" y="7283450"/>
          <p14:tracePt t="440627" x="4384675" y="7307263"/>
          <p14:tracePt t="440643" x="4348163" y="7331075"/>
          <p14:tracePt t="440660" x="4313238" y="7366000"/>
          <p14:tracePt t="440677" x="4276725" y="7402513"/>
          <p14:tracePt t="440693" x="4241800" y="7437438"/>
          <p14:tracePt t="440710" x="4205288" y="7473950"/>
          <p14:tracePt t="440726" x="4170363" y="7508875"/>
          <p14:tracePt t="440743" x="4111625" y="7545388"/>
          <p14:tracePt t="440760" x="4075113" y="7569200"/>
          <p14:tracePt t="440776" x="4040188" y="7593013"/>
          <p14:tracePt t="440793" x="4016375" y="7593013"/>
          <p14:tracePt t="440810" x="4003675" y="7604125"/>
          <p14:tracePt t="440826" x="3992563" y="7616825"/>
          <p14:tracePt t="440843" x="3956050" y="7627938"/>
          <p14:tracePt t="440860" x="3944938" y="7639050"/>
          <p14:tracePt t="440877" x="3921125" y="7651750"/>
          <p14:tracePt t="440894" x="3873500" y="7675563"/>
          <p14:tracePt t="440910" x="3825875" y="7675563"/>
          <p14:tracePt t="440926" x="3789363" y="7686675"/>
          <p14:tracePt t="440943" x="3778250" y="7686675"/>
          <p14:tracePt t="440959" x="3767138" y="7686675"/>
          <p14:tracePt t="441067" x="3778250" y="7686675"/>
          <p14:tracePt t="441075" x="3789363" y="7686675"/>
          <p14:tracePt t="441084" x="3813175" y="7686675"/>
          <p14:tracePt t="441092" x="3884613" y="7662863"/>
          <p14:tracePt t="441109" x="4016375" y="7639050"/>
          <p14:tracePt t="441127" x="4146550" y="7627938"/>
          <p14:tracePt t="441143" x="4241800" y="7627938"/>
          <p14:tracePt t="441160" x="4289425" y="7627938"/>
          <p14:tracePt t="441176" x="4313238" y="7627938"/>
          <p14:tracePt t="441178" x="4324350" y="7627938"/>
          <p14:tracePt t="441193" x="4348163" y="7627938"/>
          <p14:tracePt t="441424" x="4348163" y="7616825"/>
          <p14:tracePt t="441683" x="4348163" y="7604125"/>
          <p14:tracePt t="442006" x="4337050" y="7604125"/>
          <p14:tracePt t="442015" x="4337050" y="7616825"/>
          <p14:tracePt t="442048" x="4324350" y="7627938"/>
          <p14:tracePt t="442071" x="4313238" y="7639050"/>
          <p14:tracePt t="442096" x="4300538" y="7639050"/>
          <p14:tracePt t="442119" x="4289425" y="7639050"/>
          <p14:tracePt t="442150" x="4276725" y="7639050"/>
          <p14:tracePt t="442165" x="4276725" y="7627938"/>
          <p14:tracePt t="442177" x="4265613" y="7627938"/>
          <p14:tracePt t="442185" x="4265613" y="7616825"/>
          <p14:tracePt t="442204" x="4265613" y="7604125"/>
          <p14:tracePt t="442211" x="4265613" y="7593013"/>
          <p14:tracePt t="442226" x="4252913" y="7580313"/>
          <p14:tracePt t="442242" x="4241800" y="7556500"/>
          <p14:tracePt t="442259" x="4241800" y="7532688"/>
          <p14:tracePt t="442275" x="4229100" y="7521575"/>
          <p14:tracePt t="442292" x="4217988" y="7508875"/>
          <p14:tracePt t="442310" x="4205288" y="7485063"/>
          <p14:tracePt t="442326" x="4194175" y="7473950"/>
          <p14:tracePt t="442399" x="4181475" y="7473950"/>
          <p14:tracePt t="442450" x="4170363" y="7473950"/>
          <p14:tracePt t="442472" x="4157663" y="7473950"/>
          <p14:tracePt t="442499" x="4146550" y="7473950"/>
          <p14:tracePt t="442530" x="4135438" y="7473950"/>
          <p14:tracePt t="442580" x="4122738" y="7473950"/>
          <p14:tracePt t="442595" x="4111625" y="7473950"/>
          <p14:tracePt t="442618" x="4111625" y="7485063"/>
          <p14:tracePt t="442626" x="4098925" y="7485063"/>
          <p14:tracePt t="442633" x="4087813" y="7485063"/>
          <p14:tracePt t="442647" x="4075113" y="7485063"/>
          <p14:tracePt t="442661" x="4064000" y="7485063"/>
          <p14:tracePt t="442678" x="4027488" y="7497763"/>
          <p14:tracePt t="442694" x="3992563" y="7497763"/>
          <p14:tracePt t="442710" x="3956050" y="7497763"/>
          <p14:tracePt t="442727" x="3932238" y="7497763"/>
          <p14:tracePt t="442743" x="3897313" y="7497763"/>
          <p14:tracePt t="442760" x="3873500" y="7497763"/>
          <p14:tracePt t="442776" x="3836988" y="7497763"/>
          <p14:tracePt t="442793" x="3789363" y="7521575"/>
          <p14:tracePt t="442809" x="3778250" y="7521575"/>
          <p14:tracePt t="442826" x="3730625" y="7521575"/>
          <p14:tracePt t="442842" x="3695700" y="7521575"/>
          <p14:tracePt t="442860" x="3671888" y="7532688"/>
          <p14:tracePt t="442876" x="3635375" y="7532688"/>
          <p14:tracePt t="442893" x="3587750" y="7532688"/>
          <p14:tracePt t="442910" x="3552825" y="7532688"/>
          <p14:tracePt t="442926" x="3516313" y="7521575"/>
          <p14:tracePt t="442943" x="3505200" y="7508875"/>
          <p14:tracePt t="442959" x="3481388" y="7497763"/>
          <p14:tracePt t="442976" x="3444875" y="7485063"/>
          <p14:tracePt t="442992" x="3421063" y="7461250"/>
          <p14:tracePt t="443009" x="3386138" y="7437438"/>
          <p14:tracePt t="443026" x="3351213" y="7389813"/>
          <p14:tracePt t="443043" x="3327400" y="7354888"/>
          <p14:tracePt t="443059" x="3303588" y="7318375"/>
          <p14:tracePt t="443076" x="3267075" y="7294563"/>
          <p14:tracePt t="443092" x="3232150" y="7235825"/>
          <p14:tracePt t="443109" x="3195638" y="7177088"/>
          <p14:tracePt t="443126" x="3148013" y="7116763"/>
          <p14:tracePt t="443143" x="3076575" y="6986588"/>
          <p14:tracePt t="443160" x="3041650" y="6878638"/>
          <p14:tracePt t="443176" x="3028950" y="6784975"/>
          <p14:tracePt t="443193" x="3006725" y="6713538"/>
          <p14:tracePt t="443208" x="3006725" y="6665913"/>
          <p14:tracePt t="443225" x="3006725" y="6618288"/>
          <p14:tracePt t="443242" x="3006725" y="6581775"/>
          <p14:tracePt t="443259" x="3017838" y="6534150"/>
          <p14:tracePt t="443275" x="3028950" y="6499225"/>
          <p14:tracePt t="443292" x="3041650" y="6475413"/>
          <p14:tracePt t="443309" x="3065463" y="6440488"/>
          <p14:tracePt t="443325" x="3100388" y="6392863"/>
          <p14:tracePt t="443342" x="3136900" y="6356350"/>
          <p14:tracePt t="443359" x="3160713" y="6332538"/>
          <p14:tracePt t="443376" x="3208338" y="6273800"/>
          <p14:tracePt t="443393" x="3243263" y="6237288"/>
          <p14:tracePt t="443410" x="3267075" y="6213475"/>
          <p14:tracePt t="443427" x="3290888" y="6178550"/>
          <p14:tracePt t="443443" x="3303588" y="6165850"/>
          <p14:tracePt t="443459" x="3303588" y="6154738"/>
          <p14:tracePt t="443475" x="3327400" y="6130925"/>
          <p14:tracePt t="443509" x="3338513" y="6118225"/>
          <p14:tracePt t="444435" x="3327400" y="6118225"/>
          <p14:tracePt t="447265" x="3338513" y="6118225"/>
          <p14:tracePt t="447285" x="3351213" y="6118225"/>
          <p14:tracePt t="463072" x="3351213" y="6130925"/>
          <p14:tracePt t="463079" x="3351213" y="6142038"/>
          <p14:tracePt t="463089" x="3362325" y="6154738"/>
          <p14:tracePt t="463105" x="3386138" y="6189663"/>
          <p14:tracePt t="463122" x="3421063" y="6249988"/>
          <p14:tracePt t="463139" x="3587750" y="6451600"/>
          <p14:tracePt t="463155" x="3743325" y="6605588"/>
          <p14:tracePt t="463171" x="3860800" y="6737350"/>
          <p14:tracePt t="463188" x="3921125" y="6819900"/>
          <p14:tracePt t="463204" x="3956050" y="6856413"/>
          <p14:tracePt t="463222" x="3992563" y="6902450"/>
          <p14:tracePt t="463239" x="4027488" y="6938963"/>
          <p14:tracePt t="463255" x="4064000" y="6973888"/>
          <p14:tracePt t="463271" x="4087813" y="6997700"/>
          <p14:tracePt t="463288" x="4111625" y="7021513"/>
          <p14:tracePt t="463304" x="4170363" y="7081838"/>
          <p14:tracePt t="463321" x="4276725" y="7200900"/>
          <p14:tracePt t="463338" x="4371975" y="7307263"/>
          <p14:tracePt t="463354" x="4408488" y="7378700"/>
          <p14:tracePt t="463371" x="4432300" y="7426325"/>
          <p14:tracePt t="463388" x="4432300" y="7450138"/>
          <p14:tracePt t="463404" x="4443413" y="7485063"/>
          <p14:tracePt t="463420" x="4456113" y="7521575"/>
          <p14:tracePt t="463438" x="4491038" y="7556500"/>
          <p14:tracePt t="463454" x="4538663" y="7593013"/>
          <p14:tracePt t="463473" x="4610100" y="7627938"/>
          <p14:tracePt t="463488" x="4716463" y="7699375"/>
          <p14:tracePt t="463505" x="4764088" y="7747000"/>
          <p14:tracePt t="463522" x="4800600" y="7781925"/>
          <p14:tracePt t="463538" x="4800600" y="7818438"/>
          <p14:tracePt t="463554" x="4824413" y="7842250"/>
          <p14:tracePt t="463571" x="4824413" y="7866063"/>
          <p14:tracePt t="463589" x="4824413" y="7877175"/>
          <p14:tracePt t="463605" x="4835525" y="7889875"/>
          <p14:tracePt t="463621" x="4835525" y="7900988"/>
          <p14:tracePt t="463683" x="4848225" y="7900988"/>
          <p14:tracePt t="463696" x="4859338" y="7889875"/>
          <p14:tracePt t="463729" x="4859338" y="7877175"/>
          <p14:tracePt t="463749" x="4872038" y="7866063"/>
          <p14:tracePt t="463765" x="4883150" y="7866063"/>
          <p14:tracePt t="463775" x="4895850" y="7842250"/>
          <p14:tracePt t="463789" x="4918075" y="7805738"/>
          <p14:tracePt t="463804" x="4941888" y="7781925"/>
          <p14:tracePt t="463820" x="4978400" y="7747000"/>
          <p14:tracePt t="463837" x="5060950" y="7710488"/>
          <p14:tracePt t="463854" x="5192713" y="7675563"/>
          <p14:tracePt t="463871" x="5322888" y="7662863"/>
          <p14:tracePt t="463888" x="5524500" y="7662863"/>
          <p14:tracePt t="463904" x="5656263" y="7662863"/>
          <p14:tracePt t="463921" x="5797550" y="7662863"/>
          <p14:tracePt t="463937" x="5940425" y="7662863"/>
          <p14:tracePt t="463954" x="6024563" y="7662863"/>
          <p14:tracePt t="463972" x="6070600" y="7662863"/>
          <p14:tracePt t="463988" x="6118225" y="7651750"/>
          <p14:tracePt t="464004" x="6142038" y="7639050"/>
          <p14:tracePt t="464021" x="6165850" y="7627938"/>
          <p14:tracePt t="464038" x="6202363" y="7627938"/>
          <p14:tracePt t="464055" x="6237288" y="7604125"/>
          <p14:tracePt t="464071" x="6261100" y="7604125"/>
          <p14:tracePt t="464087" x="6297613" y="7604125"/>
          <p14:tracePt t="464103" x="6332538" y="7604125"/>
          <p14:tracePt t="464120" x="6380163" y="7604125"/>
          <p14:tracePt t="464137" x="6416675" y="7604125"/>
          <p14:tracePt t="464154" x="6438900" y="7604125"/>
          <p14:tracePt t="464171" x="6486525" y="7604125"/>
          <p14:tracePt t="464188" x="6534150" y="7616825"/>
          <p14:tracePt t="464190" x="6557963" y="7686675"/>
          <p14:tracePt t="464204" x="6581775" y="7758113"/>
          <p14:tracePt t="464221" x="6594475" y="8054975"/>
          <p14:tracePt t="464237" x="6594475" y="8078788"/>
          <p14:tracePt t="464415" x="6594475" y="8067675"/>
          <p14:tracePt t="464423" x="6581775" y="7996238"/>
          <p14:tracePt t="464429" x="6534150" y="7900988"/>
          <p14:tracePt t="464439" x="6499225" y="7781925"/>
          <p14:tracePt t="464454" x="6499225" y="7699375"/>
          <p14:tracePt t="464471" x="6499225" y="7662863"/>
          <p14:tracePt t="464505" x="6499225" y="7651750"/>
          <p14:tracePt t="464520" x="6499225" y="7627938"/>
          <p14:tracePt t="464554" x="6499225" y="7616825"/>
          <p14:tracePt t="464570" x="6499225" y="7604125"/>
          <p14:tracePt t="464587" x="6499225" y="7593013"/>
          <p14:tracePt t="464605" x="6499225" y="7580313"/>
          <p14:tracePt t="464621" x="6499225" y="7569200"/>
          <p14:tracePt t="464638" x="6499225" y="7556500"/>
          <p14:tracePt t="464655" x="6462713" y="7532688"/>
          <p14:tracePt t="464673" x="6416675" y="7521575"/>
          <p14:tracePt t="464689" x="6392863" y="7508875"/>
          <p14:tracePt t="464706" x="6345238" y="7508875"/>
          <p14:tracePt t="464722" x="6321425" y="7497763"/>
          <p14:tracePt t="464739" x="6297613" y="7497763"/>
          <p14:tracePt t="464757" x="6249988" y="7485063"/>
          <p14:tracePt t="464771" x="6213475" y="7473950"/>
          <p14:tracePt t="464789" x="6189663" y="7461250"/>
          <p14:tracePt t="464804" x="6165850" y="7461250"/>
          <p14:tracePt t="464851" x="6165850" y="7450138"/>
          <p14:tracePt t="464862" x="6165850" y="7437438"/>
          <p14:tracePt t="464872" x="6165850" y="7426325"/>
          <p14:tracePt t="464888" x="6154738" y="7389813"/>
          <p14:tracePt t="464904" x="6142038" y="7354888"/>
          <p14:tracePt t="464921" x="6142038" y="7331075"/>
          <p14:tracePt t="464939" x="6130925" y="7283450"/>
          <p14:tracePt t="464955" x="6130925" y="7248525"/>
          <p14:tracePt t="464972" x="6130925" y="7224713"/>
          <p14:tracePt t="464988" x="6130925" y="7212013"/>
          <p14:tracePt t="465005" x="6142038" y="7188200"/>
          <p14:tracePt t="465021" x="6154738" y="7164388"/>
          <p14:tracePt t="465038" x="6165850" y="7129463"/>
          <p14:tracePt t="465054" x="6165850" y="7105650"/>
          <p14:tracePt t="465071" x="6178550" y="7092950"/>
          <p14:tracePt t="465104" x="6178550" y="7081838"/>
          <p14:tracePt t="465121" x="6178550" y="7069138"/>
          <p14:tracePt t="465138" x="6178550" y="7058025"/>
          <p14:tracePt t="465192" x="6165850" y="7058025"/>
          <p14:tracePt t="465485" x="6165850" y="7045325"/>
          <p14:tracePt t="465493" x="6165850" y="7034213"/>
          <p14:tracePt t="465503" x="6178550" y="7021513"/>
          <p14:tracePt t="465520" x="6202363" y="6986588"/>
          <p14:tracePt t="465540" x="6202363" y="6938963"/>
          <p14:tracePt t="465556" x="6213475" y="6902450"/>
          <p14:tracePt t="465572" x="6226175" y="6891338"/>
          <p14:tracePt t="465589" x="6226175" y="6856413"/>
          <p14:tracePt t="465606" x="6226175" y="6819900"/>
          <p14:tracePt t="465622" x="6226175" y="6772275"/>
          <p14:tracePt t="465639" x="6226175" y="6737350"/>
          <p14:tracePt t="465656" x="6213475" y="6677025"/>
          <p14:tracePt t="465671" x="6202363" y="6642100"/>
          <p14:tracePt t="465688" x="6178550" y="6605588"/>
          <p14:tracePt t="465704" x="6154738" y="6581775"/>
          <p14:tracePt t="465721" x="6118225" y="6546850"/>
          <p14:tracePt t="465737" x="6094413" y="6510338"/>
          <p14:tracePt t="465755" x="6070600" y="6475413"/>
          <p14:tracePt t="465772" x="6035675" y="6416675"/>
          <p14:tracePt t="465788" x="6000750" y="6380163"/>
          <p14:tracePt t="465805" x="5964238" y="6345238"/>
          <p14:tracePt t="465821" x="5940425" y="6321425"/>
          <p14:tracePt t="465837" x="5916613" y="6284913"/>
          <p14:tracePt t="465853" x="5892800" y="6249988"/>
          <p14:tracePt t="465870" x="5892800" y="6226175"/>
          <p14:tracePt t="465886" x="5868988" y="6189663"/>
          <p14:tracePt t="465904" x="5857875" y="6154738"/>
          <p14:tracePt t="465920" x="5857875" y="6130925"/>
          <p14:tracePt t="465937" x="5845175" y="6096000"/>
          <p14:tracePt t="465955" x="5845175" y="6072188"/>
          <p14:tracePt t="465972" x="5834063" y="6035675"/>
          <p14:tracePt t="465988" x="5821363" y="6000750"/>
          <p14:tracePt t="466004" x="5821363" y="5988050"/>
          <p14:tracePt t="466021" x="5821363" y="5953125"/>
          <p14:tracePt t="466038" x="5810250" y="5929313"/>
          <p14:tracePt t="466054" x="5810250" y="5916613"/>
          <p14:tracePt t="466071" x="5810250" y="5905500"/>
          <p14:tracePt t="466087" x="5810250" y="5892800"/>
          <p14:tracePt t="466121" x="5810250" y="5881688"/>
          <p14:tracePt t="466289" x="5797550" y="5881688"/>
          <p14:tracePt t="466298" x="5773738" y="5892800"/>
          <p14:tracePt t="466307" x="5762625" y="5905500"/>
          <p14:tracePt t="466322" x="5691188" y="6024563"/>
          <p14:tracePt t="466337" x="5632450" y="6165850"/>
          <p14:tracePt t="466353" x="5584825" y="6297613"/>
          <p14:tracePt t="466370" x="5548313" y="6451600"/>
          <p14:tracePt t="466386" x="5513388" y="6618288"/>
          <p14:tracePt t="466404" x="5489575" y="6808788"/>
          <p14:tracePt t="466420" x="5453063" y="6867525"/>
          <p14:tracePt t="466436" x="5441950" y="6902450"/>
          <p14:tracePt t="466567" x="5429250" y="6902450"/>
          <p14:tracePt t="466580" x="5429250" y="6915150"/>
          <p14:tracePt t="466590" x="5418138" y="6915150"/>
          <p14:tracePt t="466604" x="5418138" y="6926263"/>
          <p14:tracePt t="466621" x="5405438" y="6950075"/>
          <p14:tracePt t="466637" x="5381625" y="6986588"/>
          <p14:tracePt t="466653" x="5370513" y="7010400"/>
          <p14:tracePt t="466670" x="5370513" y="7034213"/>
          <p14:tracePt t="466686" x="5357813" y="7058025"/>
          <p14:tracePt t="467026" x="5357813" y="7045325"/>
          <p14:tracePt t="467087" x="5357813" y="7034213"/>
          <p14:tracePt t="467249" x="5357813" y="7021513"/>
          <p14:tracePt t="469943" x="5381625" y="7021513"/>
          <p14:tracePt t="469965" x="5394325" y="7021513"/>
          <p14:tracePt t="498672" x="5405438" y="7021513"/>
          <p14:tracePt t="498679" x="5441950" y="7021513"/>
          <p14:tracePt t="498688" x="5489575" y="7021513"/>
          <p14:tracePt t="498695" x="5548313" y="7021513"/>
          <p14:tracePt t="498712" x="5643563" y="6973888"/>
          <p14:tracePt t="498730" x="5726113" y="6962775"/>
          <p14:tracePt t="498746" x="5786438" y="6973888"/>
          <p14:tracePt t="498763" x="5797550" y="7021513"/>
          <p14:tracePt t="498780" x="5845175" y="7140575"/>
          <p14:tracePt t="498797" x="5868988" y="7177088"/>
          <p14:tracePt t="498814" x="5892800" y="7200900"/>
          <p14:tracePt t="498831" x="5892800" y="7212013"/>
          <p14:tracePt t="498945" x="5821363" y="7153275"/>
          <p14:tracePt t="498954" x="5773738" y="7116763"/>
          <p14:tracePt t="498963" x="5726113" y="7105650"/>
          <p14:tracePt t="498978" x="5702300" y="7069138"/>
          <p14:tracePt t="498995" x="5691188" y="7045325"/>
          <p14:tracePt t="499012" x="5691188" y="7021513"/>
          <p14:tracePt t="499028" x="5702300" y="6986588"/>
          <p14:tracePt t="499045" x="5726113" y="6950075"/>
          <p14:tracePt t="499062" x="5749925" y="6902450"/>
          <p14:tracePt t="499079" x="5749925" y="6878638"/>
          <p14:tracePt t="499095" x="5773738" y="6832600"/>
          <p14:tracePt t="499112" x="5786438" y="6808788"/>
          <p14:tracePt t="499129" x="5786438" y="6772275"/>
          <p14:tracePt t="499145" x="5810250" y="6737350"/>
          <p14:tracePt t="499162" x="5821363" y="6677025"/>
          <p14:tracePt t="499179" x="5821363" y="6594475"/>
          <p14:tracePt t="499181" x="5821363" y="6557963"/>
          <p14:tracePt t="499195" x="5821363" y="6510338"/>
          <p14:tracePt t="499212" x="5810250" y="6464300"/>
          <p14:tracePt t="499229" x="5797550" y="6440488"/>
          <p14:tracePt t="499245" x="5797550" y="6403975"/>
          <p14:tracePt t="499262" x="5786438" y="6369050"/>
          <p14:tracePt t="499278" x="5773738" y="6345238"/>
          <p14:tracePt t="499295" x="5749925" y="6297613"/>
          <p14:tracePt t="499329" x="5749925" y="6284913"/>
          <p14:tracePt t="499429" x="5749925" y="6273800"/>
          <p14:tracePt t="499441" x="5749925" y="6249988"/>
          <p14:tracePt t="499448" x="5749925" y="6237288"/>
          <p14:tracePt t="499462" x="5749925" y="6213475"/>
          <p14:tracePt t="499479" x="5749925" y="6178550"/>
          <p14:tracePt t="499495" x="5749925" y="6142038"/>
          <p14:tracePt t="499512" x="5762625" y="6118225"/>
          <p14:tracePt t="499528" x="5762625" y="6083300"/>
          <p14:tracePt t="499546" x="5773738" y="6048375"/>
          <p14:tracePt t="499564" x="5797550" y="6000750"/>
          <p14:tracePt t="499582" x="5821363" y="5976938"/>
          <p14:tracePt t="499597" x="5834063" y="5940425"/>
          <p14:tracePt t="499614" x="5857875" y="5905500"/>
          <p14:tracePt t="499631" x="5868988" y="5868988"/>
          <p14:tracePt t="499648" x="5881688" y="5857875"/>
          <p14:tracePt t="499664" x="5892800" y="5834063"/>
          <p14:tracePt t="499681" x="5892800" y="5821363"/>
          <p14:tracePt t="503051" x="5905500" y="5821363"/>
          <p14:tracePt t="503171" x="5905500" y="5810250"/>
          <p14:tracePt t="528278" x="5892800" y="5834063"/>
          <p14:tracePt t="528286" x="5892800" y="5881688"/>
          <p14:tracePt t="528293" x="5881688" y="5940425"/>
          <p14:tracePt t="528306" x="5868988" y="6011863"/>
          <p14:tracePt t="528322" x="5834063" y="6142038"/>
          <p14:tracePt t="528339" x="5762625" y="6356350"/>
          <p14:tracePt t="528356" x="5715000" y="6488113"/>
          <p14:tracePt t="528372" x="5702300" y="6618288"/>
          <p14:tracePt t="528389" x="5691188" y="6700838"/>
          <p14:tracePt t="528405" x="5667375" y="6761163"/>
          <p14:tracePt t="528421" x="5667375" y="6808788"/>
          <p14:tracePt t="528438" x="5667375" y="6878638"/>
          <p14:tracePt t="528455" x="5667375" y="6938963"/>
          <p14:tracePt t="528471" x="5656263" y="6997700"/>
          <p14:tracePt t="528488" x="5656263" y="7058025"/>
          <p14:tracePt t="528505" x="5656263" y="7129463"/>
          <p14:tracePt t="528521" x="5619750" y="7235825"/>
          <p14:tracePt t="528538" x="5595938" y="7307263"/>
          <p14:tracePt t="528554" x="5584825" y="7354888"/>
          <p14:tracePt t="528571" x="5561013" y="7437438"/>
          <p14:tracePt t="528588" x="5561013" y="7473950"/>
          <p14:tracePt t="528604" x="5561013" y="7508875"/>
          <p14:tracePt t="528621" x="5561013" y="7532688"/>
          <p14:tracePt t="528638" x="5561013" y="7545388"/>
          <p14:tracePt t="528655" x="5572125" y="7569200"/>
          <p14:tracePt t="528689" x="5584825" y="7580313"/>
          <p14:tracePt t="528706" x="5584825" y="7593013"/>
          <p14:tracePt t="528722" x="5595938" y="7616825"/>
          <p14:tracePt t="528739" x="5595938" y="7627938"/>
          <p14:tracePt t="528756" x="5608638" y="7639050"/>
          <p14:tracePt t="528771" x="5608638" y="7662863"/>
          <p14:tracePt t="528788" x="5619750" y="7686675"/>
          <p14:tracePt t="528805" x="5619750" y="7710488"/>
          <p14:tracePt t="528821" x="5619750" y="7747000"/>
          <p14:tracePt t="528838" x="5619750" y="7770813"/>
          <p14:tracePt t="528854" x="5619750" y="7794625"/>
          <p14:tracePt t="528871" x="5608638" y="7805738"/>
          <p14:tracePt t="528888" x="5595938" y="7818438"/>
          <p14:tracePt t="528932" x="5595938" y="7829550"/>
          <p14:tracePt t="529177" x="5608638" y="7829550"/>
          <p14:tracePt t="529188" x="5619750" y="7829550"/>
          <p14:tracePt t="529195" x="5619750" y="7818438"/>
          <p14:tracePt t="529211" x="5619750" y="7805738"/>
          <p14:tracePt t="529286" x="5632450" y="7805738"/>
          <p14:tracePt t="529337" x="5632450" y="7794625"/>
          <p14:tracePt t="529350" x="5643563" y="7794625"/>
          <p14:tracePt t="529400" x="5643563" y="7781925"/>
          <p14:tracePt t="529411" x="5656263" y="7770813"/>
          <p14:tracePt t="529422" x="5678488" y="7747000"/>
          <p14:tracePt t="529439" x="5702300" y="7723188"/>
          <p14:tracePt t="529454" x="5726113" y="7699375"/>
          <p14:tracePt t="529471" x="5749925" y="7686675"/>
          <p14:tracePt t="529519" x="5762625" y="7686675"/>
          <p14:tracePt t="529535" x="5762625" y="7675563"/>
          <p14:tracePt t="529542" x="5773738" y="7675563"/>
          <p14:tracePt t="529555" x="5786438" y="7675563"/>
          <p14:tracePt t="529581" x="5797550" y="7675563"/>
          <p14:tracePt t="529591" x="5810250" y="7675563"/>
          <p14:tracePt t="529605" x="5821363" y="7675563"/>
          <p14:tracePt t="529622" x="5834063" y="7662863"/>
          <p14:tracePt t="529639" x="5845175" y="7662863"/>
          <p14:tracePt t="529675" x="5857875" y="7651750"/>
          <p14:tracePt t="529690" x="5881688" y="7627938"/>
          <p14:tracePt t="529706" x="5916613" y="7593013"/>
          <p14:tracePt t="529723" x="5953125" y="7569200"/>
          <p14:tracePt t="529740" x="5976938" y="7532688"/>
          <p14:tracePt t="529757" x="6011863" y="7508875"/>
          <p14:tracePt t="529773" x="6024563" y="7485063"/>
          <p14:tracePt t="529790" x="6070600" y="7437438"/>
          <p14:tracePt t="529804" x="6107113" y="7413625"/>
          <p14:tracePt t="529820" x="6130925" y="7378700"/>
          <p14:tracePt t="529837" x="6165850" y="7342188"/>
          <p14:tracePt t="529853" x="6189663" y="7331075"/>
          <p14:tracePt t="529871" x="6213475" y="7307263"/>
          <p14:tracePt t="529887" x="6226175" y="7294563"/>
          <p14:tracePt t="529904" x="6249988" y="7270750"/>
          <p14:tracePt t="529921" x="6273800" y="7259638"/>
          <p14:tracePt t="529937" x="6297613" y="7248525"/>
          <p14:tracePt t="529954" x="6321425" y="7235825"/>
          <p14:tracePt t="529972" x="6345238" y="7212013"/>
          <p14:tracePt t="529988" x="6380163" y="7200900"/>
          <p14:tracePt t="530006" x="6403975" y="7188200"/>
          <p14:tracePt t="530022" x="6438900" y="7164388"/>
          <p14:tracePt t="530038" x="6475413" y="7140575"/>
          <p14:tracePt t="530055" x="6510338" y="7129463"/>
          <p14:tracePt t="530072" x="6534150" y="7105650"/>
          <p14:tracePt t="530088" x="6546850" y="7092950"/>
          <p14:tracePt t="530105" x="6557963" y="7092950"/>
          <p14:tracePt t="530138" x="6570663" y="7081838"/>
          <p14:tracePt t="530154" x="6581775" y="7081838"/>
          <p14:tracePt t="530171" x="6594475" y="7058025"/>
          <p14:tracePt t="530189" x="6594475" y="7045325"/>
          <p14:tracePt t="530191" x="6605588" y="7045325"/>
          <p14:tracePt t="530222" x="6618288" y="7034213"/>
          <p14:tracePt t="530239" x="6629400" y="7010400"/>
          <p14:tracePt t="530240" x="6653213" y="6997700"/>
          <p14:tracePt t="530256" x="6665913" y="6973888"/>
          <p14:tracePt t="530271" x="6677025" y="6962775"/>
          <p14:tracePt t="530287" x="6689725" y="6938963"/>
          <p14:tracePt t="530304" x="6700838" y="6915150"/>
          <p14:tracePt t="530319" x="6700838" y="6902450"/>
          <p14:tracePt t="530336" x="6713538" y="6891338"/>
          <p14:tracePt t="530353" x="6724650" y="6891338"/>
          <p14:tracePt t="530370" x="6724650" y="6867525"/>
          <p14:tracePt t="530387" x="6737350" y="6856413"/>
          <p14:tracePt t="530515" x="6737350" y="6843713"/>
          <p14:tracePt t="540678" x="6748463" y="6843713"/>
          <p14:tracePt t="540848" x="6737350" y="6856413"/>
          <p14:tracePt t="540855" x="6724650" y="6867525"/>
          <p14:tracePt t="540868" x="6700838" y="6891338"/>
          <p14:tracePt t="540885" x="6653213" y="6950075"/>
          <p14:tracePt t="540901" x="6605588" y="7081838"/>
          <p14:tracePt t="540918" x="6557963" y="7248525"/>
          <p14:tracePt t="540934" x="6475413" y="7461250"/>
          <p14:tracePt t="540950" x="6403975" y="7758113"/>
          <p14:tracePt t="540967" x="6356350" y="7937500"/>
          <p14:tracePt t="540984" x="6273800" y="8078788"/>
          <p14:tracePt t="541002" x="6094413" y="8293100"/>
          <p14:tracePt t="541018" x="5964238" y="8447088"/>
          <p14:tracePt t="541035" x="5845175" y="8589963"/>
          <p14:tracePt t="541051" x="5773738" y="8709025"/>
          <p14:tracePt t="541069" x="5726113" y="8839200"/>
          <p14:tracePt t="541085" x="5702300" y="8934450"/>
          <p14:tracePt t="541101" x="5678488" y="9018588"/>
          <p14:tracePt t="541118" x="5643563" y="9077325"/>
          <p14:tracePt t="541135" x="5619750" y="9101138"/>
          <p14:tracePt t="541151" x="5595938" y="9137650"/>
          <p14:tracePt t="541168" x="5561013" y="9161463"/>
          <p14:tracePt t="541184" x="5524500" y="9196388"/>
          <p14:tracePt t="541187" x="5513388" y="9220200"/>
          <p14:tracePt t="541201" x="5489575" y="9231313"/>
          <p14:tracePt t="541218" x="5476875" y="9267825"/>
          <p14:tracePt t="541235" x="5453063" y="9302750"/>
          <p14:tracePt t="541252" x="5418138" y="9339263"/>
          <p14:tracePt t="541269" x="5381625" y="9374188"/>
          <p14:tracePt t="541285" x="5357813" y="9434513"/>
          <p14:tracePt t="541301" x="5322888" y="9505950"/>
          <p14:tracePt t="541318" x="5310188" y="9575800"/>
          <p14:tracePt t="541335" x="5310188" y="9623425"/>
          <p14:tracePt t="541351" x="5310188" y="9659938"/>
          <p14:tracePt t="541368" x="5322888" y="9694863"/>
          <p14:tracePt t="541384" x="5322888" y="9718675"/>
          <p14:tracePt t="541401" x="5322888" y="9790113"/>
          <p14:tracePt t="541418" x="5322888" y="9837738"/>
          <p14:tracePt t="541434" x="5310188" y="9885363"/>
          <p14:tracePt t="541451" x="5275263" y="9956800"/>
          <p14:tracePt t="541467" x="5121275" y="10134600"/>
          <p14:tracePt t="541484" x="5084763" y="10158413"/>
          <p14:tracePt t="541500" x="5060950" y="10158413"/>
          <p14:tracePt t="541518" x="5049838" y="10158413"/>
          <p14:tracePt t="541535" x="5026025" y="10147300"/>
          <p14:tracePt t="541552" x="5002213" y="10099675"/>
          <p14:tracePt t="541568" x="5002213" y="10075863"/>
          <p14:tracePt t="541584" x="5002213" y="10028238"/>
          <p14:tracePt t="541602" x="4978400" y="10028238"/>
          <p14:tracePt t="541635" x="4978400" y="10015538"/>
          <p14:tracePt t="541650" x="4978400" y="9991725"/>
          <p14:tracePt t="541667" x="4978400" y="9967913"/>
          <p14:tracePt t="541684" x="4978400" y="9932988"/>
          <p14:tracePt t="541701" x="4989513" y="9909175"/>
          <p14:tracePt t="541718" x="5002213" y="9861550"/>
          <p14:tracePt t="541734" x="5002213" y="9813925"/>
          <p14:tracePt t="541750" x="5002213" y="9779000"/>
          <p14:tracePt t="541768" x="5002213" y="9718675"/>
          <p14:tracePt t="541785" x="5026025" y="9647238"/>
          <p14:tracePt t="541802" x="5026025" y="9599613"/>
          <p14:tracePt t="541818" x="5037138" y="9551988"/>
          <p14:tracePt t="541834" x="5037138" y="9505950"/>
          <p14:tracePt t="541850" x="5060950" y="9445625"/>
          <p14:tracePt t="541867" x="5060950" y="9421813"/>
          <p14:tracePt t="541884" x="5060950" y="9398000"/>
          <p14:tracePt t="541901" x="5060950" y="9374188"/>
          <p14:tracePt t="541917" x="5073650" y="9363075"/>
          <p14:tracePt t="541934" x="5073650" y="9350375"/>
          <p14:tracePt t="541951" x="5073650" y="9339263"/>
          <p14:tracePt t="541967" x="5073650" y="9326563"/>
          <p14:tracePt t="541984" x="5073650" y="9302750"/>
          <p14:tracePt t="542000" x="5084763" y="9302750"/>
          <p14:tracePt t="542064" x="5073650" y="9302750"/>
          <p14:tracePt t="542072" x="5049838" y="9291638"/>
          <p14:tracePt t="542085" x="5037138" y="9278938"/>
          <p14:tracePt t="542104" x="4989513" y="9255125"/>
          <p14:tracePt t="542119" x="4965700" y="9231313"/>
          <p14:tracePt t="542136" x="4954588" y="9207500"/>
          <p14:tracePt t="542152" x="4965700" y="9183688"/>
          <p14:tracePt t="542169" x="4989513" y="9161463"/>
          <p14:tracePt t="542185" x="5026025" y="9137650"/>
          <p14:tracePt t="542189" x="5037138" y="9137650"/>
          <p14:tracePt t="542202" x="5060950" y="9124950"/>
          <p14:tracePt t="542220" x="5121275" y="9113838"/>
          <p14:tracePt t="542237" x="5145088" y="9124950"/>
          <p14:tracePt t="542253" x="5097463" y="9267825"/>
          <p14:tracePt t="542270" x="5049838" y="9339263"/>
          <p14:tracePt t="542287" x="5013325" y="9386888"/>
          <p14:tracePt t="542304" x="4989513" y="9421813"/>
          <p14:tracePt t="542320" x="4978400" y="9469438"/>
          <p14:tracePt t="542336" x="4978400" y="9505950"/>
          <p14:tracePt t="542352" x="4989513" y="9529763"/>
          <p14:tracePt t="542369" x="5002213" y="9529763"/>
          <p14:tracePt t="542385" x="5013325" y="9540875"/>
          <p14:tracePt t="542402" x="5049838" y="9540875"/>
          <p14:tracePt t="542419" x="5060950" y="9529763"/>
          <p14:tracePt t="542437" x="5108575" y="9482138"/>
          <p14:tracePt t="542451" x="5132388" y="9469438"/>
          <p14:tracePt t="542469" x="5156200" y="9434513"/>
          <p14:tracePt t="542484" x="5192713" y="9374188"/>
          <p14:tracePt t="542502" x="5227638" y="9291638"/>
          <p14:tracePt t="542519" x="5264150" y="9244013"/>
          <p14:tracePt t="542536" x="5275263" y="9231313"/>
          <p14:tracePt t="542553" x="5299075" y="9183688"/>
          <p14:tracePt t="542569" x="5322888" y="9161463"/>
          <p14:tracePt t="542586" x="5322888" y="9124950"/>
          <p14:tracePt t="542602" x="5334000" y="9090025"/>
          <p14:tracePt t="542618" x="5334000" y="9066213"/>
          <p14:tracePt t="542635" x="5334000" y="9029700"/>
          <p14:tracePt t="542652" x="5310188" y="8994775"/>
          <p14:tracePt t="542669" x="5275263" y="8947150"/>
          <p14:tracePt t="542685" x="5240338" y="8910638"/>
          <p14:tracePt t="542702" x="5203825" y="8875713"/>
          <p14:tracePt t="542718" x="5168900" y="8839200"/>
          <p14:tracePt t="542736" x="5121275" y="8791575"/>
          <p14:tracePt t="542752" x="5060950" y="8756650"/>
          <p14:tracePt t="542768" x="5002213" y="8721725"/>
          <p14:tracePt t="542785" x="4941888" y="8661400"/>
          <p14:tracePt t="542804" x="4895850" y="8637588"/>
          <p14:tracePt t="542818" x="4848225" y="8602663"/>
          <p14:tracePt t="542835" x="4811713" y="8578850"/>
          <p14:tracePt t="542851" x="4787900" y="8542338"/>
          <p14:tracePt t="542867" x="4764088" y="8531225"/>
          <p14:tracePt t="542884" x="4740275" y="8518525"/>
          <p14:tracePt t="542901" x="4729163" y="8507413"/>
          <p14:tracePt t="542919" x="4716463" y="8507413"/>
          <p14:tracePt t="542973" x="4705350" y="8507413"/>
          <p14:tracePt t="542992" x="4705350" y="8494713"/>
          <p14:tracePt t="542999" x="4692650" y="8494713"/>
          <p14:tracePt t="543007" x="4681538" y="8470900"/>
          <p14:tracePt t="543018" x="4668838" y="8459788"/>
          <p14:tracePt t="543034" x="4657725" y="8423275"/>
          <p14:tracePt t="543051" x="4657725" y="8412163"/>
          <p14:tracePt t="543194" x="4657725" y="8401050"/>
          <p14:tracePt t="543268" x="4645025" y="8401050"/>
          <p14:tracePt t="543275" x="4573588" y="8423275"/>
          <p14:tracePt t="543286" x="4549775" y="8435975"/>
          <p14:tracePt t="543303" x="4549775" y="8447088"/>
          <p14:tracePt t="543337" x="4538663" y="8447088"/>
          <p14:tracePt t="543355" x="4514850" y="8447088"/>
          <p14:tracePt t="543380" x="4514850" y="8459788"/>
          <p14:tracePt t="543388" x="4503738" y="8459788"/>
          <p14:tracePt t="543415" x="4491038" y="8459788"/>
          <p14:tracePt t="543421" x="4479925" y="8447088"/>
          <p14:tracePt t="543435" x="4467225" y="8423275"/>
          <p14:tracePt t="543466" x="4456113" y="8423275"/>
          <p14:tracePt t="543483" x="4443413" y="8412163"/>
          <p14:tracePt t="543544" x="4443413" y="8401050"/>
          <p14:tracePt t="543552" x="4443413" y="8388350"/>
          <p14:tracePt t="543561" x="4456113" y="8364538"/>
          <p14:tracePt t="543572" x="4456113" y="8353425"/>
          <p14:tracePt t="543585" x="4456113" y="8316913"/>
          <p14:tracePt t="543602" x="4432300" y="8269288"/>
          <p14:tracePt t="543619" x="4384675" y="8197850"/>
          <p14:tracePt t="543635" x="4337050" y="8139113"/>
          <p14:tracePt t="543652" x="4289425" y="8067675"/>
          <p14:tracePt t="543669" x="4229100" y="7972425"/>
          <p14:tracePt t="543686" x="4194175" y="7913688"/>
          <p14:tracePt t="543702" x="4170363" y="7842250"/>
          <p14:tracePt t="543719" x="4170363" y="7781925"/>
          <p14:tracePt t="543737" x="4181475" y="7747000"/>
          <p14:tracePt t="543753" x="4181475" y="7710488"/>
          <p14:tracePt t="543771" x="4181475" y="7675563"/>
          <p14:tracePt t="543786" x="4181475" y="7639050"/>
          <p14:tracePt t="543801" x="4146550" y="7604125"/>
          <p14:tracePt t="543817" x="4122738" y="7569200"/>
          <p14:tracePt t="543835" x="4111625" y="7545388"/>
          <p14:tracePt t="543850" x="4098925" y="7521575"/>
          <p14:tracePt t="543867" x="4087813" y="7497763"/>
          <p14:tracePt t="543884" x="4064000" y="7473950"/>
          <p14:tracePt t="543901" x="4040188" y="7450138"/>
          <p14:tracePt t="543918" x="4016375" y="7426325"/>
          <p14:tracePt t="543934" x="3979863" y="7413625"/>
          <p14:tracePt t="543951" x="3956050" y="7402513"/>
          <p14:tracePt t="543968" x="3921125" y="7389813"/>
          <p14:tracePt t="543985" x="3836988" y="7378700"/>
          <p14:tracePt t="544001" x="3706813" y="7342188"/>
          <p14:tracePt t="544019" x="3505200" y="7307263"/>
          <p14:tracePt t="544036" x="3375025" y="7270750"/>
          <p14:tracePt t="544050" x="3232150" y="7235825"/>
          <p14:tracePt t="544067" x="3113088" y="7212013"/>
          <p14:tracePt t="544085" x="2982913" y="7164388"/>
          <p14:tracePt t="544100" x="2863850" y="7129463"/>
          <p14:tracePt t="544117" x="2744788" y="7116763"/>
          <p14:tracePt t="544134" x="2708275" y="7116763"/>
          <p14:tracePt t="544150" x="2660650" y="7105650"/>
          <p14:tracePt t="544166" x="2614613" y="7105650"/>
          <p14:tracePt t="544183" x="2578100" y="7092950"/>
          <p14:tracePt t="544200" x="2554288" y="7092950"/>
          <p14:tracePt t="544217" x="2519363" y="7081838"/>
          <p14:tracePt t="544235" x="2471738" y="7058025"/>
          <p14:tracePt t="544253" x="2435225" y="7034213"/>
          <p14:tracePt t="544270" x="2411413" y="7010400"/>
          <p14:tracePt t="544285" x="2376488" y="6997700"/>
          <p14:tracePt t="544301" x="2339975" y="6973888"/>
          <p14:tracePt t="544317" x="2305050" y="6938963"/>
          <p14:tracePt t="544334" x="2268538" y="6915150"/>
          <p14:tracePt t="544351" x="2222500" y="6878638"/>
          <p14:tracePt t="544367" x="2138363" y="6843713"/>
          <p14:tracePt t="544384" x="2079625" y="6808788"/>
          <p14:tracePt t="544400" x="2008188" y="6784975"/>
          <p14:tracePt t="544417" x="1912938" y="6761163"/>
          <p14:tracePt t="544434" x="1806575" y="6737350"/>
          <p14:tracePt t="544451" x="1651000" y="6689725"/>
          <p14:tracePt t="544468" x="1603375" y="6677025"/>
          <p14:tracePt t="544484" x="1579563" y="6665913"/>
          <p14:tracePt t="544501" x="1544638" y="6653213"/>
          <p14:tracePt t="544518" x="1520825" y="6653213"/>
          <p14:tracePt t="544535" x="1485900" y="6653213"/>
          <p14:tracePt t="544551" x="1462088" y="6653213"/>
          <p14:tracePt t="544568" x="1449388" y="6653213"/>
          <p14:tracePt t="544584" x="1414463" y="6665913"/>
          <p14:tracePt t="544601" x="1377950" y="6700838"/>
          <p14:tracePt t="544619" x="1319213" y="6748463"/>
          <p14:tracePt t="544634" x="1295400" y="6784975"/>
          <p14:tracePt t="544651" x="1258888" y="6819900"/>
          <p14:tracePt t="544667" x="1235075" y="6843713"/>
          <p14:tracePt t="544684" x="1211263" y="6867525"/>
          <p14:tracePt t="544701" x="1187450" y="6891338"/>
          <p14:tracePt t="544717" x="1176338" y="6902450"/>
          <p14:tracePt t="544734" x="1152525" y="6926263"/>
          <p14:tracePt t="544751" x="1117600" y="6950075"/>
          <p14:tracePt t="544768" x="1104900" y="6986588"/>
          <p14:tracePt t="544784" x="1081088" y="7021513"/>
          <p14:tracePt t="544800" x="1046163" y="7058025"/>
          <p14:tracePt t="544818" x="1022350" y="7081838"/>
          <p14:tracePt t="544834" x="998538" y="7116763"/>
          <p14:tracePt t="544851" x="985838" y="7153275"/>
          <p14:tracePt t="544868" x="974725" y="7200900"/>
          <p14:tracePt t="544884" x="962025" y="7224713"/>
          <p14:tracePt t="544901" x="950913" y="7259638"/>
          <p14:tracePt t="544917" x="950913" y="7307263"/>
          <p14:tracePt t="544934" x="950913" y="7331075"/>
          <p14:tracePt t="544950" x="962025" y="7366000"/>
          <p14:tracePt t="544967" x="974725" y="7413625"/>
          <p14:tracePt t="544984" x="985838" y="7450138"/>
          <p14:tracePt t="545000" x="1009650" y="7461250"/>
          <p14:tracePt t="545017" x="1033463" y="7497763"/>
          <p14:tracePt t="545035" x="1069975" y="7532688"/>
          <p14:tracePt t="545051" x="1081088" y="7545388"/>
          <p14:tracePt t="545068" x="1093788" y="7556500"/>
          <p14:tracePt t="545084" x="1117600" y="7556500"/>
          <p14:tracePt t="545101" x="1128713" y="7569200"/>
          <p14:tracePt t="545117" x="1139825" y="7569200"/>
          <p14:tracePt t="545150" x="1163638" y="7569200"/>
          <p14:tracePt t="545167" x="1176338" y="7569200"/>
          <p14:tracePt t="545184" x="1306513" y="7569200"/>
          <p14:tracePt t="545200" x="1401763" y="7580313"/>
          <p14:tracePt t="545216" x="1520825" y="7580313"/>
          <p14:tracePt t="545233" x="1603375" y="7580313"/>
          <p14:tracePt t="545249" x="1687513" y="7580313"/>
          <p14:tracePt t="545267" x="1758950" y="7580313"/>
          <p14:tracePt t="545283" x="1806575" y="7593013"/>
          <p14:tracePt t="545300" x="1865313" y="7593013"/>
          <p14:tracePt t="545317" x="2032000" y="7616825"/>
          <p14:tracePt t="545333" x="2162175" y="7627938"/>
          <p14:tracePt t="545352" x="2305050" y="7627938"/>
          <p14:tracePt t="545368" x="2471738" y="7627938"/>
          <p14:tracePt t="545386" x="2684463" y="7651750"/>
          <p14:tracePt t="545402" x="2803525" y="7651750"/>
          <p14:tracePt t="545419" x="2887663" y="7651750"/>
          <p14:tracePt t="545437" x="2946400" y="7651750"/>
          <p14:tracePt t="545452" x="2982913" y="7651750"/>
          <p14:tracePt t="545467" x="3017838" y="7651750"/>
          <p14:tracePt t="545483" x="3065463" y="7651750"/>
          <p14:tracePt t="545499" x="3160713" y="7639050"/>
          <p14:tracePt t="545516" x="3290888" y="7627938"/>
          <p14:tracePt t="545534" x="3481388" y="7616825"/>
          <p14:tracePt t="545550" x="3600450" y="7616825"/>
          <p14:tracePt t="545566" x="3671888" y="7616825"/>
          <p14:tracePt t="545583" x="3754438" y="7604125"/>
          <p14:tracePt t="545600" x="3836988" y="7604125"/>
          <p14:tracePt t="545619" x="3992563" y="7593013"/>
          <p14:tracePt t="545635" x="4064000" y="7580313"/>
          <p14:tracePt t="545651" x="4170363" y="7556500"/>
          <p14:tracePt t="545668" x="4252913" y="7532688"/>
          <p14:tracePt t="545685" x="4337050" y="7521575"/>
          <p14:tracePt t="545688" x="4371975" y="7508875"/>
          <p14:tracePt t="545702" x="4408488" y="7485063"/>
          <p14:tracePt t="545718" x="4491038" y="7473950"/>
          <p14:tracePt t="545737" x="4621213" y="7426325"/>
          <p14:tracePt t="545753" x="4729163" y="7389813"/>
          <p14:tracePt t="545770" x="4824413" y="7354888"/>
          <p14:tracePt t="545786" x="4895850" y="7318375"/>
          <p14:tracePt t="545803" x="4930775" y="7283450"/>
          <p14:tracePt t="545820" x="4989513" y="7224713"/>
          <p14:tracePt t="545836" x="5013325" y="7200900"/>
          <p14:tracePt t="545852" x="5049838" y="7164388"/>
          <p14:tracePt t="545869" x="5084763" y="7129463"/>
          <p14:tracePt t="545885" x="5121275" y="7105650"/>
          <p14:tracePt t="545901" x="5156200" y="7081838"/>
          <p14:tracePt t="545918" x="5168900" y="7069138"/>
          <p14:tracePt t="545936" x="5227638" y="7034213"/>
          <p14:tracePt t="545952" x="5251450" y="7010400"/>
          <p14:tracePt t="545968" x="5275263" y="6973888"/>
          <p14:tracePt t="545986" x="5299075" y="6938963"/>
          <p14:tracePt t="546002" x="5310188" y="6902450"/>
          <p14:tracePt t="546019" x="5322888" y="6878638"/>
          <p14:tracePt t="546036" x="5322888" y="6856413"/>
          <p14:tracePt t="546053" x="5322888" y="6832600"/>
          <p14:tracePt t="546069" x="5287963" y="6808788"/>
          <p14:tracePt t="546086" x="5251450" y="6772275"/>
          <p14:tracePt t="546102" x="5216525" y="6761163"/>
          <p14:tracePt t="546119" x="5132388" y="6737350"/>
          <p14:tracePt t="546135" x="4989513" y="6713538"/>
          <p14:tracePt t="546151" x="4859338" y="6700838"/>
          <p14:tracePt t="546168" x="4740275" y="6700838"/>
          <p14:tracePt t="546185" x="4491038" y="6689725"/>
          <p14:tracePt t="546202" x="4348163" y="6689725"/>
          <p14:tracePt t="546219" x="4181475" y="6689725"/>
          <p14:tracePt t="546237" x="4051300" y="6700838"/>
          <p14:tracePt t="546250" x="3921125" y="6724650"/>
          <p14:tracePt t="546267" x="3789363" y="6748463"/>
          <p14:tracePt t="546283" x="3659188" y="6761163"/>
          <p14:tracePt t="546300" x="3529013" y="6772275"/>
          <p14:tracePt t="546316" x="3327400" y="6796088"/>
          <p14:tracePt t="546335" x="3184525" y="6808788"/>
          <p14:tracePt t="546351" x="3052763" y="6832600"/>
          <p14:tracePt t="546368" x="2935288" y="6843713"/>
          <p14:tracePt t="546385" x="2863850" y="6856413"/>
          <p14:tracePt t="546402" x="2779713" y="6856413"/>
          <p14:tracePt t="546419" x="2732088" y="6867525"/>
          <p14:tracePt t="546435" x="2684463" y="6878638"/>
          <p14:tracePt t="546452" x="2601913" y="6891338"/>
          <p14:tracePt t="546468" x="2519363" y="6902450"/>
          <p14:tracePt t="546486" x="2435225" y="6902450"/>
          <p14:tracePt t="546503" x="2352675" y="6902450"/>
          <p14:tracePt t="546520" x="2305050" y="6902450"/>
          <p14:tracePt t="546535" x="2281238" y="6902450"/>
          <p14:tracePt t="546551" x="2246313" y="6902450"/>
          <p14:tracePt t="546567" x="2222500" y="6902450"/>
          <p14:tracePt t="546584" x="2209800" y="6902450"/>
          <p14:tracePt t="546601" x="2198688" y="6915150"/>
          <p14:tracePt t="546617" x="2174875" y="6926263"/>
          <p14:tracePt t="546635" x="2114550" y="6962775"/>
          <p14:tracePt t="546651" x="2055813" y="6986588"/>
          <p14:tracePt t="546668" x="1971675" y="7010400"/>
          <p14:tracePt t="546685" x="1889125" y="7045325"/>
          <p14:tracePt t="546687" x="1830388" y="7058025"/>
          <p14:tracePt t="546702" x="1722438" y="7092950"/>
          <p14:tracePt t="546718" x="1663700" y="7129463"/>
          <p14:tracePt t="546735" x="1627188" y="7140575"/>
          <p14:tracePt t="546752" x="1616075" y="7153275"/>
          <p14:tracePt t="546769" x="1603375" y="7153275"/>
          <p14:tracePt t="546830" x="1603375" y="7164388"/>
          <p14:tracePt t="546899" x="1616075" y="7164388"/>
          <p14:tracePt t="546916" x="1627188" y="7164388"/>
          <p14:tracePt t="546931" x="1651000" y="7164388"/>
          <p14:tracePt t="546940" x="1663700" y="7164388"/>
          <p14:tracePt t="546952" x="1711325" y="7164388"/>
          <p14:tracePt t="546968" x="1770063" y="7164388"/>
          <p14:tracePt t="546986" x="1830388" y="7177088"/>
          <p14:tracePt t="547002" x="1924050" y="7177088"/>
          <p14:tracePt t="547019" x="2055813" y="7200900"/>
          <p14:tracePt t="547035" x="2198688" y="7200900"/>
          <p14:tracePt t="547051" x="2328863" y="7200900"/>
          <p14:tracePt t="547069" x="2543175" y="7200900"/>
          <p14:tracePt t="547086" x="2684463" y="7200900"/>
          <p14:tracePt t="547102" x="2816225" y="7200900"/>
          <p14:tracePt t="547118" x="2946400" y="7200900"/>
          <p14:tracePt t="547135" x="3028950" y="7200900"/>
          <p14:tracePt t="547151" x="3113088" y="7200900"/>
          <p14:tracePt t="547166" x="3160713" y="7200900"/>
          <p14:tracePt t="547183" x="3232150" y="7200900"/>
          <p14:tracePt t="547203" x="3386138" y="7177088"/>
          <p14:tracePt t="547217" x="3516313" y="7140575"/>
          <p14:tracePt t="547233" x="3648075" y="7140575"/>
          <p14:tracePt t="547249" x="3743325" y="7129463"/>
          <p14:tracePt t="547266" x="3825875" y="7116763"/>
          <p14:tracePt t="547283" x="3873500" y="7116763"/>
          <p14:tracePt t="547299" x="3932238" y="7105650"/>
          <p14:tracePt t="547316" x="4003675" y="7105650"/>
          <p14:tracePt t="547333" x="4170363" y="7081838"/>
          <p14:tracePt t="547349" x="4289425" y="7069138"/>
          <p14:tracePt t="547366" x="4371975" y="7069138"/>
          <p14:tracePt t="547382" x="4419600" y="7069138"/>
          <p14:tracePt t="547399" x="4456113" y="7058025"/>
          <p14:tracePt t="547418" x="4479925" y="7045325"/>
          <p14:tracePt t="547434" x="4491038" y="7045325"/>
          <p14:tracePt t="547451" x="4514850" y="7034213"/>
          <p14:tracePt t="547468" x="4527550" y="7021513"/>
          <p14:tracePt t="547484" x="4549775" y="7010400"/>
          <p14:tracePt t="547502" x="4562475" y="7010400"/>
          <p14:tracePt t="547715" x="4549775" y="7010400"/>
          <p14:tracePt t="547827" x="4538663" y="7010400"/>
          <p14:tracePt t="547847" x="4538663" y="7021513"/>
          <p14:tracePt t="547855" x="4527550" y="7021513"/>
          <p14:tracePt t="547865" x="4514850" y="7021513"/>
          <p14:tracePt t="547882" x="4503738" y="7045325"/>
          <p14:tracePt t="547899" x="4491038" y="7069138"/>
          <p14:tracePt t="547916" x="4467225" y="7081838"/>
          <p14:tracePt t="547933" x="4467225" y="7105650"/>
          <p14:tracePt t="547949" x="4443413" y="7140575"/>
          <p14:tracePt t="547966" x="4443413" y="7153275"/>
          <p14:tracePt t="547982" x="4443413" y="7188200"/>
          <p14:tracePt t="547999" x="4443413" y="7224713"/>
          <p14:tracePt t="548016" x="4443413" y="7248525"/>
          <p14:tracePt t="548033" x="4456113" y="7307263"/>
          <p14:tracePt t="548049" x="4479925" y="7342188"/>
          <p14:tracePt t="548066" x="4479925" y="7366000"/>
          <p14:tracePt t="548082" x="4479925" y="7402513"/>
          <p14:tracePt t="548099" x="4479925" y="7437438"/>
          <p14:tracePt t="548116" x="4479925" y="7461250"/>
          <p14:tracePt t="548132" x="4479925" y="7497763"/>
          <p14:tracePt t="548149" x="4479925" y="7521575"/>
          <p14:tracePt t="548166" x="4479925" y="7556500"/>
          <p14:tracePt t="548182" x="4479925" y="7593013"/>
          <p14:tracePt t="548199" x="4467225" y="7627938"/>
          <p14:tracePt t="548216" x="4467225" y="7651750"/>
          <p14:tracePt t="548232" x="4467225" y="7686675"/>
          <p14:tracePt t="548249" x="4467225" y="7710488"/>
          <p14:tracePt t="548266" x="4467225" y="7747000"/>
          <p14:tracePt t="548282" x="4456113" y="7758113"/>
          <p14:tracePt t="548301" x="4456113" y="7781925"/>
          <p14:tracePt t="548318" x="4456113" y="7794625"/>
          <p14:tracePt t="548332" x="4443413" y="7818438"/>
          <p14:tracePt t="548349" x="4432300" y="7842250"/>
          <p14:tracePt t="548365" x="4419600" y="7853363"/>
          <p14:tracePt t="548383" x="4395788" y="7877175"/>
          <p14:tracePt t="548399" x="4384675" y="7889875"/>
          <p14:tracePt t="548416" x="4371975" y="7900988"/>
          <p14:tracePt t="548433" x="4360863" y="7900988"/>
          <p14:tracePt t="548449" x="4337050" y="7913688"/>
          <p14:tracePt t="548465" x="4313238" y="7924800"/>
          <p14:tracePt t="548482" x="4300538" y="7924800"/>
          <p14:tracePt t="548498" x="4276725" y="7924800"/>
          <p14:tracePt t="548516" x="4265613" y="7924800"/>
          <p14:tracePt t="548533" x="4217988" y="7913688"/>
          <p14:tracePt t="548550" x="4170363" y="7889875"/>
          <p14:tracePt t="548567" x="4087813" y="7853363"/>
          <p14:tracePt t="548585" x="3992563" y="7818438"/>
          <p14:tracePt t="548602" x="3884613" y="7770813"/>
          <p14:tracePt t="548617" x="3813175" y="7734300"/>
          <p14:tracePt t="548634" x="3754438" y="7710488"/>
          <p14:tracePt t="548651" x="3706813" y="7686675"/>
          <p14:tracePt t="548668" x="3659188" y="7675563"/>
          <p14:tracePt t="548684" x="3611563" y="7675563"/>
          <p14:tracePt t="548701" x="3552825" y="7675563"/>
          <p14:tracePt t="548717" x="3481388" y="7662863"/>
          <p14:tracePt t="548735" x="3421063" y="7662863"/>
          <p14:tracePt t="548752" x="3338513" y="7651750"/>
          <p14:tracePt t="548769" x="3279775" y="7639050"/>
          <p14:tracePt t="548785" x="3232150" y="7639050"/>
          <p14:tracePt t="548799" x="3208338" y="7639050"/>
          <p14:tracePt t="548816" x="3160713" y="7639050"/>
          <p14:tracePt t="548832" x="3136900" y="7639050"/>
          <p14:tracePt t="548849" x="3089275" y="7639050"/>
          <p14:tracePt t="548865" x="3041650" y="7639050"/>
          <p14:tracePt t="548882" x="2994025" y="7639050"/>
          <p14:tracePt t="548899" x="2874963" y="7639050"/>
          <p14:tracePt t="548916" x="2840038" y="7639050"/>
          <p14:tracePt t="548933" x="2779713" y="7651750"/>
          <p14:tracePt t="548950" x="2708275" y="7662863"/>
          <p14:tracePt t="548966" x="2625725" y="7686675"/>
          <p14:tracePt t="548983" x="2590800" y="7686675"/>
          <p14:tracePt t="548984" x="2578100" y="7699375"/>
          <p14:tracePt t="549000" x="2530475" y="7710488"/>
          <p14:tracePt t="549017" x="2495550" y="7747000"/>
          <p14:tracePt t="549034" x="2435225" y="7770813"/>
          <p14:tracePt t="549050" x="2339975" y="7794625"/>
          <p14:tracePt t="549067" x="2268538" y="7829550"/>
          <p14:tracePt t="549084" x="2209800" y="7853363"/>
          <p14:tracePt t="549101" x="2162175" y="7889875"/>
          <p14:tracePt t="549117" x="2138363" y="7913688"/>
          <p14:tracePt t="549134" x="2103438" y="7924800"/>
          <p14:tracePt t="549150" x="2066925" y="7948613"/>
          <p14:tracePt t="549167" x="2032000" y="7948613"/>
          <p14:tracePt t="549183" x="2019300" y="7961313"/>
          <p14:tracePt t="549187" x="2008188" y="7961313"/>
          <p14:tracePt t="549200" x="1995488" y="7961313"/>
          <p14:tracePt t="549217" x="1960563" y="7985125"/>
          <p14:tracePt t="549233" x="1924050" y="7985125"/>
          <p14:tracePt t="549250" x="1889125" y="7985125"/>
          <p14:tracePt t="549267" x="1865313" y="7985125"/>
          <p14:tracePt t="549284" x="1841500" y="7996238"/>
          <p14:tracePt t="549301" x="1830388" y="7996238"/>
          <p14:tracePt t="549318" x="1806575" y="7996238"/>
          <p14:tracePt t="549334" x="1806575" y="8008938"/>
          <p14:tracePt t="549381" x="1793875" y="8008938"/>
          <p14:tracePt t="549512" x="1841500" y="8008938"/>
          <p14:tracePt t="549520" x="1878013" y="8008938"/>
          <p14:tracePt t="549528" x="1924050" y="8008938"/>
          <p14:tracePt t="549534" x="1984375" y="8008938"/>
          <p14:tracePt t="549549" x="2114550" y="8031163"/>
          <p14:tracePt t="549565" x="2257425" y="8054975"/>
          <p14:tracePt t="549582" x="2387600" y="8067675"/>
          <p14:tracePt t="549599" x="2471738" y="8078788"/>
          <p14:tracePt t="549616" x="2506663" y="8078788"/>
          <p14:tracePt t="549634" x="2543175" y="8091488"/>
          <p14:tracePt t="549650" x="2578100" y="8091488"/>
          <p14:tracePt t="549668" x="2625725" y="8091488"/>
          <p14:tracePt t="549685" x="2649538" y="8091488"/>
          <p14:tracePt t="549701" x="2708275" y="8078788"/>
          <p14:tracePt t="549717" x="2744788" y="8078788"/>
          <p14:tracePt t="549734" x="2779713" y="8078788"/>
          <p14:tracePt t="549752" x="2874963" y="8078788"/>
          <p14:tracePt t="549769" x="2922588" y="8078788"/>
          <p14:tracePt t="549784" x="2982913" y="8091488"/>
          <p14:tracePt t="549801" x="3052763" y="8102600"/>
          <p14:tracePt t="549817" x="3113088" y="8102600"/>
          <p14:tracePt t="549833" x="3160713" y="8102600"/>
          <p14:tracePt t="549849" x="3232150" y="8102600"/>
          <p14:tracePt t="549866" x="3338513" y="8078788"/>
          <p14:tracePt t="549882" x="3457575" y="8043863"/>
          <p14:tracePt t="549900" x="3611563" y="8020050"/>
          <p14:tracePt t="549916" x="3648075" y="8008938"/>
          <p14:tracePt t="549933" x="3671888" y="8008938"/>
          <p14:tracePt t="549949" x="3695700" y="7996238"/>
          <p14:tracePt t="549966" x="3719513" y="7996238"/>
          <p14:tracePt t="549983" x="3743325" y="7996238"/>
          <p14:tracePt t="550000" x="3789363" y="7972425"/>
          <p14:tracePt t="550017" x="3825875" y="7972425"/>
          <p14:tracePt t="550034" x="3849688" y="7972425"/>
          <p14:tracePt t="550050" x="3884613" y="7961313"/>
          <p14:tracePt t="550067" x="3908425" y="7961313"/>
          <p14:tracePt t="550084" x="3932238" y="7948613"/>
          <p14:tracePt t="550100" x="3979863" y="7948613"/>
          <p14:tracePt t="550118" x="4003675" y="7948613"/>
          <p14:tracePt t="550133" x="4040188" y="7948613"/>
          <p14:tracePt t="550150" x="4051300" y="7948613"/>
          <p14:tracePt t="550166" x="4075113" y="7948613"/>
          <p14:tracePt t="550183" x="4087813" y="7948613"/>
          <p14:tracePt t="550186" x="4098925" y="7948613"/>
          <p14:tracePt t="550201" x="4111625" y="7948613"/>
          <p14:tracePt t="550370" x="4098925" y="7948613"/>
          <p14:tracePt t="559257" x="4098925" y="7961313"/>
          <p14:tracePt t="559282" x="4098925" y="7972425"/>
          <p14:tracePt t="559298" x="4098925" y="7985125"/>
          <p14:tracePt t="559304" x="4098925" y="8008938"/>
          <p14:tracePt t="559315" x="4111625" y="8020050"/>
          <p14:tracePt t="559330" x="4146550" y="8067675"/>
          <p14:tracePt t="559347" x="4217988" y="8139113"/>
          <p14:tracePt t="559363" x="4371975" y="8293100"/>
          <p14:tracePt t="559380" x="4408488" y="8732838"/>
          <p14:tracePt t="559397" x="4395788" y="8947150"/>
          <p14:tracePt t="559413" x="4395788" y="8982075"/>
          <p14:tracePt t="559578" x="4384675" y="8982075"/>
          <p14:tracePt t="559586" x="4395788" y="8899525"/>
          <p14:tracePt t="559596" x="4467225" y="8875713"/>
          <p14:tracePt t="559613" x="4527550" y="8745538"/>
          <p14:tracePt t="559630" x="4597400" y="8721725"/>
          <p14:tracePt t="559646" x="4716463" y="8637588"/>
          <p14:tracePt t="559662" x="4824413" y="8589963"/>
          <p14:tracePt t="559680" x="4895850" y="8531225"/>
          <p14:tracePt t="559698" x="4906963" y="8507413"/>
          <p14:tracePt t="559714" x="4930775" y="8483600"/>
          <p14:tracePt t="559731" x="4941888" y="8447088"/>
          <p14:tracePt t="559748" x="4965700" y="8412163"/>
          <p14:tracePt t="559765" x="4978400" y="8364538"/>
          <p14:tracePt t="559780" x="5002213" y="8329613"/>
          <p14:tracePt t="559796" x="5013325" y="8305800"/>
          <p14:tracePt t="559814" x="5013325" y="8269288"/>
          <p14:tracePt t="559830" x="5026025" y="8245475"/>
          <p14:tracePt t="559846" x="5037138" y="8210550"/>
          <p14:tracePt t="559863" x="5037138" y="8162925"/>
          <p14:tracePt t="559880" x="5013325" y="8102600"/>
          <p14:tracePt t="559896" x="4989513" y="8043863"/>
          <p14:tracePt t="559912" x="4954588" y="7985125"/>
          <p14:tracePt t="559929" x="4918075" y="7937500"/>
          <p14:tracePt t="559945" x="4872038" y="7900988"/>
          <p14:tracePt t="559962" x="4824413" y="7853363"/>
          <p14:tracePt t="559979" x="4752975" y="7805738"/>
          <p14:tracePt t="559996" x="4705350" y="7770813"/>
          <p14:tracePt t="560012" x="4621213" y="7699375"/>
          <p14:tracePt t="560029" x="4562475" y="7662863"/>
          <p14:tracePt t="560046" x="4491038" y="7627938"/>
          <p14:tracePt t="560063" x="4395788" y="7593013"/>
          <p14:tracePt t="560080" x="4265613" y="7556500"/>
          <p14:tracePt t="560096" x="4122738" y="7521575"/>
          <p14:tracePt t="560113" x="3944938" y="7485063"/>
          <p14:tracePt t="560130" x="3836988" y="7461250"/>
          <p14:tracePt t="560146" x="3778250" y="7437438"/>
          <p14:tracePt t="560163" x="3743325" y="7402513"/>
          <p14:tracePt t="560179" x="3706813" y="7378700"/>
          <p14:tracePt t="560196" x="3659188" y="7354888"/>
          <p14:tracePt t="560213" x="3624263" y="7318375"/>
          <p14:tracePt t="560230" x="3563938" y="7270750"/>
          <p14:tracePt t="560246" x="3540125" y="7235825"/>
          <p14:tracePt t="560263" x="3505200" y="7200900"/>
          <p14:tracePt t="560280" x="3468688" y="7164388"/>
          <p14:tracePt t="560296" x="3433763" y="7140575"/>
          <p14:tracePt t="560314" x="3398838" y="7105650"/>
          <p14:tracePt t="560331" x="3351213" y="7058025"/>
          <p14:tracePt t="560347" x="3314700" y="7021513"/>
          <p14:tracePt t="560363" x="3267075" y="6986588"/>
          <p14:tracePt t="560381" x="3195638" y="6950075"/>
          <p14:tracePt t="560397" x="3124200" y="6915150"/>
          <p14:tracePt t="560414" x="3041650" y="6878638"/>
          <p14:tracePt t="560430" x="2982913" y="6832600"/>
          <p14:tracePt t="560446" x="2922588" y="6784975"/>
          <p14:tracePt t="560463" x="2887663" y="6748463"/>
          <p14:tracePt t="560480" x="2840038" y="6713538"/>
          <p14:tracePt t="560496" x="2803525" y="6677025"/>
          <p14:tracePt t="560513" x="2768600" y="6653213"/>
          <p14:tracePt t="560530" x="2732088" y="6618288"/>
          <p14:tracePt t="560546" x="2708275" y="6581775"/>
          <p14:tracePt t="560563" x="2649538" y="6534150"/>
          <p14:tracePt t="560580" x="2625725" y="6510338"/>
          <p14:tracePt t="560597" x="2590800" y="6475413"/>
          <p14:tracePt t="560613" x="2566988" y="6451600"/>
          <p14:tracePt t="560630" x="2543175" y="6427788"/>
          <p14:tracePt t="560646" x="2506663" y="6416675"/>
          <p14:tracePt t="560663" x="2471738" y="6392863"/>
          <p14:tracePt t="560680" x="2435225" y="6380163"/>
          <p14:tracePt t="560696" x="2400300" y="6369050"/>
          <p14:tracePt t="560713" x="2339975" y="6356350"/>
          <p14:tracePt t="560729" x="2305050" y="6356350"/>
          <p14:tracePt t="560746" x="2257425" y="6345238"/>
          <p14:tracePt t="560763" x="2222500" y="6345238"/>
          <p14:tracePt t="560780" x="2174875" y="6345238"/>
          <p14:tracePt t="560796" x="2151063" y="6332538"/>
          <p14:tracePt t="560813" x="2138363" y="6332538"/>
          <p14:tracePt t="560830" x="2127250" y="6332538"/>
          <p14:tracePt t="560846" x="2114550" y="6332538"/>
          <p14:tracePt t="560863" x="2103438" y="6332538"/>
          <p14:tracePt t="561057" x="2114550" y="6332538"/>
          <p14:tracePt t="561065" x="2127250" y="6321425"/>
          <p14:tracePt t="561082" x="2138363" y="6321425"/>
          <p14:tracePt t="561099" x="2162175" y="6321425"/>
          <p14:tracePt t="561114" x="2209800" y="6321425"/>
          <p14:tracePt t="561129" x="2246313" y="6332538"/>
          <p14:tracePt t="561146" x="2305050" y="6332538"/>
          <p14:tracePt t="561163" x="2387600" y="6345238"/>
          <p14:tracePt t="561179" x="2471738" y="6356350"/>
          <p14:tracePt t="561196" x="2495550" y="6356350"/>
          <p14:tracePt t="561212" x="2530475" y="6356350"/>
          <p14:tracePt t="561228" x="2566988" y="6356350"/>
          <p14:tracePt t="561245" x="2590800" y="6356350"/>
          <p14:tracePt t="561263" x="2625725" y="6369050"/>
          <p14:tracePt t="561280" x="2708275" y="6369050"/>
          <p14:tracePt t="561298" x="2755900" y="6380163"/>
          <p14:tracePt t="561315" x="2803525" y="6380163"/>
          <p14:tracePt t="561331" x="2827338" y="6380163"/>
          <p14:tracePt t="561347" x="2863850" y="6380163"/>
          <p14:tracePt t="561364" x="2898775" y="6380163"/>
          <p14:tracePt t="561380" x="2911475" y="6380163"/>
          <p14:tracePt t="561397" x="2935288" y="6380163"/>
          <p14:tracePt t="561413" x="2970213" y="6380163"/>
          <p14:tracePt t="561431" x="2994025" y="6380163"/>
          <p14:tracePt t="561446" x="3028950" y="6380163"/>
          <p14:tracePt t="561462" x="3065463" y="6380163"/>
          <p14:tracePt t="561479" x="3136900" y="6380163"/>
          <p14:tracePt t="561496" x="3184525" y="6392863"/>
          <p14:tracePt t="561512" x="3208338" y="6392863"/>
          <p14:tracePt t="561528" x="3255963" y="6403975"/>
          <p14:tracePt t="561545" x="3279775" y="6403975"/>
          <p14:tracePt t="561562" x="3303588" y="6403975"/>
          <p14:tracePt t="561580" x="3327400" y="6403975"/>
          <p14:tracePt t="561596" x="3351213" y="6403975"/>
          <p14:tracePt t="561612" x="3398838" y="6403975"/>
          <p14:tracePt t="561630" x="3457575" y="6416675"/>
          <p14:tracePt t="561648" x="3492500" y="6416675"/>
          <p14:tracePt t="561664" x="3529013" y="6416675"/>
          <p14:tracePt t="561681" x="3576638" y="6416675"/>
          <p14:tracePt t="561685" x="3587750" y="6416675"/>
          <p14:tracePt t="561697" x="3600450" y="6416675"/>
          <p14:tracePt t="561714" x="3659188" y="6416675"/>
          <p14:tracePt t="561731" x="3683000" y="6416675"/>
          <p14:tracePt t="561748" x="3719513" y="6416675"/>
          <p14:tracePt t="561764" x="3754438" y="6416675"/>
          <p14:tracePt t="561779" x="3778250" y="6416675"/>
          <p14:tracePt t="561796" x="3813175" y="6403975"/>
          <p14:tracePt t="561812" x="3836988" y="6403975"/>
          <p14:tracePt t="561829" x="3860800" y="6392863"/>
          <p14:tracePt t="561846" x="3897313" y="6392863"/>
          <p14:tracePt t="561862" x="3921125" y="6380163"/>
          <p14:tracePt t="561879" x="3956050" y="6369050"/>
          <p14:tracePt t="561896" x="3992563" y="6356350"/>
          <p14:tracePt t="561912" x="4016375" y="6356350"/>
          <p14:tracePt t="561929" x="4051300" y="6356350"/>
          <p14:tracePt t="561945" x="4075113" y="6356350"/>
          <p14:tracePt t="561962" x="4087813" y="6356350"/>
          <p14:tracePt t="561978" x="4098925" y="6356350"/>
          <p14:tracePt t="562034" x="4111625" y="6356350"/>
          <p14:tracePt t="562049" x="4122738" y="6356350"/>
          <p14:tracePt t="562057" x="4135438" y="6356350"/>
          <p14:tracePt t="562065" x="4146550" y="6356350"/>
          <p14:tracePt t="562082" x="4170363" y="6356350"/>
          <p14:tracePt t="562096" x="4194175" y="6356350"/>
          <p14:tracePt t="562112" x="4229100" y="6356350"/>
          <p14:tracePt t="562129" x="4265613" y="6356350"/>
          <p14:tracePt t="562145" x="4289425" y="6356350"/>
          <p14:tracePt t="562162" x="4324350" y="6356350"/>
          <p14:tracePt t="562179" x="4348163" y="6356350"/>
          <p14:tracePt t="562197" x="4348163" y="6345238"/>
          <p14:tracePt t="562433" x="4348163" y="6332538"/>
          <p14:tracePt t="562569" x="4337050" y="6345238"/>
          <p14:tracePt t="562577" x="4324350" y="6356350"/>
          <p14:tracePt t="562585" x="4313238" y="6380163"/>
          <p14:tracePt t="562597" x="4313238" y="6403975"/>
          <p14:tracePt t="562612" x="4289425" y="6440488"/>
          <p14:tracePt t="562630" x="4265613" y="6523038"/>
          <p14:tracePt t="562647" x="4265613" y="6581775"/>
          <p14:tracePt t="562662" x="4252913" y="6653213"/>
          <p14:tracePt t="562679" x="4276725" y="6761163"/>
          <p14:tracePt t="562696" x="4313238" y="6856413"/>
          <p14:tracePt t="562712" x="4360863" y="6938963"/>
          <p14:tracePt t="562729" x="4419600" y="7092950"/>
          <p14:tracePt t="562747" x="4456113" y="7164388"/>
          <p14:tracePt t="562762" x="4491038" y="7248525"/>
          <p14:tracePt t="562779" x="4503738" y="7283450"/>
          <p14:tracePt t="562796" x="4527550" y="7331075"/>
          <p14:tracePt t="562812" x="4527550" y="7378700"/>
          <p14:tracePt t="562829" x="4538663" y="7426325"/>
          <p14:tracePt t="562846" x="4573588" y="7473950"/>
          <p14:tracePt t="562863" x="4621213" y="7521575"/>
          <p14:tracePt t="562879" x="4681538" y="7556500"/>
          <p14:tracePt t="562895" x="4716463" y="7593013"/>
          <p14:tracePt t="562912" x="4752975" y="7627938"/>
          <p14:tracePt t="562929" x="4776788" y="7662863"/>
          <p14:tracePt t="562945" x="4787900" y="7675563"/>
          <p14:tracePt t="562962" x="4800600" y="7686675"/>
          <p14:tracePt t="563006" x="4811713" y="7686675"/>
          <p14:tracePt t="563022" x="4835525" y="7699375"/>
          <p14:tracePt t="563031" x="4848225" y="7710488"/>
          <p14:tracePt t="563045" x="4895850" y="7734300"/>
          <p14:tracePt t="563062" x="4930775" y="7758113"/>
          <p14:tracePt t="563080" x="4965700" y="7770813"/>
          <p14:tracePt t="563096" x="4989513" y="7781925"/>
          <p14:tracePt t="563205" x="4978400" y="7781925"/>
          <p14:tracePt t="563251" x="4965700" y="7781925"/>
          <p14:tracePt t="563258" x="4954588" y="7781925"/>
          <p14:tracePt t="563278" x="4941888" y="7781925"/>
          <p14:tracePt t="563291" x="4930775" y="7794625"/>
          <p14:tracePt t="563317" x="4918075" y="7794625"/>
          <p14:tracePt t="563324" x="4906963" y="7794625"/>
          <p14:tracePt t="563340" x="4895850" y="7794625"/>
          <p14:tracePt t="563366" x="4883150" y="7794625"/>
          <p14:tracePt t="563386" x="4872038" y="7794625"/>
          <p14:tracePt t="563394" x="4859338" y="7794625"/>
          <p14:tracePt t="563402" x="4848225" y="7794625"/>
          <p14:tracePt t="563961" x="4848225" y="7781925"/>
          <p14:tracePt t="564209" x="4824413" y="7781925"/>
          <p14:tracePt t="564217" x="4800600" y="7794625"/>
          <p14:tracePt t="564230" x="4752975" y="7805738"/>
          <p14:tracePt t="564246" x="4645025" y="7818438"/>
          <p14:tracePt t="564262" x="4586288" y="7829550"/>
          <p14:tracePt t="564279" x="4514850" y="7829550"/>
          <p14:tracePt t="564295" x="4456113" y="7829550"/>
          <p14:tracePt t="564313" x="4371975" y="7829550"/>
          <p14:tracePt t="564329" x="4265613" y="7829550"/>
          <p14:tracePt t="564346" x="4170363" y="7829550"/>
          <p14:tracePt t="564362" x="4051300" y="7818438"/>
          <p14:tracePt t="564379" x="3884613" y="7805738"/>
          <p14:tracePt t="564395" x="3754438" y="7794625"/>
          <p14:tracePt t="564412" x="3683000" y="7794625"/>
          <p14:tracePt t="564428" x="3624263" y="7794625"/>
          <p14:tracePt t="564445" x="3587750" y="7781925"/>
          <p14:tracePt t="564461" x="3552825" y="7781925"/>
          <p14:tracePt t="564478" x="3516313" y="7781925"/>
          <p14:tracePt t="564495" x="3375025" y="7770813"/>
          <p14:tracePt t="564512" x="3267075" y="7758113"/>
          <p14:tracePt t="564530" x="3124200" y="7734300"/>
          <p14:tracePt t="564547" x="2994025" y="7723188"/>
          <p14:tracePt t="564565" x="2803525" y="7723188"/>
          <p14:tracePt t="564581" x="2673350" y="7723188"/>
          <p14:tracePt t="564598" x="2543175" y="7758113"/>
          <p14:tracePt t="564614" x="2400300" y="7794625"/>
          <p14:tracePt t="564631" x="2281238" y="7829550"/>
          <p14:tracePt t="564648" x="2162175" y="7842250"/>
          <p14:tracePt t="564663" x="2032000" y="7866063"/>
          <p14:tracePt t="564680" x="1912938" y="7889875"/>
          <p14:tracePt t="564684" x="1865313" y="7900988"/>
          <p14:tracePt t="564697" x="1817688" y="7913688"/>
          <p14:tracePt t="564713" x="1758950" y="7924800"/>
          <p14:tracePt t="564730" x="1722438" y="7924800"/>
          <p14:tracePt t="564747" x="1687513" y="7937500"/>
          <p14:tracePt t="564763" x="1651000" y="7948613"/>
          <p14:tracePt t="564779" x="1627188" y="7972425"/>
          <p14:tracePt t="564795" x="1592263" y="7985125"/>
          <p14:tracePt t="564812" x="1555750" y="8008938"/>
          <p14:tracePt t="564829" x="1520825" y="8020050"/>
          <p14:tracePt t="564846" x="1497013" y="8020050"/>
          <p14:tracePt t="564863" x="1485900" y="8020050"/>
          <p14:tracePt t="564878" x="1473200" y="8020050"/>
          <p14:tracePt t="564914" x="1462088" y="8020050"/>
          <p14:tracePt t="564931" x="1449388" y="8020050"/>
          <p14:tracePt t="564945" x="1438275" y="8031163"/>
          <p14:tracePt t="564962" x="1425575" y="8031163"/>
          <p14:tracePt t="565008" x="1438275" y="8031163"/>
          <p14:tracePt t="565015" x="1449388" y="8031163"/>
          <p14:tracePt t="565030" x="1485900" y="8031163"/>
          <p14:tracePt t="565047" x="1520825" y="8008938"/>
          <p14:tracePt t="565064" x="1544638" y="8008938"/>
          <p14:tracePt t="565081" x="1616075" y="8008938"/>
          <p14:tracePt t="565098" x="1722438" y="8008938"/>
          <p14:tracePt t="565114" x="1854200" y="8020050"/>
          <p14:tracePt t="565132" x="2066925" y="8067675"/>
          <p14:tracePt t="565147" x="2233613" y="8091488"/>
          <p14:tracePt t="565164" x="2352675" y="8115300"/>
          <p14:tracePt t="565181" x="2387600" y="8126413"/>
          <p14:tracePt t="565196" x="2400300" y="8126413"/>
          <p14:tracePt t="565213" x="2424113" y="8126413"/>
          <p14:tracePt t="565230" x="2435225" y="8126413"/>
          <p14:tracePt t="565247" x="2471738" y="8126413"/>
          <p14:tracePt t="565263" x="2495550" y="8126413"/>
          <p14:tracePt t="565280" x="2543175" y="8126413"/>
          <p14:tracePt t="565297" x="2625725" y="8126413"/>
          <p14:tracePt t="565313" x="2697163" y="8126413"/>
          <p14:tracePt t="565329" x="2779713" y="8139113"/>
          <p14:tracePt t="565346" x="2874963" y="8139113"/>
          <p14:tracePt t="565362" x="2982913" y="8139113"/>
          <p14:tracePt t="565378" x="3041650" y="8150225"/>
          <p14:tracePt t="565395" x="3089275" y="8162925"/>
          <p14:tracePt t="565412" x="3113088" y="8162925"/>
          <p14:tracePt t="565428" x="3148013" y="8162925"/>
          <p14:tracePt t="565445" x="3184525" y="8162925"/>
          <p14:tracePt t="565461" x="3243263" y="8162925"/>
          <p14:tracePt t="565477" x="3267075" y="8162925"/>
          <p14:tracePt t="565494" x="3303588" y="8162925"/>
          <p14:tracePt t="565511" x="3351213" y="8162925"/>
          <p14:tracePt t="565528" x="3375025" y="8162925"/>
          <p14:tracePt t="565545" x="3409950" y="8150225"/>
          <p14:tracePt t="565562" x="3444875" y="8150225"/>
          <p14:tracePt t="565581" x="3492500" y="8126413"/>
          <p14:tracePt t="565598" x="3505200" y="8115300"/>
          <p14:tracePt t="565614" x="3529013" y="8102600"/>
          <p14:tracePt t="565631" x="3540125" y="8091488"/>
          <p14:tracePt t="565646" x="3563938" y="8091488"/>
          <p14:tracePt t="565664" x="3600450" y="8067675"/>
          <p14:tracePt t="565680" x="3635375" y="8067675"/>
          <p14:tracePt t="565684" x="3648075" y="8067675"/>
          <p14:tracePt t="565700" x="3671888" y="8067675"/>
          <p14:tracePt t="565715" x="3683000" y="8054975"/>
          <p14:tracePt t="565731" x="3719513" y="8054975"/>
          <p14:tracePt t="565746" x="3743325" y="8054975"/>
          <p14:tracePt t="565763" x="3767138" y="8054975"/>
          <p14:tracePt t="565780" x="3778250" y="8043863"/>
          <p14:tracePt t="565797" x="3802063" y="8043863"/>
          <p14:tracePt t="565814" x="3825875" y="8043863"/>
          <p14:tracePt t="565831" x="3860800" y="8031163"/>
          <p14:tracePt t="565848" x="3873500" y="8031163"/>
          <p14:tracePt t="565862" x="3884613" y="8031163"/>
          <p14:tracePt t="565878" x="3908425" y="8031163"/>
          <p14:tracePt t="565895" x="3944938" y="8031163"/>
          <p14:tracePt t="565912" x="3956050" y="8031163"/>
          <p14:tracePt t="565928" x="3979863" y="8031163"/>
          <p14:tracePt t="565945" x="3992563" y="8031163"/>
          <p14:tracePt t="566055" x="4003675" y="8031163"/>
          <p14:tracePt t="566072" x="4016375" y="8031163"/>
          <p14:tracePt t="566081" x="4027488" y="8031163"/>
          <p14:tracePt t="566121" x="4040188" y="8031163"/>
          <p14:tracePt t="566137" x="4040188" y="8020050"/>
          <p14:tracePt t="566146" x="4051300" y="8020050"/>
          <p14:tracePt t="566160" x="4064000" y="8008938"/>
          <p14:tracePt t="566179" x="4075113" y="8008938"/>
          <p14:tracePt t="566184" x="4087813" y="7996238"/>
          <p14:tracePt t="566198" x="4087813" y="7985125"/>
          <p14:tracePt t="566225" x="4098925" y="7972425"/>
          <p14:tracePt t="566242" x="4098925" y="7961313"/>
          <p14:tracePt t="566257" x="4111625" y="7937500"/>
          <p14:tracePt t="566280" x="4111625" y="7924800"/>
          <p14:tracePt t="566424" x="4098925" y="7913688"/>
          <p14:tracePt t="566454" x="4087813" y="7913688"/>
          <p14:tracePt t="566467" x="4087813" y="7900988"/>
          <p14:tracePt t="566475" x="4075113" y="7900988"/>
          <p14:tracePt t="566483" x="4064000" y="7900988"/>
          <p14:tracePt t="566512" x="4064000" y="7889875"/>
          <p14:tracePt t="566620" x="4064000" y="7877175"/>
          <p14:tracePt t="568553" x="4064000" y="7889875"/>
          <p14:tracePt t="570788" x="4064000" y="7900988"/>
          <p14:tracePt t="570812" x="4064000" y="7913688"/>
          <p14:tracePt t="570820" x="4051300" y="7913688"/>
          <p14:tracePt t="570829" x="4051300" y="7924800"/>
          <p14:tracePt t="570842" x="4051300" y="7961313"/>
          <p14:tracePt t="570860" x="4051300" y="7985125"/>
          <p14:tracePt t="570877" x="4051300" y="8020050"/>
          <p14:tracePt t="570894" x="4051300" y="8054975"/>
          <p14:tracePt t="570910" x="4051300" y="8067675"/>
          <p14:tracePt t="570927" x="4051300" y="8102600"/>
          <p14:tracePt t="570960" x="4051300" y="8126413"/>
          <p14:tracePt t="570977" x="4051300" y="8139113"/>
          <p14:tracePt t="570993" x="4051300" y="8150225"/>
          <p14:tracePt t="571010" x="4051300" y="8162925"/>
          <p14:tracePt t="571026" x="4051300" y="8174038"/>
          <p14:tracePt t="571044" x="4040188" y="8197850"/>
          <p14:tracePt t="571060" x="4040188" y="8210550"/>
          <p14:tracePt t="571093" x="4040188" y="8234363"/>
          <p14:tracePt t="571111" x="4040188" y="8258175"/>
          <p14:tracePt t="571128" x="4040188" y="8269288"/>
          <p14:tracePt t="571144" x="4040188" y="8293100"/>
          <p14:tracePt t="571160" x="4040188" y="8316913"/>
          <p14:tracePt t="571177" x="4027488" y="8340725"/>
          <p14:tracePt t="571193" x="4016375" y="8353425"/>
          <p14:tracePt t="571210" x="4016375" y="8364538"/>
          <p14:tracePt t="571227" x="4016375" y="8388350"/>
          <p14:tracePt t="571243" x="4003675" y="8401050"/>
          <p14:tracePt t="571260" x="4003675" y="8423275"/>
          <p14:tracePt t="571417" x="4003675" y="8435975"/>
          <p14:tracePt t="571819" x="4016375" y="8388350"/>
          <p14:tracePt t="571827" x="4040188" y="8353425"/>
          <p14:tracePt t="571836" x="4075113" y="8281988"/>
          <p14:tracePt t="571845" x="4111625" y="8210550"/>
          <p14:tracePt t="571859" x="4205288" y="8067675"/>
          <p14:tracePt t="571877" x="4252913" y="7937500"/>
          <p14:tracePt t="571892" x="4300538" y="7794625"/>
          <p14:tracePt t="571910" x="4337050" y="7710488"/>
          <p14:tracePt t="571927" x="4360863" y="7686675"/>
          <p14:tracePt t="571943" x="4408488" y="7627938"/>
          <p14:tracePt t="571960" x="4443413" y="7593013"/>
          <p14:tracePt t="571976" x="4467225" y="7556500"/>
          <p14:tracePt t="571993" x="4491038" y="7521575"/>
          <p14:tracePt t="572010" x="4491038" y="7508875"/>
          <p14:tracePt t="572026" x="4503738" y="7497763"/>
          <p14:tracePt t="572068" x="4503738" y="7485063"/>
          <p14:tracePt t="572097" x="4514850" y="7485063"/>
          <p14:tracePt t="573288" x="4503738" y="7485063"/>
          <p14:tracePt t="573734" x="4491038" y="7485063"/>
          <p14:tracePt t="574754" x="4491038" y="7521575"/>
          <p14:tracePt t="574762" x="4467225" y="7569200"/>
          <p14:tracePt t="574769" x="4456113" y="7616825"/>
          <p14:tracePt t="574778" x="4443413" y="7651750"/>
          <p14:tracePt t="574793" x="4419600" y="7723188"/>
          <p14:tracePt t="574810" x="4395788" y="7770813"/>
          <p14:tracePt t="574826" x="4384675" y="7818438"/>
          <p14:tracePt t="574843" x="4360863" y="7889875"/>
          <p14:tracePt t="574860" x="4348163" y="7913688"/>
          <p14:tracePt t="574876" x="4337050" y="7948613"/>
          <p14:tracePt t="574893" x="4324350" y="7985125"/>
          <p14:tracePt t="574909" x="4313238" y="8008938"/>
          <p14:tracePt t="574926" x="4313238" y="8043863"/>
          <p14:tracePt t="574942" x="4300538" y="8078788"/>
          <p14:tracePt t="574959" x="4289425" y="8102600"/>
          <p14:tracePt t="574976" x="4289425" y="8126413"/>
          <p14:tracePt t="574992" x="4289425" y="8139113"/>
          <p14:tracePt t="575008" x="4289425" y="8150225"/>
          <p14:tracePt t="575025" x="4276725" y="8150225"/>
          <p14:tracePt t="575042" x="4276725" y="8162925"/>
          <p14:tracePt t="575878" x="4265613" y="8174038"/>
          <p14:tracePt t="575885" x="4265613" y="8186738"/>
          <p14:tracePt t="575901" x="4265613" y="8210550"/>
          <p14:tracePt t="575912" x="4265613" y="8221663"/>
          <p14:tracePt t="575928" x="4265613" y="8245475"/>
          <p14:tracePt t="575943" x="4265613" y="8281988"/>
          <p14:tracePt t="575959" x="4265613" y="8316913"/>
          <p14:tracePt t="575976" x="4276725" y="8340725"/>
          <p14:tracePt t="575992" x="4289425" y="8388350"/>
          <p14:tracePt t="576010" x="4313238" y="8423275"/>
          <p14:tracePt t="576025" x="4360863" y="8494713"/>
          <p14:tracePt t="576042" x="4395788" y="8566150"/>
          <p14:tracePt t="576059" x="4432300" y="8626475"/>
          <p14:tracePt t="576074" x="4456113" y="8650288"/>
          <p14:tracePt t="576091" x="4467225" y="8685213"/>
          <p14:tracePt t="576108" x="4479925" y="8709025"/>
          <p14:tracePt t="576126" x="4479925" y="8732838"/>
          <p14:tracePt t="576199" x="4491038" y="8745538"/>
          <p14:tracePt t="576223" x="4503738" y="8745538"/>
          <p14:tracePt t="576239" x="4503738" y="8756650"/>
          <p14:tracePt t="576277" x="4503738" y="8769350"/>
          <p14:tracePt t="576466" x="4503738" y="8780463"/>
          <p14:tracePt t="576476" x="4514850" y="8780463"/>
          <p14:tracePt t="576482" x="4527550" y="8780463"/>
          <p14:tracePt t="576491" x="4538663" y="8804275"/>
          <p14:tracePt t="576508" x="4633913" y="8839200"/>
          <p14:tracePt t="576525" x="4729163" y="8947150"/>
          <p14:tracePt t="576541" x="4752975" y="9231313"/>
          <p14:tracePt t="576558" x="4740275" y="9374188"/>
          <p14:tracePt t="576728" x="4740275" y="9386888"/>
          <p14:tracePt t="576761" x="4729163" y="9374188"/>
          <p14:tracePt t="576769" x="4729163" y="9363075"/>
          <p14:tracePt t="576779" x="4716463" y="9350375"/>
          <p14:tracePt t="576792" x="4705350" y="9326563"/>
          <p14:tracePt t="576808" x="4681538" y="9255125"/>
          <p14:tracePt t="576825" x="4633913" y="9137650"/>
          <p14:tracePt t="576841" x="4597400" y="9066213"/>
          <p14:tracePt t="576859" x="4549775" y="9029700"/>
          <p14:tracePt t="576875" x="4503738" y="8982075"/>
          <p14:tracePt t="576892" x="4360863" y="8886825"/>
          <p14:tracePt t="576908" x="4276725" y="8839200"/>
          <p14:tracePt t="576925" x="4241800" y="8815388"/>
          <p14:tracePt t="576942" x="4217988" y="8791575"/>
          <p14:tracePt t="576958" x="4194175" y="8756650"/>
          <p14:tracePt t="576975" x="4181475" y="8709025"/>
          <p14:tracePt t="576992" x="4170363" y="8674100"/>
          <p14:tracePt t="577008" x="4157663" y="8626475"/>
          <p14:tracePt t="577025" x="4135438" y="8602663"/>
          <p14:tracePt t="577041" x="4111625" y="8566150"/>
          <p14:tracePt t="577058" x="4098925" y="8542338"/>
          <p14:tracePt t="577075" x="4075113" y="8518525"/>
          <p14:tracePt t="577092" x="4075113" y="8507413"/>
          <p14:tracePt t="577135" x="4075113" y="8494713"/>
          <p14:tracePt t="577197" x="4064000" y="8494713"/>
          <p14:tracePt t="577325" x="4064000" y="8483600"/>
          <p14:tracePt t="578043" x="4051300" y="8483600"/>
          <p14:tracePt t="578097" x="4040188" y="8483600"/>
          <p14:tracePt t="578105" x="4027488" y="8483600"/>
          <p14:tracePt t="578159" x="4016375" y="8494713"/>
          <p14:tracePt t="578176" x="4016375" y="8507413"/>
          <p14:tracePt t="578183" x="4003675" y="8507413"/>
          <p14:tracePt t="578193" x="4003675" y="8531225"/>
          <p14:tracePt t="578211" x="4003675" y="8542338"/>
          <p14:tracePt t="578225" x="3992563" y="8555038"/>
          <p14:tracePt t="578243" x="3992563" y="8578850"/>
          <p14:tracePt t="581036" x="3979863" y="8578850"/>
          <p14:tracePt t="581043" x="3979863" y="8602663"/>
          <p14:tracePt t="581052" x="3979863" y="8637588"/>
          <p14:tracePt t="581060" x="3979863" y="8685213"/>
          <p14:tracePt t="581075" x="3968750" y="8791575"/>
          <p14:tracePt t="581092" x="3897313" y="8947150"/>
          <p14:tracePt t="581109" x="3849688" y="9137650"/>
          <p14:tracePt t="581127" x="3802063" y="9326563"/>
          <p14:tracePt t="581143" x="3743325" y="9469438"/>
          <p14:tracePt t="581160" x="3743325" y="9493250"/>
          <p14:tracePt t="581283" x="3743325" y="9445625"/>
          <p14:tracePt t="581291" x="3743325" y="9458325"/>
          <p14:tracePt t="581298" x="3778250" y="9410700"/>
          <p14:tracePt t="581308" x="3778250" y="9398000"/>
          <p14:tracePt t="581324" x="3767138" y="9398000"/>
          <p14:tracePt t="581341" x="3767138" y="9386888"/>
          <p14:tracePt t="581358" x="3767138" y="9350375"/>
          <p14:tracePt t="581374" x="3767138" y="9302750"/>
          <p14:tracePt t="581390" x="3743325" y="9255125"/>
          <p14:tracePt t="581407" x="3719513" y="9183688"/>
          <p14:tracePt t="581424" x="3683000" y="9101138"/>
          <p14:tracePt t="581440" x="3683000" y="9053513"/>
          <p14:tracePt t="581458" x="3671888" y="9029700"/>
          <p14:tracePt t="581475" x="3648075" y="8994775"/>
          <p14:tracePt t="581492" x="3624263" y="8934450"/>
          <p14:tracePt t="581509" x="3624263" y="8910638"/>
          <p14:tracePt t="581527" x="3611563" y="8886825"/>
          <p14:tracePt t="581542" x="3611563" y="8875713"/>
          <p14:tracePt t="581559" x="3600450" y="8863013"/>
          <p14:tracePt t="581575" x="3587750" y="8863013"/>
          <p14:tracePt t="581592" x="3576638" y="8851900"/>
          <p14:tracePt t="582270" x="3563938" y="8851900"/>
          <p14:tracePt t="582319" x="3552825" y="8851900"/>
          <p14:tracePt t="582393" x="3540125" y="8851900"/>
          <p14:tracePt t="584286" x="3552825" y="8863013"/>
          <p14:tracePt t="584301" x="3563938" y="8863013"/>
          <p14:tracePt t="584313" x="3563938" y="8875713"/>
          <p14:tracePt t="584330" x="3576638" y="8875713"/>
          <p14:tracePt t="584341" x="3576638" y="8886825"/>
          <p14:tracePt t="584357" x="3587750" y="8899525"/>
          <p14:tracePt t="584376" x="3600450" y="8910638"/>
          <p14:tracePt t="584444" x="3600450" y="8923338"/>
          <p14:tracePt t="584455" x="3611563" y="8923338"/>
          <p14:tracePt t="584471" x="3611563" y="8934450"/>
          <p14:tracePt t="584478" x="3611563" y="8947150"/>
          <p14:tracePt t="584502" x="3611563" y="8958263"/>
          <p14:tracePt t="584524" x="3611563" y="8970963"/>
          <p14:tracePt t="584540" x="3611563" y="8982075"/>
          <p14:tracePt t="584563" x="3611563" y="8994775"/>
          <p14:tracePt t="584575" x="3611563" y="9005888"/>
          <p14:tracePt t="584590" x="3611563" y="9018588"/>
          <p14:tracePt t="584611" x="3611563" y="9029700"/>
          <p14:tracePt t="584642" x="3611563" y="9042400"/>
          <p14:tracePt t="584648" x="3600450" y="9042400"/>
          <p14:tracePt t="584657" x="3600450" y="9053513"/>
          <p14:tracePt t="584674" x="3587750" y="9053513"/>
          <p14:tracePt t="584696" x="3587750" y="9066213"/>
          <p14:tracePt t="584905" x="3587750" y="9077325"/>
          <p14:tracePt t="586365" x="3587750" y="9090025"/>
          <p14:tracePt t="586380" x="3587750" y="9101138"/>
          <p14:tracePt t="586392" x="3600450" y="9101138"/>
          <p14:tracePt t="586424" x="3600450" y="9113838"/>
          <p14:tracePt t="586448" x="3600450" y="9124950"/>
          <p14:tracePt t="586464" x="3611563" y="9137650"/>
          <p14:tracePt t="586473" x="3611563" y="9148763"/>
          <p14:tracePt t="586503" x="3611563" y="9161463"/>
          <p14:tracePt t="586511" x="3624263" y="9161463"/>
          <p14:tracePt t="586527" x="3624263" y="9172575"/>
          <p14:tracePt t="586552" x="3624263" y="9183688"/>
          <p14:tracePt t="586558" x="3624263" y="9196388"/>
          <p14:tracePt t="586585" x="3624263" y="9207500"/>
          <p14:tracePt t="586617" x="3624263" y="9220200"/>
          <p14:tracePt t="586631" x="3624263" y="9231313"/>
          <p14:tracePt t="586644" x="3624263" y="9244013"/>
          <p14:tracePt t="586651" x="3635375" y="9244013"/>
          <p14:tracePt t="586662" x="3635375" y="9255125"/>
          <p14:tracePt t="586681" x="3635375" y="9267825"/>
          <p14:tracePt t="586699" x="3648075" y="9278938"/>
          <p14:tracePt t="586708" x="3648075" y="9291638"/>
          <p14:tracePt t="586725" x="3648075" y="9302750"/>
          <p14:tracePt t="586739" x="3648075" y="9315450"/>
          <p14:tracePt t="586755" x="3648075" y="9326563"/>
          <p14:tracePt t="586774" x="3648075" y="9339263"/>
          <p14:tracePt t="586790" x="3648075" y="9350375"/>
          <p14:tracePt t="586807" x="3648075" y="9363075"/>
          <p14:tracePt t="586824" x="3648075" y="9386888"/>
          <p14:tracePt t="586843" x="3648075" y="9398000"/>
          <p14:tracePt t="586945" x="3648075" y="9410700"/>
          <p14:tracePt t="586958" x="3659188" y="9410700"/>
          <p14:tracePt t="587032" x="3659188" y="9421813"/>
          <p14:tracePt t="587043" x="3671888" y="9421813"/>
          <p14:tracePt t="587068" x="3683000" y="9421813"/>
          <p14:tracePt t="587073" x="3695700" y="9434513"/>
          <p14:tracePt t="587092" x="3706813" y="9434513"/>
          <p14:tracePt t="587107" x="3719513" y="9434513"/>
          <p14:tracePt t="587124" x="3743325" y="9434513"/>
          <p14:tracePt t="587142" x="3754438" y="9434513"/>
          <p14:tracePt t="587156" x="3767138" y="9434513"/>
          <p14:tracePt t="587172" x="3778250" y="9434513"/>
          <p14:tracePt t="587215" x="3789363" y="9434513"/>
          <p14:tracePt t="587265" x="3789363" y="9445625"/>
          <p14:tracePt t="587390" x="3802063" y="9445625"/>
          <p14:tracePt t="587410" x="3813175" y="9458325"/>
          <p14:tracePt t="587434" x="3825875" y="9458325"/>
          <p14:tracePt t="587457" x="3836988" y="9458325"/>
          <p14:tracePt t="587555" x="3849688" y="9458325"/>
          <p14:tracePt t="587591" x="3860800" y="9458325"/>
          <p14:tracePt t="587637" x="3860800" y="9469438"/>
          <p14:tracePt t="587701" x="3860800" y="9482138"/>
          <p14:tracePt t="587801" x="3873500" y="9482138"/>
          <p14:tracePt t="587975" x="3884613" y="9482138"/>
          <p14:tracePt t="588083" x="3897313" y="9482138"/>
          <p14:tracePt t="588633" x="3897313" y="9469438"/>
          <p14:tracePt t="588801" x="3897313" y="9458325"/>
          <p14:tracePt t="588822" x="3884613" y="9445625"/>
          <p14:tracePt t="588829" x="3873500" y="9445625"/>
          <p14:tracePt t="588839" x="3860800" y="9445625"/>
          <p14:tracePt t="588857" x="3836988" y="9421813"/>
          <p14:tracePt t="588872" x="3813175" y="9421813"/>
          <p14:tracePt t="588888" x="3778250" y="9421813"/>
          <p14:tracePt t="588905" x="3754438" y="9421813"/>
          <p14:tracePt t="588922" x="3706813" y="9421813"/>
          <p14:tracePt t="588938" x="3671888" y="9421813"/>
          <p14:tracePt t="588956" x="3659188" y="9421813"/>
          <p14:tracePt t="588972" x="3635375" y="9421813"/>
          <p14:tracePt t="588988" x="3611563" y="9421813"/>
          <p14:tracePt t="589005" x="3576638" y="9421813"/>
          <p14:tracePt t="589022" x="3552825" y="9421813"/>
          <p14:tracePt t="589039" x="3505200" y="9421813"/>
          <p14:tracePt t="589055" x="3468688" y="9421813"/>
          <p14:tracePt t="589071" x="3444875" y="9410700"/>
          <p14:tracePt t="589088" x="3421063" y="9410700"/>
          <p14:tracePt t="589105" x="3386138" y="9398000"/>
          <p14:tracePt t="589121" x="3351213" y="9398000"/>
          <p14:tracePt t="589139" x="3338513" y="9386888"/>
          <p14:tracePt t="589155" x="3303588" y="9386888"/>
          <p14:tracePt t="589171" x="3255963" y="9386888"/>
          <p14:tracePt t="589189" x="3232150" y="9386888"/>
          <p14:tracePt t="589205" x="3195638" y="9386888"/>
          <p14:tracePt t="589222" x="3171825" y="9386888"/>
          <p14:tracePt t="589239" x="3136900" y="9386888"/>
          <p14:tracePt t="589255" x="3089275" y="9386888"/>
          <p14:tracePt t="589272" x="3065463" y="9386888"/>
          <p14:tracePt t="589289" x="3041650" y="9386888"/>
          <p14:tracePt t="589305" x="3006725" y="9386888"/>
          <p14:tracePt t="589321" x="2982913" y="9374188"/>
          <p14:tracePt t="589339" x="2946400" y="9374188"/>
          <p14:tracePt t="589356" x="2898775" y="9374188"/>
          <p14:tracePt t="589372" x="2874963" y="9374188"/>
          <p14:tracePt t="589389" x="2840038" y="9374188"/>
          <p14:tracePt t="589405" x="2816225" y="9374188"/>
          <p14:tracePt t="589422" x="2779713" y="9374188"/>
          <p14:tracePt t="589439" x="2755900" y="9374188"/>
          <p14:tracePt t="589455" x="2732088" y="9374188"/>
          <p14:tracePt t="589472" x="2697163" y="9374188"/>
          <p14:tracePt t="589489" x="2649538" y="9374188"/>
          <p14:tracePt t="589505" x="2625725" y="9374188"/>
          <p14:tracePt t="589522" x="2590800" y="9374188"/>
          <p14:tracePt t="589539" x="2566988" y="9374188"/>
          <p14:tracePt t="589555" x="2530475" y="9374188"/>
          <p14:tracePt t="589572" x="2519363" y="9374188"/>
          <p14:tracePt t="589588" x="2482850" y="9374188"/>
          <p14:tracePt t="589605" x="2447925" y="9374188"/>
          <p14:tracePt t="589622" x="2424113" y="9374188"/>
          <p14:tracePt t="589639" x="2387600" y="9374188"/>
          <p14:tracePt t="589655" x="2363788" y="9374188"/>
          <p14:tracePt t="589671" x="2316163" y="9374188"/>
          <p14:tracePt t="589688" x="2292350" y="9374188"/>
          <p14:tracePt t="589706" x="2281238" y="9374188"/>
          <p14:tracePt t="589847" x="2268538" y="9374188"/>
          <p14:tracePt t="589864" x="2246313" y="9374188"/>
          <p14:tracePt t="589873" x="2233613" y="9386888"/>
          <p14:tracePt t="589880" x="2222500" y="9398000"/>
          <p14:tracePt t="589889" x="2198688" y="9410700"/>
          <p14:tracePt t="589905" x="2162175" y="9434513"/>
          <p14:tracePt t="589922" x="2114550" y="9469438"/>
          <p14:tracePt t="589938" x="2043113" y="9505950"/>
          <p14:tracePt t="589957" x="2008188" y="9540875"/>
          <p14:tracePt t="589974" x="1936750" y="9588500"/>
          <p14:tracePt t="589991" x="1900238" y="9599613"/>
          <p14:tracePt t="590006" x="1889125" y="9599613"/>
          <p14:tracePt t="590023" x="1878013" y="9612313"/>
          <p14:tracePt t="590080" x="1865313" y="9623425"/>
          <p14:tracePt t="590087" x="1854200" y="9623425"/>
          <p14:tracePt t="590095" x="1841500" y="9647238"/>
          <p14:tracePt t="590107" x="1817688" y="9659938"/>
          <p14:tracePt t="590122" x="1793875" y="9671050"/>
          <p14:tracePt t="590138" x="1758950" y="9694863"/>
          <p14:tracePt t="590154" x="1722438" y="9707563"/>
          <p14:tracePt t="590172" x="1698625" y="9707563"/>
          <p14:tracePt t="590308" x="1722438" y="9707563"/>
          <p14:tracePt t="590316" x="1735138" y="9694863"/>
          <p14:tracePt t="590324" x="1746250" y="9694863"/>
          <p14:tracePt t="590340" x="1793875" y="9659938"/>
          <p14:tracePt t="590356" x="1830388" y="9636125"/>
          <p14:tracePt t="590373" x="1865313" y="9612313"/>
          <p14:tracePt t="590390" x="1889125" y="9588500"/>
          <p14:tracePt t="590408" x="1936750" y="9551988"/>
          <p14:tracePt t="590425" x="1947863" y="9551988"/>
          <p14:tracePt t="590520" x="1947863" y="9540875"/>
          <p14:tracePt t="590662" x="1936750" y="9551988"/>
          <p14:tracePt t="590670" x="1936750" y="9564688"/>
          <p14:tracePt t="590689" x="1936750" y="9575800"/>
          <p14:tracePt t="590695" x="1936750" y="9588500"/>
          <p14:tracePt t="590708" x="1936750" y="9599613"/>
          <p14:tracePt t="590724" x="1936750" y="9612313"/>
          <p14:tracePt t="590740" x="1936750" y="9623425"/>
          <p14:tracePt t="590757" x="1936750" y="9636125"/>
          <p14:tracePt t="590922" x="1924050" y="9636125"/>
          <p14:tracePt t="590941" x="1912938" y="9636125"/>
          <p14:tracePt t="590946" x="1912938" y="9623425"/>
          <p14:tracePt t="590962" x="1900238" y="9623425"/>
          <p14:tracePt t="590981" x="1889125" y="9612313"/>
          <p14:tracePt t="590997" x="1878013" y="9599613"/>
          <p14:tracePt t="591005" x="1865313" y="9588500"/>
          <p14:tracePt t="591022" x="1806575" y="9564688"/>
          <p14:tracePt t="591040" x="1758950" y="9540875"/>
          <p14:tracePt t="591056" x="1698625" y="9517063"/>
          <p14:tracePt t="591074" x="1651000" y="9493250"/>
          <p14:tracePt t="591091" x="1616075" y="9493250"/>
          <p14:tracePt t="591107" x="1579563" y="9482138"/>
          <p14:tracePt t="591123" x="1568450" y="9482138"/>
          <p14:tracePt t="591140" x="1555750" y="9482138"/>
          <p14:tracePt t="591158" x="1544638" y="9482138"/>
          <p14:tracePt t="591174" x="1509713" y="9482138"/>
          <p14:tracePt t="591179" x="1497013" y="9482138"/>
          <p14:tracePt t="591192" x="1473200" y="9482138"/>
          <p14:tracePt t="591206" x="1449388" y="9469438"/>
          <p14:tracePt t="591223" x="1438275" y="9469438"/>
          <p14:tracePt t="591238" x="1414463" y="9469438"/>
          <p14:tracePt t="591255" x="1401763" y="9469438"/>
          <p14:tracePt t="591272" x="1390650" y="9458325"/>
          <p14:tracePt t="591454" x="1390650" y="9445625"/>
          <p14:tracePt t="591462" x="1390650" y="9434513"/>
          <p14:tracePt t="591471" x="1390650" y="9421813"/>
          <p14:tracePt t="591488" x="1401763" y="9410700"/>
          <p14:tracePt t="591505" x="1425575" y="9386888"/>
          <p14:tracePt t="591522" x="1425575" y="9374188"/>
          <p14:tracePt t="591538" x="1438275" y="9374188"/>
          <p14:tracePt t="591572" x="1438275" y="9363075"/>
          <p14:tracePt t="591600" x="1449388" y="9363075"/>
          <p14:tracePt t="591609" x="1449388" y="9350375"/>
          <p14:tracePt t="591630" x="1449388" y="9339263"/>
          <p14:tracePt t="591638" x="1462088" y="9326563"/>
          <p14:tracePt t="591654" x="1473200" y="9315450"/>
          <p14:tracePt t="591671" x="1485900" y="9302750"/>
          <p14:tracePt t="591688" x="1485900" y="9291638"/>
          <p14:tracePt t="591705" x="1497013" y="9255125"/>
          <p14:tracePt t="591722" x="1509713" y="9231313"/>
          <p14:tracePt t="591738" x="1531938" y="9196388"/>
          <p14:tracePt t="591755" x="1544638" y="9161463"/>
          <p14:tracePt t="591771" x="1555750" y="9124950"/>
          <p14:tracePt t="591787" x="1579563" y="9113838"/>
          <p14:tracePt t="591805" x="1603375" y="9077325"/>
          <p14:tracePt t="591821" x="1627188" y="9042400"/>
          <p14:tracePt t="591838" x="1651000" y="9005888"/>
          <p14:tracePt t="591855" x="1651000" y="8994775"/>
          <p14:tracePt t="591872" x="1663700" y="8982075"/>
          <p14:tracePt t="592017" x="1639888" y="8994775"/>
          <p14:tracePt t="592024" x="1627188" y="9005888"/>
          <p14:tracePt t="592038" x="1616075" y="9029700"/>
          <p14:tracePt t="592055" x="1592263" y="9066213"/>
          <p14:tracePt t="592071" x="1579563" y="9113838"/>
          <p14:tracePt t="592087" x="1555750" y="9137650"/>
          <p14:tracePt t="592104" x="1555750" y="9161463"/>
          <p14:tracePt t="592122" x="1555750" y="9183688"/>
          <p14:tracePt t="592140" x="1555750" y="9207500"/>
          <p14:tracePt t="592158" x="1544638" y="9231313"/>
          <p14:tracePt t="592175" x="1544638" y="9244013"/>
          <p14:tracePt t="592198" x="1544638" y="9255125"/>
          <p14:tracePt t="592253" x="1531938" y="9255125"/>
          <p14:tracePt t="592259" x="1531938" y="9267825"/>
          <p14:tracePt t="592282" x="1531938" y="9278938"/>
          <p14:tracePt t="592293" x="1520825" y="9278938"/>
          <p14:tracePt t="592355" x="1509713" y="9278938"/>
          <p14:tracePt t="592387" x="1497013" y="9291638"/>
          <p14:tracePt t="592448" x="1485900" y="9302750"/>
          <p14:tracePt t="592461" x="1473200" y="9315450"/>
          <p14:tracePt t="592470" x="1473200" y="9326563"/>
          <p14:tracePt t="592478" x="1462088" y="9326563"/>
          <p14:tracePt t="592487" x="1462088" y="9339263"/>
          <p14:tracePt t="592510" x="1462088" y="9350375"/>
          <p14:tracePt t="592520" x="1449388" y="9350375"/>
          <p14:tracePt t="592538" x="1449388" y="9363075"/>
          <p14:tracePt t="592554" x="1449388" y="9374188"/>
          <p14:tracePt t="592582" x="1449388" y="9386888"/>
          <p14:tracePt t="592623" x="1438275" y="9386888"/>
          <p14:tracePt t="592659" x="1438275" y="9398000"/>
          <p14:tracePt t="592696" x="1425575" y="9398000"/>
          <p14:tracePt t="592780" x="1425575" y="9410700"/>
          <p14:tracePt t="592872" x="1438275" y="9410700"/>
          <p14:tracePt t="592879" x="1462088" y="9421813"/>
          <p14:tracePt t="592890" x="1485900" y="9421813"/>
          <p14:tracePt t="592907" x="1531938" y="9434513"/>
          <p14:tracePt t="592921" x="1544638" y="9434513"/>
          <p14:tracePt t="592937" x="1579563" y="9434513"/>
          <p14:tracePt t="592954" x="1603375" y="9434513"/>
          <p14:tracePt t="592971" x="1627188" y="9445625"/>
          <p14:tracePt t="592987" x="1639888" y="9445625"/>
          <p14:tracePt t="593005" x="1651000" y="9445625"/>
          <p14:tracePt t="593150" x="1663700" y="9445625"/>
          <p14:tracePt t="593239" x="1663700" y="9458325"/>
          <p14:tracePt t="593423" x="1687513" y="9458325"/>
          <p14:tracePt t="593431" x="1711325" y="9458325"/>
          <p14:tracePt t="593440" x="1722438" y="9458325"/>
          <p14:tracePt t="593455" x="1735138" y="9458325"/>
          <p14:tracePt t="593471" x="1782763" y="9458325"/>
          <p14:tracePt t="593488" x="1817688" y="9458325"/>
          <p14:tracePt t="593505" x="1854200" y="9458325"/>
          <p14:tracePt t="593521" x="1889125" y="9445625"/>
          <p14:tracePt t="593537" x="1912938" y="9445625"/>
          <p14:tracePt t="593554" x="1947863" y="9445625"/>
          <p14:tracePt t="593570" x="1984375" y="9445625"/>
          <p14:tracePt t="593588" x="2008188" y="9445625"/>
          <p14:tracePt t="593679" x="1995488" y="9445625"/>
          <p14:tracePt t="593698" x="1984375" y="9445625"/>
          <p14:tracePt t="593718" x="1971675" y="9445625"/>
          <p14:tracePt t="593726" x="1960563" y="9458325"/>
          <p14:tracePt t="593748" x="1947863" y="9458325"/>
          <p14:tracePt t="593763" x="1936750" y="9458325"/>
          <p14:tracePt t="593773" x="1924050" y="9458325"/>
          <p14:tracePt t="593788" x="1889125" y="9469438"/>
          <p14:tracePt t="593804" x="1854200" y="9482138"/>
          <p14:tracePt t="593821" x="1817688" y="9482138"/>
          <p14:tracePt t="593837" x="1793875" y="9482138"/>
          <p14:tracePt t="593854" x="1782763" y="9482138"/>
          <p14:tracePt t="593870" x="1770063" y="9482138"/>
          <p14:tracePt t="593887" x="1746250" y="9482138"/>
          <p14:tracePt t="593904" x="1722438" y="9482138"/>
          <p14:tracePt t="593920" x="1687513" y="9482138"/>
          <p14:tracePt t="593937" x="1651000" y="9469438"/>
          <p14:tracePt t="593955" x="1627188" y="9469438"/>
          <p14:tracePt t="593971" x="1603375" y="9469438"/>
          <p14:tracePt t="593987" x="1592263" y="9469438"/>
          <p14:tracePt t="594083" x="1603375" y="9469438"/>
          <p14:tracePt t="594089" x="1603375" y="9458325"/>
          <p14:tracePt t="594105" x="1616075" y="9458325"/>
          <p14:tracePt t="594123" x="1663700" y="9458325"/>
          <p14:tracePt t="594139" x="1687513" y="9458325"/>
          <p14:tracePt t="594154" x="1722438" y="9458325"/>
          <p14:tracePt t="594171" x="1758950" y="9458325"/>
          <p14:tracePt t="594188" x="1793875" y="9458325"/>
          <p14:tracePt t="594205" x="1878013" y="9458325"/>
          <p14:tracePt t="594221" x="1971675" y="9493250"/>
          <p14:tracePt t="594237" x="2090738" y="9505950"/>
          <p14:tracePt t="594255" x="2246313" y="9540875"/>
          <p14:tracePt t="594271" x="2292350" y="9564688"/>
          <p14:tracePt t="594287" x="2328863" y="9564688"/>
          <p14:tracePt t="594304" x="2352675" y="9564688"/>
          <p14:tracePt t="594321" x="2363788" y="9564688"/>
          <p14:tracePt t="594337" x="2376488" y="9564688"/>
          <p14:tracePt t="594370" x="2387600" y="9564688"/>
          <p14:tracePt t="594448" x="2376488" y="9564688"/>
          <p14:tracePt t="594472" x="2363788" y="9564688"/>
          <p14:tracePt t="594486" x="2363788" y="9575800"/>
          <p14:tracePt t="594494" x="2352675" y="9575800"/>
          <p14:tracePt t="594503" x="2339975" y="9575800"/>
          <p14:tracePt t="594521" x="2328863" y="9575800"/>
          <p14:tracePt t="594538" x="2292350" y="9599613"/>
          <p14:tracePt t="594554" x="2257425" y="9599613"/>
          <p14:tracePt t="594571" x="2233613" y="9612313"/>
          <p14:tracePt t="594588" x="2185988" y="9612313"/>
          <p14:tracePt t="594604" x="2151063" y="9612313"/>
          <p14:tracePt t="594621" x="2127250" y="9623425"/>
          <p14:tracePt t="594637" x="2090738" y="9623425"/>
          <p14:tracePt t="594654" x="2055813" y="9623425"/>
          <p14:tracePt t="594671" x="2032000" y="9623425"/>
          <p14:tracePt t="594687" x="2019300" y="9623425"/>
          <p14:tracePt t="594704" x="2008188" y="9623425"/>
          <p14:tracePt t="594754" x="1995488" y="9623425"/>
          <p14:tracePt t="594766" x="1984375" y="9623425"/>
          <p14:tracePt t="594829" x="1971675" y="9612313"/>
          <p14:tracePt t="594880" x="1960563" y="9612313"/>
          <p14:tracePt t="594886" x="1947863" y="9612313"/>
          <p14:tracePt t="594894" x="1936750" y="9612313"/>
          <p14:tracePt t="594904" x="1924050" y="9612313"/>
          <p14:tracePt t="594920" x="1912938" y="9612313"/>
          <p14:tracePt t="594937" x="1889125" y="9612313"/>
          <p14:tracePt t="594971" x="1878013" y="9612313"/>
          <p14:tracePt t="595093" x="1878013" y="9599613"/>
          <p14:tracePt t="595120" x="1889125" y="9599613"/>
          <p14:tracePt t="595128" x="1900238" y="9599613"/>
          <p14:tracePt t="595138" x="1912938" y="9599613"/>
          <p14:tracePt t="595155" x="1936750" y="9599613"/>
          <p14:tracePt t="595171" x="1995488" y="9599613"/>
          <p14:tracePt t="595189" x="2127250" y="9599613"/>
          <p14:tracePt t="595205" x="2233613" y="9612313"/>
          <p14:tracePt t="595221" x="2363788" y="9636125"/>
          <p14:tracePt t="595237" x="2471738" y="9659938"/>
          <p14:tracePt t="595254" x="2543175" y="9683750"/>
          <p14:tracePt t="595271" x="2578100" y="9683750"/>
          <p14:tracePt t="595287" x="2601913" y="9683750"/>
          <p14:tracePt t="595304" x="2614613" y="9683750"/>
          <p14:tracePt t="595320" x="2638425" y="9683750"/>
          <p14:tracePt t="595336" x="2660650" y="9683750"/>
          <p14:tracePt t="595353" x="2697163" y="9683750"/>
          <p14:tracePt t="595371" x="2732088" y="9683750"/>
          <p14:tracePt t="595388" x="2779713" y="9683750"/>
          <p14:tracePt t="595407" x="2827338" y="9683750"/>
          <p14:tracePt t="595423" x="2874963" y="9683750"/>
          <p14:tracePt t="595440" x="2911475" y="9683750"/>
          <p14:tracePt t="595454" x="2959100" y="9683750"/>
          <p14:tracePt t="595471" x="2982913" y="9683750"/>
          <p14:tracePt t="595487" x="3017838" y="9683750"/>
          <p14:tracePt t="595504" x="3041650" y="9683750"/>
          <p14:tracePt t="595523" x="3089275" y="9683750"/>
          <p14:tracePt t="595538" x="3113088" y="9683750"/>
          <p14:tracePt t="595556" x="3136900" y="9683750"/>
          <p14:tracePt t="595572" x="3160713" y="9683750"/>
          <p14:tracePt t="595589" x="3171825" y="9683750"/>
          <p14:tracePt t="595605" x="3208338" y="9683750"/>
          <p14:tracePt t="595622" x="3232150" y="9683750"/>
          <p14:tracePt t="595639" x="3267075" y="9683750"/>
          <p14:tracePt t="595655" x="3290888" y="9683750"/>
          <p14:tracePt t="595673" x="3327400" y="9683750"/>
          <p14:tracePt t="595690" x="3362325" y="9683750"/>
          <p14:tracePt t="595706" x="3386138" y="9694863"/>
          <p14:tracePt t="595724" x="3433763" y="9694863"/>
          <p14:tracePt t="595741" x="3468688" y="9694863"/>
          <p14:tracePt t="595757" x="3492500" y="9694863"/>
          <p14:tracePt t="595773" x="3516313" y="9694863"/>
          <p14:tracePt t="595789" x="3529013" y="9694863"/>
          <p14:tracePt t="595806" x="3540125" y="9694863"/>
          <p14:tracePt t="595872" x="3529013" y="9694863"/>
          <p14:tracePt t="595878" x="3516313" y="9694863"/>
          <p14:tracePt t="595889" x="3505200" y="9707563"/>
          <p14:tracePt t="595905" x="3492500" y="9707563"/>
          <p14:tracePt t="595923" x="3457575" y="9707563"/>
          <p14:tracePt t="595941" x="3362325" y="9707563"/>
          <p14:tracePt t="595956" x="3255963" y="9707563"/>
          <p14:tracePt t="595973" x="3100388" y="9707563"/>
          <p14:tracePt t="595990" x="2946400" y="9707563"/>
          <p14:tracePt t="596006" x="2816225" y="9707563"/>
          <p14:tracePt t="596023" x="2684463" y="9707563"/>
          <p14:tracePt t="596039" x="2578100" y="9707563"/>
          <p14:tracePt t="596055" x="2530475" y="9718675"/>
          <p14:tracePt t="596073" x="2482850" y="9718675"/>
          <p14:tracePt t="596089" x="2447925" y="9731375"/>
          <p14:tracePt t="596106" x="2411413" y="9731375"/>
          <p14:tracePt t="596122" x="2352675" y="9742488"/>
          <p14:tracePt t="596139" x="2292350" y="9742488"/>
          <p14:tracePt t="596156" x="2257425" y="9742488"/>
          <p14:tracePt t="596172" x="2209800" y="9742488"/>
          <p14:tracePt t="596190" x="2162175" y="9742488"/>
          <p14:tracePt t="596207" x="2127250" y="9742488"/>
          <p14:tracePt t="596223" x="2090738" y="9742488"/>
          <p14:tracePt t="596240" x="2066925" y="9742488"/>
          <p14:tracePt t="596256" x="2032000" y="9742488"/>
          <p14:tracePt t="596272" x="1995488" y="9742488"/>
          <p14:tracePt t="596291" x="1912938" y="9731375"/>
          <p14:tracePt t="596306" x="1889125" y="9718675"/>
          <p14:tracePt t="596321" x="1854200" y="9707563"/>
          <p14:tracePt t="596337" x="1830388" y="9707563"/>
          <p14:tracePt t="596354" x="1806575" y="9707563"/>
          <p14:tracePt t="596370" x="1793875" y="9707563"/>
          <p14:tracePt t="596386" x="1770063" y="9707563"/>
          <p14:tracePt t="596403" x="1758950" y="9694863"/>
          <p14:tracePt t="596420" x="1746250" y="9694863"/>
          <p14:tracePt t="596436" x="1722438" y="9694863"/>
          <p14:tracePt t="596472" x="1698625" y="9694863"/>
          <p14:tracePt t="596487" x="1687513" y="9694863"/>
          <p14:tracePt t="596507" x="1674813" y="9694863"/>
          <p14:tracePt t="596523" x="1663700" y="9694863"/>
          <p14:tracePt t="596590" x="1651000" y="9694863"/>
          <p14:tracePt t="596618" x="1639888" y="9707563"/>
          <p14:tracePt t="596626" x="1627188" y="9707563"/>
          <p14:tracePt t="596645" x="1616075" y="9707563"/>
          <p14:tracePt t="596667" x="1603375" y="9707563"/>
          <p14:tracePt t="596676" x="1603375" y="9718675"/>
          <p14:tracePt t="596698" x="1603375" y="9731375"/>
          <p14:tracePt t="596707" x="1592263" y="9731375"/>
          <p14:tracePt t="596724" x="1579563" y="9742488"/>
          <p14:tracePt t="596740" x="1568450" y="9742488"/>
          <p14:tracePt t="596756" x="1568450" y="9755188"/>
          <p14:tracePt t="596815" x="1568450" y="9766300"/>
          <p14:tracePt t="596898" x="1568450" y="9779000"/>
          <p14:tracePt t="596910" x="1568450" y="9790113"/>
          <p14:tracePt t="596930" x="1568450" y="9802813"/>
          <p14:tracePt t="596957" x="1568450" y="9813925"/>
          <p14:tracePt t="596972" x="1579563" y="9826625"/>
          <p14:tracePt t="596980" x="1579563" y="9837738"/>
          <p14:tracePt t="596988" x="1592263" y="9837738"/>
          <p14:tracePt t="597003" x="1616075" y="9850438"/>
          <p14:tracePt t="597020" x="1651000" y="9874250"/>
          <p14:tracePt t="597036" x="1687513" y="9885363"/>
          <p14:tracePt t="597053" x="1711325" y="9898063"/>
          <p14:tracePt t="597070" x="1746250" y="9909175"/>
          <p14:tracePt t="597086" x="1770063" y="9909175"/>
          <p14:tracePt t="597103" x="1793875" y="9909175"/>
          <p14:tracePt t="597120" x="1817688" y="9909175"/>
          <p14:tracePt t="597137" x="1841500" y="9921875"/>
          <p14:tracePt t="597153" x="1865313" y="9921875"/>
          <p14:tracePt t="597170" x="1900238" y="9921875"/>
          <p14:tracePt t="597186" x="1912938" y="9932988"/>
          <p14:tracePt t="597189" x="1924050" y="9932988"/>
          <p14:tracePt t="597216" x="1936750" y="9944100"/>
          <p14:tracePt t="597221" x="1947863" y="9944100"/>
          <p14:tracePt t="597237" x="1971675" y="9944100"/>
          <p14:tracePt t="597253" x="1995488" y="9956800"/>
          <p14:tracePt t="597270" x="2019300" y="9967913"/>
          <p14:tracePt t="597287" x="2055813" y="9980613"/>
          <p14:tracePt t="597303" x="2079625" y="9991725"/>
          <p14:tracePt t="597322" x="2127250" y="10004425"/>
          <p14:tracePt t="597337" x="2138363" y="10004425"/>
          <p14:tracePt t="597353" x="2151063" y="10004425"/>
          <p14:tracePt t="597370" x="2162175" y="10004425"/>
          <p14:tracePt t="597387" x="2185988" y="10004425"/>
          <p14:tracePt t="597403" x="2209800" y="10004425"/>
          <p14:tracePt t="597420" x="2233613" y="10015538"/>
          <p14:tracePt t="597440" x="2281238" y="10028238"/>
          <p14:tracePt t="597455" x="2328863" y="10028238"/>
          <p14:tracePt t="597473" x="2352675" y="10039350"/>
          <p14:tracePt t="597489" x="2387600" y="10052050"/>
          <p14:tracePt t="597523" x="2424113" y="10052050"/>
          <p14:tracePt t="597539" x="2435225" y="10052050"/>
          <p14:tracePt t="597555" x="2459038" y="10052050"/>
          <p14:tracePt t="597572" x="2482850" y="10052050"/>
          <p14:tracePt t="597588" x="2519363" y="10052050"/>
          <p14:tracePt t="597603" x="2554288" y="10039350"/>
          <p14:tracePt t="597619" x="2601913" y="10039350"/>
          <p14:tracePt t="597636" x="2625725" y="10039350"/>
          <p14:tracePt t="597653" x="2660650" y="10039350"/>
          <p14:tracePt t="597670" x="2697163" y="10039350"/>
          <p14:tracePt t="597686" x="2708275" y="10039350"/>
          <p14:tracePt t="597703" x="2732088" y="10039350"/>
          <p14:tracePt t="597720" x="2755900" y="10039350"/>
          <p14:tracePt t="597736" x="2779713" y="10028238"/>
          <p14:tracePt t="597753" x="2816225" y="10028238"/>
          <p14:tracePt t="597770" x="2874963" y="10028238"/>
          <p14:tracePt t="597787" x="2898775" y="10028238"/>
          <p14:tracePt t="597803" x="2935288" y="10015538"/>
          <p14:tracePt t="597820" x="2959100" y="10015538"/>
          <p14:tracePt t="597836" x="2994025" y="10004425"/>
          <p14:tracePt t="597853" x="3028950" y="9991725"/>
          <p14:tracePt t="597869" x="3052763" y="9991725"/>
          <p14:tracePt t="597886" x="3076575" y="9991725"/>
          <p14:tracePt t="597903" x="3089275" y="9980613"/>
          <p14:tracePt t="597919" x="3100388" y="9980613"/>
          <p14:tracePt t="598045" x="3089275" y="9980613"/>
          <p14:tracePt t="598054" x="3076575" y="9980613"/>
          <p14:tracePt t="598065" x="3065463" y="9980613"/>
          <p14:tracePt t="598087" x="3052763" y="9980613"/>
          <p14:tracePt t="598099" x="3041650" y="9980613"/>
          <p14:tracePt t="598107" x="3028950" y="9980613"/>
          <p14:tracePt t="598120" x="3017838" y="9991725"/>
          <p14:tracePt t="598136" x="2982913" y="9991725"/>
          <p14:tracePt t="598153" x="2946400" y="10004425"/>
          <p14:tracePt t="598170" x="2898775" y="10004425"/>
          <p14:tracePt t="598186" x="2851150" y="10004425"/>
          <p14:tracePt t="598203" x="2827338" y="10004425"/>
          <p14:tracePt t="598219" x="2768600" y="10004425"/>
          <p14:tracePt t="598237" x="2720975" y="10004425"/>
          <p14:tracePt t="598253" x="2697163" y="10004425"/>
          <p14:tracePt t="598271" x="2649538" y="10004425"/>
          <p14:tracePt t="598286" x="2601913" y="10004425"/>
          <p14:tracePt t="598304" x="2566988" y="10004425"/>
          <p14:tracePt t="598320" x="2506663" y="9991725"/>
          <p14:tracePt t="598336" x="2435225" y="9980613"/>
          <p14:tracePt t="598353" x="2387600" y="9967913"/>
          <p14:tracePt t="598370" x="2352675" y="9956800"/>
          <p14:tracePt t="598387" x="2281238" y="9944100"/>
          <p14:tracePt t="598403" x="2222500" y="9932988"/>
          <p14:tracePt t="598420" x="2185988" y="9921875"/>
          <p14:tracePt t="598437" x="2151063" y="9921875"/>
          <p14:tracePt t="598453" x="2127250" y="9921875"/>
          <p14:tracePt t="598470" x="2090738" y="9921875"/>
          <p14:tracePt t="598487" x="2055813" y="9909175"/>
          <p14:tracePt t="598504" x="1936750" y="9885363"/>
          <p14:tracePt t="598520" x="1865313" y="9874250"/>
          <p14:tracePt t="598536" x="1782763" y="9861550"/>
          <p14:tracePt t="598553" x="1674813" y="9850438"/>
          <p14:tracePt t="598569" x="1616075" y="9837738"/>
          <p14:tracePt t="598587" x="1568450" y="9826625"/>
          <p14:tracePt t="598604" x="1509713" y="9826625"/>
          <p14:tracePt t="598621" x="1462088" y="9813925"/>
          <p14:tracePt t="598638" x="1425575" y="9802813"/>
          <p14:tracePt t="598655" x="1401763" y="9790113"/>
          <p14:tracePt t="598706" x="1401763" y="9779000"/>
          <p14:tracePt t="598742" x="1414463" y="9779000"/>
          <p14:tracePt t="598762" x="1414463" y="9766300"/>
          <p14:tracePt t="598769" x="1425575" y="9766300"/>
          <p14:tracePt t="598777" x="1438275" y="9766300"/>
          <p14:tracePt t="598791" x="1449388" y="9766300"/>
          <p14:tracePt t="598804" x="1462088" y="9755188"/>
          <p14:tracePt t="598820" x="1531938" y="9766300"/>
          <p14:tracePt t="598837" x="1663700" y="9802813"/>
          <p14:tracePt t="598853" x="1865313" y="9837738"/>
          <p14:tracePt t="598870" x="2008188" y="9861550"/>
          <p14:tracePt t="598886" x="2174875" y="9909175"/>
          <p14:tracePt t="598903" x="2339975" y="9944100"/>
          <p14:tracePt t="598920" x="2530475" y="9991725"/>
          <p14:tracePt t="598937" x="2660650" y="10028238"/>
          <p14:tracePt t="598954" x="2863850" y="10063163"/>
          <p14:tracePt t="598971" x="2994025" y="10075863"/>
          <p14:tracePt t="598987" x="3076575" y="10075863"/>
          <p14:tracePt t="599005" x="3136900" y="10075863"/>
          <p14:tracePt t="599021" x="3171825" y="10075863"/>
          <p14:tracePt t="599038" x="3219450" y="10075863"/>
          <p14:tracePt t="599054" x="3255963" y="10075863"/>
          <p14:tracePt t="599071" x="3290888" y="10075863"/>
          <p14:tracePt t="599087" x="3314700" y="10075863"/>
          <p14:tracePt t="599103" x="3351213" y="10075863"/>
          <p14:tracePt t="599120" x="3375025" y="10075863"/>
          <p14:tracePt t="599137" x="3398838" y="10075863"/>
          <p14:tracePt t="599154" x="3444875" y="10075863"/>
          <p14:tracePt t="599170" x="3468688" y="10075863"/>
          <p14:tracePt t="599187" x="3492500" y="10075863"/>
          <p14:tracePt t="599205" x="3529013" y="10075863"/>
          <p14:tracePt t="599221" x="3552825" y="10075863"/>
          <p14:tracePt t="599238" x="3611563" y="10075863"/>
          <p14:tracePt t="599254" x="3635375" y="10063163"/>
          <p14:tracePt t="599271" x="3683000" y="10052050"/>
          <p14:tracePt t="599288" x="3730625" y="10039350"/>
          <p14:tracePt t="599304" x="3754438" y="10039350"/>
          <p14:tracePt t="599320" x="3778250" y="10028238"/>
          <p14:tracePt t="599336" x="3789363" y="10028238"/>
          <p14:tracePt t="599353" x="3813175" y="10015538"/>
          <p14:tracePt t="599369" x="3836988" y="10004425"/>
          <p14:tracePt t="599385" x="3873500" y="10004425"/>
          <p14:tracePt t="599402" x="3897313" y="10004425"/>
          <p14:tracePt t="599419" x="3932238" y="9991725"/>
          <p14:tracePt t="599436" x="3944938" y="9991725"/>
          <p14:tracePt t="599452" x="3956050" y="9980613"/>
          <p14:tracePt t="599486" x="3968750" y="9967913"/>
          <p14:tracePt t="599503" x="3992563" y="9967913"/>
          <p14:tracePt t="599520" x="4027488" y="9967913"/>
          <p14:tracePt t="599536" x="4064000" y="9967913"/>
          <p14:tracePt t="599553" x="4087813" y="9967913"/>
          <p14:tracePt t="599569" x="4122738" y="9967913"/>
          <p14:tracePt t="599585" x="4146550" y="9967913"/>
          <p14:tracePt t="599705" x="4157663" y="9967913"/>
          <p14:tracePt t="599715" x="4170363" y="9967913"/>
          <p14:tracePt t="599957" x="4170363" y="9956800"/>
          <p14:tracePt t="600143" x="4181475" y="9944100"/>
          <p14:tracePt t="600158" x="4194175" y="9944100"/>
          <p14:tracePt t="600181" x="4205288" y="9944100"/>
          <p14:tracePt t="600192" x="4217988" y="9944100"/>
          <p14:tracePt t="600222" x="4229100" y="9944100"/>
          <p14:tracePt t="600273" x="4241800" y="9944100"/>
          <p14:tracePt t="600534" x="4252913" y="9932988"/>
          <p14:tracePt t="600551" x="4276725" y="9932988"/>
          <p14:tracePt t="600560" x="4289425" y="9921875"/>
          <p14:tracePt t="600571" x="4300538" y="9909175"/>
          <p14:tracePt t="600586" x="4337050" y="9885363"/>
          <p14:tracePt t="600603" x="4371975" y="9861550"/>
          <p14:tracePt t="600619" x="4443413" y="9813925"/>
          <p14:tracePt t="600636" x="4549775" y="9707563"/>
          <p14:tracePt t="600652" x="4692650" y="9564688"/>
          <p14:tracePt t="600668" x="4824413" y="9445625"/>
          <p14:tracePt t="600685" x="4872038" y="9398000"/>
          <p14:tracePt t="600702" x="4906963" y="9363075"/>
          <p14:tracePt t="600720" x="4941888" y="9326563"/>
          <p14:tracePt t="600737" x="4989513" y="9315450"/>
          <p14:tracePt t="600754" x="5013325" y="9505950"/>
          <p14:tracePt t="600770" x="4989513" y="9742488"/>
          <p14:tracePt t="600788" x="4941888" y="10218738"/>
          <p14:tracePt t="600803" x="4941888" y="10325100"/>
          <p14:tracePt t="600940" x="4941888" y="10348913"/>
          <p14:tracePt t="600948" x="5049838" y="10348913"/>
          <p14:tracePt t="600958" x="5299075" y="10182225"/>
          <p14:tracePt t="600972" x="5561013" y="9874250"/>
          <p14:tracePt t="600988" x="5810250" y="9707563"/>
          <p14:tracePt t="601005" x="6094413" y="9529763"/>
          <p14:tracePt t="601022" x="6345238" y="9386888"/>
          <p14:tracePt t="601036" x="6557963" y="9196388"/>
          <p14:tracePt t="601052" x="6724650" y="8958263"/>
          <p14:tracePt t="601069" x="6962775" y="8589963"/>
          <p14:tracePt t="601086" x="7092950" y="8329613"/>
          <p14:tracePt t="601103" x="7164388" y="8150225"/>
          <p14:tracePt t="601119" x="7188200" y="8078788"/>
          <p14:tracePt t="601136" x="7188200" y="8054975"/>
          <p14:tracePt t="601153" x="7164388" y="8043863"/>
          <p14:tracePt t="601170" x="7058025" y="8008938"/>
          <p14:tracePt t="601186" x="6629400" y="7924800"/>
          <p14:tracePt t="601204" x="6237288" y="7866063"/>
          <p14:tracePt t="601220" x="5916613" y="7853363"/>
          <p14:tracePt t="601237" x="5738813" y="7853363"/>
          <p14:tracePt t="601254" x="5656263" y="7900988"/>
          <p14:tracePt t="601270" x="5537200" y="8043863"/>
          <p14:tracePt t="601288" x="5465763" y="8353425"/>
          <p14:tracePt t="601303" x="5561013" y="8602663"/>
          <p14:tracePt t="601320" x="5749925" y="8934450"/>
          <p14:tracePt t="601336" x="5916613" y="9183688"/>
          <p14:tracePt t="601352" x="6118225" y="9458325"/>
          <p14:tracePt t="601369" x="6345238" y="9659938"/>
          <p14:tracePt t="601386" x="6594475" y="9874250"/>
          <p14:tracePt t="601402" x="6950075" y="10110788"/>
          <p14:tracePt t="601419" x="7235825" y="10290175"/>
          <p14:tracePt t="601436" x="7508875" y="10455275"/>
          <p14:tracePt t="601520" x="7378700" y="10182225"/>
          <p14:tracePt t="601536" x="7188200" y="9909175"/>
          <p14:tracePt t="601552" x="6807200" y="9244013"/>
          <p14:tracePt t="601569" x="6237288" y="8054975"/>
          <p14:tracePt t="601586" x="5678488" y="6772275"/>
          <p14:tracePt t="601603" x="4965700" y="5476875"/>
          <p14:tracePt t="601621" x="4252913" y="4384675"/>
          <p14:tracePt t="601637" x="4064000" y="4135438"/>
          <p14:tracePt t="601655" x="3884613" y="3932238"/>
          <p14:tracePt t="601669" x="3719513" y="3767138"/>
          <p14:tracePt t="601686" x="3624263" y="3683000"/>
          <p14:tracePt t="601702" x="3576638" y="3648075"/>
          <p14:tracePt t="601719" x="3529013" y="3624263"/>
          <p14:tracePt t="601735" x="3444875" y="3587750"/>
          <p14:tracePt t="601752" x="3255963" y="3516313"/>
          <p14:tracePt t="601769" x="3052763" y="3422650"/>
          <p14:tracePt t="601785" x="2840038" y="3279775"/>
          <p14:tracePt t="601802" x="2601913" y="3160713"/>
          <p14:tracePt t="601819" x="2376488" y="3076575"/>
          <p14:tracePt t="601836" x="2222500" y="3030538"/>
          <p14:tracePt t="601853" x="2151063" y="2994025"/>
          <p14:tracePt t="601957" x="2138363" y="2982913"/>
          <p14:tracePt t="601963" x="2114550" y="2970213"/>
          <p14:tracePt t="601974" x="2066925" y="2946400"/>
          <p14:tracePt t="601988" x="2008188" y="2911475"/>
          <p14:tracePt t="602005" x="1960563" y="2874963"/>
          <p14:tracePt t="602021" x="1924050" y="2840038"/>
          <p14:tracePt t="602039" x="1865313" y="2816225"/>
          <p14:tracePt t="602054" x="1758950" y="2768600"/>
          <p14:tracePt t="602072" x="1579563" y="2697163"/>
          <p14:tracePt t="602087" x="1520825" y="2662238"/>
          <p14:tracePt t="602104" x="1485900" y="2625725"/>
          <p14:tracePt t="602121" x="1473200" y="2590800"/>
          <p14:tracePt t="602137" x="1462088" y="2554288"/>
          <p14:tracePt t="602154" x="1449388" y="2495550"/>
          <p14:tracePt t="602170" x="1462088" y="2400300"/>
          <p14:tracePt t="602188" x="1497013" y="2281238"/>
          <p14:tracePt t="602205" x="1497013" y="2257425"/>
          <p14:tracePt t="602222" x="1497013" y="2222500"/>
          <p14:tracePt t="602238" x="1473200" y="2185988"/>
          <p14:tracePt t="602255" x="1462088" y="2162175"/>
          <p14:tracePt t="602272" x="1401763" y="2114550"/>
          <p14:tracePt t="602287" x="1330325" y="2090738"/>
          <p14:tracePt t="602305" x="1069975" y="2008188"/>
          <p14:tracePt t="602320" x="866775" y="1960563"/>
          <p14:tracePt t="602338" x="677863" y="1912938"/>
          <p14:tracePt t="602354" x="487363" y="1878013"/>
          <p14:tracePt t="602371" x="344488" y="1865313"/>
          <p14:tracePt t="602388" x="225425" y="1889125"/>
          <p14:tracePt t="602405" x="177800" y="2019300"/>
          <p14:tracePt t="602421" x="130175" y="2222500"/>
          <p14:tracePt t="602437" x="142875" y="2411413"/>
          <p14:tracePt t="602452" x="177800" y="2578100"/>
          <p14:tracePt t="602624" x="177800" y="2554288"/>
          <p14:tracePt t="602629" x="190500" y="2411413"/>
          <p14:tracePt t="602639" x="190500" y="2400300"/>
          <p14:tracePt t="602653" x="82550" y="2352675"/>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35812" y="862583"/>
            <a:ext cx="5320030" cy="3157220"/>
          </a:xfrm>
          <a:prstGeom prst="rect">
            <a:avLst/>
          </a:prstGeom>
        </p:spPr>
        <p:txBody>
          <a:bodyPr vert="horz" wrap="square" lIns="0" tIns="24765" rIns="0" bIns="0" rtlCol="0">
            <a:spAutoFit/>
          </a:bodyPr>
          <a:lstStyle/>
          <a:p>
            <a:pPr marL="44450" marR="457200">
              <a:lnSpc>
                <a:spcPts val="1380"/>
              </a:lnSpc>
              <a:spcBef>
                <a:spcPts val="195"/>
              </a:spcBef>
              <a:buAutoNum type="arabicPeriod" startAt="4"/>
              <a:tabLst>
                <a:tab pos="197485" algn="l"/>
              </a:tabLst>
            </a:pPr>
            <a:r>
              <a:rPr sz="1200" b="1" u="heavy" spc="-5" dirty="0">
                <a:uFill>
                  <a:solidFill>
                    <a:srgbClr val="000000"/>
                  </a:solidFill>
                </a:uFill>
                <a:latin typeface="Times New Roman"/>
                <a:cs typeface="Times New Roman"/>
              </a:rPr>
              <a:t>CALCULO DE LA POTENCIA DEMANDADA </a:t>
            </a:r>
            <a:r>
              <a:rPr sz="1200" b="1" u="heavy" spc="-10" dirty="0">
                <a:uFill>
                  <a:solidFill>
                    <a:srgbClr val="000000"/>
                  </a:solidFill>
                </a:uFill>
                <a:latin typeface="Times New Roman"/>
                <a:cs typeface="Times New Roman"/>
              </a:rPr>
              <a:t>POR </a:t>
            </a:r>
            <a:r>
              <a:rPr sz="1200" b="1" u="heavy" spc="-5" dirty="0">
                <a:uFill>
                  <a:solidFill>
                    <a:srgbClr val="000000"/>
                  </a:solidFill>
                </a:uFill>
                <a:latin typeface="Times New Roman"/>
                <a:cs typeface="Times New Roman"/>
              </a:rPr>
              <a:t>CADA TIPO DE  RECEPTOR</a:t>
            </a:r>
            <a:endParaRPr sz="1200">
              <a:latin typeface="Times New Roman"/>
              <a:cs typeface="Times New Roman"/>
            </a:endParaRPr>
          </a:p>
          <a:p>
            <a:pPr>
              <a:lnSpc>
                <a:spcPct val="100000"/>
              </a:lnSpc>
              <a:buFont typeface="Times New Roman"/>
              <a:buAutoNum type="arabicPeriod" startAt="4"/>
            </a:pPr>
            <a:endParaRPr sz="1300">
              <a:latin typeface="Times New Roman"/>
              <a:cs typeface="Times New Roman"/>
            </a:endParaRPr>
          </a:p>
          <a:p>
            <a:pPr>
              <a:lnSpc>
                <a:spcPct val="100000"/>
              </a:lnSpc>
              <a:spcBef>
                <a:spcPts val="20"/>
              </a:spcBef>
              <a:buFont typeface="Times New Roman"/>
              <a:buAutoNum type="arabicPeriod" startAt="4"/>
            </a:pPr>
            <a:endParaRPr sz="1000">
              <a:latin typeface="Times New Roman"/>
              <a:cs typeface="Times New Roman"/>
            </a:endParaRPr>
          </a:p>
          <a:p>
            <a:pPr marL="273050" lvl="1" indent="-229235">
              <a:lnSpc>
                <a:spcPct val="100000"/>
              </a:lnSpc>
              <a:buAutoNum type="arabicPeriod"/>
              <a:tabLst>
                <a:tab pos="273685" algn="l"/>
              </a:tabLst>
            </a:pPr>
            <a:r>
              <a:rPr sz="1200" b="1" u="heavy" dirty="0">
                <a:uFill>
                  <a:solidFill>
                    <a:srgbClr val="000000"/>
                  </a:solidFill>
                </a:uFill>
                <a:latin typeface="Times New Roman"/>
                <a:cs typeface="Times New Roman"/>
              </a:rPr>
              <a:t>Motores </a:t>
            </a:r>
            <a:r>
              <a:rPr sz="1200" b="1" u="heavy" spc="-5" dirty="0">
                <a:uFill>
                  <a:solidFill>
                    <a:srgbClr val="000000"/>
                  </a:solidFill>
                </a:uFill>
                <a:latin typeface="Times New Roman"/>
                <a:cs typeface="Times New Roman"/>
              </a:rPr>
              <a:t>de </a:t>
            </a:r>
            <a:r>
              <a:rPr sz="1200" b="1" u="heavy" dirty="0">
                <a:uFill>
                  <a:solidFill>
                    <a:srgbClr val="000000"/>
                  </a:solidFill>
                </a:uFill>
                <a:latin typeface="Times New Roman"/>
                <a:cs typeface="Times New Roman"/>
              </a:rPr>
              <a:t>inducción</a:t>
            </a:r>
            <a:endParaRPr sz="1200">
              <a:latin typeface="Times New Roman"/>
              <a:cs typeface="Times New Roman"/>
            </a:endParaRPr>
          </a:p>
          <a:p>
            <a:pPr>
              <a:lnSpc>
                <a:spcPct val="100000"/>
              </a:lnSpc>
              <a:spcBef>
                <a:spcPts val="10"/>
              </a:spcBef>
            </a:pPr>
            <a:endParaRPr sz="1200">
              <a:latin typeface="Times New Roman"/>
              <a:cs typeface="Times New Roman"/>
            </a:endParaRPr>
          </a:p>
          <a:p>
            <a:pPr marL="44450" marR="311785">
              <a:lnSpc>
                <a:spcPts val="1380"/>
              </a:lnSpc>
            </a:pPr>
            <a:r>
              <a:rPr sz="1200" dirty="0">
                <a:latin typeface="Times New Roman"/>
                <a:cs typeface="Times New Roman"/>
              </a:rPr>
              <a:t>El motor eléctrico absorbe </a:t>
            </a:r>
            <a:r>
              <a:rPr sz="1200" spc="-5" dirty="0">
                <a:latin typeface="Times New Roman"/>
                <a:cs typeface="Times New Roman"/>
              </a:rPr>
              <a:t>energía </a:t>
            </a:r>
            <a:r>
              <a:rPr sz="1200" dirty="0">
                <a:latin typeface="Times New Roman"/>
                <a:cs typeface="Times New Roman"/>
              </a:rPr>
              <a:t>eléctrica </a:t>
            </a:r>
            <a:r>
              <a:rPr sz="1200" spc="5" dirty="0">
                <a:latin typeface="Times New Roman"/>
                <a:cs typeface="Times New Roman"/>
              </a:rPr>
              <a:t>de </a:t>
            </a:r>
            <a:r>
              <a:rPr sz="1200" dirty="0">
                <a:latin typeface="Times New Roman"/>
                <a:cs typeface="Times New Roman"/>
              </a:rPr>
              <a:t>la línea y la transforma en </a:t>
            </a:r>
            <a:r>
              <a:rPr sz="1200" spc="-5" dirty="0">
                <a:latin typeface="Times New Roman"/>
                <a:cs typeface="Times New Roman"/>
              </a:rPr>
              <a:t>energía  </a:t>
            </a:r>
            <a:r>
              <a:rPr sz="1200" dirty="0">
                <a:latin typeface="Times New Roman"/>
                <a:cs typeface="Times New Roman"/>
              </a:rPr>
              <a:t>mecánica disponible en el eje. Esta transformación </a:t>
            </a:r>
            <a:r>
              <a:rPr sz="1200" spc="-5" dirty="0">
                <a:latin typeface="Times New Roman"/>
                <a:cs typeface="Times New Roman"/>
              </a:rPr>
              <a:t>se </a:t>
            </a:r>
            <a:r>
              <a:rPr sz="1200" dirty="0">
                <a:latin typeface="Times New Roman"/>
                <a:cs typeface="Times New Roman"/>
              </a:rPr>
              <a:t>produce con determinada  eficiencia, que </a:t>
            </a:r>
            <a:r>
              <a:rPr sz="1200" spc="-5" dirty="0">
                <a:latin typeface="Times New Roman"/>
                <a:cs typeface="Times New Roman"/>
              </a:rPr>
              <a:t>se </a:t>
            </a:r>
            <a:r>
              <a:rPr sz="1200" dirty="0">
                <a:latin typeface="Times New Roman"/>
                <a:cs typeface="Times New Roman"/>
              </a:rPr>
              <a:t>define a través del rendimiento del</a:t>
            </a:r>
            <a:r>
              <a:rPr sz="1200" spc="5" dirty="0">
                <a:latin typeface="Times New Roman"/>
                <a:cs typeface="Times New Roman"/>
              </a:rPr>
              <a:t> </a:t>
            </a:r>
            <a:r>
              <a:rPr sz="1200" dirty="0">
                <a:latin typeface="Times New Roman"/>
                <a:cs typeface="Times New Roman"/>
              </a:rPr>
              <a:t>motor.</a:t>
            </a:r>
            <a:endParaRPr sz="1200">
              <a:latin typeface="Times New Roman"/>
              <a:cs typeface="Times New Roman"/>
            </a:endParaRPr>
          </a:p>
          <a:p>
            <a:pPr>
              <a:lnSpc>
                <a:spcPct val="100000"/>
              </a:lnSpc>
              <a:spcBef>
                <a:spcPts val="20"/>
              </a:spcBef>
            </a:pPr>
            <a:endParaRPr sz="1100">
              <a:latin typeface="Times New Roman"/>
              <a:cs typeface="Times New Roman"/>
            </a:endParaRPr>
          </a:p>
          <a:p>
            <a:pPr marL="44450">
              <a:lnSpc>
                <a:spcPct val="100000"/>
              </a:lnSpc>
            </a:pPr>
            <a:r>
              <a:rPr sz="1200" dirty="0">
                <a:latin typeface="Times New Roman"/>
                <a:cs typeface="Times New Roman"/>
              </a:rPr>
              <a:t>En consecuencia,</a:t>
            </a:r>
            <a:r>
              <a:rPr sz="1200" spc="-5" dirty="0">
                <a:latin typeface="Times New Roman"/>
                <a:cs typeface="Times New Roman"/>
              </a:rPr>
              <a:t> </a:t>
            </a:r>
            <a:r>
              <a:rPr sz="1200" dirty="0">
                <a:latin typeface="Times New Roman"/>
                <a:cs typeface="Times New Roman"/>
              </a:rPr>
              <a:t>siendo:</a:t>
            </a:r>
            <a:endParaRPr sz="1200">
              <a:latin typeface="Times New Roman"/>
              <a:cs typeface="Times New Roman"/>
            </a:endParaRPr>
          </a:p>
          <a:p>
            <a:pPr>
              <a:lnSpc>
                <a:spcPct val="100000"/>
              </a:lnSpc>
            </a:pPr>
            <a:endParaRPr sz="1250">
              <a:latin typeface="Times New Roman"/>
              <a:cs typeface="Times New Roman"/>
            </a:endParaRPr>
          </a:p>
          <a:p>
            <a:pPr marL="71755">
              <a:lnSpc>
                <a:spcPct val="100000"/>
              </a:lnSpc>
              <a:spcBef>
                <a:spcPts val="5"/>
              </a:spcBef>
            </a:pPr>
            <a:r>
              <a:rPr sz="1200" i="1" spc="-70" dirty="0">
                <a:latin typeface="Times New Roman"/>
                <a:cs typeface="Times New Roman"/>
              </a:rPr>
              <a:t>P</a:t>
            </a:r>
            <a:r>
              <a:rPr sz="1050" i="1" spc="-104" baseline="-23809" dirty="0">
                <a:latin typeface="Times New Roman"/>
                <a:cs typeface="Times New Roman"/>
              </a:rPr>
              <a:t>n </a:t>
            </a:r>
            <a:r>
              <a:rPr sz="1200" dirty="0">
                <a:latin typeface="Times New Roman"/>
                <a:cs typeface="Times New Roman"/>
              </a:rPr>
              <a:t>: Potencia nominal o potencia útil del motor, a la potencia disponible en el</a:t>
            </a:r>
            <a:r>
              <a:rPr sz="1200" spc="-45" dirty="0">
                <a:latin typeface="Times New Roman"/>
                <a:cs typeface="Times New Roman"/>
              </a:rPr>
              <a:t> </a:t>
            </a:r>
            <a:r>
              <a:rPr sz="1200" dirty="0">
                <a:latin typeface="Times New Roman"/>
                <a:cs typeface="Times New Roman"/>
              </a:rPr>
              <a:t>eje.</a:t>
            </a:r>
            <a:endParaRPr sz="1200">
              <a:latin typeface="Times New Roman"/>
              <a:cs typeface="Times New Roman"/>
            </a:endParaRPr>
          </a:p>
          <a:p>
            <a:pPr marL="71755">
              <a:lnSpc>
                <a:spcPct val="100000"/>
              </a:lnSpc>
              <a:spcBef>
                <a:spcPts val="359"/>
              </a:spcBef>
            </a:pPr>
            <a:r>
              <a:rPr sz="1200" i="1" spc="-75" dirty="0">
                <a:latin typeface="Times New Roman"/>
                <a:cs typeface="Times New Roman"/>
              </a:rPr>
              <a:t>P</a:t>
            </a:r>
            <a:r>
              <a:rPr sz="1050" i="1" spc="-112" baseline="-23809" dirty="0">
                <a:latin typeface="Times New Roman"/>
                <a:cs typeface="Times New Roman"/>
              </a:rPr>
              <a:t>e </a:t>
            </a:r>
            <a:r>
              <a:rPr sz="1200" dirty="0">
                <a:latin typeface="Times New Roman"/>
                <a:cs typeface="Times New Roman"/>
              </a:rPr>
              <a:t>: Potencia activa máxima demandada por el motor a la red en </a:t>
            </a:r>
            <a:r>
              <a:rPr sz="1200" spc="-5" dirty="0">
                <a:latin typeface="Times New Roman"/>
                <a:cs typeface="Times New Roman"/>
              </a:rPr>
              <a:t>régimen</a:t>
            </a:r>
            <a:r>
              <a:rPr sz="1200" spc="-45" dirty="0">
                <a:latin typeface="Times New Roman"/>
                <a:cs typeface="Times New Roman"/>
              </a:rPr>
              <a:t> </a:t>
            </a:r>
            <a:r>
              <a:rPr sz="1200" dirty="0">
                <a:latin typeface="Times New Roman"/>
                <a:cs typeface="Times New Roman"/>
              </a:rPr>
              <a:t>permanente.</a:t>
            </a:r>
            <a:endParaRPr sz="1200">
              <a:latin typeface="Times New Roman"/>
              <a:cs typeface="Times New Roman"/>
            </a:endParaRPr>
          </a:p>
          <a:p>
            <a:pPr marL="50800">
              <a:lnSpc>
                <a:spcPct val="100000"/>
              </a:lnSpc>
              <a:spcBef>
                <a:spcPts val="275"/>
              </a:spcBef>
            </a:pPr>
            <a:r>
              <a:rPr sz="1200" i="1" dirty="0">
                <a:latin typeface="Symbol"/>
                <a:cs typeface="Symbol"/>
              </a:rPr>
              <a:t></a:t>
            </a:r>
            <a:r>
              <a:rPr sz="1200" i="1" dirty="0">
                <a:latin typeface="Times New Roman"/>
                <a:cs typeface="Times New Roman"/>
              </a:rPr>
              <a:t> </a:t>
            </a:r>
            <a:r>
              <a:rPr sz="1200" dirty="0">
                <a:latin typeface="Times New Roman"/>
                <a:cs typeface="Times New Roman"/>
              </a:rPr>
              <a:t>: Rendimiento del</a:t>
            </a:r>
            <a:r>
              <a:rPr sz="1200" spc="-85" dirty="0">
                <a:latin typeface="Times New Roman"/>
                <a:cs typeface="Times New Roman"/>
              </a:rPr>
              <a:t> </a:t>
            </a:r>
            <a:r>
              <a:rPr sz="1200" dirty="0">
                <a:latin typeface="Times New Roman"/>
                <a:cs typeface="Times New Roman"/>
              </a:rPr>
              <a:t>motor</a:t>
            </a:r>
            <a:endParaRPr sz="1200">
              <a:latin typeface="Times New Roman"/>
              <a:cs typeface="Times New Roman"/>
            </a:endParaRPr>
          </a:p>
          <a:p>
            <a:pPr marL="70485">
              <a:lnSpc>
                <a:spcPts val="1435"/>
              </a:lnSpc>
              <a:spcBef>
                <a:spcPts val="180"/>
              </a:spcBef>
            </a:pPr>
            <a:r>
              <a:rPr sz="1150" i="1" spc="15" dirty="0">
                <a:latin typeface="Times New Roman"/>
                <a:cs typeface="Times New Roman"/>
              </a:rPr>
              <a:t>S </a:t>
            </a:r>
            <a:r>
              <a:rPr sz="1200" dirty="0">
                <a:latin typeface="Times New Roman"/>
                <a:cs typeface="Times New Roman"/>
              </a:rPr>
              <a:t>: Potencia eléctrica</a:t>
            </a:r>
            <a:r>
              <a:rPr sz="1200" spc="-5" dirty="0">
                <a:latin typeface="Times New Roman"/>
                <a:cs typeface="Times New Roman"/>
              </a:rPr>
              <a:t> </a:t>
            </a:r>
            <a:r>
              <a:rPr sz="1200" dirty="0">
                <a:latin typeface="Times New Roman"/>
                <a:cs typeface="Times New Roman"/>
              </a:rPr>
              <a:t>aparente</a:t>
            </a:r>
            <a:endParaRPr sz="1200">
              <a:latin typeface="Times New Roman"/>
              <a:cs typeface="Times New Roman"/>
            </a:endParaRPr>
          </a:p>
          <a:p>
            <a:pPr marL="65405">
              <a:lnSpc>
                <a:spcPts val="1435"/>
              </a:lnSpc>
            </a:pPr>
            <a:r>
              <a:rPr sz="1200" spc="15" dirty="0">
                <a:latin typeface="Times New Roman"/>
                <a:cs typeface="Times New Roman"/>
              </a:rPr>
              <a:t>cos</a:t>
            </a:r>
            <a:r>
              <a:rPr sz="1200" i="1" spc="15" dirty="0">
                <a:latin typeface="Symbol"/>
                <a:cs typeface="Symbol"/>
              </a:rPr>
              <a:t></a:t>
            </a:r>
            <a:r>
              <a:rPr sz="1200" i="1" spc="15" dirty="0">
                <a:latin typeface="Times New Roman"/>
                <a:cs typeface="Times New Roman"/>
              </a:rPr>
              <a:t> </a:t>
            </a:r>
            <a:r>
              <a:rPr sz="1200" dirty="0">
                <a:latin typeface="Times New Roman"/>
                <a:cs typeface="Times New Roman"/>
              </a:rPr>
              <a:t>: Factor </a:t>
            </a:r>
            <a:r>
              <a:rPr sz="1200" spc="5" dirty="0">
                <a:latin typeface="Times New Roman"/>
                <a:cs typeface="Times New Roman"/>
              </a:rPr>
              <a:t>de </a:t>
            </a:r>
            <a:r>
              <a:rPr sz="1200" dirty="0">
                <a:latin typeface="Times New Roman"/>
                <a:cs typeface="Times New Roman"/>
              </a:rPr>
              <a:t>potencia del</a:t>
            </a:r>
            <a:r>
              <a:rPr sz="1200" spc="20" dirty="0">
                <a:latin typeface="Times New Roman"/>
                <a:cs typeface="Times New Roman"/>
              </a:rPr>
              <a:t> </a:t>
            </a:r>
            <a:r>
              <a:rPr sz="1200" dirty="0">
                <a:latin typeface="Times New Roman"/>
                <a:cs typeface="Times New Roman"/>
              </a:rPr>
              <a:t>motor</a:t>
            </a:r>
            <a:endParaRPr sz="1200">
              <a:latin typeface="Times New Roman"/>
              <a:cs typeface="Times New Roman"/>
            </a:endParaRPr>
          </a:p>
        </p:txBody>
      </p:sp>
      <p:sp>
        <p:nvSpPr>
          <p:cNvPr id="3" name="object 3"/>
          <p:cNvSpPr/>
          <p:nvPr/>
        </p:nvSpPr>
        <p:spPr>
          <a:xfrm>
            <a:off x="2543555" y="4432300"/>
            <a:ext cx="165100" cy="0"/>
          </a:xfrm>
          <a:custGeom>
            <a:avLst/>
            <a:gdLst/>
            <a:ahLst/>
            <a:cxnLst/>
            <a:rect l="l" t="t" r="r" b="b"/>
            <a:pathLst>
              <a:path w="165100">
                <a:moveTo>
                  <a:pt x="0" y="0"/>
                </a:moveTo>
                <a:lnTo>
                  <a:pt x="164592" y="0"/>
                </a:lnTo>
              </a:path>
            </a:pathLst>
          </a:custGeom>
          <a:ln w="6096">
            <a:solidFill>
              <a:srgbClr val="000000"/>
            </a:solidFill>
          </a:ln>
        </p:spPr>
        <p:txBody>
          <a:bodyPr wrap="square" lIns="0" tIns="0" rIns="0" bIns="0" rtlCol="0"/>
          <a:lstStyle/>
          <a:p>
            <a:endParaRPr/>
          </a:p>
        </p:txBody>
      </p:sp>
      <p:sp>
        <p:nvSpPr>
          <p:cNvPr id="4" name="object 4"/>
          <p:cNvSpPr txBox="1"/>
          <p:nvPr/>
        </p:nvSpPr>
        <p:spPr>
          <a:xfrm>
            <a:off x="2622295" y="4305300"/>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5" name="object 5"/>
          <p:cNvSpPr txBox="1"/>
          <p:nvPr/>
        </p:nvSpPr>
        <p:spPr>
          <a:xfrm>
            <a:off x="2303779" y="4405884"/>
            <a:ext cx="64769"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e</a:t>
            </a:r>
            <a:endParaRPr sz="700">
              <a:latin typeface="Times New Roman"/>
              <a:cs typeface="Times New Roman"/>
            </a:endParaRPr>
          </a:p>
        </p:txBody>
      </p:sp>
      <p:sp>
        <p:nvSpPr>
          <p:cNvPr id="6" name="object 6"/>
          <p:cNvSpPr/>
          <p:nvPr/>
        </p:nvSpPr>
        <p:spPr>
          <a:xfrm>
            <a:off x="3206495" y="4432300"/>
            <a:ext cx="332740" cy="0"/>
          </a:xfrm>
          <a:custGeom>
            <a:avLst/>
            <a:gdLst/>
            <a:ahLst/>
            <a:cxnLst/>
            <a:rect l="l" t="t" r="r" b="b"/>
            <a:pathLst>
              <a:path w="332739">
                <a:moveTo>
                  <a:pt x="0" y="0"/>
                </a:moveTo>
                <a:lnTo>
                  <a:pt x="332231" y="0"/>
                </a:lnTo>
              </a:path>
            </a:pathLst>
          </a:custGeom>
          <a:ln w="6096">
            <a:solidFill>
              <a:srgbClr val="000000"/>
            </a:solidFill>
          </a:ln>
        </p:spPr>
        <p:txBody>
          <a:bodyPr wrap="square" lIns="0" tIns="0" rIns="0" bIns="0" rtlCol="0"/>
          <a:lstStyle/>
          <a:p>
            <a:endParaRPr/>
          </a:p>
        </p:txBody>
      </p:sp>
      <p:sp>
        <p:nvSpPr>
          <p:cNvPr id="7" name="object 7"/>
          <p:cNvSpPr txBox="1"/>
          <p:nvPr/>
        </p:nvSpPr>
        <p:spPr>
          <a:xfrm>
            <a:off x="2556764" y="4424171"/>
            <a:ext cx="974090" cy="208279"/>
          </a:xfrm>
          <a:prstGeom prst="rect">
            <a:avLst/>
          </a:prstGeom>
        </p:spPr>
        <p:txBody>
          <a:bodyPr vert="horz" wrap="square" lIns="0" tIns="12700" rIns="0" bIns="0" rtlCol="0">
            <a:spAutoFit/>
          </a:bodyPr>
          <a:lstStyle/>
          <a:p>
            <a:pPr marL="12700">
              <a:lnSpc>
                <a:spcPct val="100000"/>
              </a:lnSpc>
              <a:spcBef>
                <a:spcPts val="100"/>
              </a:spcBef>
              <a:tabLst>
                <a:tab pos="657225" algn="l"/>
              </a:tabLst>
            </a:pPr>
            <a:r>
              <a:rPr sz="1200" i="1" dirty="0">
                <a:latin typeface="Symbol"/>
                <a:cs typeface="Symbol"/>
              </a:rPr>
              <a:t></a:t>
            </a:r>
            <a:r>
              <a:rPr sz="1200" dirty="0">
                <a:latin typeface="Times New Roman"/>
                <a:cs typeface="Times New Roman"/>
              </a:rPr>
              <a:t>	co</a:t>
            </a:r>
            <a:r>
              <a:rPr sz="1200" spc="65" dirty="0">
                <a:latin typeface="Times New Roman"/>
                <a:cs typeface="Times New Roman"/>
              </a:rPr>
              <a:t>s</a:t>
            </a:r>
            <a:r>
              <a:rPr sz="1200" i="1" dirty="0">
                <a:latin typeface="Symbol"/>
                <a:cs typeface="Symbol"/>
              </a:rPr>
              <a:t></a:t>
            </a:r>
            <a:endParaRPr sz="1200">
              <a:latin typeface="Symbol"/>
              <a:cs typeface="Symbol"/>
            </a:endParaRPr>
          </a:p>
        </p:txBody>
      </p:sp>
      <p:sp>
        <p:nvSpPr>
          <p:cNvPr id="8" name="object 8"/>
          <p:cNvSpPr txBox="1"/>
          <p:nvPr/>
        </p:nvSpPr>
        <p:spPr>
          <a:xfrm>
            <a:off x="2520695" y="4203192"/>
            <a:ext cx="953135" cy="208279"/>
          </a:xfrm>
          <a:prstGeom prst="rect">
            <a:avLst/>
          </a:prstGeom>
        </p:spPr>
        <p:txBody>
          <a:bodyPr vert="horz" wrap="square" lIns="0" tIns="12700" rIns="0" bIns="0" rtlCol="0">
            <a:spAutoFit/>
          </a:bodyPr>
          <a:lstStyle/>
          <a:p>
            <a:pPr marL="38100">
              <a:lnSpc>
                <a:spcPct val="100000"/>
              </a:lnSpc>
              <a:spcBef>
                <a:spcPts val="100"/>
              </a:spcBef>
              <a:tabLst>
                <a:tab pos="787400" algn="l"/>
              </a:tabLst>
            </a:pPr>
            <a:r>
              <a:rPr sz="1200" i="1" dirty="0">
                <a:latin typeface="Times New Roman"/>
                <a:cs typeface="Times New Roman"/>
              </a:rPr>
              <a:t>P	</a:t>
            </a:r>
            <a:r>
              <a:rPr sz="1200" i="1" spc="-75" dirty="0">
                <a:latin typeface="Times New Roman"/>
                <a:cs typeface="Times New Roman"/>
              </a:rPr>
              <a:t>P</a:t>
            </a:r>
            <a:r>
              <a:rPr sz="1050" i="1" spc="-112" baseline="-23809" dirty="0">
                <a:latin typeface="Times New Roman"/>
                <a:cs typeface="Times New Roman"/>
              </a:rPr>
              <a:t>e</a:t>
            </a:r>
            <a:endParaRPr sz="1050" baseline="-23809">
              <a:latin typeface="Times New Roman"/>
              <a:cs typeface="Times New Roman"/>
            </a:endParaRPr>
          </a:p>
        </p:txBody>
      </p:sp>
      <p:sp>
        <p:nvSpPr>
          <p:cNvPr id="9" name="object 9"/>
          <p:cNvSpPr txBox="1"/>
          <p:nvPr/>
        </p:nvSpPr>
        <p:spPr>
          <a:xfrm>
            <a:off x="1067816" y="4305300"/>
            <a:ext cx="2108835" cy="208279"/>
          </a:xfrm>
          <a:prstGeom prst="rect">
            <a:avLst/>
          </a:prstGeom>
        </p:spPr>
        <p:txBody>
          <a:bodyPr vert="horz" wrap="square" lIns="0" tIns="12700" rIns="0" bIns="0" rtlCol="0">
            <a:spAutoFit/>
          </a:bodyPr>
          <a:lstStyle/>
          <a:p>
            <a:pPr marL="12700">
              <a:lnSpc>
                <a:spcPct val="100000"/>
              </a:lnSpc>
              <a:spcBef>
                <a:spcPts val="100"/>
              </a:spcBef>
              <a:tabLst>
                <a:tab pos="1706880" algn="l"/>
              </a:tabLst>
            </a:pPr>
            <a:r>
              <a:rPr sz="1200" spc="-5" dirty="0">
                <a:latin typeface="Times New Roman"/>
                <a:cs typeface="Times New Roman"/>
              </a:rPr>
              <a:t>Podemos </a:t>
            </a:r>
            <a:r>
              <a:rPr sz="1200" dirty="0">
                <a:latin typeface="Times New Roman"/>
                <a:cs typeface="Times New Roman"/>
              </a:rPr>
              <a:t>escribir:</a:t>
            </a:r>
            <a:r>
              <a:rPr sz="1200" spc="229" dirty="0">
                <a:latin typeface="Times New Roman"/>
                <a:cs typeface="Times New Roman"/>
              </a:rPr>
              <a:t> </a:t>
            </a:r>
            <a:r>
              <a:rPr sz="1200" i="1" spc="-5" dirty="0">
                <a:latin typeface="Times New Roman"/>
                <a:cs typeface="Times New Roman"/>
              </a:rPr>
              <a:t>P </a:t>
            </a:r>
            <a:r>
              <a:rPr sz="1200" i="1" spc="60" dirty="0">
                <a:latin typeface="Times New Roman"/>
                <a:cs typeface="Times New Roman"/>
              </a:rPr>
              <a:t> </a:t>
            </a:r>
            <a:r>
              <a:rPr sz="1200" spc="-5" dirty="0">
                <a:latin typeface="Symbol"/>
                <a:cs typeface="Symbol"/>
              </a:rPr>
              <a:t></a:t>
            </a:r>
            <a:r>
              <a:rPr sz="1200" spc="-5" dirty="0">
                <a:latin typeface="Times New Roman"/>
                <a:cs typeface="Times New Roman"/>
              </a:rPr>
              <a:t>	y </a:t>
            </a:r>
            <a:r>
              <a:rPr sz="1200" i="1" spc="-5" dirty="0">
                <a:latin typeface="Times New Roman"/>
                <a:cs typeface="Times New Roman"/>
              </a:rPr>
              <a:t>S</a:t>
            </a:r>
            <a:r>
              <a:rPr sz="1200" i="1" spc="-65" dirty="0">
                <a:latin typeface="Times New Roman"/>
                <a:cs typeface="Times New Roman"/>
              </a:rPr>
              <a:t> </a:t>
            </a:r>
            <a:r>
              <a:rPr sz="1200" spc="-5" dirty="0">
                <a:latin typeface="Symbol"/>
                <a:cs typeface="Symbol"/>
              </a:rPr>
              <a:t></a:t>
            </a:r>
            <a:endParaRPr sz="1200">
              <a:latin typeface="Symbol"/>
              <a:cs typeface="Symbol"/>
            </a:endParaRPr>
          </a:p>
        </p:txBody>
      </p:sp>
      <p:sp>
        <p:nvSpPr>
          <p:cNvPr id="10" name="object 10"/>
          <p:cNvSpPr txBox="1"/>
          <p:nvPr/>
        </p:nvSpPr>
        <p:spPr>
          <a:xfrm>
            <a:off x="1067815" y="4794504"/>
            <a:ext cx="5321300" cy="734060"/>
          </a:xfrm>
          <a:prstGeom prst="rect">
            <a:avLst/>
          </a:prstGeom>
        </p:spPr>
        <p:txBody>
          <a:bodyPr vert="horz" wrap="square" lIns="0" tIns="24765" rIns="0" bIns="0" rtlCol="0">
            <a:spAutoFit/>
          </a:bodyPr>
          <a:lstStyle/>
          <a:p>
            <a:pPr marL="12700" marR="5080">
              <a:lnSpc>
                <a:spcPts val="1380"/>
              </a:lnSpc>
              <a:spcBef>
                <a:spcPts val="195"/>
              </a:spcBef>
            </a:pPr>
            <a:r>
              <a:rPr sz="1200" dirty="0">
                <a:latin typeface="Times New Roman"/>
                <a:cs typeface="Times New Roman"/>
              </a:rPr>
              <a:t>En adelante cuando </a:t>
            </a:r>
            <a:r>
              <a:rPr sz="1200" spc="-5" dirty="0">
                <a:latin typeface="Times New Roman"/>
                <a:cs typeface="Times New Roman"/>
              </a:rPr>
              <a:t>nos </a:t>
            </a:r>
            <a:r>
              <a:rPr sz="1200" dirty="0">
                <a:latin typeface="Times New Roman"/>
                <a:cs typeface="Times New Roman"/>
              </a:rPr>
              <a:t>refiramos a la potencia activa máxima demandada, lo haremos  solo como potencia máxima</a:t>
            </a:r>
            <a:r>
              <a:rPr sz="1200" spc="-5" dirty="0">
                <a:latin typeface="Times New Roman"/>
                <a:cs typeface="Times New Roman"/>
              </a:rPr>
              <a:t> </a:t>
            </a:r>
            <a:r>
              <a:rPr sz="1200" dirty="0">
                <a:latin typeface="Times New Roman"/>
                <a:cs typeface="Times New Roman"/>
              </a:rPr>
              <a:t>demandada.</a:t>
            </a:r>
            <a:endParaRPr sz="1200">
              <a:latin typeface="Times New Roman"/>
              <a:cs typeface="Times New Roman"/>
            </a:endParaRPr>
          </a:p>
          <a:p>
            <a:pPr>
              <a:lnSpc>
                <a:spcPct val="100000"/>
              </a:lnSpc>
              <a:spcBef>
                <a:spcPts val="20"/>
              </a:spcBef>
            </a:pPr>
            <a:endParaRPr sz="1100">
              <a:latin typeface="Times New Roman"/>
              <a:cs typeface="Times New Roman"/>
            </a:endParaRPr>
          </a:p>
          <a:p>
            <a:pPr marL="12700">
              <a:lnSpc>
                <a:spcPct val="100000"/>
              </a:lnSpc>
            </a:pPr>
            <a:r>
              <a:rPr sz="1200" spc="-10" dirty="0">
                <a:latin typeface="Times New Roman"/>
                <a:cs typeface="Times New Roman"/>
              </a:rPr>
              <a:t>La </a:t>
            </a:r>
            <a:r>
              <a:rPr sz="1200" dirty="0">
                <a:latin typeface="Times New Roman"/>
                <a:cs typeface="Times New Roman"/>
              </a:rPr>
              <a:t>corriente demandada por el motor a plena carga </a:t>
            </a:r>
            <a:r>
              <a:rPr sz="1200" spc="-5" dirty="0">
                <a:latin typeface="Times New Roman"/>
                <a:cs typeface="Times New Roman"/>
              </a:rPr>
              <a:t>se </a:t>
            </a:r>
            <a:r>
              <a:rPr sz="1200" dirty="0">
                <a:latin typeface="Times New Roman"/>
                <a:cs typeface="Times New Roman"/>
              </a:rPr>
              <a:t>calcula</a:t>
            </a:r>
            <a:r>
              <a:rPr sz="1200" spc="25" dirty="0">
                <a:latin typeface="Times New Roman"/>
                <a:cs typeface="Times New Roman"/>
              </a:rPr>
              <a:t> </a:t>
            </a:r>
            <a:r>
              <a:rPr sz="1200" dirty="0">
                <a:latin typeface="Times New Roman"/>
                <a:cs typeface="Times New Roman"/>
              </a:rPr>
              <a:t>como:</a:t>
            </a:r>
            <a:endParaRPr sz="1200">
              <a:latin typeface="Times New Roman"/>
              <a:cs typeface="Times New Roman"/>
            </a:endParaRPr>
          </a:p>
        </p:txBody>
      </p:sp>
      <p:sp>
        <p:nvSpPr>
          <p:cNvPr id="11" name="object 11"/>
          <p:cNvSpPr/>
          <p:nvPr/>
        </p:nvSpPr>
        <p:spPr>
          <a:xfrm>
            <a:off x="2904744" y="6062979"/>
            <a:ext cx="18415" cy="10795"/>
          </a:xfrm>
          <a:custGeom>
            <a:avLst/>
            <a:gdLst/>
            <a:ahLst/>
            <a:cxnLst/>
            <a:rect l="l" t="t" r="r" b="b"/>
            <a:pathLst>
              <a:path w="18414" h="10795">
                <a:moveTo>
                  <a:pt x="0" y="10668"/>
                </a:moveTo>
                <a:lnTo>
                  <a:pt x="18287" y="0"/>
                </a:lnTo>
              </a:path>
            </a:pathLst>
          </a:custGeom>
          <a:ln w="6096">
            <a:solidFill>
              <a:srgbClr val="000000"/>
            </a:solidFill>
          </a:ln>
        </p:spPr>
        <p:txBody>
          <a:bodyPr wrap="square" lIns="0" tIns="0" rIns="0" bIns="0" rtlCol="0"/>
          <a:lstStyle/>
          <a:p>
            <a:endParaRPr/>
          </a:p>
        </p:txBody>
      </p:sp>
      <p:sp>
        <p:nvSpPr>
          <p:cNvPr id="12" name="object 12"/>
          <p:cNvSpPr/>
          <p:nvPr/>
        </p:nvSpPr>
        <p:spPr>
          <a:xfrm>
            <a:off x="2923032" y="6066028"/>
            <a:ext cx="29209" cy="66040"/>
          </a:xfrm>
          <a:custGeom>
            <a:avLst/>
            <a:gdLst/>
            <a:ahLst/>
            <a:cxnLst/>
            <a:rect l="l" t="t" r="r" b="b"/>
            <a:pathLst>
              <a:path w="29210" h="66039">
                <a:moveTo>
                  <a:pt x="0" y="0"/>
                </a:moveTo>
                <a:lnTo>
                  <a:pt x="28956" y="65532"/>
                </a:lnTo>
              </a:path>
            </a:pathLst>
          </a:custGeom>
          <a:ln w="12192">
            <a:solidFill>
              <a:srgbClr val="000000"/>
            </a:solidFill>
          </a:ln>
        </p:spPr>
        <p:txBody>
          <a:bodyPr wrap="square" lIns="0" tIns="0" rIns="0" bIns="0" rtlCol="0"/>
          <a:lstStyle/>
          <a:p>
            <a:endParaRPr/>
          </a:p>
        </p:txBody>
      </p:sp>
      <p:sp>
        <p:nvSpPr>
          <p:cNvPr id="13" name="object 13"/>
          <p:cNvSpPr/>
          <p:nvPr/>
        </p:nvSpPr>
        <p:spPr>
          <a:xfrm>
            <a:off x="2955035" y="5941059"/>
            <a:ext cx="1088390" cy="190500"/>
          </a:xfrm>
          <a:custGeom>
            <a:avLst/>
            <a:gdLst/>
            <a:ahLst/>
            <a:cxnLst/>
            <a:rect l="l" t="t" r="r" b="b"/>
            <a:pathLst>
              <a:path w="1088389" h="190500">
                <a:moveTo>
                  <a:pt x="0" y="190500"/>
                </a:moveTo>
                <a:lnTo>
                  <a:pt x="36575" y="0"/>
                </a:lnTo>
                <a:lnTo>
                  <a:pt x="1088136" y="0"/>
                </a:lnTo>
              </a:path>
            </a:pathLst>
          </a:custGeom>
          <a:ln w="6096">
            <a:solidFill>
              <a:srgbClr val="000000"/>
            </a:solidFill>
          </a:ln>
        </p:spPr>
        <p:txBody>
          <a:bodyPr wrap="square" lIns="0" tIns="0" rIns="0" bIns="0" rtlCol="0"/>
          <a:lstStyle/>
          <a:p>
            <a:endParaRPr/>
          </a:p>
        </p:txBody>
      </p:sp>
      <p:sp>
        <p:nvSpPr>
          <p:cNvPr id="14" name="object 14"/>
          <p:cNvSpPr/>
          <p:nvPr/>
        </p:nvSpPr>
        <p:spPr>
          <a:xfrm>
            <a:off x="2887979" y="5915152"/>
            <a:ext cx="1169035" cy="0"/>
          </a:xfrm>
          <a:custGeom>
            <a:avLst/>
            <a:gdLst/>
            <a:ahLst/>
            <a:cxnLst/>
            <a:rect l="l" t="t" r="r" b="b"/>
            <a:pathLst>
              <a:path w="1169035">
                <a:moveTo>
                  <a:pt x="0" y="0"/>
                </a:moveTo>
                <a:lnTo>
                  <a:pt x="1168908" y="0"/>
                </a:lnTo>
              </a:path>
            </a:pathLst>
          </a:custGeom>
          <a:ln w="6096">
            <a:solidFill>
              <a:srgbClr val="000000"/>
            </a:solidFill>
          </a:ln>
        </p:spPr>
        <p:txBody>
          <a:bodyPr wrap="square" lIns="0" tIns="0" rIns="0" bIns="0" rtlCol="0"/>
          <a:lstStyle/>
          <a:p>
            <a:endParaRPr/>
          </a:p>
        </p:txBody>
      </p:sp>
      <p:sp>
        <p:nvSpPr>
          <p:cNvPr id="15" name="object 15"/>
          <p:cNvSpPr txBox="1"/>
          <p:nvPr/>
        </p:nvSpPr>
        <p:spPr>
          <a:xfrm>
            <a:off x="3297428" y="6022848"/>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16" name="object 16"/>
          <p:cNvSpPr txBox="1"/>
          <p:nvPr/>
        </p:nvSpPr>
        <p:spPr>
          <a:xfrm>
            <a:off x="2643631" y="5888736"/>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17" name="object 17"/>
          <p:cNvSpPr txBox="1"/>
          <p:nvPr/>
        </p:nvSpPr>
        <p:spPr>
          <a:xfrm>
            <a:off x="2983483" y="5920740"/>
            <a:ext cx="105156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3 </a:t>
            </a:r>
            <a:r>
              <a:rPr sz="1200" spc="40" dirty="0">
                <a:latin typeface="Symbol"/>
                <a:cs typeface="Symbol"/>
              </a:rPr>
              <a:t></a:t>
            </a:r>
            <a:r>
              <a:rPr sz="1200" i="1" spc="40" dirty="0">
                <a:latin typeface="Times New Roman"/>
                <a:cs typeface="Times New Roman"/>
              </a:rPr>
              <a:t>U </a:t>
            </a:r>
            <a:r>
              <a:rPr sz="1200" spc="35" dirty="0">
                <a:latin typeface="Symbol"/>
                <a:cs typeface="Symbol"/>
              </a:rPr>
              <a:t></a:t>
            </a:r>
            <a:r>
              <a:rPr sz="1200" i="1" spc="35" dirty="0">
                <a:latin typeface="Symbol"/>
                <a:cs typeface="Symbol"/>
              </a:rPr>
              <a:t></a:t>
            </a:r>
            <a:r>
              <a:rPr sz="1200" i="1" spc="35" dirty="0">
                <a:latin typeface="Times New Roman"/>
                <a:cs typeface="Times New Roman"/>
              </a:rPr>
              <a:t> </a:t>
            </a:r>
            <a:r>
              <a:rPr sz="1200" dirty="0">
                <a:latin typeface="Symbol"/>
                <a:cs typeface="Symbol"/>
              </a:rPr>
              <a:t></a:t>
            </a:r>
            <a:r>
              <a:rPr sz="1200" dirty="0">
                <a:latin typeface="Times New Roman"/>
                <a:cs typeface="Times New Roman"/>
              </a:rPr>
              <a:t> </a:t>
            </a:r>
            <a:r>
              <a:rPr sz="1200" spc="15" dirty="0">
                <a:latin typeface="Times New Roman"/>
                <a:cs typeface="Times New Roman"/>
              </a:rPr>
              <a:t>cos</a:t>
            </a:r>
            <a:r>
              <a:rPr sz="1200" i="1" spc="15" dirty="0">
                <a:latin typeface="Symbol"/>
                <a:cs typeface="Symbol"/>
              </a:rPr>
              <a:t></a:t>
            </a:r>
            <a:endParaRPr sz="1200">
              <a:latin typeface="Symbol"/>
              <a:cs typeface="Symbol"/>
            </a:endParaRPr>
          </a:p>
        </p:txBody>
      </p:sp>
      <p:sp>
        <p:nvSpPr>
          <p:cNvPr id="18" name="object 18"/>
          <p:cNvSpPr txBox="1"/>
          <p:nvPr/>
        </p:nvSpPr>
        <p:spPr>
          <a:xfrm>
            <a:off x="3159251" y="5686044"/>
            <a:ext cx="637540" cy="208279"/>
          </a:xfrm>
          <a:prstGeom prst="rect">
            <a:avLst/>
          </a:prstGeom>
        </p:spPr>
        <p:txBody>
          <a:bodyPr vert="horz" wrap="square" lIns="0" tIns="12700" rIns="0" bIns="0" rtlCol="0">
            <a:spAutoFit/>
          </a:bodyPr>
          <a:lstStyle/>
          <a:p>
            <a:pPr marL="38100">
              <a:lnSpc>
                <a:spcPct val="100000"/>
              </a:lnSpc>
              <a:spcBef>
                <a:spcPts val="100"/>
              </a:spcBef>
            </a:pPr>
            <a:r>
              <a:rPr sz="1200" i="1" spc="-70" dirty="0">
                <a:latin typeface="Times New Roman"/>
                <a:cs typeface="Times New Roman"/>
              </a:rPr>
              <a:t>P</a:t>
            </a:r>
            <a:r>
              <a:rPr sz="1050" i="1" spc="-104" baseline="-23809" dirty="0">
                <a:latin typeface="Times New Roman"/>
                <a:cs typeface="Times New Roman"/>
              </a:rPr>
              <a:t>n</a:t>
            </a:r>
            <a:r>
              <a:rPr sz="1050" i="1" spc="22" baseline="-23809" dirty="0">
                <a:latin typeface="Times New Roman"/>
                <a:cs typeface="Times New Roman"/>
              </a:rPr>
              <a:t> </a:t>
            </a:r>
            <a:r>
              <a:rPr sz="1200" spc="10" dirty="0">
                <a:latin typeface="Symbol"/>
                <a:cs typeface="Symbol"/>
              </a:rPr>
              <a:t></a:t>
            </a:r>
            <a:r>
              <a:rPr sz="1200" spc="10" dirty="0">
                <a:latin typeface="Times New Roman"/>
                <a:cs typeface="Times New Roman"/>
              </a:rPr>
              <a:t>1000</a:t>
            </a:r>
            <a:endParaRPr sz="1200">
              <a:latin typeface="Times New Roman"/>
              <a:cs typeface="Times New Roman"/>
            </a:endParaRPr>
          </a:p>
        </p:txBody>
      </p:sp>
      <p:sp>
        <p:nvSpPr>
          <p:cNvPr id="19" name="object 19"/>
          <p:cNvSpPr txBox="1"/>
          <p:nvPr/>
        </p:nvSpPr>
        <p:spPr>
          <a:xfrm>
            <a:off x="1067816" y="5788152"/>
            <a:ext cx="1790064"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Para </a:t>
            </a:r>
            <a:r>
              <a:rPr sz="1200" spc="-5" dirty="0">
                <a:latin typeface="Times New Roman"/>
                <a:cs typeface="Times New Roman"/>
              </a:rPr>
              <a:t>un motor </a:t>
            </a:r>
            <a:r>
              <a:rPr sz="1200" dirty="0">
                <a:latin typeface="Times New Roman"/>
                <a:cs typeface="Times New Roman"/>
              </a:rPr>
              <a:t>trifásico: </a:t>
            </a:r>
            <a:r>
              <a:rPr sz="1200" i="1" dirty="0">
                <a:latin typeface="Times New Roman"/>
                <a:cs typeface="Times New Roman"/>
              </a:rPr>
              <a:t>I</a:t>
            </a:r>
            <a:r>
              <a:rPr sz="1200" i="1" spc="215" dirty="0">
                <a:latin typeface="Times New Roman"/>
                <a:cs typeface="Times New Roman"/>
              </a:rPr>
              <a:t> </a:t>
            </a:r>
            <a:r>
              <a:rPr sz="1200" spc="-5" dirty="0">
                <a:latin typeface="Symbol"/>
                <a:cs typeface="Symbol"/>
              </a:rPr>
              <a:t></a:t>
            </a:r>
            <a:endParaRPr sz="1200">
              <a:latin typeface="Symbol"/>
              <a:cs typeface="Symbol"/>
            </a:endParaRPr>
          </a:p>
        </p:txBody>
      </p:sp>
      <p:sp>
        <p:nvSpPr>
          <p:cNvPr id="20" name="object 20"/>
          <p:cNvSpPr/>
          <p:nvPr/>
        </p:nvSpPr>
        <p:spPr>
          <a:xfrm>
            <a:off x="3099816" y="6384544"/>
            <a:ext cx="858519" cy="0"/>
          </a:xfrm>
          <a:custGeom>
            <a:avLst/>
            <a:gdLst/>
            <a:ahLst/>
            <a:cxnLst/>
            <a:rect l="l" t="t" r="r" b="b"/>
            <a:pathLst>
              <a:path w="858520">
                <a:moveTo>
                  <a:pt x="0" y="0"/>
                </a:moveTo>
                <a:lnTo>
                  <a:pt x="858011" y="0"/>
                </a:lnTo>
              </a:path>
            </a:pathLst>
          </a:custGeom>
          <a:ln w="6096">
            <a:solidFill>
              <a:srgbClr val="000000"/>
            </a:solidFill>
          </a:ln>
        </p:spPr>
        <p:txBody>
          <a:bodyPr wrap="square" lIns="0" tIns="0" rIns="0" bIns="0" rtlCol="0"/>
          <a:lstStyle/>
          <a:p>
            <a:endParaRPr/>
          </a:p>
        </p:txBody>
      </p:sp>
      <p:sp>
        <p:nvSpPr>
          <p:cNvPr id="21" name="object 21"/>
          <p:cNvSpPr txBox="1"/>
          <p:nvPr/>
        </p:nvSpPr>
        <p:spPr>
          <a:xfrm>
            <a:off x="3212084" y="6478524"/>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4</a:t>
            </a:fld>
            <a:r>
              <a:rPr dirty="0"/>
              <a:t>de18</a:t>
            </a:r>
          </a:p>
        </p:txBody>
      </p:sp>
      <p:sp>
        <p:nvSpPr>
          <p:cNvPr id="22" name="object 22"/>
          <p:cNvSpPr txBox="1"/>
          <p:nvPr/>
        </p:nvSpPr>
        <p:spPr>
          <a:xfrm>
            <a:off x="2855468" y="6359652"/>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23" name="object 23"/>
          <p:cNvSpPr txBox="1"/>
          <p:nvPr/>
        </p:nvSpPr>
        <p:spPr>
          <a:xfrm>
            <a:off x="3084068" y="6376416"/>
            <a:ext cx="866140" cy="208279"/>
          </a:xfrm>
          <a:prstGeom prst="rect">
            <a:avLst/>
          </a:prstGeom>
        </p:spPr>
        <p:txBody>
          <a:bodyPr vert="horz" wrap="square" lIns="0" tIns="12700" rIns="0" bIns="0" rtlCol="0">
            <a:spAutoFit/>
          </a:bodyPr>
          <a:lstStyle/>
          <a:p>
            <a:pPr marL="12700">
              <a:lnSpc>
                <a:spcPct val="100000"/>
              </a:lnSpc>
              <a:spcBef>
                <a:spcPts val="100"/>
              </a:spcBef>
            </a:pPr>
            <a:r>
              <a:rPr sz="1200" i="1" spc="-5" dirty="0">
                <a:latin typeface="Times New Roman"/>
                <a:cs typeface="Times New Roman"/>
              </a:rPr>
              <a:t>U </a:t>
            </a:r>
            <a:r>
              <a:rPr sz="1200" spc="35" dirty="0">
                <a:latin typeface="Symbol"/>
                <a:cs typeface="Symbol"/>
              </a:rPr>
              <a:t></a:t>
            </a:r>
            <a:r>
              <a:rPr sz="1200" i="1" spc="35" dirty="0">
                <a:latin typeface="Symbol"/>
                <a:cs typeface="Symbol"/>
              </a:rPr>
              <a:t></a:t>
            </a:r>
            <a:r>
              <a:rPr sz="1200" i="1" spc="35" dirty="0">
                <a:latin typeface="Times New Roman"/>
                <a:cs typeface="Times New Roman"/>
              </a:rPr>
              <a:t> </a:t>
            </a:r>
            <a:r>
              <a:rPr sz="1200" dirty="0">
                <a:latin typeface="Symbol"/>
                <a:cs typeface="Symbol"/>
              </a:rPr>
              <a:t></a:t>
            </a:r>
            <a:r>
              <a:rPr sz="1200" spc="-70" dirty="0">
                <a:latin typeface="Times New Roman"/>
                <a:cs typeface="Times New Roman"/>
              </a:rPr>
              <a:t> </a:t>
            </a:r>
            <a:r>
              <a:rPr sz="1200" spc="15" dirty="0">
                <a:latin typeface="Times New Roman"/>
                <a:cs typeface="Times New Roman"/>
              </a:rPr>
              <a:t>cos</a:t>
            </a:r>
            <a:r>
              <a:rPr sz="1200" i="1" spc="15" dirty="0">
                <a:latin typeface="Symbol"/>
                <a:cs typeface="Symbol"/>
              </a:rPr>
              <a:t></a:t>
            </a:r>
            <a:endParaRPr sz="1200">
              <a:latin typeface="Symbol"/>
              <a:cs typeface="Symbol"/>
            </a:endParaRPr>
          </a:p>
        </p:txBody>
      </p:sp>
      <p:sp>
        <p:nvSpPr>
          <p:cNvPr id="24" name="object 24"/>
          <p:cNvSpPr txBox="1"/>
          <p:nvPr/>
        </p:nvSpPr>
        <p:spPr>
          <a:xfrm>
            <a:off x="3215640" y="6155436"/>
            <a:ext cx="637540" cy="208279"/>
          </a:xfrm>
          <a:prstGeom prst="rect">
            <a:avLst/>
          </a:prstGeom>
        </p:spPr>
        <p:txBody>
          <a:bodyPr vert="horz" wrap="square" lIns="0" tIns="12700" rIns="0" bIns="0" rtlCol="0">
            <a:spAutoFit/>
          </a:bodyPr>
          <a:lstStyle/>
          <a:p>
            <a:pPr marL="38100">
              <a:lnSpc>
                <a:spcPct val="100000"/>
              </a:lnSpc>
              <a:spcBef>
                <a:spcPts val="100"/>
              </a:spcBef>
            </a:pPr>
            <a:r>
              <a:rPr sz="1200" i="1" spc="-70" dirty="0">
                <a:latin typeface="Times New Roman"/>
                <a:cs typeface="Times New Roman"/>
              </a:rPr>
              <a:t>P</a:t>
            </a:r>
            <a:r>
              <a:rPr sz="1050" i="1" spc="-104" baseline="-23809" dirty="0">
                <a:latin typeface="Times New Roman"/>
                <a:cs typeface="Times New Roman"/>
              </a:rPr>
              <a:t>n</a:t>
            </a:r>
            <a:r>
              <a:rPr sz="1050" i="1" spc="22" baseline="-23809" dirty="0">
                <a:latin typeface="Times New Roman"/>
                <a:cs typeface="Times New Roman"/>
              </a:rPr>
              <a:t> </a:t>
            </a:r>
            <a:r>
              <a:rPr sz="1200" spc="10" dirty="0">
                <a:latin typeface="Symbol"/>
                <a:cs typeface="Symbol"/>
              </a:rPr>
              <a:t></a:t>
            </a:r>
            <a:r>
              <a:rPr sz="1200" spc="10" dirty="0">
                <a:latin typeface="Times New Roman"/>
                <a:cs typeface="Times New Roman"/>
              </a:rPr>
              <a:t>1000</a:t>
            </a:r>
            <a:endParaRPr sz="1200">
              <a:latin typeface="Times New Roman"/>
              <a:cs typeface="Times New Roman"/>
            </a:endParaRPr>
          </a:p>
        </p:txBody>
      </p:sp>
      <p:sp>
        <p:nvSpPr>
          <p:cNvPr id="25" name="object 25"/>
          <p:cNvSpPr txBox="1"/>
          <p:nvPr/>
        </p:nvSpPr>
        <p:spPr>
          <a:xfrm>
            <a:off x="1067815" y="6257544"/>
            <a:ext cx="200342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Para </a:t>
            </a:r>
            <a:r>
              <a:rPr sz="1200" spc="-5" dirty="0">
                <a:latin typeface="Times New Roman"/>
                <a:cs typeface="Times New Roman"/>
              </a:rPr>
              <a:t>un motor </a:t>
            </a:r>
            <a:r>
              <a:rPr sz="1200" dirty="0">
                <a:latin typeface="Times New Roman"/>
                <a:cs typeface="Times New Roman"/>
              </a:rPr>
              <a:t>monofásico: </a:t>
            </a:r>
            <a:r>
              <a:rPr sz="1200" i="1" dirty="0">
                <a:latin typeface="Times New Roman"/>
                <a:cs typeface="Times New Roman"/>
              </a:rPr>
              <a:t>I</a:t>
            </a:r>
            <a:r>
              <a:rPr sz="1200" i="1" spc="225" dirty="0">
                <a:latin typeface="Times New Roman"/>
                <a:cs typeface="Times New Roman"/>
              </a:rPr>
              <a:t> </a:t>
            </a:r>
            <a:r>
              <a:rPr sz="1200" spc="-5" dirty="0">
                <a:latin typeface="Symbol"/>
                <a:cs typeface="Symbol"/>
              </a:rPr>
              <a:t></a:t>
            </a:r>
            <a:endParaRPr sz="1200">
              <a:latin typeface="Symbol"/>
              <a:cs typeface="Symbol"/>
            </a:endParaRPr>
          </a:p>
        </p:txBody>
      </p:sp>
      <p:sp>
        <p:nvSpPr>
          <p:cNvPr id="26" name="object 26"/>
          <p:cNvSpPr txBox="1"/>
          <p:nvPr/>
        </p:nvSpPr>
        <p:spPr>
          <a:xfrm>
            <a:off x="1017016" y="6760464"/>
            <a:ext cx="5395595" cy="2242820"/>
          </a:xfrm>
          <a:prstGeom prst="rect">
            <a:avLst/>
          </a:prstGeom>
        </p:spPr>
        <p:txBody>
          <a:bodyPr vert="horz" wrap="square" lIns="0" tIns="12700" rIns="0" bIns="0" rtlCol="0">
            <a:spAutoFit/>
          </a:bodyPr>
          <a:lstStyle/>
          <a:p>
            <a:pPr marL="63500">
              <a:lnSpc>
                <a:spcPct val="100000"/>
              </a:lnSpc>
              <a:spcBef>
                <a:spcPts val="100"/>
              </a:spcBef>
            </a:pPr>
            <a:r>
              <a:rPr sz="1200" dirty="0">
                <a:latin typeface="Times New Roman"/>
                <a:cs typeface="Times New Roman"/>
              </a:rPr>
              <a:t>Donde:</a:t>
            </a:r>
            <a:endParaRPr sz="1200">
              <a:latin typeface="Times New Roman"/>
              <a:cs typeface="Times New Roman"/>
            </a:endParaRPr>
          </a:p>
          <a:p>
            <a:pPr marL="72390">
              <a:lnSpc>
                <a:spcPct val="100000"/>
              </a:lnSpc>
              <a:spcBef>
                <a:spcPts val="60"/>
              </a:spcBef>
            </a:pPr>
            <a:r>
              <a:rPr sz="1200" i="1" spc="65" dirty="0">
                <a:latin typeface="Times New Roman"/>
                <a:cs typeface="Times New Roman"/>
              </a:rPr>
              <a:t>U</a:t>
            </a:r>
            <a:r>
              <a:rPr sz="1050" i="1" spc="97" baseline="-23809" dirty="0">
                <a:latin typeface="Times New Roman"/>
                <a:cs typeface="Times New Roman"/>
              </a:rPr>
              <a:t>n </a:t>
            </a:r>
            <a:r>
              <a:rPr sz="1200" dirty="0">
                <a:latin typeface="Times New Roman"/>
                <a:cs typeface="Times New Roman"/>
              </a:rPr>
              <a:t>: Tensión nominal,</a:t>
            </a:r>
            <a:r>
              <a:rPr sz="1200" spc="-5" dirty="0">
                <a:latin typeface="Times New Roman"/>
                <a:cs typeface="Times New Roman"/>
              </a:rPr>
              <a:t> </a:t>
            </a:r>
            <a:r>
              <a:rPr sz="1200" dirty="0">
                <a:latin typeface="Times New Roman"/>
                <a:cs typeface="Times New Roman"/>
              </a:rPr>
              <a:t>fase-fase.</a:t>
            </a:r>
            <a:endParaRPr sz="1200">
              <a:latin typeface="Times New Roman"/>
              <a:cs typeface="Times New Roman"/>
            </a:endParaRPr>
          </a:p>
          <a:p>
            <a:pPr marL="90805">
              <a:lnSpc>
                <a:spcPct val="100000"/>
              </a:lnSpc>
              <a:spcBef>
                <a:spcPts val="360"/>
              </a:spcBef>
            </a:pPr>
            <a:r>
              <a:rPr sz="1200" i="1" dirty="0">
                <a:latin typeface="Times New Roman"/>
                <a:cs typeface="Times New Roman"/>
              </a:rPr>
              <a:t>I </a:t>
            </a:r>
            <a:r>
              <a:rPr sz="1050" i="1" spc="-7" baseline="-23809" dirty="0">
                <a:latin typeface="Times New Roman"/>
                <a:cs typeface="Times New Roman"/>
              </a:rPr>
              <a:t>n </a:t>
            </a:r>
            <a:r>
              <a:rPr sz="1200" dirty="0">
                <a:latin typeface="Times New Roman"/>
                <a:cs typeface="Times New Roman"/>
              </a:rPr>
              <a:t>: Corriente de línea demandada por el motor a plena carga en</a:t>
            </a:r>
            <a:r>
              <a:rPr sz="1200" spc="-65" dirty="0">
                <a:latin typeface="Times New Roman"/>
                <a:cs typeface="Times New Roman"/>
              </a:rPr>
              <a:t> </a:t>
            </a:r>
            <a:r>
              <a:rPr sz="1200" spc="-5" dirty="0">
                <a:latin typeface="Times New Roman"/>
                <a:cs typeface="Times New Roman"/>
              </a:rPr>
              <a:t>A.</a:t>
            </a:r>
            <a:endParaRPr sz="1200">
              <a:latin typeface="Times New Roman"/>
              <a:cs typeface="Times New Roman"/>
            </a:endParaRPr>
          </a:p>
          <a:p>
            <a:pPr>
              <a:lnSpc>
                <a:spcPct val="100000"/>
              </a:lnSpc>
              <a:spcBef>
                <a:spcPts val="45"/>
              </a:spcBef>
            </a:pPr>
            <a:endParaRPr sz="1450">
              <a:latin typeface="Times New Roman"/>
              <a:cs typeface="Times New Roman"/>
            </a:endParaRPr>
          </a:p>
          <a:p>
            <a:pPr marL="62865" marR="30480">
              <a:lnSpc>
                <a:spcPts val="1380"/>
              </a:lnSpc>
            </a:pPr>
            <a:r>
              <a:rPr sz="1200" dirty="0">
                <a:latin typeface="Times New Roman"/>
                <a:cs typeface="Times New Roman"/>
              </a:rPr>
              <a:t>Para este cálculo </a:t>
            </a:r>
            <a:r>
              <a:rPr sz="1200" spc="-5" dirty="0">
                <a:latin typeface="Times New Roman"/>
                <a:cs typeface="Times New Roman"/>
              </a:rPr>
              <a:t>se </a:t>
            </a:r>
            <a:r>
              <a:rPr sz="1200" dirty="0">
                <a:latin typeface="Times New Roman"/>
                <a:cs typeface="Times New Roman"/>
              </a:rPr>
              <a:t>considera que el motor no cuenta con compensación local de  </a:t>
            </a:r>
            <a:r>
              <a:rPr sz="1200" spc="-5" dirty="0">
                <a:latin typeface="Times New Roman"/>
                <a:cs typeface="Times New Roman"/>
              </a:rPr>
              <a:t>energía </a:t>
            </a:r>
            <a:r>
              <a:rPr sz="1200" dirty="0">
                <a:latin typeface="Times New Roman"/>
                <a:cs typeface="Times New Roman"/>
              </a:rPr>
              <a:t>reactiva, por lo que el valor del factor </a:t>
            </a:r>
            <a:r>
              <a:rPr sz="1200" spc="5" dirty="0">
                <a:latin typeface="Times New Roman"/>
                <a:cs typeface="Times New Roman"/>
              </a:rPr>
              <a:t>de </a:t>
            </a:r>
            <a:r>
              <a:rPr sz="1200" dirty="0">
                <a:latin typeface="Times New Roman"/>
                <a:cs typeface="Times New Roman"/>
              </a:rPr>
              <a:t>potencia, </a:t>
            </a:r>
            <a:r>
              <a:rPr sz="1200" spc="-5" dirty="0">
                <a:latin typeface="Times New Roman"/>
                <a:cs typeface="Times New Roman"/>
              </a:rPr>
              <a:t>así </a:t>
            </a:r>
            <a:r>
              <a:rPr sz="1200" dirty="0">
                <a:latin typeface="Times New Roman"/>
                <a:cs typeface="Times New Roman"/>
              </a:rPr>
              <a:t>como el del rendimiento  </a:t>
            </a:r>
            <a:r>
              <a:rPr sz="1200" spc="-5" dirty="0">
                <a:latin typeface="Times New Roman"/>
                <a:cs typeface="Times New Roman"/>
              </a:rPr>
              <a:t>se </a:t>
            </a:r>
            <a:r>
              <a:rPr sz="1200" dirty="0">
                <a:latin typeface="Times New Roman"/>
                <a:cs typeface="Times New Roman"/>
              </a:rPr>
              <a:t>obtienen de la hoja </a:t>
            </a:r>
            <a:r>
              <a:rPr sz="1200" spc="5" dirty="0">
                <a:latin typeface="Times New Roman"/>
                <a:cs typeface="Times New Roman"/>
              </a:rPr>
              <a:t>de </a:t>
            </a:r>
            <a:r>
              <a:rPr sz="1200" dirty="0">
                <a:latin typeface="Times New Roman"/>
                <a:cs typeface="Times New Roman"/>
              </a:rPr>
              <a:t>datos técnicos del</a:t>
            </a:r>
            <a:r>
              <a:rPr sz="1200" spc="-5" dirty="0">
                <a:latin typeface="Times New Roman"/>
                <a:cs typeface="Times New Roman"/>
              </a:rPr>
              <a:t> </a:t>
            </a:r>
            <a:r>
              <a:rPr sz="1200" dirty="0">
                <a:latin typeface="Times New Roman"/>
                <a:cs typeface="Times New Roman"/>
              </a:rPr>
              <a:t>motor.</a:t>
            </a:r>
            <a:endParaRPr sz="1200">
              <a:latin typeface="Times New Roman"/>
              <a:cs typeface="Times New Roman"/>
            </a:endParaRPr>
          </a:p>
          <a:p>
            <a:pPr>
              <a:lnSpc>
                <a:spcPct val="100000"/>
              </a:lnSpc>
            </a:pPr>
            <a:endParaRPr sz="1200">
              <a:latin typeface="Times New Roman"/>
              <a:cs typeface="Times New Roman"/>
            </a:endParaRPr>
          </a:p>
          <a:p>
            <a:pPr marL="63500" marR="118745">
              <a:lnSpc>
                <a:spcPts val="1380"/>
              </a:lnSpc>
            </a:pPr>
            <a:r>
              <a:rPr sz="1200" dirty="0">
                <a:latin typeface="Times New Roman"/>
                <a:cs typeface="Times New Roman"/>
              </a:rPr>
              <a:t>Como </a:t>
            </a:r>
            <a:r>
              <a:rPr sz="1200" spc="-5" dirty="0">
                <a:latin typeface="Times New Roman"/>
                <a:cs typeface="Times New Roman"/>
              </a:rPr>
              <a:t>se </a:t>
            </a:r>
            <a:r>
              <a:rPr sz="1200" dirty="0">
                <a:latin typeface="Times New Roman"/>
                <a:cs typeface="Times New Roman"/>
              </a:rPr>
              <a:t>puede ver en </a:t>
            </a:r>
            <a:r>
              <a:rPr sz="1200" spc="-5" dirty="0">
                <a:latin typeface="Times New Roman"/>
                <a:cs typeface="Times New Roman"/>
              </a:rPr>
              <a:t>las </a:t>
            </a:r>
            <a:r>
              <a:rPr sz="1200" dirty="0">
                <a:latin typeface="Times New Roman"/>
                <a:cs typeface="Times New Roman"/>
              </a:rPr>
              <a:t>hojas de datos de </a:t>
            </a:r>
            <a:r>
              <a:rPr sz="1200" spc="-5" dirty="0">
                <a:latin typeface="Times New Roman"/>
                <a:cs typeface="Times New Roman"/>
              </a:rPr>
              <a:t>los </a:t>
            </a:r>
            <a:r>
              <a:rPr sz="1200" dirty="0">
                <a:latin typeface="Times New Roman"/>
                <a:cs typeface="Times New Roman"/>
              </a:rPr>
              <a:t>motores, </a:t>
            </a:r>
            <a:r>
              <a:rPr sz="1200" spc="-5" dirty="0">
                <a:latin typeface="Times New Roman"/>
                <a:cs typeface="Times New Roman"/>
              </a:rPr>
              <a:t>estos </a:t>
            </a:r>
            <a:r>
              <a:rPr sz="1200" dirty="0">
                <a:latin typeface="Times New Roman"/>
                <a:cs typeface="Times New Roman"/>
              </a:rPr>
              <a:t>valores dependen de la  potencia nominal, el </a:t>
            </a:r>
            <a:r>
              <a:rPr sz="1200" spc="-5" dirty="0">
                <a:latin typeface="Times New Roman"/>
                <a:cs typeface="Times New Roman"/>
              </a:rPr>
              <a:t>régimen </a:t>
            </a:r>
            <a:r>
              <a:rPr sz="1200" dirty="0">
                <a:latin typeface="Times New Roman"/>
                <a:cs typeface="Times New Roman"/>
              </a:rPr>
              <a:t>de </a:t>
            </a:r>
            <a:r>
              <a:rPr sz="1200" spc="-5" dirty="0">
                <a:latin typeface="Times New Roman"/>
                <a:cs typeface="Times New Roman"/>
              </a:rPr>
              <a:t>carga </a:t>
            </a:r>
            <a:r>
              <a:rPr sz="1200" dirty="0">
                <a:latin typeface="Times New Roman"/>
                <a:cs typeface="Times New Roman"/>
              </a:rPr>
              <a:t>y la velocidad del</a:t>
            </a:r>
            <a:r>
              <a:rPr sz="1200" spc="-5" dirty="0">
                <a:latin typeface="Times New Roman"/>
                <a:cs typeface="Times New Roman"/>
              </a:rPr>
              <a:t> </a:t>
            </a:r>
            <a:r>
              <a:rPr sz="1200" dirty="0">
                <a:latin typeface="Times New Roman"/>
                <a:cs typeface="Times New Roman"/>
              </a:rPr>
              <a:t>motor.</a:t>
            </a:r>
            <a:endParaRPr sz="1200">
              <a:latin typeface="Times New Roman"/>
              <a:cs typeface="Times New Roman"/>
            </a:endParaRPr>
          </a:p>
          <a:p>
            <a:pPr marL="63500" marR="664845">
              <a:lnSpc>
                <a:spcPts val="1380"/>
              </a:lnSpc>
            </a:pPr>
            <a:r>
              <a:rPr sz="1200" dirty="0">
                <a:latin typeface="Times New Roman"/>
                <a:cs typeface="Times New Roman"/>
              </a:rPr>
              <a:t>En esta etapa del diseño de la instalación, en general </a:t>
            </a:r>
            <a:r>
              <a:rPr sz="1200" spc="-5" dirty="0">
                <a:latin typeface="Times New Roman"/>
                <a:cs typeface="Times New Roman"/>
              </a:rPr>
              <a:t>se </a:t>
            </a:r>
            <a:r>
              <a:rPr sz="1200" dirty="0">
                <a:latin typeface="Times New Roman"/>
                <a:cs typeface="Times New Roman"/>
              </a:rPr>
              <a:t>trabaja con </a:t>
            </a:r>
            <a:r>
              <a:rPr sz="1200" spc="-5" dirty="0">
                <a:latin typeface="Times New Roman"/>
                <a:cs typeface="Times New Roman"/>
              </a:rPr>
              <a:t>los </a:t>
            </a:r>
            <a:r>
              <a:rPr sz="1200" dirty="0">
                <a:latin typeface="Times New Roman"/>
                <a:cs typeface="Times New Roman"/>
              </a:rPr>
              <a:t>datos  correspondientes al </a:t>
            </a:r>
            <a:r>
              <a:rPr sz="1200" spc="-5" dirty="0">
                <a:latin typeface="Times New Roman"/>
                <a:cs typeface="Times New Roman"/>
              </a:rPr>
              <a:t>régimen </a:t>
            </a:r>
            <a:r>
              <a:rPr sz="1200" dirty="0">
                <a:latin typeface="Times New Roman"/>
                <a:cs typeface="Times New Roman"/>
              </a:rPr>
              <a:t>de plena</a:t>
            </a:r>
            <a:r>
              <a:rPr sz="1200" spc="5" dirty="0">
                <a:latin typeface="Times New Roman"/>
                <a:cs typeface="Times New Roman"/>
              </a:rPr>
              <a:t> </a:t>
            </a:r>
            <a:r>
              <a:rPr sz="1200" dirty="0">
                <a:latin typeface="Times New Roman"/>
                <a:cs typeface="Times New Roman"/>
              </a:rPr>
              <a:t>carga.</a:t>
            </a:r>
            <a:endParaRPr sz="1200">
              <a:latin typeface="Times New Roman"/>
              <a:cs typeface="Times New Roman"/>
            </a:endParaRPr>
          </a:p>
        </p:txBody>
      </p:sp>
      <p:pic>
        <p:nvPicPr>
          <p:cNvPr id="28" name="Audio 2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4072"/>
    </mc:Choice>
    <mc:Fallback>
      <p:transition spd="slow" advTm="1640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extLst>
    <p:ext uri="{3A86A75C-4F4B-4683-9AE1-C65F6400EC91}">
      <p14:laserTraceLst xmlns:p14="http://schemas.microsoft.com/office/powerpoint/2010/main">
        <p14:tracePtLst>
          <p14:tracePt t="2286" x="71438" y="2103438"/>
          <p14:tracePt t="2303" x="261938" y="2055813"/>
          <p14:tracePt t="2319" x="439738" y="2008188"/>
          <p14:tracePt t="2336" x="582613" y="1971675"/>
          <p14:tracePt t="2353" x="654050" y="1936750"/>
          <p14:tracePt t="2369" x="736600" y="1901825"/>
          <p14:tracePt t="2387" x="784225" y="1865313"/>
          <p14:tracePt t="2403" x="819150" y="1830388"/>
          <p14:tracePt t="2419" x="855663" y="1793875"/>
          <p14:tracePt t="2436" x="914400" y="1746250"/>
          <p14:tracePt t="2452" x="962025" y="1711325"/>
          <p14:tracePt t="2469" x="1022350" y="1674813"/>
          <p14:tracePt t="2485" x="1093788" y="1639888"/>
          <p14:tracePt t="2503" x="1139825" y="1616075"/>
          <p14:tracePt t="2519" x="1176338" y="1579563"/>
          <p14:tracePt t="2536" x="1211263" y="1544638"/>
          <p14:tracePt t="2553" x="1235075" y="1509713"/>
          <p14:tracePt t="2569" x="1247775" y="1485900"/>
          <p14:tracePt t="2588" x="1258888" y="1462088"/>
          <p14:tracePt t="2603" x="1271588" y="1425575"/>
          <p14:tracePt t="2619" x="1295400" y="1401763"/>
          <p14:tracePt t="2636" x="1306513" y="1366838"/>
          <p14:tracePt t="2655" x="1330325" y="1330325"/>
          <p14:tracePt t="2671" x="1330325" y="1319213"/>
          <p14:tracePt t="2687" x="1343025" y="1306513"/>
          <p14:tracePt t="2705" x="1354138" y="1282700"/>
          <p14:tracePt t="2720" x="1377950" y="1258888"/>
          <p14:tracePt t="2738" x="1390650" y="1247775"/>
          <p14:tracePt t="2754" x="1414463" y="1223963"/>
          <p14:tracePt t="2770" x="1414463" y="1211263"/>
          <p14:tracePt t="2941" x="1414463" y="1200150"/>
          <p14:tracePt t="3276" x="1401763" y="1211263"/>
          <p14:tracePt t="3283" x="1390650" y="1223963"/>
          <p14:tracePt t="3291" x="1377950" y="1235075"/>
          <p14:tracePt t="3304" x="1366838" y="1258888"/>
          <p14:tracePt t="3320" x="1306513" y="1306513"/>
          <p14:tracePt t="3336" x="1295400" y="1343025"/>
          <p14:tracePt t="3352" x="1271588" y="1377950"/>
          <p14:tracePt t="3369" x="1258888" y="1401763"/>
          <p14:tracePt t="3386" x="1247775" y="1438275"/>
          <p14:tracePt t="3402" x="1235075" y="1473200"/>
          <p14:tracePt t="3418" x="1235075" y="1497013"/>
          <p14:tracePt t="3436" x="1223963" y="1531938"/>
          <p14:tracePt t="3452" x="1211263" y="1568450"/>
          <p14:tracePt t="3469" x="1211263" y="1603375"/>
          <p14:tracePt t="3486" x="1200150" y="1627188"/>
          <p14:tracePt t="3502" x="1187450" y="1663700"/>
          <p14:tracePt t="3518" x="1187450" y="1698625"/>
          <p14:tracePt t="3535" x="1176338" y="1722438"/>
          <p14:tracePt t="3552" x="1176338" y="1746250"/>
          <p14:tracePt t="3569" x="1176338" y="1770063"/>
          <p14:tracePt t="3586" x="1176338" y="1793875"/>
          <p14:tracePt t="3602" x="1176338" y="1806575"/>
          <p14:tracePt t="3619" x="1200150" y="1830388"/>
          <p14:tracePt t="3636" x="1235075" y="1854200"/>
          <p14:tracePt t="3652" x="1258888" y="1889125"/>
          <p14:tracePt t="3668" x="1282700" y="1901825"/>
          <p14:tracePt t="3686" x="1390650" y="1947863"/>
          <p14:tracePt t="3702" x="1509713" y="1960563"/>
          <p14:tracePt t="3719" x="1555750" y="1947863"/>
          <p14:tracePt t="3735" x="1579563" y="1924050"/>
          <p14:tracePt t="3752" x="1579563" y="1912938"/>
          <p14:tracePt t="3768" x="1568450" y="1947863"/>
          <p14:tracePt t="3786" x="1509713" y="1971675"/>
          <p14:tracePt t="3802" x="1414463" y="1971675"/>
          <p14:tracePt t="3819" x="1306513" y="1912938"/>
          <p14:tracePt t="3836" x="1235075" y="1817688"/>
          <p14:tracePt t="3852" x="1152525" y="1735138"/>
          <p14:tracePt t="3869" x="1081088" y="1711325"/>
          <p14:tracePt t="3886" x="1022350" y="1663700"/>
          <p14:tracePt t="3902" x="985838" y="1627188"/>
          <p14:tracePt t="3918" x="950913" y="1592263"/>
          <p14:tracePt t="3935" x="950913" y="1544638"/>
          <p14:tracePt t="3952" x="974725" y="1509713"/>
          <p14:tracePt t="3969" x="1009650" y="1473200"/>
          <p14:tracePt t="3985" x="1046163" y="1438275"/>
          <p14:tracePt t="3987" x="1057275" y="1438275"/>
          <p14:tracePt t="4002" x="1081088" y="1425575"/>
          <p14:tracePt t="4019" x="1128713" y="1401763"/>
          <p14:tracePt t="4035" x="1152525" y="1390650"/>
          <p14:tracePt t="4052" x="1200150" y="1377950"/>
          <p14:tracePt t="4069" x="1319213" y="1377950"/>
          <p14:tracePt t="4086" x="1473200" y="1377950"/>
          <p14:tracePt t="4102" x="1616075" y="1414463"/>
          <p14:tracePt t="4120" x="1817688" y="1449388"/>
          <p14:tracePt t="4135" x="1936750" y="1462088"/>
          <p14:tracePt t="4152" x="2055813" y="1473200"/>
          <p14:tracePt t="4169" x="2127250" y="1473200"/>
          <p14:tracePt t="4185" x="2162175" y="1485900"/>
          <p14:tracePt t="4202" x="2174875" y="1485900"/>
          <p14:tracePt t="4237" x="2185988" y="1485900"/>
          <p14:tracePt t="4256" x="2198688" y="1485900"/>
          <p14:tracePt t="4268" x="2209800" y="1485900"/>
          <p14:tracePt t="4285" x="2257425" y="1509713"/>
          <p14:tracePt t="4302" x="2292350" y="1544638"/>
          <p14:tracePt t="4336" x="2305050" y="1555750"/>
          <p14:tracePt t="4352" x="2328863" y="1555750"/>
          <p14:tracePt t="4369" x="2339975" y="1568450"/>
          <p14:tracePt t="4403" x="2363788" y="1592263"/>
          <p14:tracePt t="4418" x="2376488" y="1592263"/>
          <p14:tracePt t="4472" x="2376488" y="1603375"/>
          <p14:tracePt t="4509" x="2387600" y="1616075"/>
          <p14:tracePt t="4604" x="2387600" y="1627188"/>
          <p14:tracePt t="4616" x="2387600" y="1639888"/>
          <p14:tracePt t="4628" x="2376488" y="1639888"/>
          <p14:tracePt t="4637" x="2376488" y="1651000"/>
          <p14:tracePt t="4652" x="2363788" y="1674813"/>
          <p14:tracePt t="4668" x="2363788" y="1711325"/>
          <p14:tracePt t="4684" x="2352675" y="1735138"/>
          <p14:tracePt t="4701" x="2352675" y="1758950"/>
          <p14:tracePt t="4718" x="2352675" y="1782763"/>
          <p14:tracePt t="4735" x="2339975" y="1817688"/>
          <p14:tracePt t="4752" x="2328863" y="1854200"/>
          <p14:tracePt t="4768" x="2328863" y="1878013"/>
          <p14:tracePt t="4785" x="2305050" y="1889125"/>
          <p14:tracePt t="4802" x="2305050" y="1912938"/>
          <p14:tracePt t="4818" x="2292350" y="1936750"/>
          <p14:tracePt t="4836" x="2257425" y="1971675"/>
          <p14:tracePt t="4852" x="2246313" y="2008188"/>
          <p14:tracePt t="4868" x="2222500" y="2043113"/>
          <p14:tracePt t="4885" x="2198688" y="2079625"/>
          <p14:tracePt t="4901" x="2185988" y="2103438"/>
          <p14:tracePt t="4919" x="2162175" y="2138363"/>
          <p14:tracePt t="4935" x="2151063" y="2151063"/>
          <p14:tracePt t="4951" x="2127250" y="2185988"/>
          <p14:tracePt t="4968" x="2079625" y="2222500"/>
          <p14:tracePt t="4984" x="2055813" y="2233613"/>
          <p14:tracePt t="5001" x="2043113" y="2246313"/>
          <p14:tracePt t="5080" x="2032000" y="2246313"/>
          <p14:tracePt t="5112" x="2019300" y="2246313"/>
          <p14:tracePt t="5120" x="2008188" y="2257425"/>
          <p14:tracePt t="5139" x="2008188" y="2270125"/>
          <p14:tracePt t="7409" x="2008188" y="2257425"/>
          <p14:tracePt t="7549" x="2019300" y="2257425"/>
          <p14:tracePt t="7557" x="2032000" y="2257425"/>
          <p14:tracePt t="7571" x="2055813" y="2257425"/>
          <p14:tracePt t="7587" x="2079625" y="2257425"/>
          <p14:tracePt t="7603" x="2090738" y="2257425"/>
          <p14:tracePt t="7621" x="2103438" y="2257425"/>
          <p14:tracePt t="7635" x="2114550" y="2257425"/>
          <p14:tracePt t="7652" x="2127250" y="2257425"/>
          <p14:tracePt t="7686" x="2162175" y="2270125"/>
          <p14:tracePt t="7702" x="2185988" y="2270125"/>
          <p14:tracePt t="7718" x="2209800" y="2270125"/>
          <p14:tracePt t="7735" x="2246313" y="2270125"/>
          <p14:tracePt t="7751" x="2268538" y="2257425"/>
          <p14:tracePt t="7769" x="2305050" y="2246313"/>
          <p14:tracePt t="7785" x="2339975" y="2209800"/>
          <p14:tracePt t="7803" x="2435225" y="2174875"/>
          <p14:tracePt t="7818" x="2649538" y="2103438"/>
          <p14:tracePt t="7836" x="2803525" y="2079625"/>
          <p14:tracePt t="7854" x="2911475" y="2079625"/>
          <p14:tracePt t="7870" x="3006725" y="2066925"/>
          <p14:tracePt t="7887" x="3076575" y="2055813"/>
          <p14:tracePt t="7902" x="3089275" y="2055813"/>
          <p14:tracePt t="7977" x="3100388" y="2043113"/>
          <p14:tracePt t="7992" x="3113088" y="2043113"/>
          <p14:tracePt t="7999" x="3124200" y="2032000"/>
          <p14:tracePt t="8013" x="3124200" y="2019300"/>
          <p14:tracePt t="8022" x="3124200" y="2008188"/>
          <p14:tracePt t="8035" x="3136900" y="2008188"/>
          <p14:tracePt t="8053" x="3160713" y="1984375"/>
          <p14:tracePt t="8069" x="3195638" y="1947863"/>
          <p14:tracePt t="8086" x="3208338" y="1924050"/>
          <p14:tracePt t="8103" x="3219450" y="1901825"/>
          <p14:tracePt t="8119" x="3219450" y="1889125"/>
          <p14:tracePt t="8135" x="3232150" y="1878013"/>
          <p14:tracePt t="8186" x="3232150" y="1865313"/>
          <p14:tracePt t="8195" x="3219450" y="1854200"/>
          <p14:tracePt t="8203" x="3208338" y="1841500"/>
          <p14:tracePt t="8219" x="3195638" y="1817688"/>
          <p14:tracePt t="8235" x="3171825" y="1793875"/>
          <p14:tracePt t="8252" x="3160713" y="1782763"/>
          <p14:tracePt t="8268" x="3136900" y="1758950"/>
          <p14:tracePt t="8285" x="3124200" y="1746250"/>
          <p14:tracePt t="8303" x="3100388" y="1735138"/>
          <p14:tracePt t="8319" x="3100388" y="1722438"/>
          <p14:tracePt t="8336" x="3089275" y="1711325"/>
          <p14:tracePt t="8368" x="3089275" y="1698625"/>
          <p14:tracePt t="8392" x="3089275" y="1687513"/>
          <p14:tracePt t="8416" x="3089275" y="1674813"/>
          <p14:tracePt t="8424" x="3089275" y="1663700"/>
          <p14:tracePt t="8442" x="3089275" y="1651000"/>
          <p14:tracePt t="8470" x="3089275" y="1639888"/>
          <p14:tracePt t="8498" x="3089275" y="1627188"/>
          <p14:tracePt t="8520" x="3089275" y="1616075"/>
          <p14:tracePt t="9181" x="3076575" y="1616075"/>
          <p14:tracePt t="9189" x="3041650" y="1592263"/>
          <p14:tracePt t="9202" x="2982913" y="1568450"/>
          <p14:tracePt t="9218" x="2898775" y="1531938"/>
          <p14:tracePt t="9234" x="2840038" y="1520825"/>
          <p14:tracePt t="9251" x="2768600" y="1509713"/>
          <p14:tracePt t="9268" x="2697163" y="1509713"/>
          <p14:tracePt t="9284" x="2614613" y="1509713"/>
          <p14:tracePt t="9301" x="2566988" y="1509713"/>
          <p14:tracePt t="9318" x="2530475" y="1509713"/>
          <p14:tracePt t="9334" x="2482850" y="1520825"/>
          <p14:tracePt t="9351" x="2459038" y="1531938"/>
          <p14:tracePt t="9368" x="2424113" y="1544638"/>
          <p14:tracePt t="9385" x="2387600" y="1544638"/>
          <p14:tracePt t="9402" x="2352675" y="1555750"/>
          <p14:tracePt t="9418" x="2316163" y="1568450"/>
          <p14:tracePt t="9434" x="2305050" y="1568450"/>
          <p14:tracePt t="9451" x="2281238" y="1579563"/>
          <p14:tracePt t="9467" x="2222500" y="1616075"/>
          <p14:tracePt t="9484" x="2151063" y="1627188"/>
          <p14:tracePt t="9501" x="2103438" y="1651000"/>
          <p14:tracePt t="9517" x="2043113" y="1663700"/>
          <p14:tracePt t="9534" x="1984375" y="1674813"/>
          <p14:tracePt t="9551" x="1924050" y="1687513"/>
          <p14:tracePt t="9569" x="1841500" y="1687513"/>
          <p14:tracePt t="9584" x="1806575" y="1687513"/>
          <p14:tracePt t="9602" x="1782763" y="1687513"/>
          <p14:tracePt t="9619" x="1746250" y="1687513"/>
          <p14:tracePt t="9673" x="1735138" y="1687513"/>
          <p14:tracePt t="9682" x="1722438" y="1698625"/>
          <p14:tracePt t="9689" x="1711325" y="1711325"/>
          <p14:tracePt t="9703" x="1674813" y="1735138"/>
          <p14:tracePt t="9719" x="1627188" y="1770063"/>
          <p14:tracePt t="9735" x="1568450" y="1817688"/>
          <p14:tracePt t="9750" x="1520825" y="1901825"/>
          <p14:tracePt t="9767" x="1485900" y="1984375"/>
          <p14:tracePt t="9784" x="1449388" y="2043113"/>
          <p14:tracePt t="9800" x="1414463" y="2103438"/>
          <p14:tracePt t="9817" x="1390650" y="2162175"/>
          <p14:tracePt t="9834" x="1354138" y="2305050"/>
          <p14:tracePt t="9851" x="1354138" y="2387600"/>
          <p14:tracePt t="9868" x="1377950" y="2459038"/>
          <p14:tracePt t="9884" x="1414463" y="2543175"/>
          <p14:tracePt t="9901" x="1438275" y="2590800"/>
          <p14:tracePt t="9917" x="1462088" y="2649538"/>
          <p14:tracePt t="9934" x="1485900" y="2697163"/>
          <p14:tracePt t="9952" x="1509713" y="2744788"/>
          <p14:tracePt t="9968" x="1520825" y="2779713"/>
          <p14:tracePt t="9985" x="1531938" y="2803525"/>
          <p14:tracePt t="10002" x="1568450" y="2840038"/>
          <p14:tracePt t="10018" x="1651000" y="2887663"/>
          <p14:tracePt t="10035" x="1746250" y="2946400"/>
          <p14:tracePt t="10052" x="1900238" y="3041650"/>
          <p14:tracePt t="10069" x="1947863" y="3089275"/>
          <p14:tracePt t="10085" x="1984375" y="3124200"/>
          <p14:tracePt t="10101" x="2019300" y="3160713"/>
          <p14:tracePt t="10118" x="2032000" y="3184525"/>
          <p14:tracePt t="10135" x="2055813" y="3208338"/>
          <p14:tracePt t="10150" x="2079625" y="3232150"/>
          <p14:tracePt t="10168" x="2162175" y="3303588"/>
          <p14:tracePt t="10184" x="2328863" y="3398838"/>
          <p14:tracePt t="10201" x="2519363" y="3516313"/>
          <p14:tracePt t="10218" x="2697163" y="3635375"/>
          <p14:tracePt t="10234" x="2792413" y="3695700"/>
          <p14:tracePt t="10251" x="2840038" y="3754438"/>
          <p14:tracePt t="10268" x="2874963" y="3790950"/>
          <p14:tracePt t="10285" x="2898775" y="3836988"/>
          <p14:tracePt t="10301" x="2898775" y="3860800"/>
          <p14:tracePt t="10318" x="2911475" y="3897313"/>
          <p14:tracePt t="10335" x="2946400" y="3932238"/>
          <p14:tracePt t="10351" x="3017838" y="4027488"/>
          <p14:tracePt t="10368" x="3136900" y="4159250"/>
          <p14:tracePt t="10385" x="3290888" y="4313238"/>
          <p14:tracePt t="10401" x="3433763" y="4456113"/>
          <p14:tracePt t="10418" x="3481388" y="4503738"/>
          <p14:tracePt t="10434" x="3492500" y="4538663"/>
          <p14:tracePt t="10452" x="3492500" y="4562475"/>
          <p14:tracePt t="10519" x="3492500" y="4586288"/>
          <p14:tracePt t="10526" x="3516313" y="4610100"/>
          <p14:tracePt t="10536" x="3529013" y="4621213"/>
          <p14:tracePt t="10551" x="3563938" y="4668838"/>
          <p14:tracePt t="10567" x="3587750" y="4705350"/>
          <p14:tracePt t="10583" x="3611563" y="4729163"/>
          <p14:tracePt t="10600" x="3635375" y="4764088"/>
          <p14:tracePt t="10618" x="3648075" y="4764088"/>
          <p14:tracePt t="10638" x="3659188" y="4764088"/>
          <p14:tracePt t="10652" x="3671888" y="4776788"/>
          <p14:tracePt t="10668" x="3706813" y="4800600"/>
          <p14:tracePt t="10684" x="3743325" y="4848225"/>
          <p14:tracePt t="10701" x="3825875" y="4883150"/>
          <p14:tracePt t="10718" x="3897313" y="4906963"/>
          <p14:tracePt t="10735" x="3944938" y="4965700"/>
          <p14:tracePt t="10751" x="3979863" y="5002213"/>
          <p14:tracePt t="10766" x="3979863" y="5026025"/>
          <p14:tracePt t="10800" x="3956050" y="5002213"/>
          <p14:tracePt t="10816" x="3944938" y="4954588"/>
          <p14:tracePt t="10834" x="3908425" y="4848225"/>
          <p14:tracePt t="10851" x="3873500" y="4645025"/>
          <p14:tracePt t="10867" x="3860800" y="4575175"/>
          <p14:tracePt t="10884" x="3849688" y="4575175"/>
          <p14:tracePt t="10901" x="3836988" y="4575175"/>
          <p14:tracePt t="10917" x="3825875" y="4575175"/>
          <p14:tracePt t="10953" x="3813175" y="4575175"/>
          <p14:tracePt t="10969" x="3802063" y="4597400"/>
          <p14:tracePt t="10986" x="3802063" y="4610100"/>
          <p14:tracePt t="11002" x="3802063" y="4621213"/>
          <p14:tracePt t="11024" x="3802063" y="4633913"/>
          <p14:tracePt t="11036" x="3802063" y="4657725"/>
          <p14:tracePt t="11053" x="3813175" y="4692650"/>
          <p14:tracePt t="11070" x="3825875" y="4740275"/>
          <p14:tracePt t="11087" x="3836988" y="4787900"/>
          <p14:tracePt t="11103" x="3836988" y="4824413"/>
          <p14:tracePt t="11120" x="3860800" y="4848225"/>
          <p14:tracePt t="11135" x="3873500" y="4883150"/>
          <p14:tracePt t="11154" x="3921125" y="4930775"/>
          <p14:tracePt t="11169" x="3921125" y="4965700"/>
          <p14:tracePt t="11185" x="3932238" y="4978400"/>
          <p14:tracePt t="11202" x="3932238" y="4989513"/>
          <p14:tracePt t="11219" x="3956050" y="5013325"/>
          <p14:tracePt t="11235" x="3992563" y="5037138"/>
          <p14:tracePt t="11252" x="4111625" y="5037138"/>
          <p14:tracePt t="11270" x="4276725" y="4883150"/>
          <p14:tracePt t="11286" x="4337050" y="4740275"/>
          <p14:tracePt t="11303" x="4348163" y="4705350"/>
          <p14:tracePt t="11318" x="4348163" y="4692650"/>
          <p14:tracePt t="11529" x="4360863" y="4692650"/>
          <p14:tracePt t="11535" x="4360863" y="4668838"/>
          <p14:tracePt t="11549" x="4360863" y="4657725"/>
          <p14:tracePt t="11567" x="4384675" y="4621213"/>
          <p14:tracePt t="11584" x="4384675" y="4610100"/>
          <p14:tracePt t="11600" x="4371975" y="4610100"/>
          <p14:tracePt t="11617" x="4348163" y="4621213"/>
          <p14:tracePt t="11657" x="4360863" y="4621213"/>
          <p14:tracePt t="11667" x="4360863" y="4610100"/>
          <p14:tracePt t="11683" x="4384675" y="4610100"/>
          <p14:tracePt t="11716" x="4348163" y="4621213"/>
          <p14:tracePt t="11733" x="4313238" y="4657725"/>
          <p14:tracePt t="11750" x="4289425" y="4716463"/>
          <p14:tracePt t="11767" x="4276725" y="4824413"/>
          <p14:tracePt t="11783" x="4289425" y="4954588"/>
          <p14:tracePt t="11800" x="4337050" y="5192713"/>
          <p14:tracePt t="11817" x="4384675" y="5357813"/>
          <p14:tracePt t="11833" x="4432300" y="5489575"/>
          <p14:tracePt t="11851" x="4443413" y="5595938"/>
          <p14:tracePt t="11868" x="4443413" y="5632450"/>
          <p14:tracePt t="11884" x="4443413" y="5656263"/>
          <p14:tracePt t="11928" x="4443413" y="5667375"/>
          <p14:tracePt t="11939" x="4443413" y="5680075"/>
          <p14:tracePt t="11950" x="4443413" y="5691188"/>
          <p14:tracePt t="11967" x="4443413" y="5727700"/>
          <p14:tracePt t="11984" x="4419600" y="5786438"/>
          <p14:tracePt t="11985" x="4419600" y="5810250"/>
          <p14:tracePt t="12000" x="4408488" y="5845175"/>
          <p14:tracePt t="12016" x="4408488" y="5905500"/>
          <p14:tracePt t="12033" x="4408488" y="5976938"/>
          <p14:tracePt t="12050" x="4419600" y="6096000"/>
          <p14:tracePt t="12066" x="4432300" y="6154738"/>
          <p14:tracePt t="12083" x="4432300" y="6178550"/>
          <p14:tracePt t="12100" x="4443413" y="6202363"/>
          <p14:tracePt t="12116" x="4443413" y="6213475"/>
          <p14:tracePt t="12133" x="4443413" y="6237288"/>
          <p14:tracePt t="12150" x="4443413" y="6249988"/>
          <p14:tracePt t="12604" x="4443413" y="6261100"/>
          <p14:tracePt t="21361" x="4443413" y="6249988"/>
          <p14:tracePt t="21498" x="4456113" y="6261100"/>
          <p14:tracePt t="21503" x="4467225" y="6332538"/>
          <p14:tracePt t="21515" x="4491038" y="6392863"/>
          <p14:tracePt t="21531" x="4503738" y="6713538"/>
          <p14:tracePt t="21548" x="4562475" y="7116763"/>
          <p14:tracePt t="21564" x="4621213" y="7342188"/>
          <p14:tracePt t="21582" x="4681538" y="7627938"/>
          <p14:tracePt t="21598" x="4681538" y="7710488"/>
          <p14:tracePt t="21614" x="4657725" y="7758113"/>
          <p14:tracePt t="21631" x="4621213" y="7794625"/>
          <p14:tracePt t="21647" x="4586288" y="7794625"/>
          <p14:tracePt t="21664" x="4549775" y="7805738"/>
          <p14:tracePt t="21681" x="4503738" y="7842250"/>
          <p14:tracePt t="21698" x="4491038" y="7877175"/>
          <p14:tracePt t="21714" x="4491038" y="7889875"/>
          <p14:tracePt t="21748" x="4503738" y="7889875"/>
          <p14:tracePt t="21764" x="4538663" y="7877175"/>
          <p14:tracePt t="21783" x="4562475" y="7829550"/>
          <p14:tracePt t="21799" x="4562475" y="7794625"/>
          <p14:tracePt t="21815" x="4573588" y="7734300"/>
          <p14:tracePt t="21831" x="4597400" y="7699375"/>
          <p14:tracePt t="21848" x="4657725" y="7580313"/>
          <p14:tracePt t="21864" x="4705350" y="7437438"/>
          <p14:tracePt t="21883" x="4787900" y="7294563"/>
          <p14:tracePt t="21898" x="4883150" y="7105650"/>
          <p14:tracePt t="21915" x="4978400" y="6832600"/>
          <p14:tracePt t="21931" x="5049838" y="6665913"/>
          <p14:tracePt t="21947" x="5121275" y="6546850"/>
          <p14:tracePt t="21964" x="5156200" y="6464300"/>
          <p14:tracePt t="21981" x="5192713" y="6416675"/>
          <p14:tracePt t="21997" x="5227638" y="6369050"/>
          <p14:tracePt t="22014" x="5251450" y="6332538"/>
          <p14:tracePt t="22030" x="5287963" y="6273800"/>
          <p14:tracePt t="22047" x="5310188" y="6249988"/>
          <p14:tracePt t="22064" x="5322888" y="6213475"/>
          <p14:tracePt t="22081" x="5346700" y="6178550"/>
          <p14:tracePt t="22097" x="5346700" y="6165850"/>
          <p14:tracePt t="22115" x="5346700" y="6154738"/>
          <p14:tracePt t="22152" x="5346700" y="6165850"/>
          <p14:tracePt t="22157" x="5322888" y="6178550"/>
          <p14:tracePt t="22166" x="5299075" y="6226175"/>
          <p14:tracePt t="22181" x="5264150" y="6284913"/>
          <p14:tracePt t="22198" x="5145088" y="6510338"/>
          <p14:tracePt t="22214" x="4930775" y="6926263"/>
          <p14:tracePt t="22231" x="4776788" y="7188200"/>
          <p14:tracePt t="22247" x="4621213" y="7450138"/>
          <p14:tracePt t="22264" x="4491038" y="7627938"/>
          <p14:tracePt t="22280" x="4408488" y="7723188"/>
          <p14:tracePt t="22425" x="4467225" y="7758113"/>
          <p14:tracePt t="22433" x="4514850" y="7770813"/>
          <p14:tracePt t="22441" x="4586288" y="7794625"/>
          <p14:tracePt t="22449" x="4610100" y="7794625"/>
          <p14:tracePt t="22464" x="4621213" y="7794625"/>
          <p14:tracePt t="22480" x="4668838" y="7770813"/>
          <p14:tracePt t="22497" x="4681538" y="7734300"/>
          <p14:tracePt t="22514" x="4705350" y="7662863"/>
          <p14:tracePt t="22530" x="4740275" y="7532688"/>
          <p14:tracePt t="22547" x="4800600" y="7378700"/>
          <p14:tracePt t="22564" x="4859338" y="7212013"/>
          <p14:tracePt t="22581" x="4906963" y="7081838"/>
          <p14:tracePt t="22598" x="5073650" y="6761163"/>
          <p14:tracePt t="22614" x="5180013" y="6523038"/>
          <p14:tracePt t="22631" x="5227638" y="6332538"/>
          <p14:tracePt t="22648" x="5264150" y="6130925"/>
          <p14:tracePt t="22664" x="5299075" y="5929313"/>
          <p14:tracePt t="22682" x="5381625" y="5572125"/>
          <p14:tracePt t="22698" x="5381625" y="5381625"/>
          <p14:tracePt t="22716" x="5357813" y="5216525"/>
          <p14:tracePt t="22733" x="5310188" y="5049838"/>
          <p14:tracePt t="22748" x="5240338" y="4859338"/>
          <p14:tracePt t="22765" x="5192713" y="4729163"/>
          <p14:tracePt t="22782" x="5145088" y="4597400"/>
          <p14:tracePt t="22799" x="5084763" y="4443413"/>
          <p14:tracePt t="22814" x="5073650" y="4371975"/>
          <p14:tracePt t="22831" x="5060950" y="4313238"/>
          <p14:tracePt t="22847" x="5049838" y="4289425"/>
          <p14:tracePt t="22864" x="5049838" y="4252913"/>
          <p14:tracePt t="22978" x="5037138" y="4252913"/>
          <p14:tracePt t="22983" x="5026025" y="4252913"/>
          <p14:tracePt t="22999" x="4989513" y="4289425"/>
          <p14:tracePt t="23015" x="4930775" y="4395788"/>
          <p14:tracePt t="23032" x="4848225" y="4610100"/>
          <p14:tracePt t="23049" x="4800600" y="4811713"/>
          <p14:tracePt t="23066" x="4705350" y="5108575"/>
          <p14:tracePt t="23082" x="4633913" y="5311775"/>
          <p14:tracePt t="23098" x="4586288" y="5489575"/>
          <p14:tracePt t="23114" x="4562475" y="5656263"/>
          <p14:tracePt t="23132" x="4562475" y="5834063"/>
          <p14:tracePt t="23148" x="4562475" y="5881688"/>
          <p14:tracePt t="23211" x="4573588" y="5881688"/>
          <p14:tracePt t="23219" x="4597400" y="5881688"/>
          <p14:tracePt t="23231" x="4657725" y="5834063"/>
          <p14:tracePt t="23248" x="4729163" y="5892800"/>
          <p14:tracePt t="23265" x="4811713" y="5892800"/>
          <p14:tracePt t="23281" x="4835525" y="5868988"/>
          <p14:tracePt t="23298" x="4848225" y="5845175"/>
          <p14:tracePt t="23331" x="4859338" y="5821363"/>
          <p14:tracePt t="23347" x="4895850" y="5762625"/>
          <p14:tracePt t="23364" x="4954588" y="5656263"/>
          <p14:tracePt t="23381" x="5002213" y="5524500"/>
          <p14:tracePt t="23397" x="5049838" y="5394325"/>
          <p14:tracePt t="23414" x="5084763" y="5251450"/>
          <p14:tracePt t="23431" x="5084763" y="5108575"/>
          <p14:tracePt t="23448" x="5060950" y="4965700"/>
          <p14:tracePt t="23464" x="5013325" y="4800600"/>
          <p14:tracePt t="23480" x="4941888" y="4586288"/>
          <p14:tracePt t="23497" x="4883150" y="4432300"/>
          <p14:tracePt t="23514" x="4811713" y="4252913"/>
          <p14:tracePt t="23531" x="4740275" y="4087813"/>
          <p14:tracePt t="23547" x="4681538" y="3897313"/>
          <p14:tracePt t="23564" x="4586288" y="3730625"/>
          <p14:tracePt t="23580" x="4479925" y="3587750"/>
          <p14:tracePt t="23597" x="4360863" y="3422650"/>
          <p14:tracePt t="23613" x="4170363" y="3208338"/>
          <p14:tracePt t="23630" x="4087813" y="3076575"/>
          <p14:tracePt t="23647" x="4016375" y="2994025"/>
          <p14:tracePt t="23664" x="3968750" y="2935288"/>
          <p14:tracePt t="23681" x="3884613" y="2874963"/>
          <p14:tracePt t="23697" x="3825875" y="2840038"/>
          <p14:tracePt t="23714" x="3730625" y="2803525"/>
          <p14:tracePt t="23731" x="3635375" y="2755900"/>
          <p14:tracePt t="23746" x="3563938" y="2720975"/>
          <p14:tracePt t="23764" x="3529013" y="2684463"/>
          <p14:tracePt t="23781" x="3516313" y="2673350"/>
          <p14:tracePt t="23964" x="3481388" y="2673350"/>
          <p14:tracePt t="23971" x="3279775" y="2803525"/>
          <p14:tracePt t="23983" x="2970213" y="2982913"/>
          <p14:tracePt t="23999" x="2519363" y="3267075"/>
          <p14:tracePt t="24016" x="2471738" y="3290888"/>
          <p14:tracePt t="24076" x="2471738" y="3279775"/>
          <p14:tracePt t="24084" x="2471738" y="3243263"/>
          <p14:tracePt t="24099" x="2447925" y="3184525"/>
          <p14:tracePt t="24116" x="2435225" y="3148013"/>
          <p14:tracePt t="24133" x="2435225" y="3113088"/>
          <p14:tracePt t="24150" x="2435225" y="3076575"/>
          <p14:tracePt t="24166" x="2435225" y="3017838"/>
          <p14:tracePt t="24183" x="2435225" y="2922588"/>
          <p14:tracePt t="24199" x="2435225" y="2874963"/>
          <p14:tracePt t="24216" x="2435225" y="2851150"/>
          <p14:tracePt t="24232" x="2435225" y="2827338"/>
          <p14:tracePt t="24249" x="2435225" y="2803525"/>
          <p14:tracePt t="24266" x="2435225" y="2768600"/>
          <p14:tracePt t="24282" x="2435225" y="2744788"/>
          <p14:tracePt t="24300" x="2447925" y="2697163"/>
          <p14:tracePt t="24315" x="2447925" y="2638425"/>
          <p14:tracePt t="24331" x="2447925" y="2578100"/>
          <p14:tracePt t="24347" x="2447925" y="2519363"/>
          <p14:tracePt t="24364" x="2447925" y="2471738"/>
          <p14:tracePt t="24381" x="2447925" y="2435225"/>
          <p14:tracePt t="24397" x="2447925" y="2376488"/>
          <p14:tracePt t="24414" x="2459038" y="2328863"/>
          <p14:tracePt t="24432" x="2482850" y="2257425"/>
          <p14:tracePt t="24448" x="2495550" y="2222500"/>
          <p14:tracePt t="24464" x="2506663" y="2198688"/>
          <p14:tracePt t="24480" x="2506663" y="2162175"/>
          <p14:tracePt t="24498" x="2506663" y="2138363"/>
          <p14:tracePt t="24514" x="2506663" y="2103438"/>
          <p14:tracePt t="24530" x="2506663" y="2066925"/>
          <p14:tracePt t="24548" x="2506663" y="2032000"/>
          <p14:tracePt t="24564" x="2506663" y="1995488"/>
          <p14:tracePt t="24580" x="2506663" y="1960563"/>
          <p14:tracePt t="24684" x="2506663" y="1947863"/>
          <p14:tracePt t="24707" x="2506663" y="1936750"/>
          <p14:tracePt t="24728" x="2506663" y="1924050"/>
          <p14:tracePt t="24735" x="2506663" y="1912938"/>
          <p14:tracePt t="24756" x="2506663" y="1901825"/>
          <p14:tracePt t="24787" x="2506663" y="1889125"/>
          <p14:tracePt t="24893" x="2506663" y="1878013"/>
          <p14:tracePt t="24960" x="2506663" y="1865313"/>
          <p14:tracePt t="24982" x="2506663" y="1854200"/>
          <p14:tracePt t="24994" x="2506663" y="1841500"/>
          <p14:tracePt t="25010" x="2506663" y="1817688"/>
          <p14:tracePt t="25025" x="2519363" y="1806575"/>
          <p14:tracePt t="25034" x="2519363" y="1793875"/>
          <p14:tracePt t="25047" x="2519363" y="1782763"/>
          <p14:tracePt t="25082" x="2519363" y="1770063"/>
          <p14:tracePt t="26309" x="2519363" y="1793875"/>
          <p14:tracePt t="26317" x="2519363" y="1806575"/>
          <p14:tracePt t="26331" x="2530475" y="1841500"/>
          <p14:tracePt t="26347" x="2543175" y="1865313"/>
          <p14:tracePt t="26363" x="2554288" y="1912938"/>
          <p14:tracePt t="26380" x="2566988" y="1947863"/>
          <p14:tracePt t="26397" x="2578100" y="1971675"/>
          <p14:tracePt t="26414" x="2601913" y="2008188"/>
          <p14:tracePt t="26430" x="2601913" y="2032000"/>
          <p14:tracePt t="26447" x="2614613" y="2079625"/>
          <p14:tracePt t="26464" x="2614613" y="2103438"/>
          <p14:tracePt t="26480" x="2625725" y="2114550"/>
          <p14:tracePt t="26497" x="2625725" y="2127250"/>
          <p14:tracePt t="26512" x="2625725" y="2138363"/>
          <p14:tracePt t="26529" x="2625725" y="2151063"/>
          <p14:tracePt t="26546" x="2638425" y="2162175"/>
          <p14:tracePt t="26563" x="2638425" y="2174875"/>
          <p14:tracePt t="26579" x="2638425" y="2185988"/>
          <p14:tracePt t="26596" x="2638425" y="2209800"/>
          <p14:tracePt t="26612" x="2649538" y="2209800"/>
          <p14:tracePt t="26647" x="2649538" y="2222500"/>
          <p14:tracePt t="27064" x="2660650" y="2222500"/>
          <p14:tracePt t="27215" x="2673350" y="2233613"/>
          <p14:tracePt t="27260" x="2684463" y="2233613"/>
          <p14:tracePt t="27276" x="2684463" y="2246313"/>
          <p14:tracePt t="27471" x="2697163" y="2257425"/>
          <p14:tracePt t="29104" x="2708275" y="2257425"/>
          <p14:tracePt t="29126" x="2720975" y="2257425"/>
          <p14:tracePt t="29438" x="2732088" y="2257425"/>
          <p14:tracePt t="29445" x="2732088" y="2270125"/>
          <p14:tracePt t="29494" x="2744788" y="2270125"/>
          <p14:tracePt t="29618" x="2755900" y="2270125"/>
          <p14:tracePt t="30518" x="2755900" y="2281238"/>
          <p14:tracePt t="30574" x="2755900" y="2292350"/>
          <p14:tracePt t="30626" x="2768600" y="2292350"/>
          <p14:tracePt t="30634" x="2768600" y="2281238"/>
          <p14:tracePt t="30647" x="2803525" y="2246313"/>
          <p14:tracePt t="30664" x="2840038" y="2209800"/>
          <p14:tracePt t="30681" x="2874963" y="2185988"/>
          <p14:tracePt t="30697" x="2911475" y="2151063"/>
          <p14:tracePt t="30713" x="2935288" y="2114550"/>
          <p14:tracePt t="30732" x="2970213" y="2066925"/>
          <p14:tracePt t="30746" x="2970213" y="2055813"/>
          <p14:tracePt t="30762" x="2970213" y="2008188"/>
          <p14:tracePt t="30778" x="2970213" y="1984375"/>
          <p14:tracePt t="30794" x="2970213" y="1960563"/>
          <p14:tracePt t="30828" x="2970213" y="1936750"/>
          <p14:tracePt t="30844" x="2970213" y="1924050"/>
          <p14:tracePt t="30886" x="2959100" y="1924050"/>
          <p14:tracePt t="30898" x="2959100" y="1912938"/>
          <p14:tracePt t="30918" x="2959100" y="1901825"/>
          <p14:tracePt t="30929" x="2959100" y="1889125"/>
          <p14:tracePt t="30946" x="2946400" y="1878013"/>
          <p14:tracePt t="30962" x="2935288" y="1854200"/>
          <p14:tracePt t="30979" x="2911475" y="1841500"/>
          <p14:tracePt t="31000" x="2898775" y="1841500"/>
          <p14:tracePt t="31022" x="2887663" y="1841500"/>
          <p14:tracePt t="31042" x="2887663" y="1830388"/>
          <p14:tracePt t="31050" x="2874963" y="1830388"/>
          <p14:tracePt t="31062" x="2863850" y="1830388"/>
          <p14:tracePt t="31079" x="2851150" y="1830388"/>
          <p14:tracePt t="31096" x="2840038" y="1830388"/>
          <p14:tracePt t="31116" x="2827338" y="1830388"/>
          <p14:tracePt t="31153" x="2816225" y="1830388"/>
          <p14:tracePt t="31502" x="2803525" y="1830388"/>
          <p14:tracePt t="31526" x="2803525" y="1841500"/>
          <p14:tracePt t="31545" x="2816225" y="1854200"/>
          <p14:tracePt t="31562" x="2827338" y="1878013"/>
          <p14:tracePt t="31578" x="2851150" y="1901825"/>
          <p14:tracePt t="31595" x="3089275" y="1971675"/>
          <p14:tracePt t="31612" x="3195638" y="1995488"/>
          <p14:tracePt t="31631" x="3492500" y="2127250"/>
          <p14:tracePt t="31647" x="3540125" y="2376488"/>
          <p14:tracePt t="31661" x="3516313" y="2697163"/>
          <p14:tracePt t="31679" x="3516313" y="2708275"/>
          <p14:tracePt t="31872" x="3529013" y="2708275"/>
          <p14:tracePt t="31880" x="3552825" y="2708275"/>
          <p14:tracePt t="31887" x="3563938" y="2708275"/>
          <p14:tracePt t="31896" x="3576638" y="2697163"/>
          <p14:tracePt t="31912" x="3600450" y="2673350"/>
          <p14:tracePt t="31928" x="3624263" y="2638425"/>
          <p14:tracePt t="31945" x="3611563" y="2601913"/>
          <p14:tracePt t="31961" x="3587750" y="2566988"/>
          <p14:tracePt t="31978" x="3563938" y="2543175"/>
          <p14:tracePt t="31980" x="3552825" y="2519363"/>
          <p14:tracePt t="31995" x="3529013" y="2482850"/>
          <p14:tracePt t="32012" x="3505200" y="2435225"/>
          <p14:tracePt t="32028" x="3492500" y="2400300"/>
          <p14:tracePt t="32045" x="3468688" y="2376488"/>
          <p14:tracePt t="32061" x="3444875" y="2339975"/>
          <p14:tracePt t="32078" x="3409950" y="2305050"/>
          <p14:tracePt t="32095" x="3351213" y="2270125"/>
          <p14:tracePt t="32111" x="3267075" y="2209800"/>
          <p14:tracePt t="32128" x="3208338" y="2185988"/>
          <p14:tracePt t="32145" x="3171825" y="2174875"/>
          <p14:tracePt t="32161" x="3148013" y="2162175"/>
          <p14:tracePt t="32178" x="3113088" y="2162175"/>
          <p14:tracePt t="32195" x="3076575" y="2162175"/>
          <p14:tracePt t="32212" x="3065463" y="2162175"/>
          <p14:tracePt t="32228" x="3052763" y="2174875"/>
          <p14:tracePt t="32245" x="3041650" y="2174875"/>
          <p14:tracePt t="32262" x="3041650" y="2198688"/>
          <p14:tracePt t="32278" x="3017838" y="2209800"/>
          <p14:tracePt t="32295" x="3017838" y="2222500"/>
          <p14:tracePt t="32311" x="3006725" y="2222500"/>
          <p14:tracePt t="32425" x="3006725" y="2233613"/>
          <p14:tracePt t="32549" x="3006725" y="2222500"/>
          <p14:tracePt t="33599" x="3006725" y="2233613"/>
          <p14:tracePt t="33607" x="3006725" y="2246313"/>
          <p14:tracePt t="33614" x="3006725" y="2281238"/>
          <p14:tracePt t="33628" x="3006725" y="2328863"/>
          <p14:tracePt t="33645" x="3006725" y="2400300"/>
          <p14:tracePt t="33663" x="3006725" y="2495550"/>
          <p14:tracePt t="33679" x="3006725" y="2601913"/>
          <p14:tracePt t="33696" x="3017838" y="2684463"/>
          <p14:tracePt t="33712" x="3065463" y="2792413"/>
          <p14:tracePt t="33730" x="3113088" y="2946400"/>
          <p14:tracePt t="33745" x="3160713" y="3054350"/>
          <p14:tracePt t="33761" x="3171825" y="3136900"/>
          <p14:tracePt t="33778" x="3184525" y="3195638"/>
          <p14:tracePt t="33794" x="3195638" y="3267075"/>
          <p14:tracePt t="33811" x="3195638" y="3362325"/>
          <p14:tracePt t="33827" x="3219450" y="3505200"/>
          <p14:tracePt t="33844" x="3243263" y="3648075"/>
          <p14:tracePt t="33861" x="3267075" y="3778250"/>
          <p14:tracePt t="33877" x="3290888" y="3956050"/>
          <p14:tracePt t="33894" x="3303588" y="4027488"/>
          <p14:tracePt t="33911" x="3314700" y="4098925"/>
          <p14:tracePt t="33927" x="3314700" y="4159250"/>
          <p14:tracePt t="33945" x="3314700" y="4217988"/>
          <p14:tracePt t="33961" x="3290888" y="4276725"/>
          <p14:tracePt t="33979" x="3279775" y="4324350"/>
          <p14:tracePt t="33994" x="3279775" y="4360863"/>
          <p14:tracePt t="34012" x="3279775" y="4371975"/>
          <p14:tracePt t="34028" x="3279775" y="4384675"/>
          <p14:tracePt t="34184" x="3279775" y="4408488"/>
          <p14:tracePt t="34191" x="3279775" y="4419600"/>
          <p14:tracePt t="34199" x="3279775" y="4443413"/>
          <p14:tracePt t="34212" x="3279775" y="4479925"/>
          <p14:tracePt t="34230" x="3279775" y="4633913"/>
          <p14:tracePt t="34246" x="3279775" y="4764088"/>
          <p14:tracePt t="34262" x="3267075" y="4895850"/>
          <p14:tracePt t="34278" x="3255963" y="5026025"/>
          <p14:tracePt t="34295" x="3219450" y="5145088"/>
          <p14:tracePt t="34311" x="3208338" y="5264150"/>
          <p14:tracePt t="34328" x="3184525" y="5357813"/>
          <p14:tracePt t="34344" x="3171825" y="5418138"/>
          <p14:tracePt t="34361" x="3171825" y="5453063"/>
          <p14:tracePt t="34378" x="3171825" y="5524500"/>
          <p14:tracePt t="34394" x="3171825" y="5561013"/>
          <p14:tracePt t="34410" x="3171825" y="5608638"/>
          <p14:tracePt t="34427" x="3171825" y="5643563"/>
          <p14:tracePt t="34445" x="3171825" y="5680075"/>
          <p14:tracePt t="34462" x="3171825" y="5727700"/>
          <p14:tracePt t="34479" x="3171825" y="5762625"/>
          <p14:tracePt t="34496" x="3160713" y="5797550"/>
          <p14:tracePt t="34511" x="3160713" y="5834063"/>
          <p14:tracePt t="34528" x="3160713" y="5868988"/>
          <p14:tracePt t="34545" x="3160713" y="5916613"/>
          <p14:tracePt t="34562" x="3160713" y="5940425"/>
          <p14:tracePt t="34578" x="3160713" y="6011863"/>
          <p14:tracePt t="34595" x="3160713" y="6059488"/>
          <p14:tracePt t="34611" x="3160713" y="6107113"/>
          <p14:tracePt t="34628" x="3160713" y="6130925"/>
          <p14:tracePt t="34644" x="3160713" y="6165850"/>
          <p14:tracePt t="34661" x="3160713" y="6189663"/>
          <p14:tracePt t="34679" x="3171825" y="6226175"/>
          <p14:tracePt t="34694" x="3184525" y="6273800"/>
          <p14:tracePt t="34711" x="3184525" y="6308725"/>
          <p14:tracePt t="34729" x="3184525" y="6332538"/>
          <p14:tracePt t="34745" x="3195638" y="6369050"/>
          <p14:tracePt t="34761" x="3208338" y="6403975"/>
          <p14:tracePt t="34778" x="3219450" y="6416675"/>
          <p14:tracePt t="34795" x="3232150" y="6464300"/>
          <p14:tracePt t="34811" x="3255963" y="6499225"/>
          <p14:tracePt t="34828" x="3267075" y="6534150"/>
          <p14:tracePt t="34845" x="3279775" y="6557963"/>
          <p14:tracePt t="34862" x="3279775" y="6581775"/>
          <p14:tracePt t="34878" x="3290888" y="6605588"/>
          <p14:tracePt t="34895" x="3303588" y="6629400"/>
          <p14:tracePt t="34912" x="3314700" y="6653213"/>
          <p14:tracePt t="34929" x="3327400" y="6665913"/>
          <p14:tracePt t="34945" x="3338513" y="6689725"/>
          <p14:tracePt t="34961" x="3362325" y="6724650"/>
          <p14:tracePt t="34979" x="3362325" y="6748463"/>
          <p14:tracePt t="34996" x="3398838" y="6784975"/>
          <p14:tracePt t="35011" x="3409950" y="6808788"/>
          <p14:tracePt t="35028" x="3421063" y="6819900"/>
          <p14:tracePt t="35045" x="3421063" y="6843713"/>
          <p14:tracePt t="35061" x="3444875" y="6867525"/>
          <p14:tracePt t="35095" x="3457575" y="6867525"/>
          <p14:tracePt t="35111" x="3468688" y="6867525"/>
          <p14:tracePt t="35145" x="3481388" y="6867525"/>
          <p14:tracePt t="35161" x="3505200" y="6867525"/>
          <p14:tracePt t="35168" x="3516313" y="6856413"/>
          <p14:tracePt t="35179" x="3540125" y="6832600"/>
          <p14:tracePt t="35196" x="3576638" y="6808788"/>
          <p14:tracePt t="35211" x="3611563" y="6761163"/>
          <p14:tracePt t="35228" x="3635375" y="6724650"/>
          <p14:tracePt t="35244" x="3671888" y="6700838"/>
          <p14:tracePt t="35261" x="3719513" y="6653213"/>
          <p14:tracePt t="35277" x="3754438" y="6642100"/>
          <p14:tracePt t="35294" x="3778250" y="6629400"/>
          <p14:tracePt t="35310" x="3813175" y="6594475"/>
          <p14:tracePt t="35328" x="3849688" y="6557963"/>
          <p14:tracePt t="35344" x="3908425" y="6510338"/>
          <p14:tracePt t="35361" x="3992563" y="6416675"/>
          <p14:tracePt t="35377" x="4087813" y="6321425"/>
          <p14:tracePt t="35394" x="4135438" y="6273800"/>
          <p14:tracePt t="35411" x="4170363" y="6237288"/>
          <p14:tracePt t="35427" x="4205288" y="6202363"/>
          <p14:tracePt t="35444" x="4252913" y="6142038"/>
          <p14:tracePt t="35461" x="4348163" y="6024563"/>
          <p14:tracePt t="35477" x="4395788" y="5940425"/>
          <p14:tracePt t="35494" x="4456113" y="5845175"/>
          <p14:tracePt t="35511" x="4503738" y="5738813"/>
          <p14:tracePt t="35528" x="4549775" y="5632450"/>
          <p14:tracePt t="35545" x="4586288" y="5561013"/>
          <p14:tracePt t="35562" x="4621213" y="5429250"/>
          <p14:tracePt t="35578" x="4633913" y="5357813"/>
          <p14:tracePt t="35595" x="4645025" y="5299075"/>
          <p14:tracePt t="35612" x="4668838" y="5251450"/>
          <p14:tracePt t="35628" x="4668838" y="5180013"/>
          <p14:tracePt t="35645" x="4681538" y="5121275"/>
          <p14:tracePt t="35662" x="4705350" y="5049838"/>
          <p14:tracePt t="35678" x="4716463" y="4954588"/>
          <p14:tracePt t="35696" x="4716463" y="4811713"/>
          <p14:tracePt t="35711" x="4729163" y="4740275"/>
          <p14:tracePt t="35728" x="4729163" y="4657725"/>
          <p14:tracePt t="35744" x="4729163" y="4586288"/>
          <p14:tracePt t="35761" x="4729163" y="4514850"/>
          <p14:tracePt t="35779" x="4692650" y="4456113"/>
          <p14:tracePt t="35794" x="4657725" y="4395788"/>
          <p14:tracePt t="35811" x="4597400" y="4324350"/>
          <p14:tracePt t="35828" x="4456113" y="4183063"/>
          <p14:tracePt t="35845" x="4324350" y="4075113"/>
          <p14:tracePt t="35861" x="4181475" y="3979863"/>
          <p14:tracePt t="35878" x="4040188" y="3897313"/>
          <p14:tracePt t="35894" x="3897313" y="3836988"/>
          <p14:tracePt t="35912" x="3683000" y="3743325"/>
          <p14:tracePt t="35929" x="3540125" y="3695700"/>
          <p14:tracePt t="35945" x="3409950" y="3659188"/>
          <p14:tracePt t="35961" x="3279775" y="3624263"/>
          <p14:tracePt t="35978" x="3124200" y="3587750"/>
          <p14:tracePt t="35995" x="2935288" y="3563938"/>
          <p14:tracePt t="36011" x="2601913" y="3492500"/>
          <p14:tracePt t="36028" x="2352675" y="3444875"/>
          <p14:tracePt t="36045" x="2043113" y="3398838"/>
          <p14:tracePt t="36061" x="1770063" y="3375025"/>
          <p14:tracePt t="36078" x="1544638" y="3375025"/>
          <p14:tracePt t="36095" x="1377950" y="3398838"/>
          <p14:tracePt t="36111" x="1235075" y="3444875"/>
          <p14:tracePt t="36128" x="1176338" y="3481388"/>
          <p14:tracePt t="36145" x="1033463" y="3576638"/>
          <p14:tracePt t="36161" x="927100" y="3683000"/>
          <p14:tracePt t="36178" x="795338" y="3802063"/>
          <p14:tracePt t="36195" x="677863" y="3897313"/>
          <p14:tracePt t="36212" x="582613" y="4003675"/>
          <p14:tracePt t="36229" x="498475" y="4098925"/>
          <p14:tracePt t="36246" x="427038" y="4194175"/>
          <p14:tracePt t="36262" x="357188" y="4384675"/>
          <p14:tracePt t="36278" x="309563" y="4538663"/>
          <p14:tracePt t="36295" x="285750" y="4705350"/>
          <p14:tracePt t="36312" x="273050" y="4895850"/>
          <p14:tracePt t="36328" x="296863" y="5097463"/>
          <p14:tracePt t="36344" x="333375" y="5287963"/>
          <p14:tracePt t="36361" x="368300" y="5453063"/>
          <p14:tracePt t="36378" x="439738" y="5656263"/>
          <p14:tracePt t="36394" x="487363" y="5773738"/>
          <p14:tracePt t="36411" x="569913" y="5905500"/>
          <p14:tracePt t="36428" x="665163" y="6048375"/>
          <p14:tracePt t="36445" x="760413" y="6202363"/>
          <p14:tracePt t="36461" x="842963" y="6356350"/>
          <p14:tracePt t="36478" x="890588" y="6440488"/>
          <p14:tracePt t="36495" x="974725" y="6510338"/>
          <p14:tracePt t="36510" x="1093788" y="6618288"/>
          <p14:tracePt t="36528" x="1211263" y="6724650"/>
          <p14:tracePt t="36543" x="1330325" y="6796088"/>
          <p14:tracePt t="36560" x="1390650" y="6843713"/>
          <p14:tracePt t="36577" x="1449388" y="6878638"/>
          <p14:tracePt t="36594" x="1544638" y="6938963"/>
          <p14:tracePt t="36611" x="1627188" y="6962775"/>
          <p14:tracePt t="36629" x="1687513" y="6997700"/>
          <p14:tracePt t="36647" x="1782763" y="7010400"/>
          <p14:tracePt t="36664" x="1912938" y="7045325"/>
          <p14:tracePt t="36681" x="1971675" y="7058025"/>
          <p14:tracePt t="36697" x="2008188" y="7058025"/>
          <p14:tracePt t="36713" x="2019300" y="7058025"/>
          <p14:tracePt t="36766" x="2019300" y="7045325"/>
          <p14:tracePt t="36938" x="2019300" y="7058025"/>
          <p14:tracePt t="36968" x="2032000" y="7069138"/>
          <p14:tracePt t="36977" x="2043113" y="7081838"/>
          <p14:tracePt t="36984" x="2055813" y="7092950"/>
          <p14:tracePt t="36995" x="2079625" y="7092950"/>
          <p14:tracePt t="37012" x="2127250" y="7092950"/>
          <p14:tracePt t="37029" x="2198688" y="7092950"/>
          <p14:tracePt t="37047" x="2222500" y="7092950"/>
          <p14:tracePt t="37062" x="2222500" y="7081838"/>
          <p14:tracePt t="37079" x="2233613" y="7069138"/>
          <p14:tracePt t="37095" x="2246313" y="7058025"/>
          <p14:tracePt t="37111" x="2246313" y="7045325"/>
          <p14:tracePt t="37128" x="2246313" y="7034213"/>
          <p14:tracePt t="37145" x="2246313" y="7010400"/>
          <p14:tracePt t="37192" x="2246313" y="6997700"/>
          <p14:tracePt t="37230" x="2257425" y="6997700"/>
          <p14:tracePt t="37238" x="2257425" y="6986588"/>
          <p14:tracePt t="37281" x="2257425" y="6973888"/>
          <p14:tracePt t="37368" x="2257425" y="6962775"/>
          <p14:tracePt t="37523" x="2257425" y="6973888"/>
          <p14:tracePt t="37536" x="2246313" y="6986588"/>
          <p14:tracePt t="37545" x="2246313" y="6997700"/>
          <p14:tracePt t="37560" x="2233613" y="7034213"/>
          <p14:tracePt t="37577" x="2209800" y="7058025"/>
          <p14:tracePt t="37610" x="2185988" y="7069138"/>
          <p14:tracePt t="37627" x="2198688" y="7058025"/>
          <p14:tracePt t="37643" x="2222500" y="7021513"/>
          <p14:tracePt t="37659" x="2246313" y="6973888"/>
          <p14:tracePt t="37676" x="2257425" y="6926263"/>
          <p14:tracePt t="37695" x="2257425" y="6891338"/>
          <p14:tracePt t="37711" x="2233613" y="6856413"/>
          <p14:tracePt t="37727" x="2151063" y="6796088"/>
          <p14:tracePt t="37745" x="2103438" y="6761163"/>
          <p14:tracePt t="37760" x="2066925" y="6724650"/>
          <p14:tracePt t="37777" x="2032000" y="6653213"/>
          <p14:tracePt t="37794" x="2008188" y="6570663"/>
          <p14:tracePt t="37811" x="1936750" y="6380163"/>
          <p14:tracePt t="37828" x="1912938" y="6297613"/>
          <p14:tracePt t="37844" x="1878013" y="6261100"/>
          <p14:tracePt t="37860" x="1841500" y="6237288"/>
          <p14:tracePt t="37877" x="1830388" y="6213475"/>
          <p14:tracePt t="37894" x="1817688" y="6178550"/>
          <p14:tracePt t="37910" x="1793875" y="6142038"/>
          <p14:tracePt t="37928" x="1793875" y="6107113"/>
          <p14:tracePt t="37945" x="1793875" y="6083300"/>
          <p14:tracePt t="37961" x="1793875" y="6059488"/>
          <p14:tracePt t="37978" x="1806575" y="6048375"/>
          <p14:tracePt t="37994" x="1817688" y="6035675"/>
          <p14:tracePt t="38011" x="1830388" y="6011863"/>
          <p14:tracePt t="38027" x="1841500" y="5988050"/>
          <p14:tracePt t="38044" x="1841500" y="5976938"/>
          <p14:tracePt t="38496" x="1830388" y="5988050"/>
          <p14:tracePt t="38503" x="1817688" y="6011863"/>
          <p14:tracePt t="38513" x="1793875" y="6035675"/>
          <p14:tracePt t="38529" x="1758950" y="6072188"/>
          <p14:tracePt t="38545" x="1722438" y="6107113"/>
          <p14:tracePt t="38560" x="1698625" y="6142038"/>
          <p14:tracePt t="38578" x="1663700" y="6178550"/>
          <p14:tracePt t="38594" x="1651000" y="6213475"/>
          <p14:tracePt t="38610" x="1639888" y="6261100"/>
          <p14:tracePt t="38627" x="1627188" y="6297613"/>
          <p14:tracePt t="38643" x="1627188" y="6321425"/>
          <p14:tracePt t="38659" x="1627188" y="6356350"/>
          <p14:tracePt t="38676" x="1627188" y="6380163"/>
          <p14:tracePt t="38693" x="1627188" y="6416675"/>
          <p14:tracePt t="38710" x="1627188" y="6440488"/>
          <p14:tracePt t="38727" x="1627188" y="6488113"/>
          <p14:tracePt t="38743" x="1616075" y="6523038"/>
          <p14:tracePt t="38760" x="1616075" y="6546850"/>
          <p14:tracePt t="38777" x="1616075" y="6581775"/>
          <p14:tracePt t="38793" x="1616075" y="6618288"/>
          <p14:tracePt t="38810" x="1616075" y="6642100"/>
          <p14:tracePt t="38828" x="1616075" y="6665913"/>
          <p14:tracePt t="38904" x="1616075" y="6677025"/>
          <p14:tracePt t="38941" x="1616075" y="6689725"/>
          <p14:tracePt t="39164" x="1616075" y="6677025"/>
          <p14:tracePt t="39171" x="1616075" y="6665913"/>
          <p14:tracePt t="39180" x="1627188" y="6653213"/>
          <p14:tracePt t="39196" x="1639888" y="6618288"/>
          <p14:tracePt t="39212" x="1651000" y="6581775"/>
          <p14:tracePt t="39230" x="1663700" y="6510338"/>
          <p14:tracePt t="39246" x="1663700" y="6464300"/>
          <p14:tracePt t="39260" x="1674813" y="6440488"/>
          <p14:tracePt t="39277" x="1674813" y="6392863"/>
          <p14:tracePt t="39293" x="1674813" y="6369050"/>
          <p14:tracePt t="39310" x="1674813" y="6332538"/>
          <p14:tracePt t="39326" x="1663700" y="6308725"/>
          <p14:tracePt t="39343" x="1639888" y="6273800"/>
          <p14:tracePt t="39359" x="1627188" y="6237288"/>
          <p14:tracePt t="39376" x="1616075" y="6202363"/>
          <p14:tracePt t="39393" x="1579563" y="6178550"/>
          <p14:tracePt t="39410" x="1555750" y="6142038"/>
          <p14:tracePt t="39426" x="1520825" y="6107113"/>
          <p14:tracePt t="39444" x="1485900" y="6083300"/>
          <p14:tracePt t="39461" x="1473200" y="6059488"/>
          <p14:tracePt t="39477" x="1438275" y="6059488"/>
          <p14:tracePt t="39479" x="1425575" y="6048375"/>
          <p14:tracePt t="39494" x="1390650" y="6035675"/>
          <p14:tracePt t="39510" x="1354138" y="6035675"/>
          <p14:tracePt t="39527" x="1343025" y="6035675"/>
          <p14:tracePt t="39543" x="1330325" y="6035675"/>
          <p14:tracePt t="39560" x="1306513" y="6035675"/>
          <p14:tracePt t="39576" x="1282700" y="6035675"/>
          <p14:tracePt t="39593" x="1223963" y="6035675"/>
          <p14:tracePt t="39610" x="1163638" y="6035675"/>
          <p14:tracePt t="39627" x="1081088" y="6035675"/>
          <p14:tracePt t="39643" x="1069975" y="6035675"/>
          <p14:tracePt t="39742" x="1081088" y="6035675"/>
          <p14:tracePt t="39766" x="1093788" y="6035675"/>
          <p14:tracePt t="39778" x="1104900" y="6024563"/>
          <p14:tracePt t="39794" x="1117600" y="6024563"/>
          <p14:tracePt t="39800" x="1139825" y="6011863"/>
          <p14:tracePt t="39810" x="1139825" y="6000750"/>
          <p14:tracePt t="39827" x="1163638" y="6000750"/>
          <p14:tracePt t="39844" x="1176338" y="5988050"/>
          <p14:tracePt t="39860" x="1211263" y="5988050"/>
          <p14:tracePt t="39877" x="1258888" y="5953125"/>
          <p14:tracePt t="39894" x="1319213" y="5929313"/>
          <p14:tracePt t="39910" x="1366838" y="5929313"/>
          <p14:tracePt t="39928" x="1401763" y="5916613"/>
          <p14:tracePt t="39944" x="1449388" y="5905500"/>
          <p14:tracePt t="39960" x="1485900" y="5905500"/>
          <p14:tracePt t="39978" x="1509713" y="5892800"/>
          <p14:tracePt t="39980" x="1520825" y="5892800"/>
          <p14:tracePt t="39995" x="1555750" y="5881688"/>
          <p14:tracePt t="40010" x="1592263" y="5868988"/>
          <p14:tracePt t="40027" x="1616075" y="5857875"/>
          <p14:tracePt t="40043" x="1651000" y="5845175"/>
          <p14:tracePt t="40060" x="1687513" y="5845175"/>
          <p14:tracePt t="40077" x="1735138" y="5821363"/>
          <p14:tracePt t="40093" x="1782763" y="5821363"/>
          <p14:tracePt t="40110" x="1865313" y="5810250"/>
          <p14:tracePt t="40127" x="1971675" y="5810250"/>
          <p14:tracePt t="40143" x="2032000" y="5810250"/>
          <p14:tracePt t="40160" x="2055813" y="5810250"/>
          <p14:tracePt t="40177" x="2103438" y="5810250"/>
          <p14:tracePt t="40194" x="2138363" y="5821363"/>
          <p14:tracePt t="40210" x="2174875" y="5821363"/>
          <p14:tracePt t="40228" x="2222500" y="5821363"/>
          <p14:tracePt t="40245" x="2233613" y="5821363"/>
          <p14:tracePt t="40261" x="2257425" y="5821363"/>
          <p14:tracePt t="40278" x="2281238" y="5821363"/>
          <p14:tracePt t="40293" x="2305050" y="5821363"/>
          <p14:tracePt t="40310" x="2328863" y="5821363"/>
          <p14:tracePt t="40327" x="2363788" y="5821363"/>
          <p14:tracePt t="40344" x="2400300" y="5821363"/>
          <p14:tracePt t="40361" x="2424113" y="5834063"/>
          <p14:tracePt t="40377" x="2447925" y="5834063"/>
          <p14:tracePt t="40393" x="2471738" y="5834063"/>
          <p14:tracePt t="40410" x="2482850" y="5834063"/>
          <p14:tracePt t="40445" x="2495550" y="5834063"/>
          <p14:tracePt t="40460" x="2506663" y="5834063"/>
          <p14:tracePt t="40477" x="2543175" y="5834063"/>
          <p14:tracePt t="40480" x="2554288" y="5834063"/>
          <p14:tracePt t="40495" x="2578100" y="5834063"/>
          <p14:tracePt t="40510" x="2601913" y="5834063"/>
          <p14:tracePt t="40526" x="2625725" y="5834063"/>
          <p14:tracePt t="40605" x="2625725" y="5845175"/>
          <p14:tracePt t="40624" x="2614613" y="5845175"/>
          <p14:tracePt t="40632" x="2614613" y="5857875"/>
          <p14:tracePt t="40644" x="2614613" y="5881688"/>
          <p14:tracePt t="40663" x="2578100" y="5929313"/>
          <p14:tracePt t="40679" x="2543175" y="5976938"/>
          <p14:tracePt t="40694" x="2519363" y="6035675"/>
          <p14:tracePt t="40711" x="2506663" y="6072188"/>
          <p14:tracePt t="40728" x="2495550" y="6096000"/>
          <p14:tracePt t="40744" x="2495550" y="6130925"/>
          <p14:tracePt t="40760" x="2495550" y="6154738"/>
          <p14:tracePt t="40776" x="2495550" y="6165850"/>
          <p14:tracePt t="40821" x="2495550" y="6178550"/>
          <p14:tracePt t="40837" x="2495550" y="6189663"/>
          <p14:tracePt t="40854" x="2495550" y="6202363"/>
          <p14:tracePt t="40864" x="2495550" y="6213475"/>
          <p14:tracePt t="40877" x="2495550" y="6249988"/>
          <p14:tracePt t="40893" x="2495550" y="6273800"/>
          <p14:tracePt t="40910" x="2495550" y="6308725"/>
          <p14:tracePt t="40927" x="2495550" y="6332538"/>
          <p14:tracePt t="40944" x="2506663" y="6369050"/>
          <p14:tracePt t="41060" x="2519363" y="6369050"/>
          <p14:tracePt t="41220" x="2519363" y="6380163"/>
          <p14:tracePt t="41236" x="2519363" y="6392863"/>
          <p14:tracePt t="41263" x="2519363" y="6403975"/>
          <p14:tracePt t="41431" x="2506663" y="6416675"/>
          <p14:tracePt t="41441" x="2495550" y="6427788"/>
          <p14:tracePt t="41449" x="2495550" y="6440488"/>
          <p14:tracePt t="41460" x="2495550" y="6451600"/>
          <p14:tracePt t="41476" x="2495550" y="6499225"/>
          <p14:tracePt t="41493" x="2482850" y="6523038"/>
          <p14:tracePt t="41510" x="2482850" y="6570663"/>
          <p14:tracePt t="41526" x="2482850" y="6605588"/>
          <p14:tracePt t="41542" x="2482850" y="6629400"/>
          <p14:tracePt t="41559" x="2482850" y="6653213"/>
          <p14:tracePt t="41576" x="2482850" y="6665913"/>
          <p14:tracePt t="41897" x="2482850" y="6653213"/>
          <p14:tracePt t="41905" x="2482850" y="6642100"/>
          <p14:tracePt t="41913" x="2482850" y="6629400"/>
          <p14:tracePt t="41926" x="2482850" y="6618288"/>
          <p14:tracePt t="41942" x="2495550" y="6594475"/>
          <p14:tracePt t="41959" x="2495550" y="6546850"/>
          <p14:tracePt t="41976" x="2506663" y="6523038"/>
          <p14:tracePt t="41992" x="2519363" y="6488113"/>
          <p14:tracePt t="42009" x="2519363" y="6451600"/>
          <p14:tracePt t="42026" x="2530475" y="6403975"/>
          <p14:tracePt t="42042" x="2543175" y="6380163"/>
          <p14:tracePt t="42059" x="2554288" y="6345238"/>
          <p14:tracePt t="42076" x="2554288" y="6297613"/>
          <p14:tracePt t="42092" x="2554288" y="6273800"/>
          <p14:tracePt t="42109" x="2554288" y="6249988"/>
          <p14:tracePt t="42125" x="2554288" y="6226175"/>
          <p14:tracePt t="42142" x="2543175" y="6213475"/>
          <p14:tracePt t="42159" x="2530475" y="6178550"/>
          <p14:tracePt t="42175" x="2519363" y="6165850"/>
          <p14:tracePt t="42192" x="2506663" y="6154738"/>
          <p14:tracePt t="42209" x="2495550" y="6142038"/>
          <p14:tracePt t="42225" x="2482850" y="6130925"/>
          <p14:tracePt t="42242" x="2471738" y="6118225"/>
          <p14:tracePt t="42260" x="2447925" y="6096000"/>
          <p14:tracePt t="42297" x="2447925" y="6083300"/>
          <p14:tracePt t="42383" x="2435225" y="6083300"/>
          <p14:tracePt t="42389" x="2435225" y="6072188"/>
          <p14:tracePt t="42410" x="2424113" y="6072188"/>
          <p14:tracePt t="42417" x="2411413" y="6059488"/>
          <p14:tracePt t="42442" x="2400300" y="6059488"/>
          <p14:tracePt t="42460" x="2387600" y="6059488"/>
          <p14:tracePt t="42503" x="2376488" y="6059488"/>
          <p14:tracePt t="42511" x="2363788" y="6059488"/>
          <p14:tracePt t="42527" x="2352675" y="6059488"/>
          <p14:tracePt t="42533" x="2328863" y="6059488"/>
          <p14:tracePt t="42543" x="2316163" y="6072188"/>
          <p14:tracePt t="42560" x="2281238" y="6072188"/>
          <p14:tracePt t="42575" x="2268538" y="6072188"/>
          <p14:tracePt t="42733" x="2281238" y="6072188"/>
          <p14:tracePt t="42748" x="2292350" y="6072188"/>
          <p14:tracePt t="42757" x="2305050" y="6072188"/>
          <p14:tracePt t="42764" x="2316163" y="6072188"/>
          <p14:tracePt t="42787" x="2339975" y="6072188"/>
          <p14:tracePt t="42794" x="2339975" y="6059488"/>
          <p14:tracePt t="42808" x="2352675" y="6059488"/>
          <p14:tracePt t="42826" x="2363788" y="6048375"/>
          <p14:tracePt t="42841" x="2400300" y="6035675"/>
          <p14:tracePt t="42859" x="2424113" y="6035675"/>
          <p14:tracePt t="42876" x="2447925" y="6024563"/>
          <p14:tracePt t="42892" x="2471738" y="5988050"/>
          <p14:tracePt t="42909" x="2506663" y="5964238"/>
          <p14:tracePt t="42926" x="2554288" y="5940425"/>
          <p14:tracePt t="42942" x="2566988" y="5940425"/>
          <p14:tracePt t="42960" x="2590800" y="5929313"/>
          <p14:tracePt t="42976" x="2601913" y="5929313"/>
          <p14:tracePt t="43002" x="2614613" y="5929313"/>
          <p14:tracePt t="43014" x="2614613" y="5916613"/>
          <p14:tracePt t="43032" x="2625725" y="5905500"/>
          <p14:tracePt t="43060" x="2638425" y="5905500"/>
          <p14:tracePt t="43175" x="2638425" y="5892800"/>
          <p14:tracePt t="43278" x="2625725" y="5905500"/>
          <p14:tracePt t="43284" x="2601913" y="5929313"/>
          <p14:tracePt t="43294" x="2590800" y="5976938"/>
          <p14:tracePt t="43310" x="2554288" y="6024563"/>
          <p14:tracePt t="43325" x="2530475" y="6083300"/>
          <p14:tracePt t="43341" x="2519363" y="6154738"/>
          <p14:tracePt t="43358" x="2519363" y="6189663"/>
          <p14:tracePt t="43376" x="2506663" y="6273800"/>
          <p14:tracePt t="43392" x="2506663" y="6297613"/>
          <p14:tracePt t="43408" x="2506663" y="6321425"/>
          <p14:tracePt t="43425" x="2519363" y="6345238"/>
          <p14:tracePt t="43442" x="2519363" y="6356350"/>
          <p14:tracePt t="43459" x="2519363" y="6369050"/>
          <p14:tracePt t="43476" x="2519363" y="6403975"/>
          <p14:tracePt t="43494" x="2519363" y="6416675"/>
          <p14:tracePt t="43509" x="2519363" y="6440488"/>
          <p14:tracePt t="43525" x="2519363" y="6451600"/>
          <p14:tracePt t="43542" x="2519363" y="6464300"/>
          <p14:tracePt t="43559" x="2519363" y="6475413"/>
          <p14:tracePt t="43575" x="2519363" y="6488113"/>
          <p14:tracePt t="43592" x="2519363" y="6499225"/>
          <p14:tracePt t="43609" x="2506663" y="6510338"/>
          <p14:tracePt t="43659" x="2506663" y="6523038"/>
          <p14:tracePt t="43674" x="2495550" y="6534150"/>
          <p14:tracePt t="43873" x="2506663" y="6534150"/>
          <p14:tracePt t="43882" x="2506663" y="6523038"/>
          <p14:tracePt t="43893" x="2519363" y="6523038"/>
          <p14:tracePt t="43909" x="2530475" y="6499225"/>
          <p14:tracePt t="43926" x="2554288" y="6488113"/>
          <p14:tracePt t="43942" x="2578100" y="6464300"/>
          <p14:tracePt t="43959" x="2614613" y="6440488"/>
          <p14:tracePt t="43976" x="2660650" y="6392863"/>
          <p14:tracePt t="43992" x="2697163" y="6356350"/>
          <p14:tracePt t="44009" x="2732088" y="6321425"/>
          <p14:tracePt t="44025" x="2768600" y="6284913"/>
          <p14:tracePt t="44042" x="2816225" y="6249988"/>
          <p14:tracePt t="44059" x="2851150" y="6213475"/>
          <p14:tracePt t="44076" x="2887663" y="6189663"/>
          <p14:tracePt t="44092" x="2922588" y="6154738"/>
          <p14:tracePt t="44109" x="2959100" y="6107113"/>
          <p14:tracePt t="44125" x="2994025" y="6083300"/>
          <p14:tracePt t="44142" x="3028950" y="6059488"/>
          <p14:tracePt t="44159" x="3052763" y="6048375"/>
          <p14:tracePt t="44176" x="3076575" y="6035675"/>
          <p14:tracePt t="44193" x="3089275" y="6035675"/>
          <p14:tracePt t="44210" x="3089275" y="6024563"/>
          <p14:tracePt t="44227" x="3100388" y="6024563"/>
          <p14:tracePt t="44244" x="3113088" y="6024563"/>
          <p14:tracePt t="44260" x="3148013" y="6011863"/>
          <p14:tracePt t="44276" x="3184525" y="6011863"/>
          <p14:tracePt t="44293" x="3208338" y="6011863"/>
          <p14:tracePt t="44309" x="3267075" y="6011863"/>
          <p14:tracePt t="44326" x="3303588" y="6024563"/>
          <p14:tracePt t="44342" x="3351213" y="6035675"/>
          <p14:tracePt t="44359" x="3421063" y="6035675"/>
          <p14:tracePt t="44376" x="3468688" y="6035675"/>
          <p14:tracePt t="44393" x="3540125" y="6035675"/>
          <p14:tracePt t="44409" x="3587750" y="6024563"/>
          <p14:tracePt t="44426" x="3624263" y="6011863"/>
          <p14:tracePt t="44442" x="3659188" y="5988050"/>
          <p14:tracePt t="44459" x="3671888" y="5976938"/>
          <p14:tracePt t="44476" x="3695700" y="5953125"/>
          <p14:tracePt t="44479" x="3719513" y="5940425"/>
          <p14:tracePt t="44493" x="3743325" y="5905500"/>
          <p14:tracePt t="44510" x="3767138" y="5868988"/>
          <p14:tracePt t="44526" x="3789363" y="5845175"/>
          <p14:tracePt t="44542" x="3802063" y="5821363"/>
          <p14:tracePt t="44559" x="3813175" y="5786438"/>
          <p14:tracePt t="44576" x="3825875" y="5762625"/>
          <p14:tracePt t="44592" x="3836988" y="5738813"/>
          <p14:tracePt t="44609" x="3836988" y="5727700"/>
          <p14:tracePt t="44626" x="3836988" y="5703888"/>
          <p14:tracePt t="44642" x="3836988" y="5667375"/>
          <p14:tracePt t="44659" x="3825875" y="5643563"/>
          <p14:tracePt t="44676" x="3813175" y="5619750"/>
          <p14:tracePt t="44692" x="3789363" y="5608638"/>
          <p14:tracePt t="44710" x="3743325" y="5572125"/>
          <p14:tracePt t="44727" x="3706813" y="5561013"/>
          <p14:tracePt t="44743" x="3671888" y="5548313"/>
          <p14:tracePt t="44759" x="3635375" y="5548313"/>
          <p14:tracePt t="44774" x="3563938" y="5548313"/>
          <p14:tracePt t="44792" x="3481388" y="5548313"/>
          <p14:tracePt t="44809" x="3362325" y="5561013"/>
          <p14:tracePt t="44825" x="3267075" y="5584825"/>
          <p14:tracePt t="44842" x="3171825" y="5595938"/>
          <p14:tracePt t="44859" x="3136900" y="5595938"/>
          <p14:tracePt t="44876" x="3100388" y="5619750"/>
          <p14:tracePt t="44893" x="3089275" y="5619750"/>
          <p14:tracePt t="44909" x="3065463" y="5643563"/>
          <p14:tracePt t="44926" x="3017838" y="5680075"/>
          <p14:tracePt t="44943" x="2994025" y="5703888"/>
          <p14:tracePt t="44959" x="2959100" y="5738813"/>
          <p14:tracePt t="44976" x="2922588" y="5762625"/>
          <p14:tracePt t="44992" x="2887663" y="5786438"/>
          <p14:tracePt t="45009" x="2851150" y="5821363"/>
          <p14:tracePt t="45025" x="2827338" y="5857875"/>
          <p14:tracePt t="45042" x="2792413" y="5881688"/>
          <p14:tracePt t="45058" x="2755900" y="5929313"/>
          <p14:tracePt t="45074" x="2744788" y="5964238"/>
          <p14:tracePt t="45091" x="2720975" y="5988050"/>
          <p14:tracePt t="45108" x="2720975" y="6011863"/>
          <p14:tracePt t="45125" x="2720975" y="6048375"/>
          <p14:tracePt t="45142" x="2720975" y="6072188"/>
          <p14:tracePt t="45161" x="2732088" y="6118225"/>
          <p14:tracePt t="45178" x="2755900" y="6142038"/>
          <p14:tracePt t="45193" x="2779713" y="6178550"/>
          <p14:tracePt t="45209" x="2792413" y="6213475"/>
          <p14:tracePt t="45226" x="2816225" y="6237288"/>
          <p14:tracePt t="45242" x="2827338" y="6249988"/>
          <p14:tracePt t="45258" x="2863850" y="6261100"/>
          <p14:tracePt t="45276" x="2898775" y="6284913"/>
          <p14:tracePt t="45293" x="2935288" y="6284913"/>
          <p14:tracePt t="45309" x="2970213" y="6284913"/>
          <p14:tracePt t="45327" x="3041650" y="6284913"/>
          <p14:tracePt t="45346" x="3136900" y="6284913"/>
          <p14:tracePt t="45359" x="3160713" y="6284913"/>
          <p14:tracePt t="45375" x="3184525" y="6284913"/>
          <p14:tracePt t="45392" x="3219450" y="6284913"/>
          <p14:tracePt t="45408" x="3243263" y="6284913"/>
          <p14:tracePt t="45424" x="3267075" y="6284913"/>
          <p14:tracePt t="45442" x="3303588" y="6284913"/>
          <p14:tracePt t="45458" x="3327400" y="6273800"/>
          <p14:tracePt t="45477" x="3362325" y="6249988"/>
          <p14:tracePt t="45480" x="3386138" y="6249988"/>
          <p14:tracePt t="45494" x="3421063" y="6237288"/>
          <p14:tracePt t="45510" x="3457575" y="6226175"/>
          <p14:tracePt t="45526" x="3481388" y="6226175"/>
          <p14:tracePt t="45543" x="3516313" y="6226175"/>
          <p14:tracePt t="45559" x="3540125" y="6226175"/>
          <p14:tracePt t="45576" x="3576638" y="6226175"/>
          <p14:tracePt t="45593" x="3600450" y="6226175"/>
          <p14:tracePt t="45610" x="3671888" y="6213475"/>
          <p14:tracePt t="45626" x="3706813" y="6213475"/>
          <p14:tracePt t="45642" x="3754438" y="6202363"/>
          <p14:tracePt t="45659" x="3789363" y="6202363"/>
          <p14:tracePt t="45676" x="3813175" y="6189663"/>
          <p14:tracePt t="45692" x="3836988" y="6189663"/>
          <p14:tracePt t="45710" x="3860800" y="6189663"/>
          <p14:tracePt t="45727" x="3873500" y="6178550"/>
          <p14:tracePt t="45744" x="3884613" y="6178550"/>
          <p14:tracePt t="45759" x="3897313" y="6178550"/>
          <p14:tracePt t="45776" x="3921125" y="6178550"/>
          <p14:tracePt t="45793" x="3956050" y="6178550"/>
          <p14:tracePt t="45808" x="3979863" y="6165850"/>
          <p14:tracePt t="45826" x="4003675" y="6165850"/>
          <p14:tracePt t="45842" x="4016375" y="6154738"/>
          <p14:tracePt t="45859" x="4027488" y="6154738"/>
          <p14:tracePt t="45876" x="4051300" y="6154738"/>
          <p14:tracePt t="45892" x="4064000" y="6142038"/>
          <p14:tracePt t="45908" x="4075113" y="6130925"/>
          <p14:tracePt t="45925" x="4111625" y="6096000"/>
          <p14:tracePt t="45943" x="4146550" y="6072188"/>
          <p14:tracePt t="45959" x="4170363" y="6035675"/>
          <p14:tracePt t="45975" x="4205288" y="6011863"/>
          <p14:tracePt t="45978" x="4229100" y="6000750"/>
          <p14:tracePt t="45993" x="4252913" y="5976938"/>
          <p14:tracePt t="46009" x="4265613" y="5964238"/>
          <p14:tracePt t="46025" x="4265613" y="5953125"/>
          <p14:tracePt t="46043" x="4276725" y="5940425"/>
          <p14:tracePt t="46059" x="4289425" y="5916613"/>
          <p14:tracePt t="46091" x="4289425" y="5905500"/>
          <p14:tracePt t="46108" x="4289425" y="5892800"/>
          <p14:tracePt t="46124" x="4289425" y="5881688"/>
          <p14:tracePt t="46148" x="4289425" y="5868988"/>
          <p14:tracePt t="46180" x="4289425" y="5857875"/>
          <p14:tracePt t="46195" x="4276725" y="5845175"/>
          <p14:tracePt t="46210" x="4265613" y="5834063"/>
          <p14:tracePt t="46218" x="4265613" y="5821363"/>
          <p14:tracePt t="46226" x="4241800" y="5821363"/>
          <p14:tracePt t="46243" x="4217988" y="5797550"/>
          <p14:tracePt t="46259" x="4181475" y="5786438"/>
          <p14:tracePt t="46276" x="4135438" y="5773738"/>
          <p14:tracePt t="46292" x="4111625" y="5762625"/>
          <p14:tracePt t="46310" x="4051300" y="5749925"/>
          <p14:tracePt t="46326" x="4003675" y="5738813"/>
          <p14:tracePt t="46342" x="3968750" y="5738813"/>
          <p14:tracePt t="46358" x="3944938" y="5738813"/>
          <p14:tracePt t="46375" x="3897313" y="5738813"/>
          <p14:tracePt t="46391" x="3873500" y="5738813"/>
          <p14:tracePt t="46407" x="3836988" y="5738813"/>
          <p14:tracePt t="46424" x="3813175" y="5738813"/>
          <p14:tracePt t="46442" x="3767138" y="5738813"/>
          <p14:tracePt t="46458" x="3743325" y="5738813"/>
          <p14:tracePt t="46475" x="3695700" y="5738813"/>
          <p14:tracePt t="46492" x="3671888" y="5749925"/>
          <p14:tracePt t="46508" x="3635375" y="5762625"/>
          <p14:tracePt t="46525" x="3600450" y="5762625"/>
          <p14:tracePt t="46542" x="3587750" y="5773738"/>
          <p14:tracePt t="46558" x="3540125" y="5786438"/>
          <p14:tracePt t="46575" x="3505200" y="5810250"/>
          <p14:tracePt t="46592" x="3457575" y="5834063"/>
          <p14:tracePt t="46608" x="3433763" y="5845175"/>
          <p14:tracePt t="46625" x="3386138" y="5868988"/>
          <p14:tracePt t="46642" x="3338513" y="5892800"/>
          <p14:tracePt t="46658" x="3314700" y="5905500"/>
          <p14:tracePt t="46676" x="3290888" y="5929313"/>
          <p14:tracePt t="46711" x="3279775" y="5940425"/>
          <p14:tracePt t="46726" x="3279775" y="5964238"/>
          <p14:tracePt t="46743" x="3267075" y="5988050"/>
          <p14:tracePt t="46759" x="3267075" y="6000750"/>
          <p14:tracePt t="46775" x="3267075" y="6024563"/>
          <p14:tracePt t="46791" x="3267075" y="6048375"/>
          <p14:tracePt t="46809" x="3267075" y="6072188"/>
          <p14:tracePt t="46825" x="3267075" y="6096000"/>
          <p14:tracePt t="46841" x="3303588" y="6142038"/>
          <p14:tracePt t="46858" x="3314700" y="6165850"/>
          <p14:tracePt t="46875" x="3327400" y="6189663"/>
          <p14:tracePt t="46891" x="3338513" y="6213475"/>
          <p14:tracePt t="46908" x="3338513" y="6237288"/>
          <p14:tracePt t="46925" x="3338513" y="6249988"/>
          <p14:tracePt t="46942" x="3338513" y="6273800"/>
          <p14:tracePt t="46958" x="3351213" y="6308725"/>
          <p14:tracePt t="46975" x="3351213" y="6332538"/>
          <p14:tracePt t="46991" x="3351213" y="6356350"/>
          <p14:tracePt t="47008" x="3351213" y="6392863"/>
          <p14:tracePt t="47025" x="3338513" y="6427788"/>
          <p14:tracePt t="47041" x="3327400" y="6451600"/>
          <p14:tracePt t="47058" x="3327400" y="6488113"/>
          <p14:tracePt t="47074" x="3327400" y="6534150"/>
          <p14:tracePt t="47091" x="3327400" y="6557963"/>
          <p14:tracePt t="47108" x="3327400" y="6594475"/>
          <p14:tracePt t="47125" x="3327400" y="6618288"/>
          <p14:tracePt t="47141" x="3327400" y="6653213"/>
          <p14:tracePt t="47158" x="3327400" y="6689725"/>
          <p14:tracePt t="47174" x="3327400" y="6713538"/>
          <p14:tracePt t="47191" x="3338513" y="6748463"/>
          <p14:tracePt t="47207" x="3338513" y="6784975"/>
          <p14:tracePt t="47224" x="3338513" y="6808788"/>
          <p14:tracePt t="47242" x="3338513" y="6819900"/>
          <p14:tracePt t="47258" x="3338513" y="6832600"/>
          <p14:tracePt t="47275" x="3338513" y="6856413"/>
          <p14:tracePt t="47292" x="3338513" y="6867525"/>
          <p14:tracePt t="47310" x="3338513" y="6891338"/>
          <p14:tracePt t="47326" x="3338513" y="6938963"/>
          <p14:tracePt t="47359" x="3338513" y="6950075"/>
          <p14:tracePt t="47430" x="3351213" y="6950075"/>
          <p14:tracePt t="47437" x="3362325" y="6926263"/>
          <p14:tracePt t="47446" x="3375025" y="6915150"/>
          <p14:tracePt t="47461" x="3409950" y="6878638"/>
          <p14:tracePt t="47477" x="3433763" y="6843713"/>
          <p14:tracePt t="47481" x="3433763" y="6832600"/>
          <p14:tracePt t="47493" x="3457575" y="6808788"/>
          <p14:tracePt t="47511" x="3481388" y="6772275"/>
          <p14:tracePt t="47528" x="3505200" y="6724650"/>
          <p14:tracePt t="47544" x="3552825" y="6677025"/>
          <p14:tracePt t="47558" x="3576638" y="6665913"/>
          <p14:tracePt t="47576" x="3611563" y="6605588"/>
          <p14:tracePt t="47591" x="3635375" y="6581775"/>
          <p14:tracePt t="47608" x="3635375" y="6546850"/>
          <p14:tracePt t="47624" x="3635375" y="6510338"/>
          <p14:tracePt t="47641" x="3635375" y="6488113"/>
          <p14:tracePt t="47658" x="3635375" y="6451600"/>
          <p14:tracePt t="47675" x="3635375" y="6427788"/>
          <p14:tracePt t="47692" x="3624263" y="6380163"/>
          <p14:tracePt t="47708" x="3600450" y="6356350"/>
          <p14:tracePt t="47725" x="3587750" y="6345238"/>
          <p14:tracePt t="47742" x="3576638" y="6308725"/>
          <p14:tracePt t="47758" x="3563938" y="6273800"/>
          <p14:tracePt t="47773" x="3563938" y="6249988"/>
          <p14:tracePt t="47791" x="3540125" y="6202363"/>
          <p14:tracePt t="47809" x="3540125" y="6178550"/>
          <p14:tracePt t="47824" x="3540125" y="6165850"/>
          <p14:tracePt t="47841" x="3540125" y="6142038"/>
          <p14:tracePt t="47858" x="3540125" y="6130925"/>
          <p14:tracePt t="47926" x="3529013" y="6130925"/>
          <p14:tracePt t="47938" x="3516313" y="6130925"/>
          <p14:tracePt t="47986" x="3505200" y="6130925"/>
          <p14:tracePt t="48002" x="3505200" y="6118225"/>
          <p14:tracePt t="48010" x="3492500" y="6118225"/>
          <p14:tracePt t="48028" x="3492500" y="6107113"/>
          <p14:tracePt t="48041" x="3481388" y="6096000"/>
          <p14:tracePt t="48058" x="3468688" y="6083300"/>
          <p14:tracePt t="48074" x="3457575" y="6083300"/>
          <p14:tracePt t="48145" x="3457575" y="6072188"/>
          <p14:tracePt t="48157" x="3444875" y="6072188"/>
          <p14:tracePt t="48204" x="3444875" y="6059488"/>
          <p14:tracePt t="48364" x="3433763" y="6059488"/>
          <p14:tracePt t="48372" x="3421063" y="6072188"/>
          <p14:tracePt t="48381" x="3421063" y="6083300"/>
          <p14:tracePt t="48393" x="3409950" y="6118225"/>
          <p14:tracePt t="48409" x="3398838" y="6154738"/>
          <p14:tracePt t="48426" x="3398838" y="6178550"/>
          <p14:tracePt t="48443" x="3386138" y="6202363"/>
          <p14:tracePt t="48459" x="3386138" y="6213475"/>
          <p14:tracePt t="48475" x="3375025" y="6226175"/>
          <p14:tracePt t="48491" x="3362325" y="6249988"/>
          <p14:tracePt t="48508" x="3362325" y="6284913"/>
          <p14:tracePt t="48525" x="3351213" y="6332538"/>
          <p14:tracePt t="48541" x="3338513" y="6345238"/>
          <p14:tracePt t="48558" x="3327400" y="6369050"/>
          <p14:tracePt t="48574" x="3327400" y="6380163"/>
          <p14:tracePt t="48591" x="3327400" y="6416675"/>
          <p14:tracePt t="48608" x="3314700" y="6451600"/>
          <p14:tracePt t="48625" x="3314700" y="6464300"/>
          <p14:tracePt t="48642" x="3303588" y="6499225"/>
          <p14:tracePt t="48658" x="3303588" y="6523038"/>
          <p14:tracePt t="48675" x="3303588" y="6546850"/>
          <p14:tracePt t="48691" x="3303588" y="6581775"/>
          <p14:tracePt t="48710" x="3303588" y="6605588"/>
          <p14:tracePt t="48726" x="3303588" y="6618288"/>
          <p14:tracePt t="48743" x="3303588" y="6642100"/>
          <p14:tracePt t="48759" x="3303588" y="6653213"/>
          <p14:tracePt t="48775" x="3303588" y="6665913"/>
          <p14:tracePt t="48792" x="3303588" y="6677025"/>
          <p14:tracePt t="48808" x="3303588" y="6689725"/>
          <p14:tracePt t="48824" x="3303588" y="6700838"/>
          <p14:tracePt t="48858" x="3303588" y="6713538"/>
          <p14:tracePt t="48876" x="3314700" y="6713538"/>
          <p14:tracePt t="48904" x="3314700" y="6724650"/>
          <p14:tracePt t="48929" x="3327400" y="6724650"/>
          <p14:tracePt t="49055" x="3338513" y="6724650"/>
          <p14:tracePt t="49074" x="3351213" y="6724650"/>
          <p14:tracePt t="49081" x="3362325" y="6700838"/>
          <p14:tracePt t="49091" x="3375025" y="6700838"/>
          <p14:tracePt t="49108" x="3398838" y="6689725"/>
          <p14:tracePt t="49124" x="3421063" y="6665913"/>
          <p14:tracePt t="49141" x="3444875" y="6642100"/>
          <p14:tracePt t="49157" x="3468688" y="6594475"/>
          <p14:tracePt t="49174" x="3481388" y="6570663"/>
          <p14:tracePt t="49191" x="3492500" y="6534150"/>
          <p14:tracePt t="49207" x="3492500" y="6499225"/>
          <p14:tracePt t="49224" x="3516313" y="6475413"/>
          <p14:tracePt t="49242" x="3540125" y="6427788"/>
          <p14:tracePt t="49258" x="3552825" y="6392863"/>
          <p14:tracePt t="49274" x="3552825" y="6345238"/>
          <p14:tracePt t="49291" x="3563938" y="6321425"/>
          <p14:tracePt t="49307" x="3563938" y="6284913"/>
          <p14:tracePt t="49324" x="3563938" y="6261100"/>
          <p14:tracePt t="49340" x="3563938" y="6237288"/>
          <p14:tracePt t="49356" x="3563938" y="6213475"/>
          <p14:tracePt t="49374" x="3563938" y="6189663"/>
          <p14:tracePt t="49390" x="3563938" y="6165850"/>
          <p14:tracePt t="49407" x="3563938" y="6154738"/>
          <p14:tracePt t="49424" x="3563938" y="6142038"/>
          <p14:tracePt t="49442" x="3576638" y="6118225"/>
          <p14:tracePt t="49460" x="3576638" y="6083300"/>
          <p14:tracePt t="49477" x="3576638" y="6072188"/>
          <p14:tracePt t="49493" x="3576638" y="6059488"/>
          <p14:tracePt t="49519" x="3576638" y="6048375"/>
          <p14:tracePt t="49543" x="3576638" y="6035675"/>
          <p14:tracePt t="49624" x="3563938" y="6035675"/>
          <p14:tracePt t="49821" x="3552825" y="6035675"/>
          <p14:tracePt t="49864" x="3540125" y="6035675"/>
          <p14:tracePt t="49888" x="3540125" y="6048375"/>
          <p14:tracePt t="49988" x="3529013" y="6048375"/>
          <p14:tracePt t="50000" x="3516313" y="6048375"/>
          <p14:tracePt t="50024" x="3516313" y="6059488"/>
          <p14:tracePt t="50061" x="3505200" y="6072188"/>
          <p14:tracePt t="50070" x="3492500" y="6072188"/>
          <p14:tracePt t="50077" x="3481388" y="6083300"/>
          <p14:tracePt t="50089" x="3481388" y="6096000"/>
          <p14:tracePt t="50106" x="3444875" y="6118225"/>
          <p14:tracePt t="50123" x="3433763" y="6130925"/>
          <p14:tracePt t="50140" x="3421063" y="6154738"/>
          <p14:tracePt t="50157" x="3409950" y="6154738"/>
          <p14:tracePt t="50173" x="3409950" y="6165850"/>
          <p14:tracePt t="50232" x="3409950" y="6178550"/>
          <p14:tracePt t="50248" x="3409950" y="6189663"/>
          <p14:tracePt t="50256" x="3409950" y="6202363"/>
          <p14:tracePt t="50357" x="3409950" y="6213475"/>
          <p14:tracePt t="50399" x="3409950" y="6226175"/>
          <p14:tracePt t="50420" x="3409950" y="6237288"/>
          <p14:tracePt t="50428" x="3409950" y="6249988"/>
          <p14:tracePt t="50439" x="3409950" y="6261100"/>
          <p14:tracePt t="50456" x="3409950" y="6273800"/>
          <p14:tracePt t="50477" x="3398838" y="6308725"/>
          <p14:tracePt t="50494" x="3398838" y="6332538"/>
          <p14:tracePt t="50510" x="3398838" y="6345238"/>
          <p14:tracePt t="50880" x="3409950" y="6332538"/>
          <p14:tracePt t="50887" x="3421063" y="6321425"/>
          <p14:tracePt t="50895" x="3421063" y="6308725"/>
          <p14:tracePt t="50907" x="3433763" y="6297613"/>
          <p14:tracePt t="50924" x="3433763" y="6261100"/>
          <p14:tracePt t="50941" x="3457575" y="6213475"/>
          <p14:tracePt t="50957" x="3468688" y="6189663"/>
          <p14:tracePt t="50975" x="3481388" y="6165850"/>
          <p14:tracePt t="51031" x="3481388" y="6154738"/>
          <p14:tracePt t="51435" x="3492500" y="6154738"/>
          <p14:tracePt t="51443" x="3492500" y="6142038"/>
          <p14:tracePt t="51459" x="3492500" y="6130925"/>
          <p14:tracePt t="51493" x="3492500" y="6118225"/>
          <p14:tracePt t="51529" x="3505200" y="6107113"/>
          <p14:tracePt t="51754" x="3505200" y="6096000"/>
          <p14:tracePt t="51898" x="3492500" y="6107113"/>
          <p14:tracePt t="51905" x="3481388" y="6130925"/>
          <p14:tracePt t="51913" x="3468688" y="6142038"/>
          <p14:tracePt t="51923" x="3457575" y="6165850"/>
          <p14:tracePt t="51940" x="3433763" y="6189663"/>
          <p14:tracePt t="51956" x="3433763" y="6213475"/>
          <p14:tracePt t="51973" x="3409950" y="6237288"/>
          <p14:tracePt t="51989" x="3409950" y="6273800"/>
          <p14:tracePt t="51991" x="3398838" y="6284913"/>
          <p14:tracePt t="52006" x="3386138" y="6321425"/>
          <p14:tracePt t="52023" x="3386138" y="6345238"/>
          <p14:tracePt t="52039" x="3386138" y="6369050"/>
          <p14:tracePt t="52056" x="3386138" y="6380163"/>
          <p14:tracePt t="52073" x="3386138" y="6403975"/>
          <p14:tracePt t="52090" x="3386138" y="6416675"/>
          <p14:tracePt t="52106" x="3386138" y="6427788"/>
          <p14:tracePt t="52123" x="3386138" y="6440488"/>
          <p14:tracePt t="52140" x="3375025" y="6464300"/>
          <p14:tracePt t="52156" x="3375025" y="6475413"/>
          <p14:tracePt t="52189" x="3375025" y="6499225"/>
          <p14:tracePt t="52206" x="3375025" y="6523038"/>
          <p14:tracePt t="52223" x="3375025" y="6546850"/>
          <p14:tracePt t="52240" x="3375025" y="6570663"/>
          <p14:tracePt t="52257" x="3375025" y="6581775"/>
          <p14:tracePt t="52273" x="3375025" y="6594475"/>
          <p14:tracePt t="52290" x="3375025" y="6605588"/>
          <p14:tracePt t="56038" x="3375025" y="6594475"/>
          <p14:tracePt t="56045" x="3362325" y="6523038"/>
          <p14:tracePt t="56057" x="3362325" y="6464300"/>
          <p14:tracePt t="56075" x="3327400" y="6249988"/>
          <p14:tracePt t="56090" x="3290888" y="6107113"/>
          <p14:tracePt t="56106" x="3195638" y="5929313"/>
          <p14:tracePt t="56122" x="3113088" y="5786438"/>
          <p14:tracePt t="56138" x="3041650" y="5656263"/>
          <p14:tracePt t="56155" x="2959100" y="5524500"/>
          <p14:tracePt t="56172" x="2840038" y="5394325"/>
          <p14:tracePt t="56189" x="2614613" y="5121275"/>
          <p14:tracePt t="56206" x="2459038" y="4848225"/>
          <p14:tracePt t="56222" x="2305050" y="4645025"/>
          <p14:tracePt t="56238" x="2151063" y="4456113"/>
          <p14:tracePt t="56256" x="2055813" y="4300538"/>
          <p14:tracePt t="56272" x="1995488" y="4146550"/>
          <p14:tracePt t="56289" x="1960563" y="4075113"/>
          <p14:tracePt t="56306" x="1924050" y="4040188"/>
          <p14:tracePt t="56322" x="1889125" y="3956050"/>
          <p14:tracePt t="56339" x="1854200" y="3921125"/>
          <p14:tracePt t="56355" x="1817688" y="3873500"/>
          <p14:tracePt t="56372" x="1782763" y="3849688"/>
          <p14:tracePt t="56389" x="1746250" y="3814763"/>
          <p14:tracePt t="56405" x="1711325" y="3778250"/>
          <p14:tracePt t="56422" x="1687513" y="3743325"/>
          <p14:tracePt t="56439" x="1651000" y="3706813"/>
          <p14:tracePt t="56455" x="1592263" y="3659188"/>
          <p14:tracePt t="56472" x="1568450" y="3624263"/>
          <p14:tracePt t="56488" x="1531938" y="3587750"/>
          <p14:tracePt t="56506" x="1497013" y="3552825"/>
          <p14:tracePt t="56523" x="1462088" y="3516313"/>
          <p14:tracePt t="56539" x="1425575" y="3492500"/>
          <p14:tracePt t="56557" x="1390650" y="3492500"/>
          <p14:tracePt t="56572" x="1366838" y="3481388"/>
          <p14:tracePt t="56589" x="1354138" y="3481388"/>
          <p14:tracePt t="56605" x="1330325" y="3481388"/>
          <p14:tracePt t="56621" x="1319213" y="3481388"/>
          <p14:tracePt t="56638" x="1295400" y="3481388"/>
          <p14:tracePt t="56656" x="1282700" y="3481388"/>
          <p14:tracePt t="56672" x="1235075" y="3505200"/>
          <p14:tracePt t="56688" x="1211263" y="3516313"/>
          <p14:tracePt t="56706" x="1200150" y="3516313"/>
          <p14:tracePt t="56808" x="1211263" y="3516313"/>
          <p14:tracePt t="56822" x="1223963" y="3516313"/>
          <p14:tracePt t="56830" x="1235075" y="3516313"/>
          <p14:tracePt t="56839" x="1258888" y="3516313"/>
          <p14:tracePt t="56856" x="1271588" y="3516313"/>
          <p14:tracePt t="56873" x="1306513" y="3516313"/>
          <p14:tracePt t="56892" x="1354138" y="3516313"/>
          <p14:tracePt t="56907" x="1366838" y="3516313"/>
          <p14:tracePt t="56924" x="1414463" y="3516313"/>
          <p14:tracePt t="56941" x="1449388" y="3529013"/>
          <p14:tracePt t="56956" x="1544638" y="3529013"/>
          <p14:tracePt t="56973" x="1663700" y="3552825"/>
          <p14:tracePt t="56991" x="1746250" y="3552825"/>
          <p14:tracePt t="56994" x="1770063" y="3552825"/>
          <p14:tracePt t="57007" x="1793875" y="3552825"/>
          <p14:tracePt t="57025" x="1817688" y="3552825"/>
          <p14:tracePt t="57042" x="1841500" y="3552825"/>
          <p14:tracePt t="57056" x="1878013" y="3552825"/>
          <p14:tracePt t="57072" x="1924050" y="3552825"/>
          <p14:tracePt t="57089" x="1984375" y="3552825"/>
          <p14:tracePt t="57105" x="2055813" y="3552825"/>
          <p14:tracePt t="57122" x="2114550" y="3552825"/>
          <p14:tracePt t="57140" x="2209800" y="3552825"/>
          <p14:tracePt t="57156" x="2268538" y="3552825"/>
          <p14:tracePt t="57172" x="2352675" y="3563938"/>
          <p14:tracePt t="57189" x="2424113" y="3587750"/>
          <p14:tracePt t="57206" x="2471738" y="3587750"/>
          <p14:tracePt t="57222" x="2506663" y="3600450"/>
          <p14:tracePt t="57239" x="2554288" y="3611563"/>
          <p14:tracePt t="57257" x="2578100" y="3611563"/>
          <p14:tracePt t="57273" x="2625725" y="3611563"/>
          <p14:tracePt t="57289" x="2638425" y="3611563"/>
          <p14:tracePt t="57306" x="2649538" y="3611563"/>
          <p14:tracePt t="57323" x="2660650" y="3611563"/>
          <p14:tracePt t="57340" x="2673350" y="3611563"/>
          <p14:tracePt t="57356" x="2684463" y="3611563"/>
          <p14:tracePt t="57389" x="2697163" y="3611563"/>
          <p14:tracePt t="57486" x="2684463" y="3611563"/>
          <p14:tracePt t="57493" x="2673350" y="3611563"/>
          <p14:tracePt t="57509" x="2649538" y="3611563"/>
          <p14:tracePt t="57523" x="2638425" y="3611563"/>
          <p14:tracePt t="57539" x="2625725" y="3611563"/>
          <p14:tracePt t="57569" x="2614613" y="3611563"/>
          <p14:tracePt t="57576" x="2601913" y="3611563"/>
          <p14:tracePt t="57591" x="2590800" y="3611563"/>
          <p14:tracePt t="57801" x="2578100" y="3611563"/>
          <p14:tracePt t="57816" x="2566988" y="3611563"/>
          <p14:tracePt t="57824" x="2554288" y="3611563"/>
          <p14:tracePt t="57839" x="2543175" y="3611563"/>
          <p14:tracePt t="57855" x="2530475" y="3611563"/>
          <p14:tracePt t="57872" x="2482850" y="3635375"/>
          <p14:tracePt t="57888" x="2435225" y="3648075"/>
          <p14:tracePt t="57905" x="2400300" y="3648075"/>
          <p14:tracePt t="57921" x="2339975" y="3659188"/>
          <p14:tracePt t="57938" x="2257425" y="3659188"/>
          <p14:tracePt t="57955" x="2127250" y="3659188"/>
          <p14:tracePt t="57972" x="2079625" y="3659188"/>
          <p14:tracePt t="57991" x="2032000" y="3671888"/>
          <p14:tracePt t="57994" x="1995488" y="3671888"/>
          <p14:tracePt t="58008" x="1947863" y="3671888"/>
          <p14:tracePt t="58025" x="1841500" y="3671888"/>
          <p14:tracePt t="58042" x="1793875" y="3671888"/>
          <p14:tracePt t="58058" x="1746250" y="3671888"/>
          <p14:tracePt t="58074" x="1711325" y="3671888"/>
          <p14:tracePt t="58091" x="1663700" y="3671888"/>
          <p14:tracePt t="58107" x="1616075" y="3671888"/>
          <p14:tracePt t="58123" x="1568450" y="3671888"/>
          <p14:tracePt t="58140" x="1497013" y="3659188"/>
          <p14:tracePt t="58157" x="1425575" y="3648075"/>
          <p14:tracePt t="58173" x="1401763" y="3635375"/>
          <p14:tracePt t="58190" x="1377950" y="3635375"/>
          <p14:tracePt t="58206" x="1366838" y="3635375"/>
          <p14:tracePt t="58298" x="1377950" y="3624263"/>
          <p14:tracePt t="58306" x="1390650" y="3624263"/>
          <p14:tracePt t="58321" x="1401763" y="3624263"/>
          <p14:tracePt t="58330" x="1401763" y="3611563"/>
          <p14:tracePt t="58339" x="1425575" y="3611563"/>
          <p14:tracePt t="58355" x="1449388" y="3611563"/>
          <p14:tracePt t="58372" x="1485900" y="3600450"/>
          <p14:tracePt t="58388" x="1509713" y="3600450"/>
          <p14:tracePt t="58405" x="1603375" y="3600450"/>
          <p14:tracePt t="58422" x="1663700" y="3600450"/>
          <p14:tracePt t="58438" x="1770063" y="3611563"/>
          <p14:tracePt t="58455" x="1889125" y="3624263"/>
          <p14:tracePt t="58472" x="2008188" y="3635375"/>
          <p14:tracePt t="58491" x="2138363" y="3648075"/>
          <p14:tracePt t="58507" x="2209800" y="3659188"/>
          <p14:tracePt t="58523" x="2268538" y="3659188"/>
          <p14:tracePt t="58540" x="2328863" y="3659188"/>
          <p14:tracePt t="58557" x="2376488" y="3659188"/>
          <p14:tracePt t="58573" x="2411413" y="3659188"/>
          <p14:tracePt t="58591" x="2459038" y="3659188"/>
          <p14:tracePt t="58606" x="2495550" y="3659188"/>
          <p14:tracePt t="58623" x="2519363" y="3659188"/>
          <p14:tracePt t="58639" x="2543175" y="3659188"/>
          <p14:tracePt t="58656" x="2578100" y="3659188"/>
          <p14:tracePt t="58672" x="2590800" y="3659188"/>
          <p14:tracePt t="58689" x="2614613" y="3659188"/>
          <p14:tracePt t="58706" x="2638425" y="3659188"/>
          <p14:tracePt t="58723" x="2660650" y="3659188"/>
          <p14:tracePt t="58741" x="2684463" y="3659188"/>
          <p14:tracePt t="58755" x="2697163" y="3659188"/>
          <p14:tracePt t="58771" x="2708275" y="3659188"/>
          <p14:tracePt t="58788" x="2732088" y="3659188"/>
          <p14:tracePt t="58983" x="2720975" y="3659188"/>
          <p14:tracePt t="59391" x="2720975" y="3648075"/>
          <p14:tracePt t="59399" x="2732088" y="3635375"/>
          <p14:tracePt t="59408" x="2744788" y="3611563"/>
          <p14:tracePt t="59423" x="2755900" y="3587750"/>
          <p14:tracePt t="59440" x="2792413" y="3552825"/>
          <p14:tracePt t="59455" x="2792413" y="3516313"/>
          <p14:tracePt t="59471" x="2803525" y="3492500"/>
          <p14:tracePt t="59488" x="2816225" y="3468688"/>
          <p14:tracePt t="59507" x="2816225" y="3457575"/>
          <p14:tracePt t="59540" x="2816225" y="3444875"/>
          <p14:tracePt t="59556" x="2816225" y="3422650"/>
          <p14:tracePt t="59573" x="2816225" y="3409950"/>
          <p14:tracePt t="59580" x="2816225" y="3386138"/>
          <p14:tracePt t="59589" x="2816225" y="3375025"/>
          <p14:tracePt t="59607" x="2816225" y="3362325"/>
          <p14:tracePt t="59621" x="2816225" y="3351213"/>
          <p14:tracePt t="59638" x="2816225" y="3338513"/>
          <p14:tracePt t="59655" x="2816225" y="3314700"/>
          <p14:tracePt t="59672" x="2816225" y="3303588"/>
          <p14:tracePt t="59688" x="2816225" y="3267075"/>
          <p14:tracePt t="59705" x="2816225" y="3243263"/>
          <p14:tracePt t="59721" x="2816225" y="3208338"/>
          <p14:tracePt t="59738" x="2816225" y="3184525"/>
          <p14:tracePt t="59754" x="2803525" y="3148013"/>
          <p14:tracePt t="59772" x="2803525" y="3113088"/>
          <p14:tracePt t="59788" x="2803525" y="3076575"/>
          <p14:tracePt t="59821" x="2803525" y="3054350"/>
          <p14:tracePt t="59838" x="2792413" y="3054350"/>
          <p14:tracePt t="59937" x="2779713" y="3054350"/>
          <p14:tracePt t="59978" x="2768600" y="3054350"/>
          <p14:tracePt t="59985" x="2755900" y="3065463"/>
          <p14:tracePt t="59993" x="2732088" y="3089275"/>
          <p14:tracePt t="60004" x="2708275" y="3100388"/>
          <p14:tracePt t="60020" x="2673350" y="3136900"/>
          <p14:tracePt t="60038" x="2649538" y="3171825"/>
          <p14:tracePt t="60054" x="2625725" y="3208338"/>
          <p14:tracePt t="60072" x="2578100" y="3255963"/>
          <p14:tracePt t="60089" x="2566988" y="3279775"/>
          <p14:tracePt t="60105" x="2554288" y="3303588"/>
          <p14:tracePt t="60122" x="2543175" y="3338513"/>
          <p14:tracePt t="60139" x="2543175" y="3362325"/>
          <p14:tracePt t="60155" x="2530475" y="3398838"/>
          <p14:tracePt t="60173" x="2519363" y="3433763"/>
          <p14:tracePt t="60189" x="2519363" y="3444875"/>
          <p14:tracePt t="60205" x="2506663" y="3468688"/>
          <p14:tracePt t="60222" x="2506663" y="3492500"/>
          <p14:tracePt t="60239" x="2506663" y="3516313"/>
          <p14:tracePt t="60256" x="2506663" y="3540125"/>
          <p14:tracePt t="60273" x="2495550" y="3563938"/>
          <p14:tracePt t="60290" x="2495550" y="3611563"/>
          <p14:tracePt t="60306" x="2495550" y="3648075"/>
          <p14:tracePt t="60322" x="2495550" y="3671888"/>
          <p14:tracePt t="60338" x="2519363" y="3706813"/>
          <p14:tracePt t="60355" x="2530475" y="3743325"/>
          <p14:tracePt t="60372" x="2543175" y="3778250"/>
          <p14:tracePt t="60388" x="2554288" y="3802063"/>
          <p14:tracePt t="60405" x="2566988" y="3836988"/>
          <p14:tracePt t="60421" x="2566988" y="3860800"/>
          <p14:tracePt t="60438" x="2566988" y="3884613"/>
          <p14:tracePt t="60471" x="2578100" y="3921125"/>
          <p14:tracePt t="60487" x="2578100" y="3944938"/>
          <p14:tracePt t="60504" x="2590800" y="3968750"/>
          <p14:tracePt t="60520" x="2590800" y="4003675"/>
          <p14:tracePt t="60538" x="2590800" y="4027488"/>
          <p14:tracePt t="60554" x="2590800" y="4064000"/>
          <p14:tracePt t="60572" x="2590800" y="4087813"/>
          <p14:tracePt t="60589" x="2590800" y="4111625"/>
          <p14:tracePt t="60604" x="2590800" y="4122738"/>
          <p14:tracePt t="60639" x="2601913" y="4122738"/>
          <p14:tracePt t="60906" x="2614613" y="4111625"/>
          <p14:tracePt t="60915" x="2625725" y="4087813"/>
          <p14:tracePt t="60924" x="2638425" y="4075113"/>
          <p14:tracePt t="60939" x="2660650" y="4027488"/>
          <p14:tracePt t="60955" x="2684463" y="4003675"/>
          <p14:tracePt t="60972" x="2697163" y="3968750"/>
          <p14:tracePt t="60988" x="2708275" y="3932238"/>
          <p14:tracePt t="60992" x="2708275" y="3921125"/>
          <p14:tracePt t="61006" x="2708275" y="3884613"/>
          <p14:tracePt t="61021" x="2708275" y="3860800"/>
          <p14:tracePt t="61038" x="2708275" y="3825875"/>
          <p14:tracePt t="61054" x="2708275" y="3802063"/>
          <p14:tracePt t="61071" x="2708275" y="3767138"/>
          <p14:tracePt t="61088" x="2697163" y="3730625"/>
          <p14:tracePt t="61104" x="2684463" y="3695700"/>
          <p14:tracePt t="61120" x="2660650" y="3648075"/>
          <p14:tracePt t="61138" x="2601913" y="3587750"/>
          <p14:tracePt t="61154" x="2578100" y="3552825"/>
          <p14:tracePt t="61171" x="2543175" y="3516313"/>
          <p14:tracePt t="61189" x="2506663" y="3492500"/>
          <p14:tracePt t="61205" x="2471738" y="3468688"/>
          <p14:tracePt t="61221" x="2435225" y="3444875"/>
          <p14:tracePt t="61238" x="2387600" y="3398838"/>
          <p14:tracePt t="61254" x="2352675" y="3362325"/>
          <p14:tracePt t="61272" x="2316163" y="3338513"/>
          <p14:tracePt t="61288" x="2292350" y="3314700"/>
          <p14:tracePt t="61305" x="2281238" y="3303588"/>
          <p14:tracePt t="61322" x="2257425" y="3303588"/>
          <p14:tracePt t="61338" x="2222500" y="3290888"/>
          <p14:tracePt t="61356" x="2174875" y="3279775"/>
          <p14:tracePt t="61371" x="2151063" y="3255963"/>
          <p14:tracePt t="61388" x="2114550" y="3243263"/>
          <p14:tracePt t="61404" x="2079625" y="3232150"/>
          <p14:tracePt t="61421" x="2066925" y="3232150"/>
          <p14:tracePt t="61471" x="2079625" y="3219450"/>
          <p14:tracePt t="61479" x="2090738" y="3219450"/>
          <p14:tracePt t="61492" x="2103438" y="3219450"/>
          <p14:tracePt t="61505" x="2127250" y="3208338"/>
          <p14:tracePt t="61521" x="2151063" y="3195638"/>
          <p14:tracePt t="61537" x="2174875" y="3195638"/>
          <p14:tracePt t="61554" x="2198688" y="3184525"/>
          <p14:tracePt t="61571" x="2222500" y="3171825"/>
          <p14:tracePt t="61588" x="2257425" y="3171825"/>
          <p14:tracePt t="61604" x="2292350" y="3160713"/>
          <p14:tracePt t="61620" x="2328863" y="3148013"/>
          <p14:tracePt t="61637" x="2352675" y="3148013"/>
          <p14:tracePt t="61654" x="2387600" y="3148013"/>
          <p14:tracePt t="61670" x="2411413" y="3148013"/>
          <p14:tracePt t="61687" x="2435225" y="3148013"/>
          <p14:tracePt t="61704" x="2482850" y="3148013"/>
          <p14:tracePt t="61720" x="2519363" y="3148013"/>
          <p14:tracePt t="61737" x="2566988" y="3148013"/>
          <p14:tracePt t="61754" x="2601913" y="3148013"/>
          <p14:tracePt t="61770" x="2638425" y="3160713"/>
          <p14:tracePt t="61787" x="2673350" y="3171825"/>
          <p14:tracePt t="61805" x="2720975" y="3171825"/>
          <p14:tracePt t="61821" x="2744788" y="3184525"/>
          <p14:tracePt t="61837" x="2792413" y="3184525"/>
          <p14:tracePt t="61854" x="2827338" y="3184525"/>
          <p14:tracePt t="61871" x="2874963" y="3184525"/>
          <p14:tracePt t="61887" x="2935288" y="3184525"/>
          <p14:tracePt t="61904" x="2959100" y="3184525"/>
          <p14:tracePt t="61920" x="2994025" y="3184525"/>
          <p14:tracePt t="61937" x="3041650" y="3184525"/>
          <p14:tracePt t="61954" x="3065463" y="3184525"/>
          <p14:tracePt t="61970" x="3113088" y="3171825"/>
          <p14:tracePt t="61987" x="3148013" y="3171825"/>
          <p14:tracePt t="61989" x="3171825" y="3171825"/>
          <p14:tracePt t="62004" x="3208338" y="3171825"/>
          <p14:tracePt t="62020" x="3290888" y="3171825"/>
          <p14:tracePt t="62037" x="3375025" y="3171825"/>
          <p14:tracePt t="62054" x="3505200" y="3171825"/>
          <p14:tracePt t="62071" x="3552825" y="3171825"/>
          <p14:tracePt t="62088" x="3600450" y="3171825"/>
          <p14:tracePt t="62104" x="3635375" y="3171825"/>
          <p14:tracePt t="62122" x="3683000" y="3171825"/>
          <p14:tracePt t="62138" x="3695700" y="3171825"/>
          <p14:tracePt t="62154" x="3706813" y="3171825"/>
          <p14:tracePt t="62170" x="3719513" y="3171825"/>
          <p14:tracePt t="62223" x="3730625" y="3171825"/>
          <p14:tracePt t="62401" x="3719513" y="3171825"/>
          <p14:tracePt t="62427" x="3706813" y="3171825"/>
          <p14:tracePt t="62455" x="3695700" y="3171825"/>
          <p14:tracePt t="62517" x="3695700" y="3160713"/>
          <p14:tracePt t="64535" x="3683000" y="3160713"/>
          <p14:tracePt t="64547" x="3671888" y="3160713"/>
          <p14:tracePt t="64557" x="3659188" y="3160713"/>
          <p14:tracePt t="64573" x="3635375" y="3160713"/>
          <p14:tracePt t="64589" x="3611563" y="3171825"/>
          <p14:tracePt t="64605" x="3576638" y="3184525"/>
          <p14:tracePt t="64621" x="3540125" y="3195638"/>
          <p14:tracePt t="64637" x="3516313" y="3195638"/>
          <p14:tracePt t="64654" x="3481388" y="3208338"/>
          <p14:tracePt t="64671" x="3468688" y="3208338"/>
          <p14:tracePt t="64687" x="3457575" y="3208338"/>
          <p14:tracePt t="64704" x="3444875" y="3208338"/>
          <p14:tracePt t="64721" x="3409950" y="3219450"/>
          <p14:tracePt t="64738" x="3314700" y="3219450"/>
          <p14:tracePt t="64753" x="3195638" y="3219450"/>
          <p14:tracePt t="64769" x="3100388" y="3219450"/>
          <p14:tracePt t="64787" x="3017838" y="3219450"/>
          <p14:tracePt t="64803" x="2946400" y="3219450"/>
          <p14:tracePt t="64820" x="2874963" y="3219450"/>
          <p14:tracePt t="64837" x="2840038" y="3219450"/>
          <p14:tracePt t="64853" x="2792413" y="3232150"/>
          <p14:tracePt t="64870" x="2755900" y="3232150"/>
          <p14:tracePt t="64887" x="2732088" y="3243263"/>
          <p14:tracePt t="64903" x="2697163" y="3255963"/>
          <p14:tracePt t="64920" x="2649538" y="3267075"/>
          <p14:tracePt t="64937" x="2601913" y="3279775"/>
          <p14:tracePt t="64954" x="2495550" y="3290888"/>
          <p14:tracePt t="64970" x="2435225" y="3290888"/>
          <p14:tracePt t="64987" x="2376488" y="3290888"/>
          <p14:tracePt t="65003" x="2328863" y="3290888"/>
          <p14:tracePt t="65020" x="2305050" y="3290888"/>
          <p14:tracePt t="65038" x="2257425" y="3290888"/>
          <p14:tracePt t="65055" x="2233613" y="3290888"/>
          <p14:tracePt t="65070" x="2222500" y="3290888"/>
          <p14:tracePt t="65087" x="2209800" y="3290888"/>
          <p14:tracePt t="65104" x="2198688" y="3290888"/>
          <p14:tracePt t="65136" x="2185988" y="3290888"/>
          <p14:tracePt t="65154" x="2151063" y="3290888"/>
          <p14:tracePt t="65170" x="2114550" y="3314700"/>
          <p14:tracePt t="65187" x="2090738" y="3314700"/>
          <p14:tracePt t="65203" x="2066925" y="3327400"/>
          <p14:tracePt t="65220" x="2055813" y="3327400"/>
          <p14:tracePt t="65237" x="2043113" y="3327400"/>
          <p14:tracePt t="65253" x="2032000" y="3338513"/>
          <p14:tracePt t="65271" x="2019300" y="3351213"/>
          <p14:tracePt t="65364" x="2032000" y="3351213"/>
          <p14:tracePt t="65380" x="2043113" y="3351213"/>
          <p14:tracePt t="65397" x="2055813" y="3351213"/>
          <p14:tracePt t="65404" x="2066925" y="3362325"/>
          <p14:tracePt t="65410" x="2090738" y="3362325"/>
          <p14:tracePt t="65420" x="2127250" y="3375025"/>
          <p14:tracePt t="65437" x="2198688" y="3375025"/>
          <p14:tracePt t="65454" x="2328863" y="3386138"/>
          <p14:tracePt t="65470" x="2459038" y="3398838"/>
          <p14:tracePt t="65487" x="2566988" y="3398838"/>
          <p14:tracePt t="65490" x="2614613" y="3398838"/>
          <p14:tracePt t="65504" x="2684463" y="3398838"/>
          <p14:tracePt t="65520" x="2755900" y="3409950"/>
          <p14:tracePt t="65537" x="2792413" y="3409950"/>
          <p14:tracePt t="65554" x="2827338" y="3409950"/>
          <p14:tracePt t="65570" x="2851150" y="3409950"/>
          <p14:tracePt t="65587" x="2887663" y="3398838"/>
          <p14:tracePt t="65604" x="2935288" y="3386138"/>
          <p14:tracePt t="65620" x="2970213" y="3386138"/>
          <p14:tracePt t="65637" x="3017838" y="3386138"/>
          <p14:tracePt t="65653" x="3100388" y="3386138"/>
          <p14:tracePt t="65670" x="3208338" y="3386138"/>
          <p14:tracePt t="65687" x="3290888" y="3386138"/>
          <p14:tracePt t="65703" x="3351213" y="3386138"/>
          <p14:tracePt t="65720" x="3409950" y="3386138"/>
          <p14:tracePt t="65737" x="3444875" y="3386138"/>
          <p14:tracePt t="65753" x="3468688" y="3375025"/>
          <p14:tracePt t="65770" x="3505200" y="3375025"/>
          <p14:tracePt t="65786" x="3540125" y="3375025"/>
          <p14:tracePt t="65803" x="3563938" y="3375025"/>
          <p14:tracePt t="65821" x="3611563" y="3362325"/>
          <p14:tracePt t="65837" x="3624263" y="3362325"/>
          <p14:tracePt t="65853" x="3648075" y="3362325"/>
          <p14:tracePt t="65872" x="3659188" y="3362325"/>
          <p14:tracePt t="65931" x="3648075" y="3362325"/>
          <p14:tracePt t="65956" x="3635375" y="3362325"/>
          <p14:tracePt t="65971" x="3624263" y="3362325"/>
          <p14:tracePt t="65978" x="3611563" y="3362325"/>
          <p14:tracePt t="65988" x="3600450" y="3362325"/>
          <p14:tracePt t="66004" x="3563938" y="3386138"/>
          <p14:tracePt t="66022" x="3529013" y="3386138"/>
          <p14:tracePt t="66039" x="3481388" y="3409950"/>
          <p14:tracePt t="66055" x="3468688" y="3409950"/>
          <p14:tracePt t="66072" x="3457575" y="3409950"/>
          <p14:tracePt t="66088" x="3457575" y="3422650"/>
          <p14:tracePt t="66105" x="3433763" y="3433763"/>
          <p14:tracePt t="66121" x="3421063" y="3433763"/>
          <p14:tracePt t="66137" x="3386138" y="3457575"/>
          <p14:tracePt t="66154" x="3327400" y="3468688"/>
          <p14:tracePt t="66171" x="3124200" y="3505200"/>
          <p14:tracePt t="66187" x="2970213" y="3529013"/>
          <p14:tracePt t="66204" x="2840038" y="3552825"/>
          <p14:tracePt t="66220" x="2720975" y="3576638"/>
          <p14:tracePt t="66237" x="2601913" y="3600450"/>
          <p14:tracePt t="66254" x="2554288" y="3611563"/>
          <p14:tracePt t="66270" x="2506663" y="3624263"/>
          <p14:tracePt t="66288" x="2459038" y="3659188"/>
          <p14:tracePt t="66305" x="2424113" y="3683000"/>
          <p14:tracePt t="66321" x="2387600" y="3719513"/>
          <p14:tracePt t="66338" x="2363788" y="3754438"/>
          <p14:tracePt t="66353" x="2328863" y="3778250"/>
          <p14:tracePt t="66369" x="2292350" y="3814763"/>
          <p14:tracePt t="66386" x="2257425" y="3836988"/>
          <p14:tracePt t="66402" x="2222500" y="3873500"/>
          <p14:tracePt t="66419" x="2162175" y="3921125"/>
          <p14:tracePt t="66436" x="2114550" y="3932238"/>
          <p14:tracePt t="66452" x="2019300" y="3956050"/>
          <p14:tracePt t="66469" x="1936750" y="3956050"/>
          <p14:tracePt t="66487" x="1878013" y="3956050"/>
          <p14:tracePt t="66489" x="1854200" y="3956050"/>
          <p14:tracePt t="66504" x="1806575" y="3956050"/>
          <p14:tracePt t="66522" x="1758950" y="3956050"/>
          <p14:tracePt t="66538" x="1735138" y="3956050"/>
          <p14:tracePt t="66554" x="1687513" y="3944938"/>
          <p14:tracePt t="66571" x="1651000" y="3944938"/>
          <p14:tracePt t="66588" x="1627188" y="3932238"/>
          <p14:tracePt t="66605" x="1568450" y="3921125"/>
          <p14:tracePt t="66621" x="1520825" y="3908425"/>
          <p14:tracePt t="66637" x="1485900" y="3897313"/>
          <p14:tracePt t="66654" x="1438275" y="3884613"/>
          <p14:tracePt t="66670" x="1401763" y="3873500"/>
          <p14:tracePt t="66687" x="1366838" y="3860800"/>
          <p14:tracePt t="66704" x="1343025" y="3860800"/>
          <p14:tracePt t="66720" x="1319213" y="3836988"/>
          <p14:tracePt t="66738" x="1282700" y="3825875"/>
          <p14:tracePt t="66753" x="1282700" y="3814763"/>
          <p14:tracePt t="66769" x="1282700" y="3802063"/>
          <p14:tracePt t="66786" x="1282700" y="3767138"/>
          <p14:tracePt t="66804" x="1295400" y="3754438"/>
          <p14:tracePt t="66820" x="1319213" y="3719513"/>
          <p14:tracePt t="66837" x="1354138" y="3648075"/>
          <p14:tracePt t="66853" x="1438275" y="3505200"/>
          <p14:tracePt t="66870" x="1497013" y="3375025"/>
          <p14:tracePt t="66886" x="1568450" y="3290888"/>
          <p14:tracePt t="66903" x="1651000" y="3232150"/>
          <p14:tracePt t="66920" x="1746250" y="3184525"/>
          <p14:tracePt t="66937" x="1865313" y="3124200"/>
          <p14:tracePt t="66954" x="1936750" y="3089275"/>
          <p14:tracePt t="66971" x="2032000" y="3041650"/>
          <p14:tracePt t="66986" x="2162175" y="2994025"/>
          <p14:tracePt t="67003" x="2305050" y="2922588"/>
          <p14:tracePt t="67019" x="2400300" y="2887663"/>
          <p14:tracePt t="67036" x="2459038" y="2851150"/>
          <p14:tracePt t="67053" x="2495550" y="2827338"/>
          <p14:tracePt t="67088" x="2495550" y="2816225"/>
          <p14:tracePt t="67106" x="2482850" y="2816225"/>
          <p14:tracePt t="67121" x="2471738" y="2816225"/>
          <p14:tracePt t="67137" x="2459038" y="2816225"/>
          <p14:tracePt t="67153" x="2435225" y="2816225"/>
          <p14:tracePt t="67170" x="2411413" y="2827338"/>
          <p14:tracePt t="67186" x="2292350" y="2911475"/>
          <p14:tracePt t="67203" x="2185988" y="3006725"/>
          <p14:tracePt t="67219" x="2079625" y="3100388"/>
          <p14:tracePt t="67236" x="1995488" y="3219450"/>
          <p14:tracePt t="67253" x="1960563" y="3303588"/>
          <p14:tracePt t="67269" x="1936750" y="3362325"/>
          <p14:tracePt t="67286" x="1936750" y="3409950"/>
          <p14:tracePt t="67304" x="1936750" y="3457575"/>
          <p14:tracePt t="67320" x="1971675" y="3492500"/>
          <p14:tracePt t="67336" x="2008188" y="3529013"/>
          <p14:tracePt t="67354" x="2055813" y="3563938"/>
          <p14:tracePt t="67370" x="2127250" y="3587750"/>
          <p14:tracePt t="67387" x="2246313" y="3624263"/>
          <p14:tracePt t="67403" x="2424113" y="3648075"/>
          <p14:tracePt t="67420" x="2638425" y="3659188"/>
          <p14:tracePt t="67436" x="2827338" y="3671888"/>
          <p14:tracePt t="67453" x="3017838" y="3671888"/>
          <p14:tracePt t="67469" x="3184525" y="3671888"/>
          <p14:tracePt t="67485" x="3351213" y="3671888"/>
          <p14:tracePt t="67502" x="3398838" y="3659188"/>
          <p14:tracePt t="67519" x="3421063" y="3659188"/>
          <p14:tracePt t="67536" x="3444875" y="3659188"/>
          <p14:tracePt t="67552" x="3457575" y="3659188"/>
          <p14:tracePt t="67570" x="3481388" y="3659188"/>
          <p14:tracePt t="67586" x="3505200" y="3671888"/>
          <p14:tracePt t="67602" x="3552825" y="3695700"/>
          <p14:tracePt t="67619" x="3587750" y="3719513"/>
          <p14:tracePt t="67636" x="3611563" y="3730625"/>
          <p14:tracePt t="67652" x="3635375" y="3743325"/>
          <p14:tracePt t="67669" x="3659188" y="3743325"/>
          <p14:tracePt t="67748" x="3671888" y="3743325"/>
          <p14:tracePt t="67756" x="3706813" y="3719513"/>
          <p14:tracePt t="67768" x="3730625" y="3719513"/>
          <p14:tracePt t="67789" x="3921125" y="3648075"/>
          <p14:tracePt t="67805" x="4051300" y="3600450"/>
          <p14:tracePt t="67820" x="4194175" y="3552825"/>
          <p14:tracePt t="67837" x="4300538" y="3516313"/>
          <p14:tracePt t="67853" x="4324350" y="3481388"/>
          <p14:tracePt t="67869" x="4360863" y="3457575"/>
          <p14:tracePt t="67886" x="4360863" y="3444875"/>
          <p14:tracePt t="67930" x="4348163" y="3444875"/>
          <p14:tracePt t="67938" x="4337050" y="3444875"/>
          <p14:tracePt t="67946" x="4324350" y="3457575"/>
          <p14:tracePt t="67954" x="4300538" y="3468688"/>
          <p14:tracePt t="67970" x="4265613" y="3516313"/>
          <p14:tracePt t="67986" x="4229100" y="3552825"/>
          <p14:tracePt t="68003" x="4194175" y="3587750"/>
          <p14:tracePt t="68020" x="4157663" y="3611563"/>
          <p14:tracePt t="68036" x="4122738" y="3648075"/>
          <p14:tracePt t="68054" x="4087813" y="3695700"/>
          <p14:tracePt t="68071" x="4064000" y="3730625"/>
          <p14:tracePt t="68087" x="4051300" y="3767138"/>
          <p14:tracePt t="68103" x="4040188" y="3790950"/>
          <p14:tracePt t="68120" x="4027488" y="3814763"/>
          <p14:tracePt t="68136" x="4003675" y="3825875"/>
          <p14:tracePt t="68153" x="3968750" y="3836988"/>
          <p14:tracePt t="68170" x="3921125" y="3860800"/>
          <p14:tracePt t="68186" x="3897313" y="3884613"/>
          <p14:tracePt t="68203" x="3860800" y="3884613"/>
          <p14:tracePt t="68220" x="3802063" y="3884613"/>
          <p14:tracePt t="68236" x="3683000" y="3897313"/>
          <p14:tracePt t="68253" x="3563938" y="3897313"/>
          <p14:tracePt t="68269" x="3409950" y="3897313"/>
          <p14:tracePt t="68288" x="3171825" y="3860800"/>
          <p14:tracePt t="68304" x="3028950" y="3825875"/>
          <p14:tracePt t="68320" x="2946400" y="3802063"/>
          <p14:tracePt t="68337" x="2874963" y="3802063"/>
          <p14:tracePt t="68353" x="2827338" y="3778250"/>
          <p14:tracePt t="68370" x="2755900" y="3767138"/>
          <p14:tracePt t="68386" x="2660650" y="3754438"/>
          <p14:tracePt t="68403" x="2543175" y="3754438"/>
          <p14:tracePt t="68420" x="2424113" y="3754438"/>
          <p14:tracePt t="68436" x="2305050" y="3754438"/>
          <p14:tracePt t="68453" x="2222500" y="3754438"/>
          <p14:tracePt t="68470" x="2162175" y="3754438"/>
          <p14:tracePt t="68486" x="2114550" y="3754438"/>
          <p14:tracePt t="68488" x="2090738" y="3754438"/>
          <p14:tracePt t="68502" x="2066925" y="3743325"/>
          <p14:tracePt t="68519" x="2032000" y="3743325"/>
          <p14:tracePt t="68536" x="1995488" y="3743325"/>
          <p14:tracePt t="68552" x="1912938" y="3730625"/>
          <p14:tracePt t="68570" x="1865313" y="3730625"/>
          <p14:tracePt t="68586" x="1830388" y="3730625"/>
          <p14:tracePt t="68603" x="1793875" y="3730625"/>
          <p14:tracePt t="68620" x="1735138" y="3730625"/>
          <p14:tracePt t="68636" x="1687513" y="3730625"/>
          <p14:tracePt t="68654" x="1616075" y="3730625"/>
          <p14:tracePt t="68671" x="1555750" y="3730625"/>
          <p14:tracePt t="68687" x="1497013" y="3743325"/>
          <p14:tracePt t="68704" x="1449388" y="3743325"/>
          <p14:tracePt t="68721" x="1414463" y="3743325"/>
          <p14:tracePt t="68738" x="1366838" y="3754438"/>
          <p14:tracePt t="68752" x="1343025" y="3754438"/>
          <p14:tracePt t="68769" x="1330325" y="3754438"/>
          <p14:tracePt t="68786" x="1306513" y="3754438"/>
          <p14:tracePt t="68802" x="1295400" y="3767138"/>
          <p14:tracePt t="68820" x="1282700" y="3767138"/>
          <p14:tracePt t="68836" x="1271588" y="3778250"/>
          <p14:tracePt t="68853" x="1247775" y="3778250"/>
          <p14:tracePt t="68869" x="1235075" y="3778250"/>
          <p14:tracePt t="68956" x="1247775" y="3778250"/>
          <p14:tracePt t="68964" x="1247775" y="3767138"/>
          <p14:tracePt t="68973" x="1271588" y="3767138"/>
          <p14:tracePt t="68988" x="1330325" y="3730625"/>
          <p14:tracePt t="69004" x="1473200" y="3695700"/>
          <p14:tracePt t="69022" x="1651000" y="3683000"/>
          <p14:tracePt t="69039" x="1806575" y="3683000"/>
          <p14:tracePt t="69055" x="2032000" y="3683000"/>
          <p14:tracePt t="69072" x="2151063" y="3695700"/>
          <p14:tracePt t="69088" x="2246313" y="3695700"/>
          <p14:tracePt t="69103" x="2281238" y="3695700"/>
          <p14:tracePt t="69120" x="2316163" y="3695700"/>
          <p14:tracePt t="69136" x="2352675" y="3683000"/>
          <p14:tracePt t="69153" x="2387600" y="3683000"/>
          <p14:tracePt t="69169" x="2447925" y="3648075"/>
          <p14:tracePt t="69186" x="2543175" y="3635375"/>
          <p14:tracePt t="69203" x="2638425" y="3600450"/>
          <p14:tracePt t="69219" x="2708275" y="3587750"/>
          <p14:tracePt t="69236" x="2768600" y="3587750"/>
          <p14:tracePt t="69253" x="2827338" y="3576638"/>
          <p14:tracePt t="69269" x="2874963" y="3563938"/>
          <p14:tracePt t="69286" x="2898775" y="3552825"/>
          <p14:tracePt t="69303" x="2946400" y="3540125"/>
          <p14:tracePt t="69351" x="2946400" y="3529013"/>
          <p14:tracePt t="69394" x="2935288" y="3529013"/>
          <p14:tracePt t="69436" x="2922588" y="3529013"/>
          <p14:tracePt t="69468" x="2911475" y="3529013"/>
          <p14:tracePt t="69478" x="2911475" y="3540125"/>
          <p14:tracePt t="69487" x="2887663" y="3552825"/>
          <p14:tracePt t="69504" x="2840038" y="3587750"/>
          <p14:tracePt t="69521" x="2803525" y="3624263"/>
          <p14:tracePt t="69538" x="2779713" y="3648075"/>
          <p14:tracePt t="69553" x="2744788" y="3683000"/>
          <p14:tracePt t="69569" x="2708275" y="3706813"/>
          <p14:tracePt t="69586" x="2673350" y="3743325"/>
          <p14:tracePt t="69602" x="2638425" y="3778250"/>
          <p14:tracePt t="69619" x="2590800" y="3814763"/>
          <p14:tracePt t="69636" x="2519363" y="3873500"/>
          <p14:tracePt t="69652" x="2447925" y="3897313"/>
          <p14:tracePt t="69669" x="2400300" y="3921125"/>
          <p14:tracePt t="69685" x="2352675" y="3944938"/>
          <p14:tracePt t="69702" x="2305050" y="3968750"/>
          <p14:tracePt t="69719" x="2268538" y="3979863"/>
          <p14:tracePt t="69737" x="2233613" y="4003675"/>
          <p14:tracePt t="69753" x="2138363" y="4027488"/>
          <p14:tracePt t="69769" x="2079625" y="4027488"/>
          <p14:tracePt t="69785" x="2008188" y="4027488"/>
          <p14:tracePt t="69802" x="1924050" y="4040188"/>
          <p14:tracePt t="69819" x="1854200" y="4040188"/>
          <p14:tracePt t="69836" x="1817688" y="4051300"/>
          <p14:tracePt t="69852" x="1793875" y="4051300"/>
          <p14:tracePt t="69869" x="1758950" y="4064000"/>
          <p14:tracePt t="69886" x="1711325" y="4075113"/>
          <p14:tracePt t="69903" x="1687513" y="4087813"/>
          <p14:tracePt t="69919" x="1651000" y="4098925"/>
          <p14:tracePt t="69936" x="1627188" y="4111625"/>
          <p14:tracePt t="69953" x="1579563" y="4122738"/>
          <p14:tracePt t="69970" x="1544638" y="4135438"/>
          <p14:tracePt t="69986" x="1520825" y="4135438"/>
          <p14:tracePt t="70003" x="1497013" y="4135438"/>
          <p14:tracePt t="70020" x="1473200" y="4146550"/>
          <p14:tracePt t="70036" x="1462088" y="4146550"/>
          <p14:tracePt t="70053" x="1449388" y="4146550"/>
          <p14:tracePt t="70071" x="1425575" y="4159250"/>
          <p14:tracePt t="70086" x="1425575" y="4170363"/>
          <p14:tracePt t="70103" x="1414463" y="4170363"/>
          <p14:tracePt t="70138" x="1390650" y="4170363"/>
          <p14:tracePt t="70152" x="1390650" y="4183063"/>
          <p14:tracePt t="70169" x="1377950" y="4183063"/>
          <p14:tracePt t="70215" x="1366838" y="4183063"/>
          <p14:tracePt t="70244" x="1354138" y="4194175"/>
          <p14:tracePt t="70262" x="1343025" y="4194175"/>
          <p14:tracePt t="70271" x="1330325" y="4194175"/>
          <p14:tracePt t="70289" x="1319213" y="4194175"/>
          <p14:tracePt t="70304" x="1306513" y="4194175"/>
          <p14:tracePt t="70326" x="1295400" y="4183063"/>
          <p14:tracePt t="70336" x="1282700" y="4183063"/>
          <p14:tracePt t="70342" x="1271588" y="4183063"/>
          <p14:tracePt t="70352" x="1271588" y="4170363"/>
          <p14:tracePt t="70369" x="1247775" y="4159250"/>
          <p14:tracePt t="70403" x="1235075" y="4146550"/>
          <p14:tracePt t="70471" x="1235075" y="4135438"/>
          <p14:tracePt t="70505" x="1235075" y="4122738"/>
          <p14:tracePt t="70513" x="1235075" y="4111625"/>
          <p14:tracePt t="70523" x="1235075" y="4098925"/>
          <p14:tracePt t="70535" x="1247775" y="4098925"/>
          <p14:tracePt t="70552" x="1247775" y="4075113"/>
          <p14:tracePt t="70569" x="1258888" y="4064000"/>
          <p14:tracePt t="70585" x="1271588" y="4051300"/>
          <p14:tracePt t="70602" x="1271588" y="4040188"/>
          <p14:tracePt t="70618" x="1282700" y="4027488"/>
          <p14:tracePt t="70635" x="1282700" y="4016375"/>
          <p14:tracePt t="70652" x="1282700" y="4003675"/>
          <p14:tracePt t="70668" x="1295400" y="3992563"/>
          <p14:tracePt t="70684" x="1306513" y="3992563"/>
          <p14:tracePt t="70702" x="1306513" y="3968750"/>
          <p14:tracePt t="70737" x="1319213" y="3968750"/>
          <p14:tracePt t="70753" x="1319213" y="3956050"/>
          <p14:tracePt t="70814" x="1330325" y="3944938"/>
          <p14:tracePt t="70853" x="1343025" y="3932238"/>
          <p14:tracePt t="70864" x="1354138" y="3932238"/>
          <p14:tracePt t="70872" x="1354138" y="3921125"/>
          <p14:tracePt t="70905" x="1366838" y="3921125"/>
          <p14:tracePt t="71426" x="1354138" y="3921125"/>
          <p14:tracePt t="71543" x="1366838" y="3908425"/>
          <p14:tracePt t="71555" x="1377950" y="3908425"/>
          <p14:tracePt t="71563" x="1390650" y="3908425"/>
          <p14:tracePt t="71571" x="1401763" y="3908425"/>
          <p14:tracePt t="71586" x="1425575" y="3908425"/>
          <p14:tracePt t="71602" x="1449388" y="3897313"/>
          <p14:tracePt t="71622" x="1485900" y="3884613"/>
          <p14:tracePt t="71635" x="1509713" y="3884613"/>
          <p14:tracePt t="71651" x="1544638" y="3884613"/>
          <p14:tracePt t="71668" x="1568450" y="3884613"/>
          <p14:tracePt t="71685" x="1579563" y="3884613"/>
          <p14:tracePt t="71702" x="1603375" y="3884613"/>
          <p14:tracePt t="71718" x="1616075" y="3884613"/>
          <p14:tracePt t="71734" x="1639888" y="3884613"/>
          <p14:tracePt t="71753" x="1651000" y="3884613"/>
          <p14:tracePt t="71768" x="1674813" y="3884613"/>
          <p14:tracePt t="71788" x="1698625" y="3884613"/>
          <p14:tracePt t="71805" x="1722438" y="3884613"/>
          <p14:tracePt t="71821" x="1746250" y="3884613"/>
          <p14:tracePt t="71837" x="1770063" y="3873500"/>
          <p14:tracePt t="71853" x="1793875" y="3873500"/>
          <p14:tracePt t="71870" x="1817688" y="3860800"/>
          <p14:tracePt t="71885" x="1841500" y="3860800"/>
          <p14:tracePt t="71901" x="1865313" y="3860800"/>
          <p14:tracePt t="71918" x="1900238" y="3849688"/>
          <p14:tracePt t="71935" x="1924050" y="3849688"/>
          <p14:tracePt t="71952" x="1984375" y="3849688"/>
          <p14:tracePt t="71968" x="2019300" y="3849688"/>
          <p14:tracePt t="71985" x="2043113" y="3849688"/>
          <p14:tracePt t="72001" x="2079625" y="3849688"/>
          <p14:tracePt t="72018" x="2103438" y="3849688"/>
          <p14:tracePt t="72034" x="2127250" y="3849688"/>
          <p14:tracePt t="72051" x="2151063" y="3849688"/>
          <p14:tracePt t="72085" x="2174875" y="3849688"/>
          <p14:tracePt t="72102" x="2222500" y="3849688"/>
          <p14:tracePt t="72118" x="2257425" y="3849688"/>
          <p14:tracePt t="72135" x="2281238" y="3849688"/>
          <p14:tracePt t="72151" x="2316163" y="3849688"/>
          <p14:tracePt t="72168" x="2339975" y="3849688"/>
          <p14:tracePt t="72185" x="2376488" y="3849688"/>
          <p14:tracePt t="72201" x="2411413" y="3849688"/>
          <p14:tracePt t="72218" x="2447925" y="3849688"/>
          <p14:tracePt t="72234" x="2482850" y="3849688"/>
          <p14:tracePt t="72251" x="2519363" y="3849688"/>
          <p14:tracePt t="72268" x="2543175" y="3849688"/>
          <p14:tracePt t="72284" x="2566988" y="3849688"/>
          <p14:tracePt t="72301" x="2590800" y="3849688"/>
          <p14:tracePt t="72318" x="2625725" y="3849688"/>
          <p14:tracePt t="72335" x="2673350" y="3849688"/>
          <p14:tracePt t="72352" x="2697163" y="3849688"/>
          <p14:tracePt t="72368" x="2732088" y="3849688"/>
          <p14:tracePt t="72384" x="2755900" y="3849688"/>
          <p14:tracePt t="72401" x="2768600" y="3849688"/>
          <p14:tracePt t="72418" x="2779713" y="3849688"/>
          <p14:tracePt t="72434" x="2792413" y="3849688"/>
          <p14:tracePt t="72451" x="2803525" y="3849688"/>
          <p14:tracePt t="72467" x="2816225" y="3849688"/>
          <p14:tracePt t="72485" x="2840038" y="3836988"/>
          <p14:tracePt t="72501" x="2863850" y="3836988"/>
          <p14:tracePt t="72518" x="2874963" y="3836988"/>
          <p14:tracePt t="72535" x="2887663" y="3836988"/>
          <p14:tracePt t="72551" x="2911475" y="3836988"/>
          <p14:tracePt t="72570" x="2946400" y="3836988"/>
          <p14:tracePt t="72585" x="2970213" y="3836988"/>
          <p14:tracePt t="72602" x="2994025" y="3836988"/>
          <p14:tracePt t="72618" x="3017838" y="3836988"/>
          <p14:tracePt t="72635" x="3052763" y="3836988"/>
          <p14:tracePt t="72651" x="3100388" y="3836988"/>
          <p14:tracePt t="72668" x="3124200" y="3836988"/>
          <p14:tracePt t="72684" x="3148013" y="3836988"/>
          <p14:tracePt t="72700" x="3160713" y="3836988"/>
          <p14:tracePt t="73222" x="3171825" y="3836988"/>
          <p14:tracePt t="73284" x="3171825" y="3849688"/>
          <p14:tracePt t="73292" x="3160713" y="3849688"/>
          <p14:tracePt t="73302" x="3148013" y="3849688"/>
          <p14:tracePt t="73319" x="3124200" y="3849688"/>
          <p14:tracePt t="73336" x="3100388" y="3873500"/>
          <p14:tracePt t="73352" x="3065463" y="3897313"/>
          <p14:tracePt t="73370" x="3017838" y="3908425"/>
          <p14:tracePt t="73386" x="2982913" y="3908425"/>
          <p14:tracePt t="73402" x="2959100" y="3921125"/>
          <p14:tracePt t="73418" x="2874963" y="3932238"/>
          <p14:tracePt t="73436" x="2744788" y="3944938"/>
          <p14:tracePt t="73451" x="2649538" y="3956050"/>
          <p14:tracePt t="73468" x="2566988" y="3956050"/>
          <p14:tracePt t="73485" x="2506663" y="3968750"/>
          <p14:tracePt t="73488" x="2482850" y="3968750"/>
          <p14:tracePt t="73502" x="2435225" y="3992563"/>
          <p14:tracePt t="73519" x="2376488" y="3992563"/>
          <p14:tracePt t="73535" x="2305050" y="4003675"/>
          <p14:tracePt t="73551" x="2209800" y="4003675"/>
          <p14:tracePt t="73568" x="2114550" y="4003675"/>
          <p14:tracePt t="73586" x="2055813" y="4003675"/>
          <p14:tracePt t="73603" x="1995488" y="4003675"/>
          <p14:tracePt t="73619" x="1960563" y="4016375"/>
          <p14:tracePt t="73635" x="1924050" y="4040188"/>
          <p14:tracePt t="73652" x="1878013" y="4075113"/>
          <p14:tracePt t="73668" x="1806575" y="4122738"/>
          <p14:tracePt t="73685" x="1722438" y="4159250"/>
          <p14:tracePt t="73702" x="1579563" y="4205288"/>
          <p14:tracePt t="73718" x="1449388" y="4252913"/>
          <p14:tracePt t="73735" x="1258888" y="4313238"/>
          <p14:tracePt t="73751" x="1211263" y="4348163"/>
          <p14:tracePt t="73767" x="1176338" y="4371975"/>
          <p14:tracePt t="73801" x="1163638" y="4371975"/>
          <p14:tracePt t="73820" x="1152525" y="4371975"/>
          <p14:tracePt t="73835" x="1152525" y="4384675"/>
          <p14:tracePt t="73853" x="1117600" y="4384675"/>
          <p14:tracePt t="73869" x="1093788" y="4384675"/>
          <p14:tracePt t="73885" x="1057275" y="4384675"/>
          <p14:tracePt t="73902" x="1033463" y="4384675"/>
          <p14:tracePt t="73919" x="998538" y="4371975"/>
          <p14:tracePt t="73970" x="998538" y="4360863"/>
          <p14:tracePt t="73976" x="998538" y="4348163"/>
          <p14:tracePt t="73985" x="998538" y="4337050"/>
          <p14:tracePt t="74001" x="1033463" y="4300538"/>
          <p14:tracePt t="74018" x="1069975" y="4252913"/>
          <p14:tracePt t="74035" x="1104900" y="4205288"/>
          <p14:tracePt t="74052" x="1163638" y="4146550"/>
          <p14:tracePt t="74070" x="1187450" y="4111625"/>
          <p14:tracePt t="74085" x="1200150" y="4098925"/>
          <p14:tracePt t="74102" x="1211263" y="4098925"/>
          <p14:tracePt t="74119" x="1211263" y="4087813"/>
          <p14:tracePt t="74135" x="1200150" y="4087813"/>
          <p14:tracePt t="74152" x="1187450" y="4087813"/>
          <p14:tracePt t="74168" x="1176338" y="4087813"/>
          <p14:tracePt t="74185" x="1163638" y="4087813"/>
          <p14:tracePt t="74209" x="1152525" y="4087813"/>
          <p14:tracePt t="74465" x="1152525" y="4075113"/>
          <p14:tracePt t="74474" x="1163638" y="4075113"/>
          <p14:tracePt t="74496" x="1176338" y="4075113"/>
          <p14:tracePt t="74516" x="1200150" y="4064000"/>
          <p14:tracePt t="74531" x="1223963" y="4064000"/>
          <p14:tracePt t="74540" x="1247775" y="4064000"/>
          <p14:tracePt t="74552" x="1306513" y="4051300"/>
          <p14:tracePt t="74568" x="1354138" y="4051300"/>
          <p14:tracePt t="74585" x="1377950" y="4051300"/>
          <p14:tracePt t="74602" x="1401763" y="4051300"/>
          <p14:tracePt t="74678" x="1425575" y="4051300"/>
          <p14:tracePt t="74685" x="1449388" y="4051300"/>
          <p14:tracePt t="74702" x="1497013" y="4040188"/>
          <p14:tracePt t="74719" x="1555750" y="4040188"/>
          <p14:tracePt t="74735" x="1603375" y="4040188"/>
          <p14:tracePt t="74750" x="1639888" y="4040188"/>
          <p14:tracePt t="74767" x="1674813" y="4040188"/>
          <p14:tracePt t="74783" x="1711325" y="4040188"/>
          <p14:tracePt t="74800" x="1758950" y="4027488"/>
          <p14:tracePt t="74817" x="1793875" y="4027488"/>
          <p14:tracePt t="74834" x="1817688" y="4016375"/>
          <p14:tracePt t="74851" x="1841500" y="4016375"/>
          <p14:tracePt t="74868" x="1878013" y="4016375"/>
          <p14:tracePt t="74884" x="1912938" y="4016375"/>
          <p14:tracePt t="74901" x="1960563" y="4016375"/>
          <p14:tracePt t="74917" x="1984375" y="4016375"/>
          <p14:tracePt t="74934" x="2019300" y="4016375"/>
          <p14:tracePt t="74950" x="2043113" y="4016375"/>
          <p14:tracePt t="74967" x="2090738" y="4016375"/>
          <p14:tracePt t="74984" x="2138363" y="4016375"/>
          <p14:tracePt t="74986" x="2162175" y="4016375"/>
          <p14:tracePt t="75001" x="2185988" y="4016375"/>
          <p14:tracePt t="75018" x="2268538" y="4003675"/>
          <p14:tracePt t="75035" x="2328863" y="4003675"/>
          <p14:tracePt t="75053" x="2387600" y="4003675"/>
          <p14:tracePt t="75069" x="2435225" y="4003675"/>
          <p14:tracePt t="75086" x="2471738" y="4003675"/>
          <p14:tracePt t="75102" x="2506663" y="4003675"/>
          <p14:tracePt t="75119" x="2566988" y="4003675"/>
          <p14:tracePt t="75136" x="2601913" y="4003675"/>
          <p14:tracePt t="75152" x="2649538" y="4003675"/>
          <p14:tracePt t="75168" x="2697163" y="4003675"/>
          <p14:tracePt t="75185" x="2755900" y="4003675"/>
          <p14:tracePt t="75202" x="2803525" y="4027488"/>
          <p14:tracePt t="75218" x="2851150" y="4051300"/>
          <p14:tracePt t="75235" x="2922588" y="4075113"/>
          <p14:tracePt t="75252" x="2994025" y="4098925"/>
          <p14:tracePt t="75268" x="3041650" y="4111625"/>
          <p14:tracePt t="75285" x="3076575" y="4122738"/>
          <p14:tracePt t="75302" x="3100388" y="4122738"/>
          <p14:tracePt t="75320" x="3148013" y="4122738"/>
          <p14:tracePt t="75336" x="3184525" y="4122738"/>
          <p14:tracePt t="75352" x="3195638" y="4122738"/>
          <p14:tracePt t="75368" x="3219450" y="4122738"/>
          <p14:tracePt t="75386" x="3232150" y="4122738"/>
          <p14:tracePt t="75402" x="3255963" y="4122738"/>
          <p14:tracePt t="75418" x="3267075" y="4122738"/>
          <p14:tracePt t="75508" x="3267075" y="4135438"/>
          <p14:tracePt t="75531" x="3255963" y="4159250"/>
          <p14:tracePt t="75539" x="3232150" y="4183063"/>
          <p14:tracePt t="75553" x="3195638" y="4252913"/>
          <p14:tracePt t="75569" x="3160713" y="4348163"/>
          <p14:tracePt t="75586" x="3113088" y="4432300"/>
          <p14:tracePt t="75602" x="3100388" y="4527550"/>
          <p14:tracePt t="75619" x="3089275" y="4633913"/>
          <p14:tracePt t="75635" x="3065463" y="4705350"/>
          <p14:tracePt t="75652" x="3065463" y="4776788"/>
          <p14:tracePt t="75668" x="3065463" y="4859338"/>
          <p14:tracePt t="75685" x="3100388" y="5037138"/>
          <p14:tracePt t="75701" x="3148013" y="5168900"/>
          <p14:tracePt t="75719" x="3184525" y="5311775"/>
          <p14:tracePt t="75735" x="3232150" y="5441950"/>
          <p14:tracePt t="75750" x="3279775" y="5584825"/>
          <p14:tracePt t="75767" x="3314700" y="5715000"/>
          <p14:tracePt t="75783" x="3351213" y="5857875"/>
          <p14:tracePt t="75800" x="3421063" y="6048375"/>
          <p14:tracePt t="75816" x="3444875" y="6118225"/>
          <p14:tracePt t="75833" x="3468688" y="6154738"/>
          <p14:tracePt t="75850" x="3481388" y="6154738"/>
          <p14:tracePt t="75884" x="3516313" y="6142038"/>
          <p14:tracePt t="75902" x="3563938" y="6096000"/>
          <p14:tracePt t="75918" x="3587750" y="6059488"/>
          <p14:tracePt t="75935" x="3624263" y="6024563"/>
          <p14:tracePt t="75951" x="3659188" y="5988050"/>
          <p14:tracePt t="75967" x="3695700" y="5892800"/>
          <p14:tracePt t="75983" x="3754438" y="5786438"/>
          <p14:tracePt t="75986" x="3802063" y="5715000"/>
          <p14:tracePt t="76000" x="3849688" y="5643563"/>
          <p14:tracePt t="76017" x="3921125" y="5500688"/>
          <p14:tracePt t="76034" x="3979863" y="5381625"/>
          <p14:tracePt t="76050" x="4016375" y="5322888"/>
          <p14:tracePt t="76071" x="4064000" y="5240338"/>
          <p14:tracePt t="76084" x="4075113" y="5180013"/>
          <p14:tracePt t="76101" x="4122738" y="5037138"/>
          <p14:tracePt t="76118" x="4194175" y="4835525"/>
          <p14:tracePt t="76134" x="4205288" y="4705350"/>
          <p14:tracePt t="76151" x="4181475" y="4562475"/>
          <p14:tracePt t="76167" x="4146550" y="4456113"/>
          <p14:tracePt t="76187" x="4098925" y="4337050"/>
          <p14:tracePt t="76200" x="4051300" y="4217988"/>
          <p14:tracePt t="76216" x="4016375" y="4122738"/>
          <p14:tracePt t="76234" x="3968750" y="4051300"/>
          <p14:tracePt t="76251" x="3921125" y="3979863"/>
          <p14:tracePt t="76266" x="3884613" y="3944938"/>
          <p14:tracePt t="76283" x="3849688" y="3897313"/>
          <p14:tracePt t="76301" x="3813175" y="3860800"/>
          <p14:tracePt t="76316" x="3778250" y="3825875"/>
          <p14:tracePt t="76334" x="3695700" y="3778250"/>
          <p14:tracePt t="76350" x="3576638" y="3730625"/>
          <p14:tracePt t="76367" x="3351213" y="3671888"/>
          <p14:tracePt t="76384" x="3171825" y="3624263"/>
          <p14:tracePt t="76400" x="2982913" y="3600450"/>
          <p14:tracePt t="76417" x="2779713" y="3576638"/>
          <p14:tracePt t="76433" x="2578100" y="3563938"/>
          <p14:tracePt t="76450" x="2376488" y="3563938"/>
          <p14:tracePt t="76466" x="2209800" y="3563938"/>
          <p14:tracePt t="76484" x="2008188" y="3563938"/>
          <p14:tracePt t="76500" x="1912938" y="3563938"/>
          <p14:tracePt t="76517" x="1865313" y="3576638"/>
          <p14:tracePt t="76533" x="1806575" y="3587750"/>
          <p14:tracePt t="76550" x="1687513" y="3611563"/>
          <p14:tracePt t="76567" x="1579563" y="3624263"/>
          <p14:tracePt t="76584" x="1449388" y="3624263"/>
          <p14:tracePt t="76601" x="1414463" y="3624263"/>
          <p14:tracePt t="76676" x="1401763" y="3624263"/>
          <p14:tracePt t="76695" x="1390650" y="3624263"/>
          <p14:tracePt t="76701" x="1377950" y="3624263"/>
          <p14:tracePt t="76718" x="1343025" y="3624263"/>
          <p14:tracePt t="76735" x="1319213" y="3624263"/>
          <p14:tracePt t="76750" x="1247775" y="3659188"/>
          <p14:tracePt t="76766" x="1139825" y="3790950"/>
          <p14:tracePt t="76783" x="1022350" y="3968750"/>
          <p14:tracePt t="76800" x="927100" y="4159250"/>
          <p14:tracePt t="76817" x="903288" y="4432300"/>
          <p14:tracePt t="76834" x="950913" y="4621213"/>
          <p14:tracePt t="76850" x="1033463" y="4800600"/>
          <p14:tracePt t="76867" x="1081088" y="4930775"/>
          <p14:tracePt t="76883" x="1128713" y="5049838"/>
          <p14:tracePt t="76901" x="1176338" y="5192713"/>
          <p14:tracePt t="76918" x="1271588" y="5405438"/>
          <p14:tracePt t="76933" x="1343025" y="5548313"/>
          <p14:tracePt t="76950" x="1425575" y="5691188"/>
          <p14:tracePt t="76967" x="1544638" y="5821363"/>
          <p14:tracePt t="76984" x="1674813" y="5976938"/>
          <p14:tracePt t="77000" x="1793875" y="6118225"/>
          <p14:tracePt t="77017" x="1878013" y="6261100"/>
          <p14:tracePt t="77034" x="1947863" y="6392863"/>
          <p14:tracePt t="77050" x="1984375" y="6440488"/>
          <p14:tracePt t="77066" x="2008188" y="6488113"/>
          <p14:tracePt t="77083" x="2032000" y="6523038"/>
          <p14:tracePt t="77101" x="2066925" y="6557963"/>
          <p14:tracePt t="77117" x="2114550" y="6605588"/>
          <p14:tracePt t="77134" x="2222500" y="6724650"/>
          <p14:tracePt t="77151" x="2281238" y="6784975"/>
          <p14:tracePt t="77168" x="2339975" y="6843713"/>
          <p14:tracePt t="77184" x="2363788" y="6867525"/>
          <p14:tracePt t="77201" x="2376488" y="6891338"/>
          <p14:tracePt t="77217" x="2387600" y="6902450"/>
          <p14:tracePt t="77234" x="2387600" y="6915150"/>
          <p14:tracePt t="77291" x="2400300" y="6915150"/>
          <p14:tracePt t="77303" x="2411413" y="6915150"/>
          <p14:tracePt t="77308" x="2482850" y="6915150"/>
          <p14:tracePt t="77319" x="2578100" y="6915150"/>
          <p14:tracePt t="77334" x="2744788" y="6915150"/>
          <p14:tracePt t="77351" x="2874963" y="6902450"/>
          <p14:tracePt t="77368" x="2982913" y="6891338"/>
          <p14:tracePt t="77384" x="3017838" y="6856413"/>
          <p14:tracePt t="77402" x="3065463" y="6843713"/>
          <p14:tracePt t="77417" x="3076575" y="6832600"/>
          <p14:tracePt t="77435" x="3113088" y="6796088"/>
          <p14:tracePt t="77451" x="3195638" y="6761163"/>
          <p14:tracePt t="77468" x="3314700" y="6713538"/>
          <p14:tracePt t="77484" x="3457575" y="6665913"/>
          <p14:tracePt t="77501" x="3576638" y="6642100"/>
          <p14:tracePt t="77518" x="3671888" y="6594475"/>
          <p14:tracePt t="77534" x="3730625" y="6557963"/>
          <p14:tracePt t="77551" x="3789363" y="6523038"/>
          <p14:tracePt t="77567" x="3849688" y="6488113"/>
          <p14:tracePt t="77584" x="3884613" y="6440488"/>
          <p14:tracePt t="77601" x="3921125" y="6392863"/>
          <p14:tracePt t="77617" x="3956050" y="6345238"/>
          <p14:tracePt t="77635" x="4016375" y="6261100"/>
          <p14:tracePt t="77652" x="4051300" y="6202363"/>
          <p14:tracePt t="77667" x="4075113" y="6130925"/>
          <p14:tracePt t="77684" x="4111625" y="6072188"/>
          <p14:tracePt t="77700" x="4135438" y="6000750"/>
          <p14:tracePt t="77717" x="4146550" y="5916613"/>
          <p14:tracePt t="77734" x="4157663" y="5810250"/>
          <p14:tracePt t="77750" x="4170363" y="5632450"/>
          <p14:tracePt t="77767" x="4170363" y="5537200"/>
          <p14:tracePt t="77783" x="4135438" y="5418138"/>
          <p14:tracePt t="77800" x="4098925" y="5311775"/>
          <p14:tracePt t="77817" x="4051300" y="5216525"/>
          <p14:tracePt t="77834" x="3992563" y="5132388"/>
          <p14:tracePt t="77850" x="3932238" y="5049838"/>
          <p14:tracePt t="77867" x="3802063" y="4930775"/>
          <p14:tracePt t="77884" x="3706813" y="4895850"/>
          <p14:tracePt t="77900" x="3611563" y="4848225"/>
          <p14:tracePt t="77917" x="3516313" y="4811713"/>
          <p14:tracePt t="77934" x="3468688" y="4776788"/>
          <p14:tracePt t="77950" x="3386138" y="4729163"/>
          <p14:tracePt t="77967" x="3303588" y="4716463"/>
          <p14:tracePt t="77984" x="3136900" y="4681538"/>
          <p14:tracePt t="78001" x="3041650" y="4681538"/>
          <p14:tracePt t="78018" x="2898775" y="4657725"/>
          <p14:tracePt t="78035" x="2768600" y="4645025"/>
          <p14:tracePt t="78052" x="2660650" y="4645025"/>
          <p14:tracePt t="78067" x="2471738" y="4668838"/>
          <p14:tracePt t="78084" x="2352675" y="4705350"/>
          <p14:tracePt t="78100" x="2246313" y="4740275"/>
          <p14:tracePt t="78117" x="2151063" y="4800600"/>
          <p14:tracePt t="78133" x="2055813" y="4872038"/>
          <p14:tracePt t="78150" x="1971675" y="5002213"/>
          <p14:tracePt t="78167" x="1865313" y="5145088"/>
          <p14:tracePt t="78183" x="1758950" y="5287963"/>
          <p14:tracePt t="78200" x="1627188" y="5500688"/>
          <p14:tracePt t="78217" x="1568450" y="5632450"/>
          <p14:tracePt t="78235" x="1520825" y="5762625"/>
          <p14:tracePt t="78251" x="1497013" y="5881688"/>
          <p14:tracePt t="78268" x="1497013" y="6000750"/>
          <p14:tracePt t="78286" x="1568450" y="6189663"/>
          <p14:tracePt t="78302" x="1627188" y="6297613"/>
          <p14:tracePt t="78318" x="1663700" y="6369050"/>
          <p14:tracePt t="78335" x="1698625" y="6416675"/>
          <p14:tracePt t="78351" x="1746250" y="6475413"/>
          <p14:tracePt t="78368" x="1782763" y="6523038"/>
          <p14:tracePt t="78384" x="1817688" y="6594475"/>
          <p14:tracePt t="78400" x="1854200" y="6642100"/>
          <p14:tracePt t="78417" x="1924050" y="6724650"/>
          <p14:tracePt t="78434" x="1995488" y="6772275"/>
          <p14:tracePt t="78450" x="2103438" y="6819900"/>
          <p14:tracePt t="78467" x="2246313" y="6843713"/>
          <p14:tracePt t="78483" x="2376488" y="6856413"/>
          <p14:tracePt t="78500" x="2506663" y="6856413"/>
          <p14:tracePt t="78517" x="2638425" y="6843713"/>
          <p14:tracePt t="78534" x="2732088" y="6784975"/>
          <p14:tracePt t="78551" x="2768600" y="6748463"/>
          <p14:tracePt t="78567" x="2792413" y="6713538"/>
          <p14:tracePt t="78584" x="2827338" y="6677025"/>
          <p14:tracePt t="78600" x="2874963" y="6653213"/>
          <p14:tracePt t="78617" x="2935288" y="6642100"/>
          <p14:tracePt t="78635" x="3041650" y="6629400"/>
          <p14:tracePt t="78651" x="3100388" y="6618288"/>
          <p14:tracePt t="78668" x="3148013" y="6605588"/>
          <p14:tracePt t="78683" x="3208338" y="6605588"/>
          <p14:tracePt t="78701" x="3255963" y="6605588"/>
          <p14:tracePt t="78717" x="3303588" y="6605588"/>
          <p14:tracePt t="78734" x="3327400" y="6594475"/>
          <p14:tracePt t="78750" x="3375025" y="6594475"/>
          <p14:tracePt t="78766" x="3398838" y="6594475"/>
          <p14:tracePt t="78782" x="3433763" y="6594475"/>
          <p14:tracePt t="78799" x="3457575" y="6581775"/>
          <p14:tracePt t="78816" x="3492500" y="6581775"/>
          <p14:tracePt t="78833" x="3540125" y="6546850"/>
          <p14:tracePt t="78850" x="3587750" y="6523038"/>
          <p14:tracePt t="78867" x="3635375" y="6488113"/>
          <p14:tracePt t="78883" x="3695700" y="6440488"/>
          <p14:tracePt t="78900" x="3719513" y="6403975"/>
          <p14:tracePt t="78917" x="3754438" y="6369050"/>
          <p14:tracePt t="78934" x="3789363" y="6332538"/>
          <p14:tracePt t="78950" x="3825875" y="6284913"/>
          <p14:tracePt t="78968" x="3873500" y="6213475"/>
          <p14:tracePt t="78984" x="3908425" y="6178550"/>
          <p14:tracePt t="79000" x="3944938" y="6142038"/>
          <p14:tracePt t="79017" x="3979863" y="6083300"/>
          <p14:tracePt t="79034" x="4003675" y="6011863"/>
          <p14:tracePt t="79050" x="4027488" y="5905500"/>
          <p14:tracePt t="79068" x="4040188" y="5749925"/>
          <p14:tracePt t="79085" x="4040188" y="5667375"/>
          <p14:tracePt t="79101" x="4040188" y="5595938"/>
          <p14:tracePt t="79118" x="4040188" y="5548313"/>
          <p14:tracePt t="79134" x="4003675" y="5489575"/>
          <p14:tracePt t="79150" x="3944938" y="5441950"/>
          <p14:tracePt t="79167" x="3884613" y="5381625"/>
          <p14:tracePt t="79183" x="3789363" y="5322888"/>
          <p14:tracePt t="79200" x="3576638" y="5264150"/>
          <p14:tracePt t="79216" x="3433763" y="5227638"/>
          <p14:tracePt t="79232" x="3290888" y="5203825"/>
          <p14:tracePt t="79249" x="3171825" y="5203825"/>
          <p14:tracePt t="79266" x="3041650" y="5203825"/>
          <p14:tracePt t="79283" x="2911475" y="5203825"/>
          <p14:tracePt t="79299" x="2792413" y="5180013"/>
          <p14:tracePt t="79316" x="2673350" y="5180013"/>
          <p14:tracePt t="79333" x="2590800" y="5180013"/>
          <p14:tracePt t="79352" x="2506663" y="5180013"/>
          <p14:tracePt t="79369" x="2411413" y="5203825"/>
          <p14:tracePt t="79383" x="2352675" y="5227638"/>
          <p14:tracePt t="79400" x="2281238" y="5264150"/>
          <p14:tracePt t="79416" x="2222500" y="5299075"/>
          <p14:tracePt t="79434" x="2138363" y="5370513"/>
          <p14:tracePt t="79450" x="2103438" y="5405438"/>
          <p14:tracePt t="79467" x="2055813" y="5465763"/>
          <p14:tracePt t="79483" x="2008188" y="5548313"/>
          <p14:tracePt t="79500" x="1971675" y="5643563"/>
          <p14:tracePt t="79516" x="1936750" y="5727700"/>
          <p14:tracePt t="79534" x="1900238" y="5797550"/>
          <p14:tracePt t="79550" x="1900238" y="5868988"/>
          <p14:tracePt t="79566" x="1900238" y="5916613"/>
          <p14:tracePt t="79583" x="1900238" y="5976938"/>
          <p14:tracePt t="79601" x="1912938" y="6048375"/>
          <p14:tracePt t="79617" x="1947863" y="6142038"/>
          <p14:tracePt t="79633" x="1984375" y="6237288"/>
          <p14:tracePt t="79651" x="1995488" y="6261100"/>
          <p14:tracePt t="79667" x="2008188" y="6308725"/>
          <p14:tracePt t="79683" x="2043113" y="6345238"/>
          <p14:tracePt t="79700" x="2079625" y="6403975"/>
          <p14:tracePt t="79717" x="2103438" y="6451600"/>
          <p14:tracePt t="79734" x="2138363" y="6488113"/>
          <p14:tracePt t="79750" x="2174875" y="6534150"/>
          <p14:tracePt t="79766" x="2233613" y="6581775"/>
          <p14:tracePt t="79783" x="2257425" y="6605588"/>
          <p14:tracePt t="79799" x="2292350" y="6629400"/>
          <p14:tracePt t="79816" x="2316163" y="6665913"/>
          <p14:tracePt t="79833" x="2328863" y="6677025"/>
          <p14:tracePt t="79850" x="2339975" y="6689725"/>
          <p14:tracePt t="79868" x="2387600" y="6700838"/>
          <p14:tracePt t="79883" x="2435225" y="6700838"/>
          <p14:tracePt t="79900" x="2530475" y="6700838"/>
          <p14:tracePt t="79917" x="2638425" y="6713538"/>
          <p14:tracePt t="79933" x="2720975" y="6748463"/>
          <p14:tracePt t="79950" x="2768600" y="6761163"/>
          <p14:tracePt t="79967" x="2803525" y="6784975"/>
          <p14:tracePt t="79983" x="2827338" y="6784975"/>
          <p14:tracePt t="80023" x="2840038" y="6784975"/>
          <p14:tracePt t="80030" x="2851150" y="6784975"/>
          <p14:tracePt t="80047" x="2874963" y="6796088"/>
          <p14:tracePt t="80055" x="2887663" y="6796088"/>
          <p14:tracePt t="80066" x="2911475" y="6808788"/>
          <p14:tracePt t="80084" x="2970213" y="6808788"/>
          <p14:tracePt t="80101" x="2994025" y="6808788"/>
          <p14:tracePt t="80118" x="3028950" y="6808788"/>
          <p14:tracePt t="80135" x="3041650" y="6808788"/>
          <p14:tracePt t="80179" x="3052763" y="6808788"/>
          <p14:tracePt t="80191" x="3065463" y="6808788"/>
          <p14:tracePt t="80201" x="3076575" y="6808788"/>
          <p14:tracePt t="80216" x="3113088" y="6808788"/>
          <p14:tracePt t="80233" x="3136900" y="6796088"/>
          <p14:tracePt t="80249" x="3171825" y="6796088"/>
          <p14:tracePt t="80266" x="3219450" y="6796088"/>
          <p14:tracePt t="80282" x="3232150" y="6796088"/>
          <p14:tracePt t="80299" x="3243263" y="6784975"/>
          <p14:tracePt t="80316" x="3255963" y="6784975"/>
          <p14:tracePt t="80332" x="3267075" y="6761163"/>
          <p14:tracePt t="80349" x="3303588" y="6748463"/>
          <p14:tracePt t="80367" x="3327400" y="6737350"/>
          <p14:tracePt t="80384" x="3386138" y="6700838"/>
          <p14:tracePt t="80401" x="3398838" y="6700838"/>
          <p14:tracePt t="80418" x="3409950" y="6689725"/>
          <p14:tracePt t="81511" x="3398838" y="6689725"/>
          <p14:tracePt t="82181" x="3386138" y="6689725"/>
          <p14:tracePt t="82301" x="3375025" y="6689725"/>
          <p14:tracePt t="82425" x="3362325" y="6689725"/>
          <p14:tracePt t="82590" x="3351213" y="6689725"/>
          <p14:tracePt t="83944" x="3362325" y="6689725"/>
          <p14:tracePt t="83980" x="3375025" y="6689725"/>
          <p14:tracePt t="83987" x="3386138" y="6689725"/>
          <p14:tracePt t="84002" x="3398838" y="6677025"/>
          <p14:tracePt t="84017" x="3433763" y="6642100"/>
          <p14:tracePt t="84033" x="3468688" y="6618288"/>
          <p14:tracePt t="84050" x="3505200" y="6594475"/>
          <p14:tracePt t="84066" x="3529013" y="6557963"/>
          <p14:tracePt t="84082" x="3563938" y="6523038"/>
          <p14:tracePt t="84098" x="3587750" y="6488113"/>
          <p14:tracePt t="84116" x="3611563" y="6464300"/>
          <p14:tracePt t="84133" x="3624263" y="6427788"/>
          <p14:tracePt t="84149" x="3648075" y="6392863"/>
          <p14:tracePt t="84165" x="3671888" y="6356350"/>
          <p14:tracePt t="84183" x="3695700" y="6332538"/>
          <p14:tracePt t="84198" x="3730625" y="6297613"/>
          <p14:tracePt t="84215" x="3767138" y="6261100"/>
          <p14:tracePt t="84232" x="3789363" y="6226175"/>
          <p14:tracePt t="84248" x="3836988" y="6178550"/>
          <p14:tracePt t="84265" x="3849688" y="6142038"/>
          <p14:tracePt t="84282" x="3860800" y="6118225"/>
          <p14:tracePt t="84299" x="3873500" y="6083300"/>
          <p14:tracePt t="84315" x="3873500" y="6048375"/>
          <p14:tracePt t="84332" x="3873500" y="6035675"/>
          <p14:tracePt t="84349" x="3873500" y="6000750"/>
          <p14:tracePt t="84366" x="3873500" y="5988050"/>
          <p14:tracePt t="84382" x="3873500" y="5976938"/>
          <p14:tracePt t="84399" x="3873500" y="5964238"/>
          <p14:tracePt t="84415" x="3849688" y="5929313"/>
          <p14:tracePt t="84432" x="3825875" y="5905500"/>
          <p14:tracePt t="84448" x="3802063" y="5881688"/>
          <p14:tracePt t="84466" x="3767138" y="5845175"/>
          <p14:tracePt t="84482" x="3730625" y="5810250"/>
          <p14:tracePt t="84498" x="3706813" y="5773738"/>
          <p14:tracePt t="84515" x="3648075" y="5738813"/>
          <p14:tracePt t="84532" x="3611563" y="5703888"/>
          <p14:tracePt t="84548" x="3563938" y="5667375"/>
          <p14:tracePt t="84564" x="3529013" y="5667375"/>
          <p14:tracePt t="84581" x="3492500" y="5667375"/>
          <p14:tracePt t="84598" x="3468688" y="5667375"/>
          <p14:tracePt t="84615" x="3433763" y="5667375"/>
          <p14:tracePt t="84632" x="3362325" y="5680075"/>
          <p14:tracePt t="84649" x="3255963" y="5715000"/>
          <p14:tracePt t="84665" x="3113088" y="5762625"/>
          <p14:tracePt t="84684" x="2982913" y="5786438"/>
          <p14:tracePt t="84700" x="2840038" y="5834063"/>
          <p14:tracePt t="84718" x="2720975" y="5868988"/>
          <p14:tracePt t="84735" x="2697163" y="5892800"/>
          <p14:tracePt t="84749" x="2660650" y="5916613"/>
          <p14:tracePt t="84765" x="2625725" y="5953125"/>
          <p14:tracePt t="84781" x="2601913" y="5976938"/>
          <p14:tracePt t="84798" x="2566988" y="6011863"/>
          <p14:tracePt t="84814" x="2530475" y="6048375"/>
          <p14:tracePt t="84831" x="2495550" y="6083300"/>
          <p14:tracePt t="84848" x="2482850" y="6118225"/>
          <p14:tracePt t="84866" x="2459038" y="6165850"/>
          <p14:tracePt t="84882" x="2447925" y="6202363"/>
          <p14:tracePt t="84900" x="2435225" y="6237288"/>
          <p14:tracePt t="84916" x="2435225" y="6273800"/>
          <p14:tracePt t="84933" x="2435225" y="6297613"/>
          <p14:tracePt t="84949" x="2459038" y="6345238"/>
          <p14:tracePt t="84966" x="2495550" y="6392863"/>
          <p14:tracePt t="84982" x="2519363" y="6427788"/>
          <p14:tracePt t="84998" x="2554288" y="6464300"/>
          <p14:tracePt t="85014" x="2590800" y="6499225"/>
          <p14:tracePt t="85031" x="2625725" y="6534150"/>
          <p14:tracePt t="85048" x="2660650" y="6570663"/>
          <p14:tracePt t="85064" x="2697163" y="6605588"/>
          <p14:tracePt t="85081" x="2720975" y="6629400"/>
          <p14:tracePt t="85098" x="2768600" y="6653213"/>
          <p14:tracePt t="85115" x="2803525" y="6665913"/>
          <p14:tracePt t="85132" x="2851150" y="6665913"/>
          <p14:tracePt t="85148" x="2887663" y="6665913"/>
          <p14:tracePt t="85165" x="2922588" y="6665913"/>
          <p14:tracePt t="85181" x="2935288" y="6665913"/>
          <p14:tracePt t="85198" x="2970213" y="6665913"/>
          <p14:tracePt t="85214" x="2994025" y="6665913"/>
          <p14:tracePt t="85231" x="3006725" y="6653213"/>
          <p14:tracePt t="85248" x="3017838" y="6653213"/>
          <p14:tracePt t="85307" x="3028950" y="6653213"/>
          <p14:tracePt t="85339" x="3041650" y="6653213"/>
          <p14:tracePt t="85467" x="3041650" y="6665913"/>
          <p14:tracePt t="85480" x="3028950" y="6665913"/>
          <p14:tracePt t="85487" x="3028950" y="6677025"/>
          <p14:tracePt t="85503" x="3017838" y="6689725"/>
          <p14:tracePt t="85515" x="3017838" y="6700838"/>
          <p14:tracePt t="85531" x="3006725" y="6700838"/>
          <p14:tracePt t="85548" x="3006725" y="6724650"/>
          <p14:tracePt t="85565" x="3006725" y="6737350"/>
          <p14:tracePt t="85582" x="2994025" y="6761163"/>
          <p14:tracePt t="85598" x="2994025" y="6784975"/>
          <p14:tracePt t="85616" x="2982913" y="6796088"/>
          <p14:tracePt t="85631" x="2982913" y="6808788"/>
          <p14:tracePt t="85648" x="2982913" y="6819900"/>
          <p14:tracePt t="85784" x="2982913" y="6832600"/>
          <p14:tracePt t="86950" x="2994025" y="6832600"/>
          <p14:tracePt t="86961" x="3006725" y="6819900"/>
          <p14:tracePt t="86968" x="3017838" y="6796088"/>
          <p14:tracePt t="86983" x="3052763" y="6761163"/>
          <p14:tracePt t="86998" x="3089275" y="6713538"/>
          <p14:tracePt t="87014" x="3171825" y="6581775"/>
          <p14:tracePt t="87031" x="3232150" y="6451600"/>
          <p14:tracePt t="87047" x="3279775" y="6308725"/>
          <p14:tracePt t="87064" x="3303588" y="6130925"/>
          <p14:tracePt t="87081" x="3290888" y="5940425"/>
          <p14:tracePt t="87098" x="3208338" y="5680075"/>
          <p14:tracePt t="87114" x="3100388" y="5572125"/>
          <p14:tracePt t="87130" x="2946400" y="5500688"/>
          <p14:tracePt t="87147" x="2601913" y="5370513"/>
          <p14:tracePt t="87164" x="1995488" y="5203825"/>
          <p14:tracePt t="87181" x="1152525" y="5060950"/>
          <p14:tracePt t="87197" x="249238" y="4954588"/>
          <p14:tracePt t="87382" x="0" y="8043863"/>
          <p14:tracePt t="87398" x="34925" y="8020050"/>
          <p14:tracePt t="89015" x="0" y="5381625"/>
          <p14:tracePt t="89032" x="142875" y="5357813"/>
          <p14:tracePt t="89049" x="344488" y="5346700"/>
          <p14:tracePt t="89065" x="522288" y="5322888"/>
          <p14:tracePt t="89081" x="784225" y="5264150"/>
          <p14:tracePt t="89097" x="1057275" y="5216525"/>
          <p14:tracePt t="89116" x="1282700" y="5168900"/>
          <p14:tracePt t="89131" x="1449388" y="5121275"/>
          <p14:tracePt t="89148" x="1592263" y="5060950"/>
          <p14:tracePt t="89165" x="1698625" y="4965700"/>
          <p14:tracePt t="89182" x="1782763" y="4859338"/>
          <p14:tracePt t="89197" x="1854200" y="4716463"/>
          <p14:tracePt t="89214" x="1900238" y="4586288"/>
          <p14:tracePt t="89230" x="1936750" y="4432300"/>
          <p14:tracePt t="89248" x="1936750" y="4241800"/>
          <p14:tracePt t="89264" x="1854200" y="4003675"/>
          <p14:tracePt t="89281" x="1687513" y="3767138"/>
          <p14:tracePt t="89298" x="1462088" y="3576638"/>
          <p14:tracePt t="89314" x="1438275" y="3576638"/>
          <p14:tracePt t="89346" x="1485900" y="3576638"/>
          <p14:tracePt t="89363" x="1555750" y="3683000"/>
          <p14:tracePt t="89381" x="1770063" y="3849688"/>
          <p14:tracePt t="89397" x="2043113" y="4003675"/>
          <p14:tracePt t="89414" x="2268538" y="4111625"/>
          <p14:tracePt t="89430" x="2316163" y="4135438"/>
          <p14:tracePt t="89464" x="2305050" y="4135438"/>
          <p14:tracePt t="89480" x="2281238" y="4135438"/>
          <p14:tracePt t="89482" x="2268538" y="4135438"/>
          <p14:tracePt t="89499" x="2246313" y="4111625"/>
          <p14:tracePt t="89514" x="2222500" y="4087813"/>
          <p14:tracePt t="89530" x="2209800" y="4064000"/>
          <p14:tracePt t="89546" x="2198688" y="4064000"/>
          <p14:tracePt t="89580" x="2185988" y="4064000"/>
          <p14:tracePt t="89597" x="2151063" y="4064000"/>
          <p14:tracePt t="89613" x="2127250" y="4064000"/>
          <p14:tracePt t="89630" x="2090738" y="4064000"/>
          <p14:tracePt t="89647" x="2055813" y="4064000"/>
          <p14:tracePt t="89663" x="1995488" y="4064000"/>
          <p14:tracePt t="89681" x="1900238" y="4087813"/>
          <p14:tracePt t="89697" x="1793875" y="4135438"/>
          <p14:tracePt t="89714" x="1651000" y="4217988"/>
          <p14:tracePt t="89730" x="1449388" y="4419600"/>
          <p14:tracePt t="89746" x="1377950" y="4538663"/>
          <p14:tracePt t="89763" x="1343025" y="4621213"/>
          <p14:tracePt t="89780" x="1306513" y="4764088"/>
          <p14:tracePt t="89797" x="1271588" y="4883150"/>
          <p14:tracePt t="89814" x="1247775" y="5013325"/>
          <p14:tracePt t="89830" x="1223963" y="5132388"/>
          <p14:tracePt t="89847" x="1211263" y="5346700"/>
          <p14:tracePt t="89864" x="1211263" y="5476875"/>
          <p14:tracePt t="89880" x="1235075" y="5608638"/>
          <p14:tracePt t="89897" x="1258888" y="5738813"/>
          <p14:tracePt t="89914" x="1295400" y="5857875"/>
          <p14:tracePt t="89931" x="1330325" y="5964238"/>
          <p14:tracePt t="89947" x="1366838" y="6107113"/>
          <p14:tracePt t="89964" x="1438275" y="6297613"/>
          <p14:tracePt t="89981" x="1497013" y="6403975"/>
          <p14:tracePt t="89997" x="1579563" y="6523038"/>
          <p14:tracePt t="90013" x="1698625" y="6605588"/>
          <p14:tracePt t="90030" x="1817688" y="6677025"/>
          <p14:tracePt t="90046" x="1960563" y="6748463"/>
          <p14:tracePt t="90063" x="2103438" y="6796088"/>
          <p14:tracePt t="90080" x="2305050" y="6867525"/>
          <p14:tracePt t="90097" x="2447925" y="6902450"/>
          <p14:tracePt t="90113" x="2578100" y="6950075"/>
          <p14:tracePt t="90129" x="2684463" y="6962775"/>
          <p14:tracePt t="90147" x="2779713" y="6962775"/>
          <p14:tracePt t="90164" x="2911475" y="6926263"/>
          <p14:tracePt t="90181" x="3041650" y="6891338"/>
          <p14:tracePt t="90198" x="3184525" y="6867525"/>
          <p14:tracePt t="90213" x="3338513" y="6843713"/>
          <p14:tracePt t="90231" x="3468688" y="6832600"/>
          <p14:tracePt t="90247" x="3600450" y="6819900"/>
          <p14:tracePt t="90264" x="3719513" y="6819900"/>
          <p14:tracePt t="90280" x="3836988" y="6796088"/>
          <p14:tracePt t="90297" x="4040188" y="6748463"/>
          <p14:tracePt t="90313" x="4122738" y="6737350"/>
          <p14:tracePt t="90330" x="4181475" y="6724650"/>
          <p14:tracePt t="90347" x="4241800" y="6713538"/>
          <p14:tracePt t="90364" x="4300538" y="6700838"/>
          <p14:tracePt t="90380" x="4337050" y="6689725"/>
          <p14:tracePt t="90398" x="4384675" y="6665913"/>
          <p14:tracePt t="90414" x="4419600" y="6665913"/>
          <p14:tracePt t="90430" x="4456113" y="6642100"/>
          <p14:tracePt t="90448" x="4479925" y="6629400"/>
          <p14:tracePt t="90464" x="4503738" y="6618288"/>
          <p14:tracePt t="90480" x="4514850" y="6618288"/>
          <p14:tracePt t="90483" x="4514850" y="6605588"/>
          <p14:tracePt t="90565" x="4514850" y="6594475"/>
          <p14:tracePt t="90585" x="4527550" y="6581775"/>
          <p14:tracePt t="90597" x="4527550" y="6570663"/>
          <p14:tracePt t="90614" x="4538663" y="6570663"/>
          <p14:tracePt t="90622" x="4538663" y="6557963"/>
          <p14:tracePt t="90634" x="4549775" y="6557963"/>
          <p14:tracePt t="90654" x="4549775" y="6546850"/>
          <p14:tracePt t="90670" x="4562475" y="6546850"/>
          <p14:tracePt t="90680" x="4562475" y="6534150"/>
          <p14:tracePt t="90697" x="4573588" y="6523038"/>
          <p14:tracePt t="90779" x="4586288" y="6510338"/>
          <p14:tracePt t="91048" x="4586288" y="6499225"/>
          <p14:tracePt t="91070" x="4597400" y="6499225"/>
          <p14:tracePt t="91087" x="4610100" y="6488113"/>
          <p14:tracePt t="91102" x="4621213" y="6475413"/>
          <p14:tracePt t="91109" x="4633913" y="6464300"/>
          <p14:tracePt t="91117" x="4657725" y="6451600"/>
          <p14:tracePt t="91132" x="4668838" y="6427788"/>
          <p14:tracePt t="91148" x="4692650" y="6403975"/>
          <p14:tracePt t="91164" x="4729163" y="6380163"/>
          <p14:tracePt t="91181" x="4752975" y="6356350"/>
          <p14:tracePt t="91197" x="4776788" y="6332538"/>
          <p14:tracePt t="91215" x="4787900" y="6297613"/>
          <p14:tracePt t="91230" x="4811713" y="6261100"/>
          <p14:tracePt t="91248" x="4835525" y="6213475"/>
          <p14:tracePt t="91264" x="4859338" y="6165850"/>
          <p14:tracePt t="91281" x="4883150" y="6130925"/>
          <p14:tracePt t="91297" x="4906963" y="6096000"/>
          <p14:tracePt t="91313" x="4906963" y="6072188"/>
          <p14:tracePt t="91330" x="4930775" y="6024563"/>
          <p14:tracePt t="91347" x="4941888" y="5988050"/>
          <p14:tracePt t="91362" x="4954588" y="5929313"/>
          <p14:tracePt t="91379" x="4954588" y="5881688"/>
          <p14:tracePt t="91397" x="4954588" y="5845175"/>
          <p14:tracePt t="91414" x="4954588" y="5786438"/>
          <p14:tracePt t="91430" x="4954588" y="5727700"/>
          <p14:tracePt t="91447" x="4930775" y="5643563"/>
          <p14:tracePt t="91464" x="4895850" y="5476875"/>
          <p14:tracePt t="91480" x="4872038" y="5381625"/>
          <p14:tracePt t="91500" x="4872038" y="5299075"/>
          <p14:tracePt t="91513" x="4872038" y="5227638"/>
          <p14:tracePt t="91530" x="4872038" y="5132388"/>
          <p14:tracePt t="91546" x="4872038" y="5073650"/>
          <p14:tracePt t="91563" x="4883150" y="5037138"/>
          <p14:tracePt t="91580" x="4883150" y="4978400"/>
          <p14:tracePt t="91596" x="4895850" y="4943475"/>
          <p14:tracePt t="91613" x="4906963" y="4919663"/>
          <p14:tracePt t="91629" x="4906963" y="4883150"/>
          <p14:tracePt t="91647" x="4906963" y="4859338"/>
          <p14:tracePt t="91680" x="4906963" y="4848225"/>
          <p14:tracePt t="91697" x="4906963" y="4835525"/>
          <p14:tracePt t="91716" x="4895850" y="4824413"/>
          <p14:tracePt t="91732" x="4872038" y="4811713"/>
          <p14:tracePt t="91746" x="4859338" y="4787900"/>
          <p14:tracePt t="91762" x="4824413" y="4764088"/>
          <p14:tracePt t="91779" x="4800600" y="4740275"/>
          <p14:tracePt t="91796" x="4776788" y="4705350"/>
          <p14:tracePt t="91812" x="4740275" y="4668838"/>
          <p14:tracePt t="91829" x="4705350" y="4633913"/>
          <p14:tracePt t="91846" x="4668838" y="4597400"/>
          <p14:tracePt t="91862" x="4621213" y="4551363"/>
          <p14:tracePt t="91879" x="4586288" y="4514850"/>
          <p14:tracePt t="91896" x="4562475" y="4491038"/>
          <p14:tracePt t="91913" x="4527550" y="4479925"/>
          <p14:tracePt t="91930" x="4503738" y="4467225"/>
          <p14:tracePt t="91947" x="4467225" y="4456113"/>
          <p14:tracePt t="91963" x="4419600" y="4432300"/>
          <p14:tracePt t="91980" x="4360863" y="4408488"/>
          <p14:tracePt t="91997" x="4300538" y="4371975"/>
          <p14:tracePt t="92013" x="4229100" y="4348163"/>
          <p14:tracePt t="92030" x="4098925" y="4300538"/>
          <p14:tracePt t="92046" x="3979863" y="4276725"/>
          <p14:tracePt t="92063" x="3873500" y="4241800"/>
          <p14:tracePt t="92080" x="3836988" y="4229100"/>
          <p14:tracePt t="92096" x="3825875" y="4217988"/>
          <p14:tracePt t="92113" x="3825875" y="4205288"/>
          <p14:tracePt t="92146" x="3813175" y="4205288"/>
          <p14:tracePt t="92165" x="3813175" y="4194175"/>
          <p14:tracePt t="92196" x="3802063" y="4194175"/>
          <p14:tracePt t="92219" x="3789363" y="4194175"/>
          <p14:tracePt t="92231" x="3778250" y="4194175"/>
          <p14:tracePt t="92257" x="3767138" y="4194175"/>
          <p14:tracePt t="92274" x="3754438" y="4194175"/>
          <p14:tracePt t="92281" x="3730625" y="4194175"/>
          <p14:tracePt t="92289" x="3719513" y="4194175"/>
          <p14:tracePt t="92298" x="3706813" y="4194175"/>
          <p14:tracePt t="92313" x="3671888" y="4183063"/>
          <p14:tracePt t="92329" x="3635375" y="4170363"/>
          <p14:tracePt t="92346" x="3600450" y="4146550"/>
          <p14:tracePt t="92362" x="3563938" y="4146550"/>
          <p14:tracePt t="92379" x="3540125" y="4146550"/>
          <p14:tracePt t="92396" x="3540125" y="4135438"/>
          <p14:tracePt t="92460" x="3529013" y="4122738"/>
          <p14:tracePt t="92501" x="3516313" y="4122738"/>
          <p14:tracePt t="92541" x="3516313" y="4135438"/>
          <p14:tracePt t="95506" x="3540125" y="4135438"/>
          <p14:tracePt t="95514" x="3576638" y="4135438"/>
          <p14:tracePt t="95522" x="3611563" y="4135438"/>
          <p14:tracePt t="95530" x="3635375" y="4146550"/>
          <p14:tracePt t="95546" x="3659188" y="4170363"/>
          <p14:tracePt t="95561" x="3695700" y="4205288"/>
          <p14:tracePt t="95578" x="3730625" y="4252913"/>
          <p14:tracePt t="95595" x="3767138" y="4337050"/>
          <p14:tracePt t="95612" x="3849688" y="4503738"/>
          <p14:tracePt t="95628" x="3897313" y="4597400"/>
          <p14:tracePt t="95645" x="3932238" y="4668838"/>
          <p14:tracePt t="95663" x="3968750" y="4705350"/>
          <p14:tracePt t="95679" x="4027488" y="4764088"/>
          <p14:tracePt t="95695" x="4087813" y="4811713"/>
          <p14:tracePt t="95712" x="4170363" y="4872038"/>
          <p14:tracePt t="95729" x="4300538" y="4930775"/>
          <p14:tracePt t="95745" x="4337050" y="4954588"/>
          <p14:tracePt t="95806" x="4348163" y="4965700"/>
          <p14:tracePt t="95822" x="4360863" y="4978400"/>
          <p14:tracePt t="95830" x="4384675" y="4978400"/>
          <p14:tracePt t="95838" x="4395788" y="4978400"/>
          <p14:tracePt t="95847" x="4408488" y="4978400"/>
          <p14:tracePt t="95861" x="4432300" y="4989513"/>
          <p14:tracePt t="95878" x="4456113" y="4989513"/>
          <p14:tracePt t="95895" x="4479925" y="4989513"/>
          <p14:tracePt t="95911" x="4503738" y="4989513"/>
          <p14:tracePt t="95929" x="4549775" y="4989513"/>
          <p14:tracePt t="95946" x="4645025" y="4989513"/>
          <p14:tracePt t="95962" x="4681538" y="4989513"/>
          <p14:tracePt t="95979" x="4729163" y="4989513"/>
          <p14:tracePt t="95995" x="4764088" y="4965700"/>
          <p14:tracePt t="96011" x="4800600" y="4930775"/>
          <p14:tracePt t="96028" x="4824413" y="4895850"/>
          <p14:tracePt t="96046" x="4883150" y="4859338"/>
          <p14:tracePt t="96062" x="4906963" y="4824413"/>
          <p14:tracePt t="96079" x="4941888" y="4787900"/>
          <p14:tracePt t="96094" x="4965700" y="4752975"/>
          <p14:tracePt t="96112" x="4989513" y="4716463"/>
          <p14:tracePt t="96128" x="5013325" y="4692650"/>
          <p14:tracePt t="96144" x="5037138" y="4657725"/>
          <p14:tracePt t="96162" x="5049838" y="4621213"/>
          <p14:tracePt t="96178" x="5060950" y="4575175"/>
          <p14:tracePt t="96195" x="5073650" y="4538663"/>
          <p14:tracePt t="96212" x="5073650" y="4527550"/>
          <p14:tracePt t="96229" x="5073650" y="4503738"/>
          <p14:tracePt t="96380" x="5073650" y="4491038"/>
          <p14:tracePt t="96426" x="5060950" y="4491038"/>
          <p14:tracePt t="96444" x="5060950" y="4479925"/>
          <p14:tracePt t="96625" x="5060950" y="4467225"/>
          <p14:tracePt t="97417" x="5060950" y="4456113"/>
          <p14:tracePt t="105308" x="5049838" y="4456113"/>
          <p14:tracePt t="105316" x="4978400" y="4479925"/>
          <p14:tracePt t="105325" x="4906963" y="4503738"/>
          <p14:tracePt t="105342" x="4811713" y="4538663"/>
          <p14:tracePt t="105359" x="4776788" y="4597400"/>
          <p14:tracePt t="105375" x="4729163" y="4764088"/>
          <p14:tracePt t="105392" x="4705350" y="5121275"/>
          <p14:tracePt t="105409" x="4752975" y="5370513"/>
          <p14:tracePt t="105426" x="4776788" y="5572125"/>
          <p14:tracePt t="105442" x="4705350" y="5762625"/>
          <p14:tracePt t="105460" x="4527550" y="5929313"/>
          <p14:tracePt t="105477" x="4276725" y="6096000"/>
          <p14:tracePt t="105479" x="4170363" y="6165850"/>
          <p14:tracePt t="105493" x="4003675" y="6284913"/>
          <p14:tracePt t="105510" x="3992563" y="6284913"/>
          <p14:tracePt t="105665" x="4003675" y="6284913"/>
          <p14:tracePt t="105673" x="4027488" y="6284913"/>
          <p14:tracePt t="105681" x="4040188" y="6284913"/>
          <p14:tracePt t="105695" x="4064000" y="6284913"/>
          <p14:tracePt t="105712" x="4111625" y="6284913"/>
          <p14:tracePt t="105729" x="4146550" y="6284913"/>
          <p14:tracePt t="105744" x="4170363" y="6273800"/>
          <p14:tracePt t="105759" x="4194175" y="6261100"/>
          <p14:tracePt t="105777" x="4205288" y="6237288"/>
          <p14:tracePt t="105793" x="4217988" y="6202363"/>
          <p14:tracePt t="105809" x="4229100" y="6189663"/>
          <p14:tracePt t="105826" x="4241800" y="6142038"/>
          <p14:tracePt t="105842" x="4241800" y="6118225"/>
          <p14:tracePt t="105859" x="4241800" y="6096000"/>
          <p14:tracePt t="105941" x="4241800" y="6083300"/>
          <p14:tracePt t="105951" x="4241800" y="6072188"/>
          <p14:tracePt t="105967" x="4241800" y="6059488"/>
          <p14:tracePt t="106092" x="4241800" y="6048375"/>
          <p14:tracePt t="106243" x="4241800" y="6059488"/>
          <p14:tracePt t="106251" x="4241800" y="6083300"/>
          <p14:tracePt t="106262" x="4241800" y="6118225"/>
          <p14:tracePt t="106278" x="4241800" y="6178550"/>
          <p14:tracePt t="106296" x="4241800" y="6273800"/>
          <p14:tracePt t="106312" x="4241800" y="6332538"/>
          <p14:tracePt t="106328" x="4241800" y="6392863"/>
          <p14:tracePt t="106344" x="4289425" y="6427788"/>
          <p14:tracePt t="106360" x="4324350" y="6440488"/>
          <p14:tracePt t="106377" x="4324350" y="6475413"/>
          <p14:tracePt t="106394" x="4289425" y="6510338"/>
          <p14:tracePt t="106410" x="4252913" y="6534150"/>
          <p14:tracePt t="106533" x="4252913" y="6523038"/>
          <p14:tracePt t="106542" x="4265613" y="6475413"/>
          <p14:tracePt t="106549" x="4289425" y="6392863"/>
          <p14:tracePt t="106561" x="4313238" y="6261100"/>
          <p14:tracePt t="106577" x="4337050" y="6202363"/>
          <p14:tracePt t="106593" x="4348163" y="6189663"/>
          <p14:tracePt t="106610" x="4371975" y="6142038"/>
          <p14:tracePt t="106627" x="4395788" y="6083300"/>
          <p14:tracePt t="106643" x="4432300" y="5976938"/>
          <p14:tracePt t="106660" x="4443413" y="5940425"/>
          <p14:tracePt t="106676" x="4479925" y="5881688"/>
          <p14:tracePt t="106694" x="4503738" y="5845175"/>
          <p14:tracePt t="106710" x="4514850" y="5810250"/>
          <p14:tracePt t="106728" x="4514850" y="5773738"/>
          <p14:tracePt t="106743" x="4514850" y="5749925"/>
          <p14:tracePt t="106760" x="4514850" y="5738813"/>
          <p14:tracePt t="106776" x="4479925" y="5727700"/>
          <p14:tracePt t="106792" x="4443413" y="5727700"/>
          <p14:tracePt t="106808" x="4408488" y="5727700"/>
          <p14:tracePt t="106826" x="4384675" y="5727700"/>
          <p14:tracePt t="106843" x="4348163" y="5738813"/>
          <p14:tracePt t="106859" x="4313238" y="5749925"/>
          <p14:tracePt t="106876" x="4289425" y="5773738"/>
          <p14:tracePt t="106893" x="4265613" y="5797550"/>
          <p14:tracePt t="106909" x="4252913" y="5834063"/>
          <p14:tracePt t="106925" x="4241800" y="5868988"/>
          <p14:tracePt t="106942" x="4217988" y="5905500"/>
          <p14:tracePt t="106958" x="4217988" y="5940425"/>
          <p14:tracePt t="106976" x="4194175" y="5964238"/>
          <p14:tracePt t="106977" x="4194175" y="5988050"/>
          <p14:tracePt t="106993" x="4194175" y="6000750"/>
          <p14:tracePt t="107010" x="4194175" y="6035675"/>
          <p14:tracePt t="107026" x="4194175" y="6048375"/>
          <p14:tracePt t="107042" x="4194175" y="6059488"/>
          <p14:tracePt t="107059" x="4181475" y="6072188"/>
          <p14:tracePt t="107076" x="4181475" y="6096000"/>
          <p14:tracePt t="107092" x="4170363" y="6107113"/>
          <p14:tracePt t="107109" x="4157663" y="6142038"/>
          <p14:tracePt t="107126" x="4135438" y="6189663"/>
          <p14:tracePt t="107142" x="4122738" y="6226175"/>
          <p14:tracePt t="107159" x="4111625" y="6226175"/>
          <p14:tracePt t="107239" x="4122738" y="6226175"/>
          <p14:tracePt t="107256" x="4135438" y="6226175"/>
          <p14:tracePt t="107273" x="4157663" y="6202363"/>
          <p14:tracePt t="107279" x="4170363" y="6189663"/>
          <p14:tracePt t="107294" x="4217988" y="6154738"/>
          <p14:tracePt t="107310" x="4265613" y="6118225"/>
          <p14:tracePt t="107327" x="4360863" y="6083300"/>
          <p14:tracePt t="107344" x="4456113" y="6035675"/>
          <p14:tracePt t="107360" x="4527550" y="6000750"/>
          <p14:tracePt t="107378" x="4610100" y="5940425"/>
          <p14:tracePt t="107394" x="4645025" y="5905500"/>
          <p14:tracePt t="107411" x="4668838" y="5892800"/>
          <p14:tracePt t="107528" x="4668838" y="5905500"/>
          <p14:tracePt t="107534" x="4681538" y="5916613"/>
          <p14:tracePt t="107544" x="4705350" y="5929313"/>
          <p14:tracePt t="107561" x="4764088" y="5953125"/>
          <p14:tracePt t="107577" x="4800600" y="5976938"/>
          <p14:tracePt t="107594" x="4835525" y="5976938"/>
          <p14:tracePt t="107686" x="4848225" y="5976938"/>
          <p14:tracePt t="107778" x="4835525" y="5976938"/>
          <p14:tracePt t="107805" x="4824413" y="5988050"/>
          <p14:tracePt t="107821" x="4811713" y="5988050"/>
          <p14:tracePt t="108120" x="4811713" y="5976938"/>
          <p14:tracePt t="112827" x="4800600" y="5976938"/>
          <p14:tracePt t="112861" x="4824413" y="5988050"/>
          <p14:tracePt t="112869" x="4859338" y="6011863"/>
          <p14:tracePt t="112877" x="4883150" y="6048375"/>
          <p14:tracePt t="112891" x="4930775" y="6189663"/>
          <p14:tracePt t="112908" x="4978400" y="6321425"/>
          <p14:tracePt t="112924" x="4989513" y="6451600"/>
          <p14:tracePt t="112941" x="5002213" y="6534150"/>
          <p14:tracePt t="112958" x="5002213" y="6546850"/>
          <p14:tracePt t="113114" x="5002213" y="6534150"/>
          <p14:tracePt t="113121" x="5002213" y="6523038"/>
          <p14:tracePt t="113129" x="5002213" y="6499225"/>
          <p14:tracePt t="113143" x="5002213" y="6488113"/>
          <p14:tracePt t="113159" x="5013325" y="6440488"/>
          <p14:tracePt t="113174" x="5026025" y="6403975"/>
          <p14:tracePt t="113190" x="5060950" y="6345238"/>
          <p14:tracePt t="113208" x="5084763" y="6226175"/>
          <p14:tracePt t="113224" x="5108575" y="6096000"/>
          <p14:tracePt t="113241" x="5156200" y="5964238"/>
          <p14:tracePt t="113258" x="5192713" y="5821363"/>
          <p14:tracePt t="113275" x="5227638" y="5691188"/>
          <p14:tracePt t="113291" x="5240338" y="5537200"/>
          <p14:tracePt t="113308" x="5203825" y="5465763"/>
          <p14:tracePt t="113324" x="5168900" y="5429250"/>
          <p14:tracePt t="113341" x="5132388" y="5394325"/>
          <p14:tracePt t="113357" x="5084763" y="5357813"/>
          <p14:tracePt t="113374" x="5037138" y="5322888"/>
          <p14:tracePt t="113391" x="5002213" y="5299075"/>
          <p14:tracePt t="113407" x="5002213" y="5287963"/>
          <p14:tracePt t="113515" x="4989513" y="5287963"/>
          <p14:tracePt t="121265" x="4989513" y="5299075"/>
          <p14:tracePt t="121270" x="4989513" y="5311775"/>
          <p14:tracePt t="121278" x="4989513" y="5322888"/>
          <p14:tracePt t="121289" x="4978400" y="5405438"/>
          <p14:tracePt t="121306" x="4859338" y="5868988"/>
          <p14:tracePt t="121322" x="4633913" y="6475413"/>
          <p14:tracePt t="121339" x="4456113" y="6843713"/>
          <p14:tracePt t="121356" x="4348163" y="7116763"/>
          <p14:tracePt t="121372" x="4348163" y="7200900"/>
          <p14:tracePt t="121388" x="4384675" y="7283450"/>
          <p14:tracePt t="121406" x="4395788" y="7294563"/>
          <p14:tracePt t="121529" x="4408488" y="7294563"/>
          <p14:tracePt t="121538" x="4408488" y="7270750"/>
          <p14:tracePt t="121546" x="4408488" y="7259638"/>
          <p14:tracePt t="121555" x="4395788" y="7248525"/>
          <p14:tracePt t="121572" x="4395788" y="7224713"/>
          <p14:tracePt t="121589" x="4395788" y="7188200"/>
          <p14:tracePt t="121605" x="4371975" y="7153275"/>
          <p14:tracePt t="121622" x="4360863" y="7034213"/>
          <p14:tracePt t="121639" x="4300538" y="6832600"/>
          <p14:tracePt t="121655" x="4252913" y="6594475"/>
          <p14:tracePt t="121673" x="4205288" y="6403975"/>
          <p14:tracePt t="121689" x="4170363" y="6165850"/>
          <p14:tracePt t="121706" x="4157663" y="5953125"/>
          <p14:tracePt t="121722" x="4157663" y="5786438"/>
          <p14:tracePt t="121740" x="4135438" y="5584825"/>
          <p14:tracePt t="121756" x="4122738" y="5429250"/>
          <p14:tracePt t="121772" x="4111625" y="5227638"/>
          <p14:tracePt t="121789" x="4098925" y="5049838"/>
          <p14:tracePt t="121807" x="4075113" y="4906963"/>
          <p14:tracePt t="121823" x="4027488" y="4740275"/>
          <p14:tracePt t="121841" x="3956050" y="4503738"/>
          <p14:tracePt t="121857" x="3908425" y="4384675"/>
          <p14:tracePt t="121873" x="3825875" y="4241800"/>
          <p14:tracePt t="121889" x="3719513" y="4122738"/>
          <p14:tracePt t="121905" x="3635375" y="4051300"/>
          <p14:tracePt t="121922" x="3563938" y="3992563"/>
          <p14:tracePt t="121938" x="3516313" y="3956050"/>
          <p14:tracePt t="121955" x="3433763" y="3897313"/>
          <p14:tracePt t="121972" x="3375025" y="3860800"/>
          <p14:tracePt t="121988" x="3338513" y="3825875"/>
          <p14:tracePt t="122005" x="3303588" y="3802063"/>
          <p14:tracePt t="122022" x="3267075" y="3767138"/>
          <p14:tracePt t="122038" x="3171825" y="3730625"/>
          <p14:tracePt t="122055" x="3065463" y="3683000"/>
          <p14:tracePt t="122072" x="3006725" y="3659188"/>
          <p14:tracePt t="122089" x="2982913" y="3648075"/>
          <p14:tracePt t="122105" x="2970213" y="3635375"/>
          <p14:tracePt t="122122" x="2959100" y="3635375"/>
          <p14:tracePt t="122139" x="2959100" y="3624263"/>
          <p14:tracePt t="122173" x="2935288" y="3635375"/>
          <p14:tracePt t="122181" x="2898775" y="3671888"/>
          <p14:tracePt t="122190" x="2840038" y="3719513"/>
          <p14:tracePt t="122205" x="2792413" y="3778250"/>
          <p14:tracePt t="122221" x="2614613" y="3968750"/>
          <p14:tracePt t="122239" x="2495550" y="4111625"/>
          <p14:tracePt t="122255" x="2400300" y="4194175"/>
          <p14:tracePt t="122272" x="2316163" y="4300538"/>
          <p14:tracePt t="122289" x="2268538" y="4360863"/>
          <p14:tracePt t="122305" x="2233613" y="4443413"/>
          <p14:tracePt t="122322" x="2162175" y="4586288"/>
          <p14:tracePt t="122338" x="2103438" y="4692650"/>
          <p14:tracePt t="122355" x="2032000" y="4835525"/>
          <p14:tracePt t="122372" x="1984375" y="4978400"/>
          <p14:tracePt t="122389" x="1947863" y="5097463"/>
          <p14:tracePt t="122405" x="1900238" y="5251450"/>
          <p14:tracePt t="122422" x="1878013" y="5322888"/>
          <p14:tracePt t="122438" x="1841500" y="5381625"/>
          <p14:tracePt t="122455" x="1806575" y="5465763"/>
          <p14:tracePt t="122472" x="1770063" y="5548313"/>
          <p14:tracePt t="122488" x="1735138" y="5632450"/>
          <p14:tracePt t="122506" x="1735138" y="5715000"/>
          <p14:tracePt t="122522" x="1735138" y="5762625"/>
          <p14:tracePt t="122538" x="1735138" y="5821363"/>
          <p14:tracePt t="122555" x="1746250" y="5857875"/>
          <p14:tracePt t="122572" x="1770063" y="5905500"/>
          <p14:tracePt t="122589" x="1793875" y="5953125"/>
          <p14:tracePt t="122605" x="1806575" y="5988050"/>
          <p14:tracePt t="122623" x="1841500" y="6083300"/>
          <p14:tracePt t="122640" x="1878013" y="6154738"/>
          <p14:tracePt t="122656" x="1912938" y="6237288"/>
          <p14:tracePt t="122673" x="1947863" y="6284913"/>
          <p14:tracePt t="122689" x="1984375" y="6308725"/>
          <p14:tracePt t="122706" x="2019300" y="6345238"/>
          <p14:tracePt t="122724" x="2066925" y="6403975"/>
          <p14:tracePt t="122741" x="2103438" y="6451600"/>
          <p14:tracePt t="122755" x="2138363" y="6510338"/>
          <p14:tracePt t="122771" x="2174875" y="6546850"/>
          <p14:tracePt t="122789" x="2222500" y="6594475"/>
          <p14:tracePt t="122806" x="2257425" y="6642100"/>
          <p14:tracePt t="122822" x="2328863" y="6677025"/>
          <p14:tracePt t="122839" x="2400300" y="6713538"/>
          <p14:tracePt t="122855" x="2554288" y="6772275"/>
          <p14:tracePt t="122872" x="2614613" y="6808788"/>
          <p14:tracePt t="122888" x="2649538" y="6843713"/>
          <p14:tracePt t="122905" x="2684463" y="6878638"/>
          <p14:tracePt t="122921" x="2720975" y="6915150"/>
          <p14:tracePt t="122938" x="2755900" y="6926263"/>
          <p14:tracePt t="122954" x="2768600" y="6950075"/>
          <p14:tracePt t="122972" x="2803525" y="6950075"/>
          <p14:tracePt t="122989" x="2840038" y="6973888"/>
          <p14:tracePt t="123006" x="2874963" y="6973888"/>
          <p14:tracePt t="123024" x="2898775" y="6973888"/>
          <p14:tracePt t="123040" x="2922588" y="6973888"/>
          <p14:tracePt t="123056" x="2959100" y="6973888"/>
          <p14:tracePt t="123074" x="3006725" y="6973888"/>
          <p14:tracePt t="123090" x="3052763" y="6986588"/>
          <p14:tracePt t="123106" x="3089275" y="6986588"/>
          <p14:tracePt t="123123" x="3171825" y="6986588"/>
          <p14:tracePt t="123139" x="3267075" y="6986588"/>
          <p14:tracePt t="123156" x="3314700" y="6986588"/>
          <p14:tracePt t="123173" x="3351213" y="6973888"/>
          <p14:tracePt t="123190" x="3444875" y="6973888"/>
          <p14:tracePt t="123207" x="3516313" y="6973888"/>
          <p14:tracePt t="123222" x="3576638" y="6973888"/>
          <p14:tracePt t="123240" x="3611563" y="6973888"/>
          <p14:tracePt t="123256" x="3659188" y="6997700"/>
          <p14:tracePt t="123274" x="3706813" y="7010400"/>
          <p14:tracePt t="123290" x="3743325" y="7034213"/>
          <p14:tracePt t="123307" x="3778250" y="7069138"/>
          <p14:tracePt t="123324" x="3802063" y="7116763"/>
          <p14:tracePt t="123340" x="3849688" y="7177088"/>
          <p14:tracePt t="123355" x="3849688" y="7270750"/>
          <p14:tracePt t="123372" x="3825875" y="7426325"/>
          <p14:tracePt t="123388" x="3802063" y="7569200"/>
          <p14:tracePt t="123405" x="3754438" y="7675563"/>
          <p14:tracePt t="123422" x="3719513" y="7710488"/>
          <p14:tracePt t="123492" x="3719513" y="7723188"/>
          <p14:tracePt t="123499" x="3706813" y="7723188"/>
          <p14:tracePt t="123528" x="3730625" y="7686675"/>
          <p14:tracePt t="123534" x="3743325" y="7675563"/>
          <p14:tracePt t="123542" x="3743325" y="7662863"/>
          <p14:tracePt t="123555" x="3743325" y="7639050"/>
          <p14:tracePt t="123573" x="3754438" y="7616825"/>
          <p14:tracePt t="123589" x="3767138" y="7593013"/>
          <p14:tracePt t="123605" x="3802063" y="7532688"/>
          <p14:tracePt t="123621" x="3849688" y="7402513"/>
          <p14:tracePt t="123638" x="3884613" y="7270750"/>
          <p14:tracePt t="123654" x="3908425" y="7140575"/>
          <p14:tracePt t="123671" x="3921125" y="7010400"/>
          <p14:tracePt t="123688" x="3932238" y="6891338"/>
          <p14:tracePt t="123704" x="3944938" y="6808788"/>
          <p14:tracePt t="123721" x="3944938" y="6748463"/>
          <p14:tracePt t="123737" x="3944938" y="6737350"/>
          <p14:tracePt t="123774" x="3944938" y="6724650"/>
          <p14:tracePt t="123826" x="3944938" y="6713538"/>
          <p14:tracePt t="123852" x="3944938" y="6700838"/>
          <p14:tracePt t="123863" x="3944938" y="6689725"/>
          <p14:tracePt t="124184" x="3968750" y="6689725"/>
          <p14:tracePt t="124192" x="3979863" y="6689725"/>
          <p14:tracePt t="124207" x="4016375" y="6689725"/>
          <p14:tracePt t="124224" x="4135438" y="6653213"/>
          <p14:tracePt t="124241" x="4265613" y="6629400"/>
          <p14:tracePt t="124257" x="4360863" y="6629400"/>
          <p14:tracePt t="124272" x="4408488" y="6665913"/>
          <p14:tracePt t="124290" x="4467225" y="6832600"/>
          <p14:tracePt t="124307" x="4456113" y="6997700"/>
          <p14:tracePt t="124322" x="4408488" y="7200900"/>
          <p14:tracePt t="124338" x="4348163" y="7413625"/>
          <p14:tracePt t="124355" x="4276725" y="7627938"/>
          <p14:tracePt t="124371" x="4229100" y="7794625"/>
          <p14:tracePt t="124387" x="4194175" y="7877175"/>
          <p14:tracePt t="124404" x="4181475" y="7972425"/>
          <p14:tracePt t="124422" x="4170363" y="8008938"/>
          <p14:tracePt t="124438" x="4170363" y="8054975"/>
          <p14:tracePt t="124454" x="4170363" y="8078788"/>
          <p14:tracePt t="124471" x="4170363" y="8091488"/>
          <p14:tracePt t="124488" x="4205288" y="8091488"/>
          <p14:tracePt t="124507" x="4241800" y="8054975"/>
          <p14:tracePt t="124523" x="4276725" y="7924800"/>
          <p14:tracePt t="124538" x="4348163" y="7675563"/>
          <p14:tracePt t="124555" x="4384675" y="7604125"/>
          <p14:tracePt t="124571" x="4419600" y="7437438"/>
          <p14:tracePt t="124588" x="4456113" y="7188200"/>
          <p14:tracePt t="124604" x="4456113" y="6938963"/>
          <p14:tracePt t="124621" x="4456113" y="6724650"/>
          <p14:tracePt t="124638" x="4443413" y="6557963"/>
          <p14:tracePt t="124654" x="4408488" y="6380163"/>
          <p14:tracePt t="124671" x="4348163" y="6107113"/>
          <p14:tracePt t="124688" x="4300538" y="5940425"/>
          <p14:tracePt t="124704" x="4229100" y="5786438"/>
          <p14:tracePt t="124721" x="4157663" y="5656263"/>
          <p14:tracePt t="124738" x="4098925" y="5561013"/>
          <p14:tracePt t="124754" x="4051300" y="5489575"/>
          <p14:tracePt t="124772" x="3992563" y="5429250"/>
          <p14:tracePt t="124788" x="3968750" y="5394325"/>
          <p14:tracePt t="124805" x="3944938" y="5346700"/>
          <p14:tracePt t="124821" x="3921125" y="5299075"/>
          <p14:tracePt t="124838" x="3897313" y="5275263"/>
          <p14:tracePt t="124854" x="3873500" y="5227638"/>
          <p14:tracePt t="124872" x="3849688" y="5180013"/>
          <p14:tracePt t="124888" x="3825875" y="5145088"/>
          <p14:tracePt t="124905" x="3802063" y="5108575"/>
          <p14:tracePt t="124921" x="3789363" y="5084763"/>
          <p14:tracePt t="124938" x="3767138" y="5049838"/>
          <p14:tracePt t="124955" x="3743325" y="5013325"/>
          <p14:tracePt t="124972" x="3706813" y="4965700"/>
          <p14:tracePt t="124988" x="3683000" y="4930775"/>
          <p14:tracePt t="125005" x="3648075" y="4895850"/>
          <p14:tracePt t="125021" x="3624263" y="4872038"/>
          <p14:tracePt t="125038" x="3587750" y="4835525"/>
          <p14:tracePt t="125054" x="3563938" y="4800600"/>
          <p14:tracePt t="125071" x="3529013" y="4764088"/>
          <p14:tracePt t="125088" x="3492500" y="4729163"/>
          <p14:tracePt t="125104" x="3457575" y="4681538"/>
          <p14:tracePt t="125121" x="3444875" y="4645025"/>
          <p14:tracePt t="125137" x="3444875" y="4633913"/>
          <p14:tracePt t="125171" x="3457575" y="4597400"/>
          <p14:tracePt t="125188" x="3481388" y="4575175"/>
          <p14:tracePt t="125204" x="3516313" y="4551363"/>
          <p14:tracePt t="125221" x="3540125" y="4527550"/>
          <p14:tracePt t="125237" x="3552825" y="4514850"/>
          <p14:tracePt t="125254" x="3552825" y="4503738"/>
          <p14:tracePt t="125462" x="3563938" y="4503738"/>
          <p14:tracePt t="125476" x="3587750" y="4491038"/>
          <p14:tracePt t="125492" x="3624263" y="4491038"/>
          <p14:tracePt t="125499" x="3659188" y="4491038"/>
          <p14:tracePt t="125508" x="3695700" y="4491038"/>
          <p14:tracePt t="125521" x="3767138" y="4503738"/>
          <p14:tracePt t="125538" x="3921125" y="4503738"/>
          <p14:tracePt t="125554" x="3979863" y="4503738"/>
          <p14:tracePt t="125571" x="4027488" y="4491038"/>
          <p14:tracePt t="125588" x="4064000" y="4491038"/>
          <p14:tracePt t="125604" x="4075113" y="4479925"/>
          <p14:tracePt t="125621" x="4087813" y="4479925"/>
          <p14:tracePt t="125637" x="4111625" y="4467225"/>
          <p14:tracePt t="125654" x="4135438" y="4456113"/>
          <p14:tracePt t="125671" x="4181475" y="4432300"/>
          <p14:tracePt t="125687" x="4217988" y="4432300"/>
          <p14:tracePt t="125704" x="4289425" y="4419600"/>
          <p14:tracePt t="125721" x="4395788" y="4419600"/>
          <p14:tracePt t="125738" x="4491038" y="4419600"/>
          <p14:tracePt t="125754" x="4562475" y="4419600"/>
          <p14:tracePt t="125771" x="4597400" y="4419600"/>
          <p14:tracePt t="125788" x="4621213" y="4408488"/>
          <p14:tracePt t="125804" x="4633913" y="4408488"/>
          <p14:tracePt t="135459" x="4633913" y="4395788"/>
          <p14:tracePt t="135819" x="4645025" y="4395788"/>
          <p14:tracePt t="135842" x="4645025" y="4408488"/>
          <p14:tracePt t="135850" x="4657725" y="4408488"/>
          <p14:tracePt t="135858" x="4657725" y="4419600"/>
          <p14:tracePt t="135869" x="4668838" y="4419600"/>
          <p14:tracePt t="135886" x="4681538" y="4432300"/>
          <p14:tracePt t="138612" x="4681538" y="4443413"/>
          <p14:tracePt t="138620" x="4681538" y="4456113"/>
          <p14:tracePt t="138637" x="4681538" y="4467225"/>
          <p14:tracePt t="138643" x="4681538" y="4503738"/>
          <p14:tracePt t="138652" x="4681538" y="4551363"/>
          <p14:tracePt t="138668" x="4681538" y="4621213"/>
          <p14:tracePt t="138685" x="4681538" y="4645025"/>
          <p14:tracePt t="138701" x="4705350" y="4681538"/>
          <p14:tracePt t="138718" x="4752975" y="4729163"/>
          <p14:tracePt t="138734" x="4776788" y="4764088"/>
          <p14:tracePt t="138751" x="4776788" y="4787900"/>
          <p14:tracePt t="138767" x="4776788" y="4800600"/>
          <p14:tracePt t="138784" x="4776788" y="4811713"/>
          <p14:tracePt t="138801" x="4776788" y="4824413"/>
          <p14:tracePt t="138817" x="4776788" y="4835525"/>
          <p14:tracePt t="138835" x="4787900" y="4835525"/>
          <p14:tracePt t="138851" x="4800600" y="4835525"/>
          <p14:tracePt t="138868" x="4811713" y="4835525"/>
          <p14:tracePt t="138885" x="4824413" y="4835525"/>
          <p14:tracePt t="138953" x="4824413" y="4824413"/>
          <p14:tracePt t="139024" x="4811713" y="4800600"/>
          <p14:tracePt t="139029" x="4787900" y="4752975"/>
          <p14:tracePt t="139038" x="4776788" y="4729163"/>
          <p14:tracePt t="139052" x="4740275" y="4681538"/>
          <p14:tracePt t="139070" x="4705350" y="4645025"/>
          <p14:tracePt t="139087" x="4668838" y="4610100"/>
          <p14:tracePt t="139104" x="4633913" y="4575175"/>
          <p14:tracePt t="139119" x="4586288" y="4527550"/>
          <p14:tracePt t="139136" x="4549775" y="4491038"/>
          <p14:tracePt t="139153" x="4443413" y="4443413"/>
          <p14:tracePt t="139169" x="4384675" y="4408488"/>
          <p14:tracePt t="139185" x="4300538" y="4360863"/>
          <p14:tracePt t="139202" x="4241800" y="4324350"/>
          <p14:tracePt t="139218" x="4157663" y="4300538"/>
          <p14:tracePt t="139235" x="4135438" y="4276725"/>
          <p14:tracePt t="139252" x="4040188" y="4265613"/>
          <p14:tracePt t="139269" x="3944938" y="4265613"/>
          <p14:tracePt t="139286" x="3778250" y="4265613"/>
          <p14:tracePt t="139301" x="3706813" y="4265613"/>
          <p14:tracePt t="139318" x="3648075" y="4265613"/>
          <p14:tracePt t="139335" x="3611563" y="4265613"/>
          <p14:tracePt t="139351" x="3552825" y="4265613"/>
          <p14:tracePt t="139368" x="3505200" y="4265613"/>
          <p14:tracePt t="139385" x="3444875" y="4265613"/>
          <p14:tracePt t="139403" x="3362325" y="4252913"/>
          <p14:tracePt t="139418" x="3279775" y="4252913"/>
          <p14:tracePt t="139435" x="3208338" y="4241800"/>
          <p14:tracePt t="139451" x="3136900" y="4241800"/>
          <p14:tracePt t="139468" x="3065463" y="4241800"/>
          <p14:tracePt t="139485" x="2970213" y="4265613"/>
          <p14:tracePt t="139488" x="2898775" y="4289425"/>
          <p14:tracePt t="139501" x="2779713" y="4324350"/>
          <p14:tracePt t="139518" x="2649538" y="4371975"/>
          <p14:tracePt t="139534" x="2482850" y="4419600"/>
          <p14:tracePt t="139551" x="2281238" y="4467225"/>
          <p14:tracePt t="139568" x="2103438" y="4514850"/>
          <p14:tracePt t="139585" x="1936750" y="4562475"/>
          <p14:tracePt t="139602" x="1746250" y="4633913"/>
          <p14:tracePt t="139619" x="1651000" y="4681538"/>
          <p14:tracePt t="139635" x="1592263" y="4716463"/>
          <p14:tracePt t="139651" x="1568450" y="4752975"/>
          <p14:tracePt t="139668" x="1544638" y="4811713"/>
          <p14:tracePt t="139685" x="1520825" y="4859338"/>
          <p14:tracePt t="139701" x="1520825" y="4930775"/>
          <p14:tracePt t="139718" x="1544638" y="5013325"/>
          <p14:tracePt t="139735" x="1568450" y="5049838"/>
          <p14:tracePt t="139751" x="1603375" y="5084763"/>
          <p14:tracePt t="139768" x="1627188" y="5108575"/>
          <p14:tracePt t="139784" x="1663700" y="5108575"/>
          <p14:tracePt t="139801" x="1698625" y="5121275"/>
          <p14:tracePt t="139817" x="1735138" y="5121275"/>
          <p14:tracePt t="139837" x="1817688" y="5084763"/>
          <p14:tracePt t="139852" x="1865313" y="5049838"/>
          <p14:tracePt t="139869" x="1912938" y="5013325"/>
          <p14:tracePt t="139886" x="1947863" y="4978400"/>
          <p14:tracePt t="139902" x="1984375" y="4954588"/>
          <p14:tracePt t="139919" x="2008188" y="4919663"/>
          <p14:tracePt t="139936" x="2032000" y="4872038"/>
          <p14:tracePt t="139953" x="2043113" y="4824413"/>
          <p14:tracePt t="139969" x="2043113" y="4800600"/>
          <p14:tracePt t="139985" x="2043113" y="4764088"/>
          <p14:tracePt t="140002" x="2043113" y="4729163"/>
          <p14:tracePt t="140019" x="2032000" y="4705350"/>
          <p14:tracePt t="140036" x="1995488" y="4645025"/>
          <p14:tracePt t="140053" x="1984375" y="4633913"/>
          <p14:tracePt t="140070" x="1984375" y="4610100"/>
          <p14:tracePt t="140087" x="1984375" y="4597400"/>
          <p14:tracePt t="140103" x="1984375" y="4586288"/>
          <p14:tracePt t="140120" x="1984375" y="4575175"/>
          <p14:tracePt t="140136" x="1995488" y="4551363"/>
          <p14:tracePt t="140153" x="2008188" y="4538663"/>
          <p14:tracePt t="140169" x="2019300" y="4538663"/>
          <p14:tracePt t="140243" x="2032000" y="4538663"/>
          <p14:tracePt t="140252" x="2043113" y="4551363"/>
          <p14:tracePt t="140259" x="2066925" y="4610100"/>
          <p14:tracePt t="140270" x="2090738" y="4657725"/>
          <p14:tracePt t="140285" x="2138363" y="4787900"/>
          <p14:tracePt t="140301" x="2209800" y="4919663"/>
          <p14:tracePt t="140317" x="2281238" y="5060950"/>
          <p14:tracePt t="140334" x="2328863" y="5180013"/>
          <p14:tracePt t="140351" x="2400300" y="5394325"/>
          <p14:tracePt t="140368" x="2411413" y="5524500"/>
          <p14:tracePt t="140385" x="2411413" y="5643563"/>
          <p14:tracePt t="140402" x="2411413" y="5738813"/>
          <p14:tracePt t="140417" x="2411413" y="5868988"/>
          <p14:tracePt t="140434" x="2411413" y="5988050"/>
          <p14:tracePt t="140451" x="2411413" y="6107113"/>
          <p14:tracePt t="140468" x="2411413" y="6261100"/>
          <p14:tracePt t="140484" x="2424113" y="6369050"/>
          <p14:tracePt t="140501" x="2435225" y="6427788"/>
          <p14:tracePt t="140517" x="2459038" y="6488113"/>
          <p14:tracePt t="140534" x="2459038" y="6534150"/>
          <p14:tracePt t="140551" x="2471738" y="6581775"/>
          <p14:tracePt t="140569" x="2482850" y="6605588"/>
          <p14:tracePt t="140585" x="2482850" y="6629400"/>
          <p14:tracePt t="140601" x="2482850" y="6642100"/>
          <p14:tracePt t="140638" x="2482850" y="6653213"/>
          <p14:tracePt t="140685" x="2495550" y="6653213"/>
          <p14:tracePt t="140710" x="2506663" y="6653213"/>
          <p14:tracePt t="140724" x="2519363" y="6642100"/>
          <p14:tracePt t="140732" x="2530475" y="6629400"/>
          <p14:tracePt t="140740" x="2543175" y="6605588"/>
          <p14:tracePt t="140751" x="2554288" y="6594475"/>
          <p14:tracePt t="140767" x="2590800" y="6523038"/>
          <p14:tracePt t="140784" x="2649538" y="6403975"/>
          <p14:tracePt t="140800" x="2660650" y="6332538"/>
          <p14:tracePt t="140817" x="2684463" y="6226175"/>
          <p14:tracePt t="140834" x="2708275" y="6096000"/>
          <p14:tracePt t="140851" x="2732088" y="5964238"/>
          <p14:tracePt t="140867" x="2755900" y="5797550"/>
          <p14:tracePt t="140884" x="2779713" y="5656263"/>
          <p14:tracePt t="140901" x="2779713" y="5476875"/>
          <p14:tracePt t="140917" x="2779713" y="5240338"/>
          <p14:tracePt t="140933" x="2732088" y="5073650"/>
          <p14:tracePt t="140950" x="2684463" y="4943475"/>
          <p14:tracePt t="140967" x="2638425" y="4835525"/>
          <p14:tracePt t="140984" x="2601913" y="4764088"/>
          <p14:tracePt t="140986" x="2590800" y="4740275"/>
          <p14:tracePt t="141001" x="2578100" y="4729163"/>
          <p14:tracePt t="141018" x="2566988" y="4681538"/>
          <p14:tracePt t="141035" x="2566988" y="4645025"/>
          <p14:tracePt t="141051" x="2554288" y="4621213"/>
          <p14:tracePt t="141069" x="2543175" y="4586288"/>
          <p14:tracePt t="141085" x="2530475" y="4551363"/>
          <p14:tracePt t="141103" x="2530475" y="4503738"/>
          <p14:tracePt t="141119" x="2530475" y="4479925"/>
          <p14:tracePt t="141135" x="2519363" y="4443413"/>
          <p14:tracePt t="141151" x="2519363" y="4419600"/>
          <p14:tracePt t="141168" x="2506663" y="4384675"/>
          <p14:tracePt t="141185" x="2506663" y="4348163"/>
          <p14:tracePt t="141201" x="2482850" y="4324350"/>
          <p14:tracePt t="141218" x="2459038" y="4289425"/>
          <p14:tracePt t="141235" x="2435225" y="4276725"/>
          <p14:tracePt t="141251" x="2424113" y="4265613"/>
          <p14:tracePt t="141385" x="2411413" y="4265613"/>
          <p14:tracePt t="141400" x="2387600" y="4276725"/>
          <p14:tracePt t="141408" x="2339975" y="4300538"/>
          <p14:tracePt t="141418" x="2305050" y="4337050"/>
          <p14:tracePt t="141435" x="2268538" y="4371975"/>
          <p14:tracePt t="141450" x="2233613" y="4408488"/>
          <p14:tracePt t="141467" x="2151063" y="4527550"/>
          <p14:tracePt t="141484" x="2103438" y="4586288"/>
          <p14:tracePt t="141503" x="2079625" y="4645025"/>
          <p14:tracePt t="141517" x="2066925" y="4705350"/>
          <p14:tracePt t="141533" x="2079625" y="4764088"/>
          <p14:tracePt t="141550" x="2114550" y="4835525"/>
          <p14:tracePt t="141567" x="2174875" y="4930775"/>
          <p14:tracePt t="141584" x="2363788" y="5060950"/>
          <p14:tracePt t="141600" x="2506663" y="5121275"/>
          <p14:tracePt t="141617" x="2590800" y="5168900"/>
          <p14:tracePt t="141634" x="2660650" y="5180013"/>
          <p14:tracePt t="141650" x="2684463" y="5180013"/>
          <p14:tracePt t="141667" x="2720975" y="5180013"/>
          <p14:tracePt t="141684" x="2732088" y="5180013"/>
          <p14:tracePt t="141700" x="2755900" y="5180013"/>
          <p14:tracePt t="141716" x="2792413" y="5180013"/>
          <p14:tracePt t="141733" x="2851150" y="5180013"/>
          <p14:tracePt t="141750" x="2959100" y="5180013"/>
          <p14:tracePt t="141766" x="3065463" y="5180013"/>
          <p14:tracePt t="141783" x="3195638" y="5180013"/>
          <p14:tracePt t="141800" x="3444875" y="5145088"/>
          <p14:tracePt t="141816" x="3611563" y="5097463"/>
          <p14:tracePt t="141833" x="3743325" y="5049838"/>
          <p14:tracePt t="141851" x="3849688" y="5002213"/>
          <p14:tracePt t="141867" x="3897313" y="4978400"/>
          <p14:tracePt t="141884" x="3932238" y="4965700"/>
          <p14:tracePt t="141901" x="3944938" y="4943475"/>
          <p14:tracePt t="141917" x="3979863" y="4919663"/>
          <p14:tracePt t="141934" x="4016375" y="4906963"/>
          <p14:tracePt t="141950" x="4051300" y="4872038"/>
          <p14:tracePt t="141967" x="4075113" y="4848225"/>
          <p14:tracePt t="141983" x="4111625" y="4811713"/>
          <p14:tracePt t="142000" x="4146550" y="4776788"/>
          <p14:tracePt t="142016" x="4181475" y="4764088"/>
          <p14:tracePt t="142033" x="4205288" y="4740275"/>
          <p14:tracePt t="142050" x="4241800" y="4705350"/>
          <p14:tracePt t="142066" x="4252913" y="4681538"/>
          <p14:tracePt t="142084" x="4276725" y="4657725"/>
          <p14:tracePt t="142100" x="4300538" y="4621213"/>
          <p14:tracePt t="142117" x="4313238" y="4610100"/>
          <p14:tracePt t="142134" x="4313238" y="4586288"/>
          <p14:tracePt t="142150" x="4324350" y="4586288"/>
          <p14:tracePt t="142167" x="4324350" y="4562475"/>
          <p14:tracePt t="142183" x="4324350" y="4551363"/>
          <p14:tracePt t="142200" x="4324350" y="4527550"/>
          <p14:tracePt t="142216" x="4324350" y="4514850"/>
          <p14:tracePt t="142234" x="4337050" y="4467225"/>
          <p14:tracePt t="142250" x="4337050" y="4443413"/>
          <p14:tracePt t="142267" x="4337050" y="4419600"/>
          <p14:tracePt t="142283" x="4324350" y="4395788"/>
          <p14:tracePt t="142300" x="4324350" y="4360863"/>
          <p14:tracePt t="142316" x="4324350" y="4337050"/>
          <p14:tracePt t="142333" x="4300538" y="4313238"/>
          <p14:tracePt t="142350" x="4300538" y="4289425"/>
          <p14:tracePt t="142367" x="4289425" y="4276725"/>
          <p14:tracePt t="142383" x="4276725" y="4265613"/>
          <p14:tracePt t="142400" x="4276725" y="4252913"/>
          <p14:tracePt t="142417" x="4252913" y="4241800"/>
          <p14:tracePt t="142433" x="4241800" y="4217988"/>
          <p14:tracePt t="142450" x="4205288" y="4194175"/>
          <p14:tracePt t="142466" x="4181475" y="4170363"/>
          <p14:tracePt t="142483" x="4146550" y="4122738"/>
          <p14:tracePt t="142500" x="4111625" y="4098925"/>
          <p14:tracePt t="142516" x="4087813" y="4064000"/>
          <p14:tracePt t="142533" x="4051300" y="4040188"/>
          <p14:tracePt t="142550" x="4016375" y="4016375"/>
          <p14:tracePt t="142566" x="3992563" y="3992563"/>
          <p14:tracePt t="142585" x="3908425" y="3979863"/>
          <p14:tracePt t="142602" x="3849688" y="3968750"/>
          <p14:tracePt t="142619" x="3778250" y="3956050"/>
          <p14:tracePt t="142634" x="3695700" y="3956050"/>
          <p14:tracePt t="142652" x="3587750" y="3932238"/>
          <p14:tracePt t="142669" x="3421063" y="3932238"/>
          <p14:tracePt t="142685" x="3314700" y="3932238"/>
          <p14:tracePt t="142702" x="3243263" y="3932238"/>
          <p14:tracePt t="142718" x="3171825" y="3932238"/>
          <p14:tracePt t="142735" x="3124200" y="3932238"/>
          <p14:tracePt t="142750" x="3052763" y="3932238"/>
          <p14:tracePt t="142767" x="2982913" y="3956050"/>
          <p14:tracePt t="142785" x="2816225" y="3979863"/>
          <p14:tracePt t="142800" x="2684463" y="3992563"/>
          <p14:tracePt t="142818" x="2578100" y="4016375"/>
          <p14:tracePt t="142836" x="2530475" y="4027488"/>
          <p14:tracePt t="142852" x="2506663" y="4051300"/>
          <p14:tracePt t="142869" x="2482850" y="4064000"/>
          <p14:tracePt t="142883" x="2424113" y="4087813"/>
          <p14:tracePt t="142902" x="2328863" y="4146550"/>
          <p14:tracePt t="142918" x="2246313" y="4194175"/>
          <p14:tracePt t="142934" x="2127250" y="4276725"/>
          <p14:tracePt t="142950" x="2019300" y="4337050"/>
          <p14:tracePt t="142967" x="1936750" y="4395788"/>
          <p14:tracePt t="142984" x="1878013" y="4443413"/>
          <p14:tracePt t="142986" x="1865313" y="4467225"/>
          <p14:tracePt t="143000" x="1854200" y="4479925"/>
          <p14:tracePt t="143017" x="1817688" y="4527550"/>
          <p14:tracePt t="143033" x="1782763" y="4575175"/>
          <p14:tracePt t="143051" x="1722438" y="4681538"/>
          <p14:tracePt t="143069" x="1674813" y="4776788"/>
          <p14:tracePt t="143085" x="1663700" y="4848225"/>
          <p14:tracePt t="143102" x="1651000" y="4930775"/>
          <p14:tracePt t="143119" x="1663700" y="4978400"/>
          <p14:tracePt t="143136" x="1698625" y="5013325"/>
          <p14:tracePt t="143151" x="1735138" y="5049838"/>
          <p14:tracePt t="143169" x="1770063" y="5084763"/>
          <p14:tracePt t="143184" x="1806575" y="5108575"/>
          <p14:tracePt t="143202" x="1865313" y="5132388"/>
          <p14:tracePt t="143218" x="1936750" y="5156200"/>
          <p14:tracePt t="143235" x="2114550" y="5192713"/>
          <p14:tracePt t="143252" x="2257425" y="5216525"/>
          <p14:tracePt t="143268" x="2387600" y="5227638"/>
          <p14:tracePt t="143285" x="2519363" y="5240338"/>
          <p14:tracePt t="143301" x="2649538" y="5227638"/>
          <p14:tracePt t="143318" x="2803525" y="5192713"/>
          <p14:tracePt t="143336" x="3017838" y="5132388"/>
          <p14:tracePt t="143353" x="3160713" y="5084763"/>
          <p14:tracePt t="143368" x="3279775" y="5060950"/>
          <p14:tracePt t="143385" x="3362325" y="5013325"/>
          <p14:tracePt t="143402" x="3409950" y="4978400"/>
          <p14:tracePt t="143418" x="3481388" y="4943475"/>
          <p14:tracePt t="143436" x="3576638" y="4883150"/>
          <p14:tracePt t="143452" x="3635375" y="4848225"/>
          <p14:tracePt t="143469" x="3683000" y="4811713"/>
          <p14:tracePt t="143484" x="3706813" y="4787900"/>
          <p14:tracePt t="143501" x="3754438" y="4752975"/>
          <p14:tracePt t="143518" x="3789363" y="4729163"/>
          <p14:tracePt t="143535" x="3825875" y="4705350"/>
          <p14:tracePt t="143552" x="3849688" y="4668838"/>
          <p14:tracePt t="143569" x="3884613" y="4645025"/>
          <p14:tracePt t="143586" x="3921125" y="4633913"/>
          <p14:tracePt t="143602" x="3944938" y="4610100"/>
          <p14:tracePt t="143617" x="3979863" y="4586288"/>
          <p14:tracePt t="143633" x="4003675" y="4586288"/>
          <p14:tracePt t="143650" x="4016375" y="4586288"/>
          <p14:tracePt t="143666" x="4016375" y="4575175"/>
          <p14:tracePt t="143813" x="4003675" y="4575175"/>
          <p14:tracePt t="143938" x="4003675" y="4562475"/>
          <p14:tracePt t="144812" x="3992563" y="4562475"/>
          <p14:tracePt t="147088" x="3992563" y="4551363"/>
          <p14:tracePt t="147096" x="4016375" y="4538663"/>
          <p14:tracePt t="147105" x="4040188" y="4527550"/>
          <p14:tracePt t="147116" x="4087813" y="4527550"/>
          <p14:tracePt t="147133" x="4170363" y="4527550"/>
          <p14:tracePt t="147149" x="4633913" y="4491038"/>
          <p14:tracePt t="147167" x="5084763" y="4575175"/>
          <p14:tracePt t="147183" x="5299075" y="4752975"/>
          <p14:tracePt t="147199" x="5381625" y="4965700"/>
          <p14:tracePt t="147216" x="5429250" y="5073650"/>
          <p14:tracePt t="147232" x="5441950" y="5108575"/>
          <p14:tracePt t="147249" x="5441950" y="5145088"/>
          <p14:tracePt t="147348" x="5441950" y="5132388"/>
          <p14:tracePt t="147357" x="5453063" y="5073650"/>
          <p14:tracePt t="147366" x="5476875" y="4989513"/>
          <p14:tracePt t="147383" x="5548313" y="4930775"/>
          <p14:tracePt t="147400" x="5584825" y="4848225"/>
          <p14:tracePt t="147416" x="5632450" y="4764088"/>
          <p14:tracePt t="147433" x="5678488" y="4575175"/>
          <p14:tracePt t="147449" x="5715000" y="4337050"/>
          <p14:tracePt t="147466" x="5691188" y="4217988"/>
          <p14:tracePt t="147482" x="5656263" y="4135438"/>
          <p14:tracePt t="147499" x="5619750" y="4087813"/>
          <p14:tracePt t="147516" x="5584825" y="4051300"/>
          <p14:tracePt t="147532" x="5548313" y="4016375"/>
          <p14:tracePt t="147550" x="5500688" y="3992563"/>
          <p14:tracePt t="147566" x="5489575" y="3968750"/>
          <p14:tracePt t="147583" x="5476875" y="3944938"/>
          <p14:tracePt t="147599" x="5476875" y="3932238"/>
          <p14:tracePt t="147658" x="5465763" y="3956050"/>
          <p14:tracePt t="147667" x="5453063" y="3968750"/>
          <p14:tracePt t="147674" x="5441950" y="3992563"/>
          <p14:tracePt t="147684" x="5429250" y="4003675"/>
          <p14:tracePt t="147699" x="5418138" y="4040188"/>
          <p14:tracePt t="147716" x="5381625" y="4087813"/>
          <p14:tracePt t="147733" x="5334000" y="4170363"/>
          <p14:tracePt t="147749" x="5310188" y="4205288"/>
          <p14:tracePt t="147766" x="5310188" y="4276725"/>
          <p14:tracePt t="147782" x="5310188" y="4432300"/>
          <p14:tracePt t="147799" x="5310188" y="4575175"/>
          <p14:tracePt t="147815" x="5310188" y="4657725"/>
          <p14:tracePt t="147832" x="5322888" y="4692650"/>
          <p14:tracePt t="147849" x="5322888" y="4729163"/>
          <p14:tracePt t="147866" x="5322888" y="4752975"/>
          <p14:tracePt t="147883" x="5322888" y="4787900"/>
          <p14:tracePt t="147899" x="5322888" y="4800600"/>
          <p14:tracePt t="147916" x="5334000" y="4764088"/>
          <p14:tracePt t="147932" x="5334000" y="4657725"/>
          <p14:tracePt t="147949" x="5334000" y="4551363"/>
          <p14:tracePt t="147966" x="5346700" y="4456113"/>
          <p14:tracePt t="147982" x="5370513" y="4432300"/>
          <p14:tracePt t="147984" x="5381625" y="4408488"/>
          <p14:tracePt t="147999" x="5394325" y="4384675"/>
          <p14:tracePt t="148016" x="5418138" y="4371975"/>
          <p14:tracePt t="148032" x="5441950" y="4337050"/>
          <p14:tracePt t="148049" x="5465763" y="4313238"/>
          <p14:tracePt t="148066" x="5465763" y="4289425"/>
          <p14:tracePt t="148082" x="5476875" y="4252913"/>
          <p14:tracePt t="148099" x="5476875" y="4241800"/>
          <p14:tracePt t="148116" x="5476875" y="4229100"/>
          <p14:tracePt t="148203" x="5476875" y="4217988"/>
          <p14:tracePt t="148560" x="5465763" y="4217988"/>
          <p14:tracePt t="148579" x="5453063" y="4217988"/>
          <p14:tracePt t="148587" x="5429250" y="4217988"/>
          <p14:tracePt t="148601" x="5405438" y="4241800"/>
          <p14:tracePt t="148618" x="5370513" y="4265613"/>
          <p14:tracePt t="148633" x="5275263" y="4276725"/>
          <p14:tracePt t="148649" x="5145088" y="4276725"/>
          <p14:tracePt t="148665" x="5060950" y="4276725"/>
          <p14:tracePt t="148682" x="5037138" y="4276725"/>
          <p14:tracePt t="148698" x="5026025" y="4276725"/>
          <p14:tracePt t="148715" x="5013325" y="4276725"/>
          <p14:tracePt t="148732" x="4989513" y="4265613"/>
          <p14:tracePt t="148749" x="4965700" y="4265613"/>
          <p14:tracePt t="148765" x="4930775" y="4276725"/>
          <p14:tracePt t="148781" x="4906963" y="4289425"/>
          <p14:tracePt t="148798" x="4872038" y="4300538"/>
          <p14:tracePt t="148815" x="4848225" y="4300538"/>
          <p14:tracePt t="148831" x="4811713" y="4313238"/>
          <p14:tracePt t="148848" x="4776788" y="4324350"/>
          <p14:tracePt t="148865" x="4752975" y="4348163"/>
          <p14:tracePt t="148882" x="4716463" y="4360863"/>
          <p14:tracePt t="148898" x="4681538" y="4371975"/>
          <p14:tracePt t="148915" x="4645025" y="4384675"/>
          <p14:tracePt t="148932" x="4610100" y="4395788"/>
          <p14:tracePt t="148948" x="4573588" y="4395788"/>
          <p14:tracePt t="148965" x="4538663" y="4395788"/>
          <p14:tracePt t="148998" x="4527550" y="4395788"/>
          <p14:tracePt t="149138" x="4527550" y="4384675"/>
          <p14:tracePt t="149196" x="4514850" y="4384675"/>
          <p14:tracePt t="149212" x="4503738" y="4384675"/>
          <p14:tracePt t="152754" x="4514850" y="4384675"/>
          <p14:tracePt t="152779" x="4514850" y="4371975"/>
          <p14:tracePt t="152789" x="4503738" y="4360863"/>
          <p14:tracePt t="152799" x="4456113" y="4337050"/>
          <p14:tracePt t="152815" x="4432300" y="4300538"/>
          <p14:tracePt t="152831" x="4443413" y="4217988"/>
          <p14:tracePt t="152848" x="4467225" y="4122738"/>
          <p14:tracePt t="152864" x="4456113" y="3979863"/>
          <p14:tracePt t="152882" x="4348163" y="3778250"/>
          <p14:tracePt t="152898" x="4265613" y="3635375"/>
          <p14:tracePt t="152915" x="4194175" y="3505200"/>
          <p14:tracePt t="152931" x="4111625" y="3409950"/>
          <p14:tracePt t="152948" x="4027488" y="3362325"/>
          <p14:tracePt t="152965" x="3979863" y="3314700"/>
          <p14:tracePt t="152981" x="3908425" y="3255963"/>
          <p14:tracePt t="152998" x="3884613" y="3232150"/>
          <p14:tracePt t="153014" x="3849688" y="3195638"/>
          <p14:tracePt t="153031" x="3813175" y="3160713"/>
          <p14:tracePt t="153048" x="3778250" y="3113088"/>
          <p14:tracePt t="153064" x="3683000" y="3054350"/>
          <p14:tracePt t="153081" x="3540125" y="2946400"/>
          <p14:tracePt t="153097" x="3398838" y="2863850"/>
          <p14:tracePt t="153114" x="3195638" y="2779713"/>
          <p14:tracePt t="153132" x="3052763" y="2720975"/>
          <p14:tracePt t="153148" x="2911475" y="2673350"/>
          <p14:tracePt t="153165" x="2792413" y="2638425"/>
          <p14:tracePt t="153182" x="2744788" y="2601913"/>
          <p14:tracePt t="153198" x="2732088" y="2590800"/>
          <p14:tracePt t="153214" x="2708275" y="2554288"/>
          <p14:tracePt t="153231" x="2697163" y="2519363"/>
          <p14:tracePt t="153247" x="2673350" y="2495550"/>
          <p14:tracePt t="153264" x="2649538" y="2459038"/>
          <p14:tracePt t="153281" x="2625725" y="2411413"/>
          <p14:tracePt t="153297" x="2590800" y="2376488"/>
          <p14:tracePt t="153314" x="2554288" y="2352675"/>
          <p14:tracePt t="153331" x="2530475" y="2292350"/>
          <p14:tracePt t="153347" x="2519363" y="2270125"/>
          <p14:tracePt t="153364" x="2519363" y="2233613"/>
          <p14:tracePt t="153381" x="2519363" y="2209800"/>
          <p14:tracePt t="153398" x="2519363" y="2198688"/>
          <p14:tracePt t="153517" x="2506663" y="2198688"/>
          <p14:tracePt t="153579" x="2495550" y="2198688"/>
          <p14:tracePt t="153600" x="2495550" y="2209800"/>
          <p14:tracePt t="153607" x="2495550" y="2222500"/>
          <p14:tracePt t="153616" x="2495550" y="2233613"/>
          <p14:tracePt t="153631" x="2495550" y="2270125"/>
          <p14:tracePt t="153648" x="2506663" y="2305050"/>
          <p14:tracePt t="153664" x="2519363" y="2328863"/>
          <p14:tracePt t="153681" x="2530475" y="2363788"/>
          <p14:tracePt t="153697" x="2554288" y="2400300"/>
          <p14:tracePt t="153714" x="2554288" y="2424113"/>
          <p14:tracePt t="153731" x="2554288" y="2435225"/>
          <p14:tracePt t="153905" x="2566988" y="2435225"/>
          <p14:tracePt t="153917" x="2578100" y="2435225"/>
          <p14:tracePt t="154328" x="2578100" y="2471738"/>
          <p14:tracePt t="154335" x="2578100" y="2506663"/>
          <p14:tracePt t="154346" x="2590800" y="2530475"/>
          <p14:tracePt t="154363" x="2601913" y="2601913"/>
          <p14:tracePt t="154380" x="2614613" y="2697163"/>
          <p14:tracePt t="154398" x="2673350" y="2911475"/>
          <p14:tracePt t="154413" x="2720975" y="3054350"/>
          <p14:tracePt t="154431" x="2768600" y="3208338"/>
          <p14:tracePt t="154447" x="2816225" y="3351213"/>
          <p14:tracePt t="154465" x="2863850" y="3516313"/>
          <p14:tracePt t="154480" x="2911475" y="3659188"/>
          <p14:tracePt t="154482" x="2935288" y="3730625"/>
          <p14:tracePt t="154499" x="2982913" y="3884613"/>
          <p14:tracePt t="154516" x="3017838" y="4027488"/>
          <p14:tracePt t="154532" x="3065463" y="4159250"/>
          <p14:tracePt t="154548" x="3113088" y="4265613"/>
          <p14:tracePt t="154564" x="3148013" y="4348163"/>
          <p14:tracePt t="154581" x="3195638" y="4419600"/>
          <p14:tracePt t="154598" x="3208338" y="4443413"/>
          <p14:tracePt t="154615" x="3232150" y="4479925"/>
          <p14:tracePt t="154632" x="3243263" y="4503738"/>
          <p14:tracePt t="154648" x="3255963" y="4538663"/>
          <p14:tracePt t="154664" x="3279775" y="4562475"/>
          <p14:tracePt t="154681" x="3314700" y="4597400"/>
          <p14:tracePt t="154697" x="3338513" y="4633913"/>
          <p14:tracePt t="154714" x="3375025" y="4681538"/>
          <p14:tracePt t="154730" x="3398838" y="4716463"/>
          <p14:tracePt t="154747" x="3421063" y="4752975"/>
          <p14:tracePt t="154763" x="3421063" y="4776788"/>
          <p14:tracePt t="154780" x="3433763" y="4811713"/>
          <p14:tracePt t="154797" x="3433763" y="4835525"/>
          <p14:tracePt t="154813" x="3433763" y="4859338"/>
          <p14:tracePt t="154830" x="3444875" y="4872038"/>
          <p14:tracePt t="154847" x="3457575" y="4883150"/>
          <p14:tracePt t="154864" x="3457575" y="4895850"/>
          <p14:tracePt t="154883" x="3457575" y="4919663"/>
          <p14:tracePt t="154898" x="3457575" y="4943475"/>
          <p14:tracePt t="154915" x="3457575" y="4978400"/>
          <p14:tracePt t="154931" x="3481388" y="5013325"/>
          <p14:tracePt t="154949" x="3481388" y="5026025"/>
          <p14:tracePt t="154982" x="3481388" y="5037138"/>
          <p14:tracePt t="155038" x="3481388" y="5049838"/>
          <p14:tracePt t="155050" x="3481388" y="5060950"/>
          <p14:tracePt t="155066" x="3481388" y="5073650"/>
          <p14:tracePt t="155080" x="3481388" y="5084763"/>
          <p14:tracePt t="155087" x="3481388" y="5097463"/>
          <p14:tracePt t="155096" x="3481388" y="5108575"/>
          <p14:tracePt t="155113" x="3481388" y="5121275"/>
          <p14:tracePt t="155130" x="3481388" y="5145088"/>
          <p14:tracePt t="155147" x="3481388" y="5180013"/>
          <p14:tracePt t="155164" x="3481388" y="5227638"/>
          <p14:tracePt t="155181" x="3481388" y="5251450"/>
          <p14:tracePt t="155197" x="3468688" y="5287963"/>
          <p14:tracePt t="155214" x="3468688" y="5311775"/>
          <p14:tracePt t="155230" x="3468688" y="5322888"/>
          <p14:tracePt t="155681" x="3468688" y="5335588"/>
          <p14:tracePt t="155836" x="3481388" y="5335588"/>
          <p14:tracePt t="155846" x="3481388" y="5346700"/>
          <p14:tracePt t="155922" x="3481388" y="5357813"/>
          <p14:tracePt t="155980" x="3481388" y="5370513"/>
          <p14:tracePt t="156025" x="3492500" y="5381625"/>
          <p14:tracePt t="156034" x="3505200" y="5381625"/>
          <p14:tracePt t="156108" x="3505200" y="5394325"/>
          <p14:tracePt t="156222" x="3505200" y="5405438"/>
          <p14:tracePt t="157123" x="3505200" y="5418138"/>
          <p14:tracePt t="157136" x="3505200" y="5429250"/>
          <p14:tracePt t="157143" x="3492500" y="5429250"/>
          <p14:tracePt t="157169" x="3481388" y="5441950"/>
          <p14:tracePt t="157217" x="3468688" y="5441950"/>
          <p14:tracePt t="157226" x="3468688" y="5453063"/>
          <p14:tracePt t="157254" x="3457575" y="5453063"/>
          <p14:tracePt t="157263" x="3457575" y="5465763"/>
          <p14:tracePt t="157275" x="3444875" y="5465763"/>
          <p14:tracePt t="158066" x="3444875" y="5476875"/>
          <p14:tracePt t="158077" x="3457575" y="5476875"/>
          <p14:tracePt t="158086" x="3457575" y="5489575"/>
          <p14:tracePt t="158098" x="3468688" y="5489575"/>
          <p14:tracePt t="158114" x="3492500" y="5513388"/>
          <p14:tracePt t="158132" x="3540125" y="5524500"/>
          <p14:tracePt t="158149" x="3563938" y="5537200"/>
          <p14:tracePt t="158182" x="3563938" y="5548313"/>
          <p14:tracePt t="158197" x="3552825" y="5548313"/>
          <p14:tracePt t="158215" x="3552825" y="5561013"/>
          <p14:tracePt t="158232" x="3540125" y="5561013"/>
          <p14:tracePt t="158247" x="3540125" y="5584825"/>
          <p14:tracePt t="158264" x="3529013" y="5584825"/>
          <p14:tracePt t="158297" x="3516313" y="5595938"/>
          <p14:tracePt t="158314" x="3481388" y="5608638"/>
          <p14:tracePt t="158331" x="3457575" y="5608638"/>
          <p14:tracePt t="158348" x="3386138" y="5608638"/>
          <p14:tracePt t="158365" x="3314700" y="5608638"/>
          <p14:tracePt t="158382" x="3208338" y="5608638"/>
          <p14:tracePt t="158398" x="3113088" y="5608638"/>
          <p14:tracePt t="158415" x="3028950" y="5608638"/>
          <p14:tracePt t="158432" x="2982913" y="5619750"/>
          <p14:tracePt t="158465" x="2982913" y="5643563"/>
          <p14:tracePt t="158482" x="3028950" y="5667375"/>
          <p14:tracePt t="158497" x="3160713" y="5715000"/>
          <p14:tracePt t="158514" x="3338513" y="5857875"/>
          <p14:tracePt t="158530" x="3457575" y="6048375"/>
          <p14:tracePt t="158547" x="3552825" y="6226175"/>
          <p14:tracePt t="158565" x="3611563" y="6392863"/>
          <p14:tracePt t="158581" x="3671888" y="6427788"/>
          <p14:tracePt t="158597" x="3730625" y="6440488"/>
          <p14:tracePt t="158614" x="3754438" y="6464300"/>
          <p14:tracePt t="158683" x="3767138" y="6464300"/>
          <p14:tracePt t="158698" x="3778250" y="6464300"/>
          <p14:tracePt t="158705" x="3789363" y="6464300"/>
          <p14:tracePt t="158716" x="3789363" y="6440488"/>
          <p14:tracePt t="158732" x="3802063" y="6416675"/>
          <p14:tracePt t="158746" x="3802063" y="6403975"/>
          <p14:tracePt t="158763" x="3802063" y="6380163"/>
          <p14:tracePt t="158779" x="3802063" y="6356350"/>
          <p14:tracePt t="158795" x="3802063" y="6321425"/>
          <p14:tracePt t="158812" x="3802063" y="6284913"/>
          <p14:tracePt t="158829" x="3813175" y="6249988"/>
          <p14:tracePt t="158846" x="3825875" y="6249988"/>
          <p14:tracePt t="158862" x="3825875" y="6237288"/>
          <p14:tracePt t="158879" x="3836988" y="6237288"/>
          <p14:tracePt t="159050" x="3836988" y="6226175"/>
          <p14:tracePt t="159160" x="3836988" y="6213475"/>
          <p14:tracePt t="159431" x="3836988" y="6202363"/>
          <p14:tracePt t="159461" x="3813175" y="6202363"/>
          <p14:tracePt t="159469" x="3813175" y="6189663"/>
          <p14:tracePt t="159482" x="3802063" y="6178550"/>
          <p14:tracePt t="159497" x="3789363" y="6154738"/>
          <p14:tracePt t="159515" x="3743325" y="6096000"/>
          <p14:tracePt t="159531" x="3706813" y="6048375"/>
          <p14:tracePt t="159548" x="3683000" y="6011863"/>
          <p14:tracePt t="159565" x="3635375" y="5976938"/>
          <p14:tracePt t="159581" x="3587750" y="5929313"/>
          <p14:tracePt t="159597" x="3552825" y="5892800"/>
          <p14:tracePt t="159614" x="3516313" y="5881688"/>
          <p14:tracePt t="159632" x="3481388" y="5857875"/>
          <p14:tracePt t="159649" x="3444875" y="5845175"/>
          <p14:tracePt t="159665" x="3398838" y="5821363"/>
          <p14:tracePt t="159681" x="3362325" y="5821363"/>
          <p14:tracePt t="159698" x="3314700" y="5810250"/>
          <p14:tracePt t="159714" x="3219450" y="5786438"/>
          <p14:tracePt t="159730" x="3100388" y="5749925"/>
          <p14:tracePt t="159747" x="2959100" y="5727700"/>
          <p14:tracePt t="159763" x="2755900" y="5667375"/>
          <p14:tracePt t="159778" x="2697163" y="5643563"/>
          <p14:tracePt t="159795" x="2649538" y="5632450"/>
          <p14:tracePt t="159812" x="2625725" y="5619750"/>
          <p14:tracePt t="159829" x="2614613" y="5608638"/>
          <p14:tracePt t="159846" x="2590800" y="5608638"/>
          <p14:tracePt t="159863" x="2543175" y="5608638"/>
          <p14:tracePt t="159880" x="2387600" y="5595938"/>
          <p14:tracePt t="159898" x="2246313" y="5572125"/>
          <p14:tracePt t="159915" x="2114550" y="5524500"/>
          <p14:tracePt t="159932" x="1984375" y="5500688"/>
          <p14:tracePt t="159949" x="1793875" y="5453063"/>
          <p14:tracePt t="159965" x="1674813" y="5429250"/>
          <p14:tracePt t="159982" x="1555750" y="5394325"/>
          <p14:tracePt t="159998" x="1414463" y="5370513"/>
          <p14:tracePt t="160014" x="1282700" y="5346700"/>
          <p14:tracePt t="160029" x="1152525" y="5311775"/>
          <p14:tracePt t="160045" x="974725" y="5275263"/>
          <p14:tracePt t="160062" x="784225" y="5227638"/>
          <p14:tracePt t="160078" x="593725" y="5180013"/>
          <p14:tracePt t="160095" x="344488" y="5132388"/>
          <p14:tracePt t="160112" x="34925" y="5037138"/>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5</a:t>
            </a:fld>
            <a:r>
              <a:rPr dirty="0"/>
              <a:t>de18</a:t>
            </a:r>
          </a:p>
        </p:txBody>
      </p:sp>
      <p:sp>
        <p:nvSpPr>
          <p:cNvPr id="2" name="object 2"/>
          <p:cNvSpPr txBox="1"/>
          <p:nvPr/>
        </p:nvSpPr>
        <p:spPr>
          <a:xfrm>
            <a:off x="1067816" y="859535"/>
            <a:ext cx="4892675" cy="383540"/>
          </a:xfrm>
          <a:prstGeom prst="rect">
            <a:avLst/>
          </a:prstGeom>
        </p:spPr>
        <p:txBody>
          <a:bodyPr vert="horz" wrap="square" lIns="0" tIns="24765" rIns="0" bIns="0" rtlCol="0">
            <a:spAutoFit/>
          </a:bodyPr>
          <a:lstStyle/>
          <a:p>
            <a:pPr marL="12700" marR="5080">
              <a:lnSpc>
                <a:spcPts val="1380"/>
              </a:lnSpc>
              <a:spcBef>
                <a:spcPts val="195"/>
              </a:spcBef>
            </a:pPr>
            <a:r>
              <a:rPr sz="1200" dirty="0">
                <a:latin typeface="Times New Roman"/>
                <a:cs typeface="Times New Roman"/>
              </a:rPr>
              <a:t>En caso de no disponer </a:t>
            </a:r>
            <a:r>
              <a:rPr sz="1200" spc="5" dirty="0">
                <a:latin typeface="Times New Roman"/>
                <a:cs typeface="Times New Roman"/>
              </a:rPr>
              <a:t>de </a:t>
            </a:r>
            <a:r>
              <a:rPr sz="1200" spc="-5" dirty="0">
                <a:latin typeface="Times New Roman"/>
                <a:cs typeface="Times New Roman"/>
              </a:rPr>
              <a:t>los </a:t>
            </a:r>
            <a:r>
              <a:rPr sz="1200" dirty="0">
                <a:latin typeface="Times New Roman"/>
                <a:cs typeface="Times New Roman"/>
              </a:rPr>
              <a:t>datos específicos del motor pueden manejarse</a:t>
            </a:r>
            <a:r>
              <a:rPr sz="1200" spc="-65" dirty="0">
                <a:latin typeface="Times New Roman"/>
                <a:cs typeface="Times New Roman"/>
              </a:rPr>
              <a:t> </a:t>
            </a:r>
            <a:r>
              <a:rPr sz="1200" spc="-5" dirty="0">
                <a:latin typeface="Times New Roman"/>
                <a:cs typeface="Times New Roman"/>
              </a:rPr>
              <a:t>los  siguientes </a:t>
            </a:r>
            <a:r>
              <a:rPr sz="1200" dirty="0">
                <a:latin typeface="Times New Roman"/>
                <a:cs typeface="Times New Roman"/>
              </a:rPr>
              <a:t>valores medios:</a:t>
            </a:r>
            <a:endParaRPr sz="1200">
              <a:latin typeface="Times New Roman"/>
              <a:cs typeface="Times New Roman"/>
            </a:endParaRPr>
          </a:p>
        </p:txBody>
      </p:sp>
      <p:graphicFrame>
        <p:nvGraphicFramePr>
          <p:cNvPr id="3" name="object 3"/>
          <p:cNvGraphicFramePr>
            <a:graphicFrameLocks noGrp="1"/>
          </p:cNvGraphicFramePr>
          <p:nvPr/>
        </p:nvGraphicFramePr>
        <p:xfrm>
          <a:off x="1033272" y="1413256"/>
          <a:ext cx="5488303" cy="1083561"/>
        </p:xfrm>
        <a:graphic>
          <a:graphicData uri="http://schemas.openxmlformats.org/drawingml/2006/table">
            <a:tbl>
              <a:tblPr firstRow="1" bandRow="1">
                <a:tableStyleId>{2D5ABB26-0587-4C30-8999-92F81FD0307C}</a:tableStyleId>
              </a:tblPr>
              <a:tblGrid>
                <a:gridCol w="1955164"/>
                <a:gridCol w="1765935"/>
                <a:gridCol w="1767204"/>
              </a:tblGrid>
              <a:tr h="358140">
                <a:tc>
                  <a:txBody>
                    <a:bodyPr/>
                    <a:lstStyle/>
                    <a:p>
                      <a:pPr marL="816610" marR="125730" indent="-684530">
                        <a:lnSpc>
                          <a:spcPts val="1380"/>
                        </a:lnSpc>
                      </a:pPr>
                      <a:r>
                        <a:rPr sz="1200" dirty="0">
                          <a:latin typeface="Times New Roman"/>
                          <a:cs typeface="Times New Roman"/>
                        </a:rPr>
                        <a:t>Potencia nominal del</a:t>
                      </a:r>
                      <a:r>
                        <a:rPr sz="1200" spc="-100" dirty="0">
                          <a:latin typeface="Times New Roman"/>
                          <a:cs typeface="Times New Roman"/>
                        </a:rPr>
                        <a:t> </a:t>
                      </a:r>
                      <a:r>
                        <a:rPr sz="1200" dirty="0">
                          <a:latin typeface="Times New Roman"/>
                          <a:cs typeface="Times New Roman"/>
                        </a:rPr>
                        <a:t>motor  (kW)</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345"/>
                        </a:lnSpc>
                      </a:pPr>
                      <a:r>
                        <a:rPr sz="1200" dirty="0">
                          <a:latin typeface="Times New Roman"/>
                          <a:cs typeface="Times New Roman"/>
                        </a:rPr>
                        <a:t>Factor </a:t>
                      </a:r>
                      <a:r>
                        <a:rPr sz="1200" spc="5" dirty="0">
                          <a:latin typeface="Times New Roman"/>
                          <a:cs typeface="Times New Roman"/>
                        </a:rPr>
                        <a:t>de</a:t>
                      </a:r>
                      <a:r>
                        <a:rPr sz="1200" spc="-20" dirty="0">
                          <a:latin typeface="Times New Roman"/>
                          <a:cs typeface="Times New Roman"/>
                        </a:rPr>
                        <a:t> </a:t>
                      </a:r>
                      <a:r>
                        <a:rPr sz="1200" dirty="0">
                          <a:latin typeface="Times New Roman"/>
                          <a:cs typeface="Times New Roman"/>
                        </a:rPr>
                        <a:t>potencia</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9525" algn="ctr">
                        <a:lnSpc>
                          <a:spcPts val="1345"/>
                        </a:lnSpc>
                      </a:pPr>
                      <a:r>
                        <a:rPr sz="1200" dirty="0">
                          <a:latin typeface="Times New Roman"/>
                          <a:cs typeface="Times New Roman"/>
                        </a:rPr>
                        <a:t>Rendimiento</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algn="ctr">
                        <a:lnSpc>
                          <a:spcPts val="1330"/>
                        </a:lnSpc>
                      </a:pPr>
                      <a:r>
                        <a:rPr sz="1200" dirty="0">
                          <a:latin typeface="Times New Roman"/>
                          <a:cs typeface="Times New Roman"/>
                        </a:rPr>
                        <a:t>&lt;</a:t>
                      </a:r>
                      <a:r>
                        <a:rPr sz="1200" spc="-5" dirty="0">
                          <a:latin typeface="Times New Roman"/>
                          <a:cs typeface="Times New Roman"/>
                        </a:rPr>
                        <a:t> </a:t>
                      </a:r>
                      <a:r>
                        <a:rPr sz="1200" dirty="0">
                          <a:latin typeface="Times New Roman"/>
                          <a:cs typeface="Times New Roman"/>
                        </a:rPr>
                        <a:t>1</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330"/>
                        </a:lnSpc>
                      </a:pPr>
                      <a:r>
                        <a:rPr sz="1200" dirty="0">
                          <a:latin typeface="Times New Roman"/>
                          <a:cs typeface="Times New Roman"/>
                        </a:rPr>
                        <a:t>0.5</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ts val="1330"/>
                        </a:lnSpc>
                      </a:pPr>
                      <a:r>
                        <a:rPr sz="1200" dirty="0">
                          <a:latin typeface="Times New Roman"/>
                          <a:cs typeface="Times New Roman"/>
                        </a:rPr>
                        <a:t>---</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algn="ctr">
                        <a:lnSpc>
                          <a:spcPts val="1330"/>
                        </a:lnSpc>
                      </a:pPr>
                      <a:r>
                        <a:rPr sz="1200" dirty="0">
                          <a:latin typeface="Times New Roman"/>
                          <a:cs typeface="Times New Roman"/>
                        </a:rPr>
                        <a:t>1 a</a:t>
                      </a:r>
                      <a:r>
                        <a:rPr sz="1200" spc="-10" dirty="0">
                          <a:latin typeface="Times New Roman"/>
                          <a:cs typeface="Times New Roman"/>
                        </a:rPr>
                        <a:t> </a:t>
                      </a:r>
                      <a:r>
                        <a:rPr sz="1200" dirty="0">
                          <a:latin typeface="Times New Roman"/>
                          <a:cs typeface="Times New Roman"/>
                        </a:rPr>
                        <a:t>4</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330"/>
                        </a:lnSpc>
                      </a:pPr>
                      <a:r>
                        <a:rPr sz="1200" dirty="0">
                          <a:latin typeface="Times New Roman"/>
                          <a:cs typeface="Times New Roman"/>
                        </a:rPr>
                        <a:t>0.7</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330"/>
                        </a:lnSpc>
                      </a:pPr>
                      <a:r>
                        <a:rPr sz="1200" dirty="0">
                          <a:latin typeface="Times New Roman"/>
                          <a:cs typeface="Times New Roman"/>
                        </a:rPr>
                        <a:t>0.7</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algn="ctr">
                        <a:lnSpc>
                          <a:spcPts val="1330"/>
                        </a:lnSpc>
                      </a:pPr>
                      <a:r>
                        <a:rPr sz="1200" dirty="0">
                          <a:latin typeface="Times New Roman"/>
                          <a:cs typeface="Times New Roman"/>
                        </a:rPr>
                        <a:t>5 a</a:t>
                      </a:r>
                      <a:r>
                        <a:rPr sz="1200" spc="-10" dirty="0">
                          <a:latin typeface="Times New Roman"/>
                          <a:cs typeface="Times New Roman"/>
                        </a:rPr>
                        <a:t> </a:t>
                      </a:r>
                      <a:r>
                        <a:rPr sz="1200" dirty="0">
                          <a:latin typeface="Times New Roman"/>
                          <a:cs typeface="Times New Roman"/>
                        </a:rPr>
                        <a:t>50</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330"/>
                        </a:lnSpc>
                      </a:pPr>
                      <a:r>
                        <a:rPr sz="1200" dirty="0">
                          <a:latin typeface="Times New Roman"/>
                          <a:cs typeface="Times New Roman"/>
                        </a:rPr>
                        <a:t>0.8</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330"/>
                        </a:lnSpc>
                      </a:pPr>
                      <a:r>
                        <a:rPr sz="1200" dirty="0">
                          <a:latin typeface="Times New Roman"/>
                          <a:cs typeface="Times New Roman"/>
                        </a:rPr>
                        <a:t>0.8</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6">
                <a:tc>
                  <a:txBody>
                    <a:bodyPr/>
                    <a:lstStyle/>
                    <a:p>
                      <a:pPr algn="ctr">
                        <a:lnSpc>
                          <a:spcPts val="1330"/>
                        </a:lnSpc>
                      </a:pPr>
                      <a:r>
                        <a:rPr sz="1200" dirty="0">
                          <a:latin typeface="Times New Roman"/>
                          <a:cs typeface="Times New Roman"/>
                        </a:rPr>
                        <a:t>&gt;50</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330"/>
                        </a:lnSpc>
                      </a:pPr>
                      <a:r>
                        <a:rPr sz="1200" dirty="0">
                          <a:latin typeface="Times New Roman"/>
                          <a:cs typeface="Times New Roman"/>
                        </a:rPr>
                        <a:t>0.9</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330"/>
                        </a:lnSpc>
                      </a:pPr>
                      <a:r>
                        <a:rPr sz="1200" dirty="0">
                          <a:latin typeface="Times New Roman"/>
                          <a:cs typeface="Times New Roman"/>
                        </a:rPr>
                        <a:t>0.9</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4" name="object 4"/>
          <p:cNvSpPr txBox="1"/>
          <p:nvPr/>
        </p:nvSpPr>
        <p:spPr>
          <a:xfrm>
            <a:off x="1067816" y="2650235"/>
            <a:ext cx="5391150" cy="1645963"/>
          </a:xfrm>
          <a:prstGeom prst="rect">
            <a:avLst/>
          </a:prstGeom>
        </p:spPr>
        <p:txBody>
          <a:bodyPr vert="horz" wrap="square" lIns="0" tIns="24765" rIns="0" bIns="0" rtlCol="0">
            <a:spAutoFit/>
          </a:bodyPr>
          <a:lstStyle/>
          <a:p>
            <a:pPr marL="12700" marR="45085">
              <a:lnSpc>
                <a:spcPts val="1380"/>
              </a:lnSpc>
              <a:spcBef>
                <a:spcPts val="195"/>
              </a:spcBef>
            </a:pPr>
            <a:r>
              <a:rPr sz="1200" dirty="0">
                <a:latin typeface="Times New Roman"/>
                <a:cs typeface="Times New Roman"/>
              </a:rPr>
              <a:t>En el arranque </a:t>
            </a:r>
            <a:r>
              <a:rPr sz="1200" spc="-5" dirty="0">
                <a:latin typeface="Times New Roman"/>
                <a:cs typeface="Times New Roman"/>
              </a:rPr>
              <a:t>los </a:t>
            </a:r>
            <a:r>
              <a:rPr sz="1200" dirty="0">
                <a:latin typeface="Times New Roman"/>
                <a:cs typeface="Times New Roman"/>
              </a:rPr>
              <a:t>motores demandan una corriente mucho </a:t>
            </a:r>
            <a:r>
              <a:rPr sz="1200" spc="-5" dirty="0">
                <a:latin typeface="Times New Roman"/>
                <a:cs typeface="Times New Roman"/>
              </a:rPr>
              <a:t>mayor </a:t>
            </a:r>
            <a:r>
              <a:rPr sz="1200" dirty="0">
                <a:latin typeface="Times New Roman"/>
                <a:cs typeface="Times New Roman"/>
              </a:rPr>
              <a:t>que </a:t>
            </a:r>
            <a:r>
              <a:rPr sz="1200" spc="-5" dirty="0">
                <a:latin typeface="Times New Roman"/>
                <a:cs typeface="Times New Roman"/>
              </a:rPr>
              <a:t>su </a:t>
            </a:r>
            <a:r>
              <a:rPr sz="1200" dirty="0">
                <a:latin typeface="Times New Roman"/>
                <a:cs typeface="Times New Roman"/>
              </a:rPr>
              <a:t>corriente  nominal, no obstante, este transitorio no afecta el dimensionado de </a:t>
            </a:r>
            <a:r>
              <a:rPr sz="1200" spc="-5" dirty="0">
                <a:latin typeface="Times New Roman"/>
                <a:cs typeface="Times New Roman"/>
              </a:rPr>
              <a:t>los </a:t>
            </a:r>
            <a:r>
              <a:rPr sz="1200" dirty="0">
                <a:latin typeface="Times New Roman"/>
                <a:cs typeface="Times New Roman"/>
              </a:rPr>
              <a:t>componentes de  la instalación considerados en esta etapa, como puede </a:t>
            </a:r>
            <a:r>
              <a:rPr sz="1200" spc="-5" dirty="0">
                <a:latin typeface="Times New Roman"/>
                <a:cs typeface="Times New Roman"/>
              </a:rPr>
              <a:t>ser </a:t>
            </a:r>
            <a:r>
              <a:rPr sz="1200" dirty="0">
                <a:latin typeface="Times New Roman"/>
                <a:cs typeface="Times New Roman"/>
              </a:rPr>
              <a:t>el transformador de potencia,  </a:t>
            </a:r>
            <a:r>
              <a:rPr sz="1200" spc="-15" dirty="0">
                <a:latin typeface="Times New Roman"/>
                <a:cs typeface="Times New Roman"/>
              </a:rPr>
              <a:t>ya </a:t>
            </a:r>
            <a:r>
              <a:rPr sz="1200" dirty="0">
                <a:latin typeface="Times New Roman"/>
                <a:cs typeface="Times New Roman"/>
              </a:rPr>
              <a:t>que no </a:t>
            </a:r>
            <a:r>
              <a:rPr sz="1200" spc="-5" dirty="0">
                <a:latin typeface="Times New Roman"/>
                <a:cs typeface="Times New Roman"/>
              </a:rPr>
              <a:t>se </a:t>
            </a:r>
            <a:r>
              <a:rPr sz="1200" dirty="0">
                <a:latin typeface="Times New Roman"/>
                <a:cs typeface="Times New Roman"/>
              </a:rPr>
              <a:t>produce en </a:t>
            </a:r>
            <a:r>
              <a:rPr sz="1200" spc="-5" dirty="0">
                <a:latin typeface="Times New Roman"/>
                <a:cs typeface="Times New Roman"/>
              </a:rPr>
              <a:t>general </a:t>
            </a:r>
            <a:r>
              <a:rPr sz="1200" dirty="0">
                <a:latin typeface="Times New Roman"/>
                <a:cs typeface="Times New Roman"/>
              </a:rPr>
              <a:t>el arranque simultáneo de </a:t>
            </a:r>
            <a:r>
              <a:rPr sz="1200" spc="-5" dirty="0">
                <a:latin typeface="Times New Roman"/>
                <a:cs typeface="Times New Roman"/>
              </a:rPr>
              <a:t>los </a:t>
            </a:r>
            <a:r>
              <a:rPr sz="1200" dirty="0">
                <a:latin typeface="Times New Roman"/>
                <a:cs typeface="Times New Roman"/>
              </a:rPr>
              <a:t>motores y además la  duración de este transitorio puede </a:t>
            </a:r>
            <a:r>
              <a:rPr sz="1200" spc="-5" dirty="0">
                <a:latin typeface="Times New Roman"/>
                <a:cs typeface="Times New Roman"/>
              </a:rPr>
              <a:t>ser </a:t>
            </a:r>
            <a:r>
              <a:rPr sz="1200" dirty="0">
                <a:latin typeface="Times New Roman"/>
                <a:cs typeface="Times New Roman"/>
              </a:rPr>
              <a:t>del orden de</a:t>
            </a:r>
            <a:r>
              <a:rPr sz="1200" spc="-5" dirty="0">
                <a:latin typeface="Times New Roman"/>
                <a:cs typeface="Times New Roman"/>
              </a:rPr>
              <a:t> </a:t>
            </a:r>
            <a:r>
              <a:rPr sz="1200" dirty="0">
                <a:latin typeface="Times New Roman"/>
                <a:cs typeface="Times New Roman"/>
              </a:rPr>
              <a:t>10s.</a:t>
            </a:r>
          </a:p>
          <a:p>
            <a:pPr>
              <a:lnSpc>
                <a:spcPct val="100000"/>
              </a:lnSpc>
            </a:pPr>
            <a:endParaRPr sz="1200" dirty="0">
              <a:latin typeface="Times New Roman"/>
              <a:cs typeface="Times New Roman"/>
            </a:endParaRPr>
          </a:p>
          <a:p>
            <a:pPr marL="12700" marR="5080">
              <a:lnSpc>
                <a:spcPts val="1380"/>
              </a:lnSpc>
            </a:pPr>
            <a:r>
              <a:rPr sz="1200" spc="-5" dirty="0">
                <a:latin typeface="Times New Roman"/>
                <a:cs typeface="Times New Roman"/>
              </a:rPr>
              <a:t>No </a:t>
            </a:r>
            <a:r>
              <a:rPr sz="1200" dirty="0">
                <a:latin typeface="Times New Roman"/>
                <a:cs typeface="Times New Roman"/>
              </a:rPr>
              <a:t>obstante, en </a:t>
            </a:r>
            <a:r>
              <a:rPr sz="1200" spc="-5" dirty="0">
                <a:latin typeface="Times New Roman"/>
                <a:cs typeface="Times New Roman"/>
              </a:rPr>
              <a:t>los </a:t>
            </a:r>
            <a:r>
              <a:rPr sz="1200" dirty="0">
                <a:latin typeface="Times New Roman"/>
                <a:cs typeface="Times New Roman"/>
              </a:rPr>
              <a:t>casos en instalaciones en que </a:t>
            </a:r>
            <a:r>
              <a:rPr sz="1200" spc="5" dirty="0">
                <a:latin typeface="Times New Roman"/>
                <a:cs typeface="Times New Roman"/>
              </a:rPr>
              <a:t>la </a:t>
            </a:r>
            <a:r>
              <a:rPr sz="1200" dirty="0">
                <a:latin typeface="Times New Roman"/>
                <a:cs typeface="Times New Roman"/>
              </a:rPr>
              <a:t>potencia del motor </a:t>
            </a:r>
            <a:r>
              <a:rPr sz="1200" spc="-5" dirty="0">
                <a:latin typeface="Times New Roman"/>
                <a:cs typeface="Times New Roman"/>
              </a:rPr>
              <a:t>es </a:t>
            </a:r>
            <a:r>
              <a:rPr sz="1200" dirty="0">
                <a:latin typeface="Times New Roman"/>
                <a:cs typeface="Times New Roman"/>
              </a:rPr>
              <a:t>importante</a:t>
            </a:r>
            <a:r>
              <a:rPr sz="1200" spc="-35" dirty="0">
                <a:latin typeface="Times New Roman"/>
                <a:cs typeface="Times New Roman"/>
              </a:rPr>
              <a:t> </a:t>
            </a:r>
            <a:r>
              <a:rPr sz="1200" dirty="0">
                <a:latin typeface="Times New Roman"/>
                <a:cs typeface="Times New Roman"/>
              </a:rPr>
              <a:t>en  relación a </a:t>
            </a:r>
            <a:r>
              <a:rPr sz="1200" spc="5" dirty="0">
                <a:latin typeface="Times New Roman"/>
                <a:cs typeface="Times New Roman"/>
              </a:rPr>
              <a:t>la </a:t>
            </a:r>
            <a:r>
              <a:rPr sz="1200" dirty="0">
                <a:latin typeface="Times New Roman"/>
                <a:cs typeface="Times New Roman"/>
              </a:rPr>
              <a:t>potencia total de la instalación, el arranque del motor puede producir la  apertura del </a:t>
            </a:r>
            <a:r>
              <a:rPr sz="1200" spc="-10" dirty="0">
                <a:latin typeface="Times New Roman"/>
                <a:cs typeface="Times New Roman"/>
              </a:rPr>
              <a:t>ICP </a:t>
            </a:r>
            <a:r>
              <a:rPr sz="1200" spc="-5" dirty="0">
                <a:latin typeface="Times New Roman"/>
                <a:cs typeface="Times New Roman"/>
              </a:rPr>
              <a:t>(Interruptor </a:t>
            </a:r>
            <a:r>
              <a:rPr sz="1200" dirty="0">
                <a:latin typeface="Times New Roman"/>
                <a:cs typeface="Times New Roman"/>
              </a:rPr>
              <a:t>de control de </a:t>
            </a:r>
            <a:r>
              <a:rPr sz="1200" dirty="0" err="1">
                <a:latin typeface="Times New Roman"/>
                <a:cs typeface="Times New Roman"/>
              </a:rPr>
              <a:t>potencia</a:t>
            </a:r>
            <a:r>
              <a:rPr sz="1200" dirty="0" smtClean="0">
                <a:latin typeface="Times New Roman"/>
                <a:cs typeface="Times New Roman"/>
              </a:rPr>
              <a:t>)..</a:t>
            </a:r>
            <a:endParaRPr sz="1200" dirty="0">
              <a:latin typeface="Times New Roman"/>
              <a:cs typeface="Times New Roman"/>
            </a:endParaRPr>
          </a:p>
        </p:txBody>
      </p:sp>
      <p:sp>
        <p:nvSpPr>
          <p:cNvPr id="5" name="object 5"/>
          <p:cNvSpPr txBox="1"/>
          <p:nvPr/>
        </p:nvSpPr>
        <p:spPr>
          <a:xfrm>
            <a:off x="1067816" y="4931664"/>
            <a:ext cx="5394325" cy="4688463"/>
          </a:xfrm>
          <a:prstGeom prst="rect">
            <a:avLst/>
          </a:prstGeom>
        </p:spPr>
        <p:txBody>
          <a:bodyPr vert="horz" wrap="square" lIns="0" tIns="12700" rIns="0" bIns="0" rtlCol="0">
            <a:spAutoFit/>
          </a:bodyPr>
          <a:lstStyle/>
          <a:p>
            <a:pPr marL="12700">
              <a:lnSpc>
                <a:spcPct val="100000"/>
              </a:lnSpc>
              <a:spcBef>
                <a:spcPts val="100"/>
              </a:spcBef>
            </a:pPr>
            <a:r>
              <a:rPr sz="1200" b="1" u="heavy" dirty="0">
                <a:uFill>
                  <a:solidFill>
                    <a:srgbClr val="000000"/>
                  </a:solidFill>
                </a:uFill>
                <a:latin typeface="Times New Roman"/>
                <a:cs typeface="Times New Roman"/>
              </a:rPr>
              <a:t>4.2. </a:t>
            </a:r>
            <a:r>
              <a:rPr sz="1200" b="1" u="heavy" spc="-5" dirty="0">
                <a:uFill>
                  <a:solidFill>
                    <a:srgbClr val="000000"/>
                  </a:solidFill>
                </a:uFill>
                <a:latin typeface="Times New Roman"/>
                <a:cs typeface="Times New Roman"/>
              </a:rPr>
              <a:t>Equipos que contienen dispositivos de estado</a:t>
            </a:r>
            <a:r>
              <a:rPr sz="1200" b="1" u="heavy" spc="35"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sólido</a:t>
            </a:r>
            <a:endParaRPr sz="1200" dirty="0">
              <a:latin typeface="Times New Roman"/>
              <a:cs typeface="Times New Roman"/>
            </a:endParaRPr>
          </a:p>
          <a:p>
            <a:pPr>
              <a:lnSpc>
                <a:spcPct val="100000"/>
              </a:lnSpc>
              <a:spcBef>
                <a:spcPts val="10"/>
              </a:spcBef>
            </a:pPr>
            <a:endParaRPr sz="1200" dirty="0">
              <a:latin typeface="Times New Roman"/>
              <a:cs typeface="Times New Roman"/>
            </a:endParaRPr>
          </a:p>
          <a:p>
            <a:pPr marL="12700" marR="5715" algn="just">
              <a:lnSpc>
                <a:spcPts val="1380"/>
              </a:lnSpc>
            </a:pPr>
            <a:r>
              <a:rPr sz="1200" spc="-10" dirty="0">
                <a:latin typeface="Times New Roman"/>
                <a:cs typeface="Times New Roman"/>
              </a:rPr>
              <a:t>Los </a:t>
            </a:r>
            <a:r>
              <a:rPr sz="1200" dirty="0">
                <a:latin typeface="Times New Roman"/>
                <a:cs typeface="Times New Roman"/>
              </a:rPr>
              <a:t>equipos que contienen dispositivos de estado sólido, y de aplicación más </a:t>
            </a:r>
            <a:r>
              <a:rPr sz="1200" spc="-5" dirty="0">
                <a:latin typeface="Times New Roman"/>
                <a:cs typeface="Times New Roman"/>
              </a:rPr>
              <a:t>general</a:t>
            </a:r>
            <a:r>
              <a:rPr sz="1200" spc="-55" dirty="0">
                <a:latin typeface="Times New Roman"/>
                <a:cs typeface="Times New Roman"/>
              </a:rPr>
              <a:t> </a:t>
            </a:r>
            <a:r>
              <a:rPr sz="1200" dirty="0">
                <a:latin typeface="Times New Roman"/>
                <a:cs typeface="Times New Roman"/>
              </a:rPr>
              <a:t>en  instalaciones eléctricas </a:t>
            </a:r>
            <a:r>
              <a:rPr sz="1200" spc="5" dirty="0">
                <a:latin typeface="Times New Roman"/>
                <a:cs typeface="Times New Roman"/>
              </a:rPr>
              <a:t>de </a:t>
            </a:r>
            <a:r>
              <a:rPr sz="1200" dirty="0">
                <a:latin typeface="Times New Roman"/>
                <a:cs typeface="Times New Roman"/>
              </a:rPr>
              <a:t>baja tensión</a:t>
            </a:r>
            <a:r>
              <a:rPr sz="1200" spc="-20" dirty="0">
                <a:latin typeface="Times New Roman"/>
                <a:cs typeface="Times New Roman"/>
              </a:rPr>
              <a:t> </a:t>
            </a:r>
            <a:r>
              <a:rPr sz="1200" dirty="0">
                <a:latin typeface="Times New Roman"/>
                <a:cs typeface="Times New Roman"/>
              </a:rPr>
              <a:t>son:</a:t>
            </a:r>
          </a:p>
          <a:p>
            <a:pPr>
              <a:lnSpc>
                <a:spcPct val="100000"/>
              </a:lnSpc>
            </a:pPr>
            <a:endParaRPr sz="1200" dirty="0">
              <a:latin typeface="Times New Roman"/>
              <a:cs typeface="Times New Roman"/>
            </a:endParaRPr>
          </a:p>
          <a:p>
            <a:pPr marL="241300" marR="121920" indent="-228600">
              <a:lnSpc>
                <a:spcPts val="1380"/>
              </a:lnSpc>
              <a:buChar char="-"/>
              <a:tabLst>
                <a:tab pos="241300" algn="l"/>
                <a:tab pos="241935" algn="l"/>
              </a:tabLst>
            </a:pPr>
            <a:r>
              <a:rPr sz="1600" b="1" i="1" u="sng" spc="-10" dirty="0">
                <a:latin typeface="Times New Roman"/>
                <a:cs typeface="Times New Roman"/>
              </a:rPr>
              <a:t>Los </a:t>
            </a:r>
            <a:r>
              <a:rPr sz="1600" b="1" i="1" u="sng" dirty="0">
                <a:latin typeface="Times New Roman"/>
                <a:cs typeface="Times New Roman"/>
              </a:rPr>
              <a:t>convertidores </a:t>
            </a:r>
            <a:r>
              <a:rPr sz="1600" b="1" i="1" u="sng" spc="-5" dirty="0">
                <a:latin typeface="Times New Roman"/>
                <a:cs typeface="Times New Roman"/>
              </a:rPr>
              <a:t>AC/DC </a:t>
            </a:r>
            <a:r>
              <a:rPr sz="1600" b="1" i="1" u="sng" dirty="0">
                <a:latin typeface="Times New Roman"/>
                <a:cs typeface="Times New Roman"/>
              </a:rPr>
              <a:t>para alimentación y control de velocidad de motores de  corriente</a:t>
            </a:r>
            <a:r>
              <a:rPr sz="1600" b="1" i="1" u="sng" spc="5" dirty="0">
                <a:latin typeface="Times New Roman"/>
                <a:cs typeface="Times New Roman"/>
              </a:rPr>
              <a:t> </a:t>
            </a:r>
            <a:r>
              <a:rPr sz="1600" b="1" i="1" u="sng" dirty="0">
                <a:latin typeface="Times New Roman"/>
                <a:cs typeface="Times New Roman"/>
              </a:rPr>
              <a:t>continua.</a:t>
            </a:r>
          </a:p>
          <a:p>
            <a:pPr>
              <a:lnSpc>
                <a:spcPct val="100000"/>
              </a:lnSpc>
              <a:spcBef>
                <a:spcPts val="20"/>
              </a:spcBef>
              <a:buFont typeface="Times New Roman"/>
              <a:buChar char="-"/>
            </a:pPr>
            <a:endParaRPr sz="1600" b="1" i="1" u="sng" dirty="0">
              <a:latin typeface="Times New Roman"/>
              <a:cs typeface="Times New Roman"/>
            </a:endParaRPr>
          </a:p>
          <a:p>
            <a:pPr marL="241300" indent="-229235">
              <a:lnSpc>
                <a:spcPct val="100000"/>
              </a:lnSpc>
              <a:buChar char="-"/>
              <a:tabLst>
                <a:tab pos="241300" algn="l"/>
                <a:tab pos="241935" algn="l"/>
              </a:tabLst>
            </a:pPr>
            <a:r>
              <a:rPr sz="1600" b="1" i="1" u="sng" spc="-10" dirty="0">
                <a:latin typeface="Times New Roman"/>
                <a:cs typeface="Times New Roman"/>
              </a:rPr>
              <a:t>Los </a:t>
            </a:r>
            <a:r>
              <a:rPr sz="1600" b="1" i="1" u="sng" dirty="0">
                <a:latin typeface="Times New Roman"/>
                <a:cs typeface="Times New Roman"/>
              </a:rPr>
              <a:t>arrancadores suaves para motores </a:t>
            </a:r>
            <a:r>
              <a:rPr sz="1600" b="1" i="1" u="sng" spc="5" dirty="0">
                <a:latin typeface="Times New Roman"/>
                <a:cs typeface="Times New Roman"/>
              </a:rPr>
              <a:t>de</a:t>
            </a:r>
            <a:r>
              <a:rPr sz="1600" b="1" i="1" u="sng" spc="-5" dirty="0">
                <a:latin typeface="Times New Roman"/>
                <a:cs typeface="Times New Roman"/>
              </a:rPr>
              <a:t> </a:t>
            </a:r>
            <a:r>
              <a:rPr sz="1600" b="1" i="1" u="sng" dirty="0">
                <a:latin typeface="Times New Roman"/>
                <a:cs typeface="Times New Roman"/>
              </a:rPr>
              <a:t>inducción.</a:t>
            </a:r>
          </a:p>
          <a:p>
            <a:pPr>
              <a:lnSpc>
                <a:spcPct val="100000"/>
              </a:lnSpc>
              <a:spcBef>
                <a:spcPts val="55"/>
              </a:spcBef>
              <a:buFont typeface="Times New Roman"/>
              <a:buChar char="-"/>
            </a:pPr>
            <a:endParaRPr sz="1600" b="1" i="1" u="sng" dirty="0">
              <a:latin typeface="Times New Roman"/>
              <a:cs typeface="Times New Roman"/>
            </a:endParaRPr>
          </a:p>
          <a:p>
            <a:pPr marL="241300" indent="-229235">
              <a:lnSpc>
                <a:spcPct val="100000"/>
              </a:lnSpc>
              <a:buChar char="-"/>
              <a:tabLst>
                <a:tab pos="241300" algn="l"/>
                <a:tab pos="241935" algn="l"/>
              </a:tabLst>
            </a:pPr>
            <a:r>
              <a:rPr sz="1600" b="1" i="1" u="sng" spc="-10" dirty="0">
                <a:latin typeface="Times New Roman"/>
                <a:cs typeface="Times New Roman"/>
              </a:rPr>
              <a:t>Los </a:t>
            </a:r>
            <a:r>
              <a:rPr sz="1600" b="1" i="1" u="sng" dirty="0">
                <a:latin typeface="Times New Roman"/>
                <a:cs typeface="Times New Roman"/>
              </a:rPr>
              <a:t>variadores de frecuencia para motores de inducción.</a:t>
            </a:r>
          </a:p>
          <a:p>
            <a:pPr>
              <a:lnSpc>
                <a:spcPct val="100000"/>
              </a:lnSpc>
              <a:spcBef>
                <a:spcPts val="35"/>
              </a:spcBef>
            </a:pPr>
            <a:endParaRPr sz="1600" b="1" i="1" u="sng" dirty="0">
              <a:latin typeface="Times New Roman"/>
              <a:cs typeface="Times New Roman"/>
            </a:endParaRPr>
          </a:p>
          <a:p>
            <a:pPr marL="12700" marR="57785" algn="just">
              <a:lnSpc>
                <a:spcPts val="1380"/>
              </a:lnSpc>
            </a:pPr>
            <a:r>
              <a:rPr sz="1200" dirty="0">
                <a:latin typeface="Times New Roman"/>
                <a:cs typeface="Times New Roman"/>
              </a:rPr>
              <a:t>En </a:t>
            </a:r>
            <a:r>
              <a:rPr sz="1200" spc="-5" dirty="0">
                <a:latin typeface="Times New Roman"/>
                <a:cs typeface="Times New Roman"/>
              </a:rPr>
              <a:t>estas </a:t>
            </a:r>
            <a:r>
              <a:rPr sz="1200" dirty="0">
                <a:latin typeface="Times New Roman"/>
                <a:cs typeface="Times New Roman"/>
              </a:rPr>
              <a:t>aplicaciones la forma de onda </a:t>
            </a:r>
            <a:r>
              <a:rPr sz="1200" spc="5" dirty="0">
                <a:latin typeface="Times New Roman"/>
                <a:cs typeface="Times New Roman"/>
              </a:rPr>
              <a:t>de </a:t>
            </a:r>
            <a:r>
              <a:rPr sz="1200" dirty="0">
                <a:latin typeface="Times New Roman"/>
                <a:cs typeface="Times New Roman"/>
              </a:rPr>
              <a:t>la corriente demandada por el receptor no </a:t>
            </a:r>
            <a:r>
              <a:rPr sz="1200" spc="-5" dirty="0">
                <a:latin typeface="Times New Roman"/>
                <a:cs typeface="Times New Roman"/>
              </a:rPr>
              <a:t>es  </a:t>
            </a:r>
            <a:r>
              <a:rPr sz="1200" dirty="0">
                <a:latin typeface="Times New Roman"/>
                <a:cs typeface="Times New Roman"/>
              </a:rPr>
              <a:t>sinusoidal, sino que aparecen armónicos, siendo los de </a:t>
            </a:r>
            <a:r>
              <a:rPr sz="1200" spc="-5" dirty="0">
                <a:latin typeface="Times New Roman"/>
                <a:cs typeface="Times New Roman"/>
              </a:rPr>
              <a:t>mayor </a:t>
            </a:r>
            <a:r>
              <a:rPr sz="1200" dirty="0">
                <a:latin typeface="Times New Roman"/>
                <a:cs typeface="Times New Roman"/>
              </a:rPr>
              <a:t>amplitud, </a:t>
            </a:r>
            <a:r>
              <a:rPr sz="1200" spc="-5" dirty="0">
                <a:latin typeface="Times New Roman"/>
                <a:cs typeface="Times New Roman"/>
              </a:rPr>
              <a:t>los </a:t>
            </a:r>
            <a:r>
              <a:rPr sz="1200" dirty="0">
                <a:latin typeface="Times New Roman"/>
                <a:cs typeface="Times New Roman"/>
              </a:rPr>
              <a:t>de orden</a:t>
            </a:r>
            <a:r>
              <a:rPr sz="1200" spc="-50" dirty="0">
                <a:latin typeface="Times New Roman"/>
                <a:cs typeface="Times New Roman"/>
              </a:rPr>
              <a:t> </a:t>
            </a:r>
            <a:r>
              <a:rPr sz="1200" dirty="0">
                <a:latin typeface="Times New Roman"/>
                <a:cs typeface="Times New Roman"/>
              </a:rPr>
              <a:t>3,  5, 7,</a:t>
            </a:r>
            <a:r>
              <a:rPr sz="1200" spc="-5" dirty="0">
                <a:latin typeface="Times New Roman"/>
                <a:cs typeface="Times New Roman"/>
              </a:rPr>
              <a:t> </a:t>
            </a:r>
            <a:r>
              <a:rPr sz="1200" dirty="0">
                <a:latin typeface="Times New Roman"/>
                <a:cs typeface="Times New Roman"/>
              </a:rPr>
              <a:t>9.</a:t>
            </a:r>
          </a:p>
          <a:p>
            <a:pPr marL="12700" marR="21590" algn="just">
              <a:lnSpc>
                <a:spcPts val="1380"/>
              </a:lnSpc>
            </a:pPr>
            <a:r>
              <a:rPr sz="1200" dirty="0">
                <a:latin typeface="Times New Roman"/>
                <a:cs typeface="Times New Roman"/>
              </a:rPr>
              <a:t>En el caso de </a:t>
            </a:r>
            <a:r>
              <a:rPr sz="1200" spc="-5" dirty="0">
                <a:latin typeface="Times New Roman"/>
                <a:cs typeface="Times New Roman"/>
              </a:rPr>
              <a:t>los </a:t>
            </a:r>
            <a:r>
              <a:rPr sz="1200" dirty="0">
                <a:latin typeface="Times New Roman"/>
                <a:cs typeface="Times New Roman"/>
              </a:rPr>
              <a:t>arrancadores </a:t>
            </a:r>
            <a:r>
              <a:rPr sz="1200" spc="-5" dirty="0">
                <a:latin typeface="Times New Roman"/>
                <a:cs typeface="Times New Roman"/>
              </a:rPr>
              <a:t>suaves, </a:t>
            </a:r>
            <a:r>
              <a:rPr sz="1200" dirty="0">
                <a:latin typeface="Times New Roman"/>
                <a:cs typeface="Times New Roman"/>
              </a:rPr>
              <a:t>esta distorsión </a:t>
            </a:r>
            <a:r>
              <a:rPr sz="1200" spc="-5" dirty="0">
                <a:latin typeface="Times New Roman"/>
                <a:cs typeface="Times New Roman"/>
              </a:rPr>
              <a:t>se </a:t>
            </a:r>
            <a:r>
              <a:rPr sz="1200" dirty="0">
                <a:latin typeface="Times New Roman"/>
                <a:cs typeface="Times New Roman"/>
              </a:rPr>
              <a:t>produce solo en el arranque, en  </a:t>
            </a:r>
            <a:r>
              <a:rPr sz="1200" spc="-5" dirty="0">
                <a:latin typeface="Times New Roman"/>
                <a:cs typeface="Times New Roman"/>
              </a:rPr>
              <a:t>los </a:t>
            </a:r>
            <a:r>
              <a:rPr sz="1200" dirty="0">
                <a:latin typeface="Times New Roman"/>
                <a:cs typeface="Times New Roman"/>
              </a:rPr>
              <a:t>otros </a:t>
            </a:r>
            <a:r>
              <a:rPr sz="1200" spc="-5" dirty="0">
                <a:latin typeface="Times New Roman"/>
                <a:cs typeface="Times New Roman"/>
              </a:rPr>
              <a:t>casos </a:t>
            </a:r>
            <a:r>
              <a:rPr sz="1200" dirty="0">
                <a:latin typeface="Times New Roman"/>
                <a:cs typeface="Times New Roman"/>
              </a:rPr>
              <a:t>la distorsión </a:t>
            </a:r>
            <a:r>
              <a:rPr sz="1200" spc="-5" dirty="0">
                <a:latin typeface="Times New Roman"/>
                <a:cs typeface="Times New Roman"/>
              </a:rPr>
              <a:t>se </a:t>
            </a:r>
            <a:r>
              <a:rPr sz="1200" dirty="0">
                <a:latin typeface="Times New Roman"/>
                <a:cs typeface="Times New Roman"/>
              </a:rPr>
              <a:t>mantiene en </a:t>
            </a:r>
            <a:r>
              <a:rPr sz="1200" spc="-5" dirty="0">
                <a:latin typeface="Times New Roman"/>
                <a:cs typeface="Times New Roman"/>
              </a:rPr>
              <a:t>régimen</a:t>
            </a:r>
            <a:r>
              <a:rPr sz="1200" spc="15" dirty="0">
                <a:latin typeface="Times New Roman"/>
                <a:cs typeface="Times New Roman"/>
              </a:rPr>
              <a:t> </a:t>
            </a:r>
            <a:r>
              <a:rPr sz="1200" dirty="0">
                <a:latin typeface="Times New Roman"/>
                <a:cs typeface="Times New Roman"/>
              </a:rPr>
              <a:t>permanente.</a:t>
            </a:r>
          </a:p>
          <a:p>
            <a:pPr marL="12700" marR="182245">
              <a:lnSpc>
                <a:spcPts val="1380"/>
              </a:lnSpc>
            </a:pPr>
            <a:r>
              <a:rPr sz="1200" dirty="0">
                <a:latin typeface="Times New Roman"/>
                <a:cs typeface="Times New Roman"/>
              </a:rPr>
              <a:t>Como </a:t>
            </a:r>
            <a:r>
              <a:rPr sz="1200" spc="-5" dirty="0">
                <a:latin typeface="Times New Roman"/>
                <a:cs typeface="Times New Roman"/>
              </a:rPr>
              <a:t>se </a:t>
            </a:r>
            <a:r>
              <a:rPr sz="1200" dirty="0">
                <a:latin typeface="Times New Roman"/>
                <a:cs typeface="Times New Roman"/>
              </a:rPr>
              <a:t>verá al final del curso, en el tema compensación de </a:t>
            </a:r>
            <a:r>
              <a:rPr sz="1200" spc="-5" dirty="0">
                <a:latin typeface="Times New Roman"/>
                <a:cs typeface="Times New Roman"/>
              </a:rPr>
              <a:t>energía </a:t>
            </a:r>
            <a:r>
              <a:rPr sz="1200" dirty="0">
                <a:latin typeface="Times New Roman"/>
                <a:cs typeface="Times New Roman"/>
              </a:rPr>
              <a:t>reactiva, para el  diseño de </a:t>
            </a:r>
            <a:r>
              <a:rPr sz="1200" spc="-5" dirty="0">
                <a:latin typeface="Times New Roman"/>
                <a:cs typeface="Times New Roman"/>
              </a:rPr>
              <a:t>algunos </a:t>
            </a:r>
            <a:r>
              <a:rPr sz="1200" dirty="0">
                <a:latin typeface="Times New Roman"/>
                <a:cs typeface="Times New Roman"/>
              </a:rPr>
              <a:t>elementos de la instalación puede </a:t>
            </a:r>
            <a:r>
              <a:rPr sz="1200" spc="-5" dirty="0">
                <a:latin typeface="Times New Roman"/>
                <a:cs typeface="Times New Roman"/>
              </a:rPr>
              <a:t>ser </a:t>
            </a:r>
            <a:r>
              <a:rPr sz="1200" dirty="0">
                <a:latin typeface="Times New Roman"/>
                <a:cs typeface="Times New Roman"/>
              </a:rPr>
              <a:t>necesario en algunos </a:t>
            </a:r>
            <a:r>
              <a:rPr sz="1200" spc="-5" dirty="0">
                <a:latin typeface="Times New Roman"/>
                <a:cs typeface="Times New Roman"/>
              </a:rPr>
              <a:t>casos,  </a:t>
            </a:r>
            <a:r>
              <a:rPr sz="1200" dirty="0">
                <a:latin typeface="Times New Roman"/>
                <a:cs typeface="Times New Roman"/>
              </a:rPr>
              <a:t>tener en cuenta la perturbación que introducen en </a:t>
            </a:r>
            <a:r>
              <a:rPr sz="1200" spc="5" dirty="0">
                <a:latin typeface="Times New Roman"/>
                <a:cs typeface="Times New Roman"/>
              </a:rPr>
              <a:t>la </a:t>
            </a:r>
            <a:r>
              <a:rPr sz="1200" dirty="0">
                <a:latin typeface="Times New Roman"/>
                <a:cs typeface="Times New Roman"/>
              </a:rPr>
              <a:t>red </a:t>
            </a:r>
            <a:r>
              <a:rPr sz="1200" spc="-5" dirty="0">
                <a:latin typeface="Times New Roman"/>
                <a:cs typeface="Times New Roman"/>
              </a:rPr>
              <a:t>estos</a:t>
            </a:r>
            <a:r>
              <a:rPr sz="1200" spc="-30" dirty="0">
                <a:latin typeface="Times New Roman"/>
                <a:cs typeface="Times New Roman"/>
              </a:rPr>
              <a:t> </a:t>
            </a:r>
            <a:r>
              <a:rPr sz="1200" dirty="0">
                <a:latin typeface="Times New Roman"/>
                <a:cs typeface="Times New Roman"/>
              </a:rPr>
              <a:t>dispositivos.</a:t>
            </a:r>
          </a:p>
          <a:p>
            <a:pPr>
              <a:lnSpc>
                <a:spcPct val="100000"/>
              </a:lnSpc>
            </a:pPr>
            <a:endParaRPr sz="1200" dirty="0">
              <a:latin typeface="Times New Roman"/>
              <a:cs typeface="Times New Roman"/>
            </a:endParaRPr>
          </a:p>
          <a:p>
            <a:pPr marL="12700" marR="5080">
              <a:lnSpc>
                <a:spcPts val="1380"/>
              </a:lnSpc>
            </a:pPr>
            <a:r>
              <a:rPr sz="1200" spc="-10" dirty="0">
                <a:latin typeface="Times New Roman"/>
                <a:cs typeface="Times New Roman"/>
              </a:rPr>
              <a:t>Los </a:t>
            </a:r>
            <a:r>
              <a:rPr sz="1200" dirty="0">
                <a:latin typeface="Times New Roman"/>
                <a:cs typeface="Times New Roman"/>
              </a:rPr>
              <a:t>arrancadores suaves y variadores de frecuencia, </a:t>
            </a:r>
            <a:r>
              <a:rPr sz="1200" spc="-5" dirty="0">
                <a:latin typeface="Times New Roman"/>
                <a:cs typeface="Times New Roman"/>
              </a:rPr>
              <a:t>se </a:t>
            </a:r>
            <a:r>
              <a:rPr sz="1200" dirty="0">
                <a:latin typeface="Times New Roman"/>
                <a:cs typeface="Times New Roman"/>
              </a:rPr>
              <a:t>verán con mas detalle en el tema  comando y arranque </a:t>
            </a:r>
            <a:r>
              <a:rPr sz="1200" spc="5" dirty="0">
                <a:latin typeface="Times New Roman"/>
                <a:cs typeface="Times New Roman"/>
              </a:rPr>
              <a:t>de </a:t>
            </a:r>
            <a:r>
              <a:rPr sz="1200" dirty="0">
                <a:latin typeface="Times New Roman"/>
                <a:cs typeface="Times New Roman"/>
              </a:rPr>
              <a:t>motores, y el principio de funcionamiento, </a:t>
            </a:r>
            <a:r>
              <a:rPr sz="1200" spc="-5" dirty="0">
                <a:latin typeface="Times New Roman"/>
                <a:cs typeface="Times New Roman"/>
              </a:rPr>
              <a:t>se </a:t>
            </a:r>
            <a:r>
              <a:rPr sz="1200" dirty="0">
                <a:latin typeface="Times New Roman"/>
                <a:cs typeface="Times New Roman"/>
              </a:rPr>
              <a:t>estudia en </a:t>
            </a:r>
            <a:r>
              <a:rPr sz="1200" spc="-5" dirty="0">
                <a:latin typeface="Times New Roman"/>
                <a:cs typeface="Times New Roman"/>
              </a:rPr>
              <a:t>los  cursos </a:t>
            </a:r>
            <a:r>
              <a:rPr sz="1200" dirty="0">
                <a:latin typeface="Times New Roman"/>
                <a:cs typeface="Times New Roman"/>
              </a:rPr>
              <a:t>de Electrónica </a:t>
            </a:r>
            <a:r>
              <a:rPr sz="1200" spc="5" dirty="0">
                <a:latin typeface="Times New Roman"/>
                <a:cs typeface="Times New Roman"/>
              </a:rPr>
              <a:t>de </a:t>
            </a:r>
            <a:r>
              <a:rPr sz="1200" dirty="0">
                <a:latin typeface="Times New Roman"/>
                <a:cs typeface="Times New Roman"/>
              </a:rPr>
              <a:t>Potencia.</a:t>
            </a:r>
          </a:p>
        </p:txBody>
      </p:sp>
      <p:sp>
        <p:nvSpPr>
          <p:cNvPr id="7" name="Rectángulo 6"/>
          <p:cNvSpPr/>
          <p:nvPr/>
        </p:nvSpPr>
        <p:spPr>
          <a:xfrm>
            <a:off x="577850" y="1243075"/>
            <a:ext cx="6400800" cy="1407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6079"/>
    </mc:Choice>
    <mc:Fallback>
      <p:transition spd="slow" advTm="116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1906" x="357188" y="2019300"/>
          <p14:tracePt t="1922" x="569913" y="1971675"/>
          <p14:tracePt t="1938" x="760413" y="1936750"/>
          <p14:tracePt t="1955" x="914400" y="1936750"/>
          <p14:tracePt t="1972" x="1009650" y="1924050"/>
          <p14:tracePt t="1988" x="1128713" y="1924050"/>
          <p14:tracePt t="2006" x="1306513" y="1924050"/>
          <p14:tracePt t="2022" x="1449388" y="1924050"/>
          <p14:tracePt t="2038" x="1603375" y="1924050"/>
          <p14:tracePt t="2057" x="1735138" y="1924050"/>
          <p14:tracePt t="2072" x="1854200" y="1924050"/>
          <p14:tracePt t="2090" x="1900238" y="1924050"/>
          <p14:tracePt t="2107" x="1936750" y="1912938"/>
          <p14:tracePt t="2123" x="1984375" y="1912938"/>
          <p14:tracePt t="2140" x="2008188" y="1901825"/>
          <p14:tracePt t="2174" x="2043113" y="1901825"/>
          <p14:tracePt t="2189" x="2055813" y="1901825"/>
          <p14:tracePt t="2206" x="2103438" y="1889125"/>
          <p14:tracePt t="2222" x="2138363" y="1889125"/>
          <p14:tracePt t="2239" x="2198688" y="1878013"/>
          <p14:tracePt t="2256" x="2222500" y="1878013"/>
          <p14:tracePt t="2272" x="2257425" y="1878013"/>
          <p14:tracePt t="2289" x="2292350" y="1878013"/>
          <p14:tracePt t="2428" x="2281238" y="1878013"/>
          <p14:tracePt t="2581" x="2281238" y="1865313"/>
          <p14:tracePt t="6362" x="2281238" y="1878013"/>
          <p14:tracePt t="6369" x="2268538" y="1889125"/>
          <p14:tracePt t="6377" x="2268538" y="1912938"/>
          <p14:tracePt t="6390" x="2268538" y="1924050"/>
          <p14:tracePt t="6407" x="2268538" y="1960563"/>
          <p14:tracePt t="6410" x="2257425" y="1971675"/>
          <p14:tracePt t="6424" x="2246313" y="2008188"/>
          <p14:tracePt t="6440" x="2246313" y="2032000"/>
          <p14:tracePt t="6456" x="2246313" y="2055813"/>
          <p14:tracePt t="6472" x="2233613" y="2079625"/>
          <p14:tracePt t="6489" x="2233613" y="2103438"/>
          <p14:tracePt t="6505" x="2222500" y="2127250"/>
          <p14:tracePt t="6522" x="2222500" y="2151063"/>
          <p14:tracePt t="6539" x="2209800" y="2174875"/>
          <p14:tracePt t="6556" x="2209800" y="2222500"/>
          <p14:tracePt t="6573" x="2198688" y="2246313"/>
          <p14:tracePt t="6588" x="2198688" y="2257425"/>
          <p14:tracePt t="6604" x="2198688" y="2281238"/>
          <p14:tracePt t="6621" x="2198688" y="2292350"/>
          <p14:tracePt t="6638" x="2198688" y="2316163"/>
          <p14:tracePt t="6655" x="2198688" y="2352675"/>
          <p14:tracePt t="6671" x="2198688" y="2387600"/>
          <p14:tracePt t="6689" x="2198688" y="2424113"/>
          <p14:tracePt t="6706" x="2198688" y="2459038"/>
          <p14:tracePt t="6722" x="2198688" y="2482850"/>
          <p14:tracePt t="6740" x="2209800" y="2495550"/>
          <p14:tracePt t="6755" x="2209800" y="2506663"/>
          <p14:tracePt t="6789" x="2268538" y="2506663"/>
          <p14:tracePt t="6804" x="2363788" y="2495550"/>
          <p14:tracePt t="6821" x="2506663" y="2459038"/>
          <p14:tracePt t="6837" x="2625725" y="2411413"/>
          <p14:tracePt t="6854" x="2708275" y="2387600"/>
          <p14:tracePt t="6871" x="2744788" y="2352675"/>
          <p14:tracePt t="6888" x="2816225" y="2305050"/>
          <p14:tracePt t="6905" x="2887663" y="2257425"/>
          <p14:tracePt t="6921" x="2935288" y="2222500"/>
          <p14:tracePt t="6938" x="3006725" y="2185988"/>
          <p14:tracePt t="6955" x="3041650" y="2151063"/>
          <p14:tracePt t="6972" x="3089275" y="2103438"/>
          <p14:tracePt t="6989" x="3171825" y="2043113"/>
          <p14:tracePt t="7005" x="3208338" y="2019300"/>
          <p14:tracePt t="7022" x="3219450" y="1984375"/>
          <p14:tracePt t="7038" x="3219450" y="1960563"/>
          <p14:tracePt t="7055" x="3219450" y="1924050"/>
          <p14:tracePt t="7072" x="3219450" y="1901825"/>
          <p14:tracePt t="7088" x="3219450" y="1865313"/>
          <p14:tracePt t="7106" x="3208338" y="1817688"/>
          <p14:tracePt t="7123" x="3184525" y="1782763"/>
          <p14:tracePt t="7139" x="3171825" y="1746250"/>
          <p14:tracePt t="7156" x="3148013" y="1711325"/>
          <p14:tracePt t="7173" x="3124200" y="1674813"/>
          <p14:tracePt t="7188" x="3089275" y="1651000"/>
          <p14:tracePt t="7206" x="3041650" y="1592263"/>
          <p14:tracePt t="7222" x="3006725" y="1555750"/>
          <p14:tracePt t="7238" x="2970213" y="1531938"/>
          <p14:tracePt t="7255" x="2922588" y="1497013"/>
          <p14:tracePt t="7271" x="2887663" y="1462088"/>
          <p14:tracePt t="7288" x="2816225" y="1449388"/>
          <p14:tracePt t="7305" x="2779713" y="1438275"/>
          <p14:tracePt t="7322" x="2732088" y="1425575"/>
          <p14:tracePt t="7339" x="2697163" y="1414463"/>
          <p14:tracePt t="7355" x="2673350" y="1414463"/>
          <p14:tracePt t="7373" x="2625725" y="1414463"/>
          <p14:tracePt t="7388" x="2578100" y="1425575"/>
          <p14:tracePt t="7404" x="2530475" y="1438275"/>
          <p14:tracePt t="7421" x="2447925" y="1462088"/>
          <p14:tracePt t="7438" x="2400300" y="1485900"/>
          <p14:tracePt t="7454" x="2376488" y="1497013"/>
          <p14:tracePt t="7471" x="2352675" y="1509713"/>
          <p14:tracePt t="7523" x="2339975" y="1509713"/>
          <p14:tracePt t="7535" x="2339975" y="1520825"/>
          <p14:tracePt t="7541" x="2316163" y="1520825"/>
          <p14:tracePt t="7553" x="2305050" y="1544638"/>
          <p14:tracePt t="7571" x="2268538" y="1579563"/>
          <p14:tracePt t="7587" x="2233613" y="1616075"/>
          <p14:tracePt t="7606" x="2185988" y="1663700"/>
          <p14:tracePt t="7623" x="2151063" y="1674813"/>
          <p14:tracePt t="7640" x="2127250" y="1698625"/>
          <p14:tracePt t="7655" x="2114550" y="1722438"/>
          <p14:tracePt t="7671" x="2090738" y="1758950"/>
          <p14:tracePt t="7687" x="2066925" y="1782763"/>
          <p14:tracePt t="7704" x="2043113" y="1817688"/>
          <p14:tracePt t="7721" x="2032000" y="1830388"/>
          <p14:tracePt t="7738" x="2032000" y="1854200"/>
          <p14:tracePt t="7756" x="2019300" y="1865313"/>
          <p14:tracePt t="7772" x="2019300" y="1878013"/>
          <p14:tracePt t="7789" x="2019300" y="1889125"/>
          <p14:tracePt t="7806" x="2019300" y="1901825"/>
          <p14:tracePt t="7822" x="2019300" y="1936750"/>
          <p14:tracePt t="7838" x="2019300" y="1947863"/>
          <p14:tracePt t="7854" x="2019300" y="1960563"/>
          <p14:tracePt t="7870" x="2019300" y="1984375"/>
          <p14:tracePt t="7887" x="2019300" y="1995488"/>
          <p14:tracePt t="7904" x="2019300" y="2019300"/>
          <p14:tracePt t="7921" x="2019300" y="2043113"/>
          <p14:tracePt t="7938" x="2019300" y="2090738"/>
          <p14:tracePt t="7954" x="2019300" y="2114550"/>
          <p14:tracePt t="7971" x="2019300" y="2138363"/>
          <p14:tracePt t="7987" x="2032000" y="2174875"/>
          <p14:tracePt t="8004" x="2032000" y="2198688"/>
          <p14:tracePt t="8020" x="2032000" y="2233613"/>
          <p14:tracePt t="8037" x="2043113" y="2257425"/>
          <p14:tracePt t="8054" x="2043113" y="2270125"/>
          <p14:tracePt t="8070" x="2055813" y="2281238"/>
          <p14:tracePt t="8087" x="2055813" y="2292350"/>
          <p14:tracePt t="8104" x="2055813" y="2305050"/>
          <p14:tracePt t="8120" x="2055813" y="2328863"/>
          <p14:tracePt t="8137" x="2055813" y="2352675"/>
          <p14:tracePt t="8154" x="2066925" y="2387600"/>
          <p14:tracePt t="8171" x="2066925" y="2411413"/>
          <p14:tracePt t="8187" x="2066925" y="2447925"/>
          <p14:tracePt t="8204" x="2066925" y="2459038"/>
          <p14:tracePt t="8220" x="2066925" y="2495550"/>
          <p14:tracePt t="8237" x="2079625" y="2543175"/>
          <p14:tracePt t="8253" x="2090738" y="2566988"/>
          <p14:tracePt t="8270" x="2090738" y="2578100"/>
          <p14:tracePt t="8287" x="2103438" y="2590800"/>
          <p14:tracePt t="8304" x="2103438" y="2614613"/>
          <p14:tracePt t="8320" x="2127250" y="2638425"/>
          <p14:tracePt t="8337" x="2162175" y="2662238"/>
          <p14:tracePt t="8353" x="2209800" y="2673350"/>
          <p14:tracePt t="8371" x="2233613" y="2697163"/>
          <p14:tracePt t="8388" x="2292350" y="2697163"/>
          <p14:tracePt t="8404" x="2328863" y="2697163"/>
          <p14:tracePt t="8420" x="2376488" y="2673350"/>
          <p14:tracePt t="8437" x="2424113" y="2638425"/>
          <p14:tracePt t="8454" x="2471738" y="2601913"/>
          <p14:tracePt t="8470" x="2506663" y="2578100"/>
          <p14:tracePt t="8487" x="2554288" y="2519363"/>
          <p14:tracePt t="8504" x="2590800" y="2482850"/>
          <p14:tracePt t="8521" x="2625725" y="2459038"/>
          <p14:tracePt t="8536" x="2660650" y="2424113"/>
          <p14:tracePt t="8554" x="2684463" y="2387600"/>
          <p14:tracePt t="8571" x="2720975" y="2339975"/>
          <p14:tracePt t="8588" x="2744788" y="2305050"/>
          <p14:tracePt t="8604" x="2755900" y="2270125"/>
          <p14:tracePt t="8622" x="2755900" y="2222500"/>
          <p14:tracePt t="8638" x="2755900" y="2185988"/>
          <p14:tracePt t="8656" x="2755900" y="2127250"/>
          <p14:tracePt t="8671" x="2755900" y="2066925"/>
          <p14:tracePt t="8688" x="2744788" y="2019300"/>
          <p14:tracePt t="8704" x="2708275" y="1960563"/>
          <p14:tracePt t="8720" x="2673350" y="1924050"/>
          <p14:tracePt t="8737" x="2638425" y="1865313"/>
          <p14:tracePt t="8754" x="2601913" y="1841500"/>
          <p14:tracePt t="8770" x="2566988" y="1806575"/>
          <p14:tracePt t="8787" x="2530475" y="1782763"/>
          <p14:tracePt t="8803" x="2506663" y="1782763"/>
          <p14:tracePt t="8820" x="2506663" y="1770063"/>
          <p14:tracePt t="8837" x="2495550" y="1770063"/>
          <p14:tracePt t="8853" x="2482850" y="1770063"/>
          <p14:tracePt t="8870" x="2459038" y="1758950"/>
          <p14:tracePt t="8886" x="2447925" y="1746250"/>
          <p14:tracePt t="8904" x="2435225" y="1746250"/>
          <p14:tracePt t="8930" x="2424113" y="1746250"/>
          <p14:tracePt t="8952" x="2411413" y="1746250"/>
          <p14:tracePt t="8967" x="2400300" y="1746250"/>
          <p14:tracePt t="8974" x="2387600" y="1746250"/>
          <p14:tracePt t="8988" x="2352675" y="1770063"/>
          <p14:tracePt t="9005" x="2292350" y="1806575"/>
          <p14:tracePt t="9021" x="2222500" y="1854200"/>
          <p14:tracePt t="9037" x="2185988" y="1878013"/>
          <p14:tracePt t="9054" x="2151063" y="1912938"/>
          <p14:tracePt t="9071" x="2114550" y="1947863"/>
          <p14:tracePt t="9088" x="2079625" y="1984375"/>
          <p14:tracePt t="9104" x="2043113" y="2019300"/>
          <p14:tracePt t="9122" x="2019300" y="2043113"/>
          <p14:tracePt t="9139" x="1995488" y="2066925"/>
          <p14:tracePt t="9155" x="1971675" y="2103438"/>
          <p14:tracePt t="9171" x="1947863" y="2138363"/>
          <p14:tracePt t="9187" x="1924050" y="2174875"/>
          <p14:tracePt t="9204" x="1924050" y="2198688"/>
          <p14:tracePt t="9220" x="1900238" y="2222500"/>
          <p14:tracePt t="9237" x="1900238" y="2246313"/>
          <p14:tracePt t="9270" x="1900238" y="2257425"/>
          <p14:tracePt t="9287" x="1900238" y="2270125"/>
          <p14:tracePt t="9304" x="1900238" y="2281238"/>
          <p14:tracePt t="9343" x="1889125" y="2281238"/>
          <p14:tracePt t="9357" x="1889125" y="2292350"/>
          <p14:tracePt t="9364" x="1889125" y="2305050"/>
          <p14:tracePt t="9372" x="1889125" y="2316163"/>
          <p14:tracePt t="9389" x="1889125" y="2352675"/>
          <p14:tracePt t="9404" x="1889125" y="2387600"/>
          <p14:tracePt t="9420" x="1900238" y="2400300"/>
          <p14:tracePt t="9437" x="1936750" y="2435225"/>
          <p14:tracePt t="9454" x="1971675" y="2471738"/>
          <p14:tracePt t="9471" x="1995488" y="2482850"/>
          <p14:tracePt t="9487" x="2019300" y="2506663"/>
          <p14:tracePt t="9504" x="2066925" y="2519363"/>
          <p14:tracePt t="9520" x="2114550" y="2530475"/>
          <p14:tracePt t="9537" x="2233613" y="2530475"/>
          <p14:tracePt t="9553" x="2400300" y="2519363"/>
          <p14:tracePt t="9570" x="2530475" y="2482850"/>
          <p14:tracePt t="9586" x="2638425" y="2435225"/>
          <p14:tracePt t="9603" x="2708275" y="2400300"/>
          <p14:tracePt t="9620" x="2863850" y="2339975"/>
          <p14:tracePt t="9636" x="2970213" y="2292350"/>
          <p14:tracePt t="9654" x="3089275" y="2246313"/>
          <p14:tracePt t="9670" x="3219450" y="2209800"/>
          <p14:tracePt t="9687" x="3362325" y="2162175"/>
          <p14:tracePt t="9703" x="3516313" y="2114550"/>
          <p14:tracePt t="9720" x="3648075" y="2066925"/>
          <p14:tracePt t="9738" x="3754438" y="2019300"/>
          <p14:tracePt t="9753" x="3873500" y="1971675"/>
          <p14:tracePt t="9769" x="3932238" y="1912938"/>
          <p14:tracePt t="9786" x="3979863" y="1865313"/>
          <p14:tracePt t="9804" x="4040188" y="1793875"/>
          <p14:tracePt t="9820" x="4122738" y="1722438"/>
          <p14:tracePt t="9837" x="4170363" y="1639888"/>
          <p14:tracePt t="9854" x="4217988" y="1568450"/>
          <p14:tracePt t="9869" x="4241800" y="1531938"/>
          <p14:tracePt t="9886" x="4252913" y="1509713"/>
          <p14:tracePt t="9904" x="4252913" y="1497013"/>
          <p14:tracePt t="9920" x="4252913" y="1485900"/>
          <p14:tracePt t="9985" x="4241800" y="1485900"/>
          <p14:tracePt t="10002" x="4229100" y="1485900"/>
          <p14:tracePt t="10010" x="4205288" y="1485900"/>
          <p14:tracePt t="10025" x="4181475" y="1497013"/>
          <p14:tracePt t="10040" x="4170363" y="1497013"/>
          <p14:tracePt t="10054" x="4146550" y="1509713"/>
          <p14:tracePt t="10070" x="4135438" y="1509713"/>
          <p14:tracePt t="10103" x="4122738" y="1520825"/>
          <p14:tracePt t="10119" x="4111625" y="1520825"/>
          <p14:tracePt t="10138" x="4098925" y="1531938"/>
          <p14:tracePt t="10171" x="4087813" y="1531938"/>
          <p14:tracePt t="10220" x="4075113" y="1531938"/>
          <p14:tracePt t="10239" x="4064000" y="1531938"/>
          <p14:tracePt t="10247" x="4051300" y="1531938"/>
          <p14:tracePt t="10263" x="4040188" y="1544638"/>
          <p14:tracePt t="10278" x="4016375" y="1555750"/>
          <p14:tracePt t="10294" x="4003675" y="1555750"/>
          <p14:tracePt t="10305" x="4003675" y="1568450"/>
          <p14:tracePt t="10323" x="3992563" y="1579563"/>
          <p14:tracePt t="10340" x="3992563" y="1592263"/>
          <p14:tracePt t="10355" x="3979863" y="1603375"/>
          <p14:tracePt t="10372" x="3968750" y="1627188"/>
          <p14:tracePt t="10389" x="3956050" y="1639888"/>
          <p14:tracePt t="10405" x="3932238" y="1663700"/>
          <p14:tracePt t="10408" x="3932238" y="1674813"/>
          <p14:tracePt t="10422" x="3921125" y="1687513"/>
          <p14:tracePt t="10438" x="3897313" y="1746250"/>
          <p14:tracePt t="10455" x="3884613" y="1770063"/>
          <p14:tracePt t="10471" x="3849688" y="1806575"/>
          <p14:tracePt t="10488" x="3849688" y="1817688"/>
          <p14:tracePt t="10504" x="3836988" y="1841500"/>
          <p14:tracePt t="10521" x="3836988" y="1865313"/>
          <p14:tracePt t="10537" x="3836988" y="1889125"/>
          <p14:tracePt t="10555" x="3825875" y="1912938"/>
          <p14:tracePt t="10571" x="3825875" y="1924050"/>
          <p14:tracePt t="10588" x="3825875" y="1936750"/>
          <p14:tracePt t="10604" x="3825875" y="1947863"/>
          <p14:tracePt t="10622" x="3813175" y="1971675"/>
          <p14:tracePt t="10638" x="3813175" y="1984375"/>
          <p14:tracePt t="10656" x="3802063" y="2019300"/>
          <p14:tracePt t="10672" x="3802063" y="2032000"/>
          <p14:tracePt t="10687" x="3802063" y="2055813"/>
          <p14:tracePt t="10703" x="3802063" y="2066925"/>
          <p14:tracePt t="10721" x="3802063" y="2090738"/>
          <p14:tracePt t="10737" x="3802063" y="2103438"/>
          <p14:tracePt t="10753" x="3802063" y="2114550"/>
          <p14:tracePt t="10769" x="3802063" y="2138363"/>
          <p14:tracePt t="10786" x="3802063" y="2151063"/>
          <p14:tracePt t="10803" x="3802063" y="2162175"/>
          <p14:tracePt t="10820" x="3802063" y="2174875"/>
          <p14:tracePt t="10837" x="3802063" y="2185988"/>
          <p14:tracePt t="10854" x="3802063" y="2198688"/>
          <p14:tracePt t="10870" x="3802063" y="2209800"/>
          <p14:tracePt t="10886" x="3802063" y="2222500"/>
          <p14:tracePt t="10903" x="3802063" y="2246313"/>
          <p14:tracePt t="10921" x="3802063" y="2270125"/>
          <p14:tracePt t="10937" x="3802063" y="2292350"/>
          <p14:tracePt t="10953" x="3802063" y="2316163"/>
          <p14:tracePt t="10970" x="3802063" y="2328863"/>
          <p14:tracePt t="10987" x="3802063" y="2352675"/>
          <p14:tracePt t="11004" x="3802063" y="2363788"/>
          <p14:tracePt t="11020" x="3802063" y="2387600"/>
          <p14:tracePt t="11038" x="3802063" y="2411413"/>
          <p14:tracePt t="11055" x="3802063" y="2424113"/>
          <p14:tracePt t="11071" x="3813175" y="2435225"/>
          <p14:tracePt t="11088" x="3813175" y="2447925"/>
          <p14:tracePt t="11105" x="3813175" y="2459038"/>
          <p14:tracePt t="11123" x="3825875" y="2459038"/>
          <p14:tracePt t="11150" x="3836988" y="2471738"/>
          <p14:tracePt t="11166" x="3836988" y="2482850"/>
          <p14:tracePt t="11192" x="3849688" y="2482850"/>
          <p14:tracePt t="11216" x="3860800" y="2482850"/>
          <p14:tracePt t="11223" x="3860800" y="2495550"/>
          <p14:tracePt t="11240" x="3873500" y="2495550"/>
          <p14:tracePt t="11257" x="3884613" y="2495550"/>
          <p14:tracePt t="11287" x="3897313" y="2495550"/>
          <p14:tracePt t="11304" x="3921125" y="2495550"/>
          <p14:tracePt t="11320" x="3932238" y="2495550"/>
          <p14:tracePt t="11327" x="3944938" y="2495550"/>
          <p14:tracePt t="11338" x="3956050" y="2495550"/>
          <p14:tracePt t="11356" x="3968750" y="2495550"/>
          <p14:tracePt t="11373" x="3992563" y="2495550"/>
          <p14:tracePt t="11388" x="4003675" y="2482850"/>
          <p14:tracePt t="11404" x="4027488" y="2482850"/>
          <p14:tracePt t="11421" x="4040188" y="2471738"/>
          <p14:tracePt t="11437" x="4051300" y="2471738"/>
          <p14:tracePt t="11453" x="4075113" y="2459038"/>
          <p14:tracePt t="11470" x="4087813" y="2447925"/>
          <p14:tracePt t="11487" x="4111625" y="2435225"/>
          <p14:tracePt t="11520" x="4122738" y="2424113"/>
          <p14:tracePt t="11536" x="4135438" y="2424113"/>
          <p14:tracePt t="11553" x="4146550" y="2411413"/>
          <p14:tracePt t="11570" x="4170363" y="2400300"/>
          <p14:tracePt t="11587" x="4181475" y="2387600"/>
          <p14:tracePt t="11603" x="4194175" y="2363788"/>
          <p14:tracePt t="11621" x="4217988" y="2339975"/>
          <p14:tracePt t="11637" x="4229100" y="2328863"/>
          <p14:tracePt t="11654" x="4241800" y="2316163"/>
          <p14:tracePt t="11670" x="4241800" y="2305050"/>
          <p14:tracePt t="11687" x="4252913" y="2292350"/>
          <p14:tracePt t="11704" x="4265613" y="2270125"/>
          <p14:tracePt t="11720" x="4276725" y="2246313"/>
          <p14:tracePt t="11736" x="4276725" y="2222500"/>
          <p14:tracePt t="11753" x="4300538" y="2174875"/>
          <p14:tracePt t="11770" x="4300538" y="2151063"/>
          <p14:tracePt t="11787" x="4300538" y="2127250"/>
          <p14:tracePt t="11803" x="4300538" y="2090738"/>
          <p14:tracePt t="11820" x="4300538" y="2066925"/>
          <p14:tracePt t="11836" x="4300538" y="2032000"/>
          <p14:tracePt t="11853" x="4300538" y="1995488"/>
          <p14:tracePt t="11870" x="4300538" y="1971675"/>
          <p14:tracePt t="11888" x="4300538" y="1947863"/>
          <p14:tracePt t="11904" x="4300538" y="1936750"/>
          <p14:tracePt t="11920" x="4289425" y="1912938"/>
          <p14:tracePt t="11937" x="4276725" y="1889125"/>
          <p14:tracePt t="11953" x="4265613" y="1865313"/>
          <p14:tracePt t="12000" x="4252913" y="1865313"/>
          <p14:tracePt t="12012" x="4252913" y="1854200"/>
          <p14:tracePt t="12021" x="4241800" y="1854200"/>
          <p14:tracePt t="12037" x="4229100" y="1841500"/>
          <p14:tracePt t="12052" x="4217988" y="1830388"/>
          <p14:tracePt t="12070" x="4205288" y="1817688"/>
          <p14:tracePt t="12087" x="4194175" y="1806575"/>
          <p14:tracePt t="12104" x="4181475" y="1806575"/>
          <p14:tracePt t="12121" x="4170363" y="1806575"/>
          <p14:tracePt t="12139" x="4157663" y="1806575"/>
          <p14:tracePt t="12155" x="4146550" y="1793875"/>
          <p14:tracePt t="12172" x="4122738" y="1793875"/>
          <p14:tracePt t="12188" x="4111625" y="1793875"/>
          <p14:tracePt t="12204" x="4075113" y="1793875"/>
          <p14:tracePt t="12220" x="4051300" y="1793875"/>
          <p14:tracePt t="12238" x="4016375" y="1793875"/>
          <p14:tracePt t="12254" x="3992563" y="1793875"/>
          <p14:tracePt t="12270" x="3956050" y="1793875"/>
          <p14:tracePt t="12288" x="3908425" y="1817688"/>
          <p14:tracePt t="12304" x="3873500" y="1841500"/>
          <p14:tracePt t="12320" x="3836988" y="1865313"/>
          <p14:tracePt t="12336" x="3802063" y="1878013"/>
          <p14:tracePt t="12353" x="3767138" y="1901825"/>
          <p14:tracePt t="12370" x="3730625" y="1912938"/>
          <p14:tracePt t="12386" x="3695700" y="1936750"/>
          <p14:tracePt t="12404" x="3648075" y="1960563"/>
          <p14:tracePt t="12420" x="3611563" y="1971675"/>
          <p14:tracePt t="12436" x="3576638" y="1995488"/>
          <p14:tracePt t="12454" x="3540125" y="2019300"/>
          <p14:tracePt t="12470" x="3516313" y="2043113"/>
          <p14:tracePt t="12486" x="3481388" y="2079625"/>
          <p14:tracePt t="12503" x="3444875" y="2114550"/>
          <p14:tracePt t="12520" x="3409950" y="2162175"/>
          <p14:tracePt t="12536" x="3398838" y="2198688"/>
          <p14:tracePt t="12553" x="3375025" y="2233613"/>
          <p14:tracePt t="12569" x="3351213" y="2257425"/>
          <p14:tracePt t="12586" x="3327400" y="2292350"/>
          <p14:tracePt t="12603" x="3314700" y="2328863"/>
          <p14:tracePt t="12620" x="3303588" y="2376488"/>
          <p14:tracePt t="12636" x="3303588" y="2400300"/>
          <p14:tracePt t="12654" x="3303588" y="2424113"/>
          <p14:tracePt t="12669" x="3303588" y="2447925"/>
          <p14:tracePt t="12686" x="3314700" y="2471738"/>
          <p14:tracePt t="12704" x="3351213" y="2495550"/>
          <p14:tracePt t="12720" x="3375025" y="2506663"/>
          <p14:tracePt t="12736" x="3409950" y="2530475"/>
          <p14:tracePt t="12753" x="3457575" y="2554288"/>
          <p14:tracePt t="12769" x="3468688" y="2578100"/>
          <p14:tracePt t="12786" x="3492500" y="2590800"/>
          <p14:tracePt t="12803" x="3516313" y="2590800"/>
          <p14:tracePt t="12820" x="3529013" y="2601913"/>
          <p14:tracePt t="12837" x="3540125" y="2601913"/>
          <p14:tracePt t="12854" x="3576638" y="2601913"/>
          <p14:tracePt t="12870" x="3600450" y="2601913"/>
          <p14:tracePt t="12888" x="3611563" y="2601913"/>
          <p14:tracePt t="12904" x="3635375" y="2601913"/>
          <p14:tracePt t="12921" x="3648075" y="2601913"/>
          <p14:tracePt t="12938" x="3683000" y="2601913"/>
          <p14:tracePt t="12954" x="3706813" y="2601913"/>
          <p14:tracePt t="12970" x="3730625" y="2601913"/>
          <p14:tracePt t="12986" x="3743325" y="2601913"/>
          <p14:tracePt t="13003" x="3754438" y="2601913"/>
          <p14:tracePt t="13019" x="3778250" y="2601913"/>
          <p14:tracePt t="13036" x="3802063" y="2590800"/>
          <p14:tracePt t="13052" x="3825875" y="2578100"/>
          <p14:tracePt t="13069" x="3849688" y="2566988"/>
          <p14:tracePt t="13086" x="3897313" y="2530475"/>
          <p14:tracePt t="13102" x="3932238" y="2506663"/>
          <p14:tracePt t="13119" x="3968750" y="2482850"/>
          <p14:tracePt t="13136" x="3979863" y="2471738"/>
          <p14:tracePt t="13153" x="3992563" y="2459038"/>
          <p14:tracePt t="13170" x="3992563" y="2447925"/>
          <p14:tracePt t="13186" x="4003675" y="2411413"/>
          <p14:tracePt t="13203" x="4016375" y="2387600"/>
          <p14:tracePt t="13220" x="4040188" y="2352675"/>
          <p14:tracePt t="13236" x="4075113" y="2316163"/>
          <p14:tracePt t="13253" x="4135438" y="2270125"/>
          <p14:tracePt t="13269" x="4146550" y="2246313"/>
          <p14:tracePt t="13286" x="4170363" y="2222500"/>
          <p14:tracePt t="13303" x="4194175" y="2185988"/>
          <p14:tracePt t="13320" x="4194175" y="2174875"/>
          <p14:tracePt t="13336" x="4217988" y="2138363"/>
          <p14:tracePt t="13353" x="4217988" y="2127250"/>
          <p14:tracePt t="13369" x="4217988" y="2103438"/>
          <p14:tracePt t="13386" x="4217988" y="2079625"/>
          <p14:tracePt t="13403" x="4229100" y="2043113"/>
          <p14:tracePt t="13419" x="4241800" y="2019300"/>
          <p14:tracePt t="13436" x="4241800" y="1984375"/>
          <p14:tracePt t="13454" x="4241800" y="1936750"/>
          <p14:tracePt t="13470" x="4241800" y="1912938"/>
          <p14:tracePt t="13486" x="4229100" y="1878013"/>
          <p14:tracePt t="13503" x="4205288" y="1841500"/>
          <p14:tracePt t="13519" x="4170363" y="1806575"/>
          <p14:tracePt t="13536" x="4135438" y="1770063"/>
          <p14:tracePt t="13553" x="4111625" y="1746250"/>
          <p14:tracePt t="13569" x="4051300" y="1687513"/>
          <p14:tracePt t="13586" x="4016375" y="1651000"/>
          <p14:tracePt t="13603" x="3992563" y="1627188"/>
          <p14:tracePt t="13619" x="3956050" y="1603375"/>
          <p14:tracePt t="13636" x="3921125" y="1603375"/>
          <p14:tracePt t="13653" x="3897313" y="1603375"/>
          <p14:tracePt t="13670" x="3860800" y="1603375"/>
          <p14:tracePt t="13686" x="3813175" y="1603375"/>
          <p14:tracePt t="13703" x="3789363" y="1603375"/>
          <p14:tracePt t="13719" x="3730625" y="1616075"/>
          <p14:tracePt t="13736" x="3695700" y="1639888"/>
          <p14:tracePt t="13752" x="3635375" y="1663700"/>
          <p14:tracePt t="13769" x="3600450" y="1687513"/>
          <p14:tracePt t="13786" x="3563938" y="1711325"/>
          <p14:tracePt t="13803" x="3540125" y="1735138"/>
          <p14:tracePt t="13821" x="3481388" y="1770063"/>
          <p14:tracePt t="13837" x="3457575" y="1793875"/>
          <p14:tracePt t="13854" x="3421063" y="1830388"/>
          <p14:tracePt t="13873" x="3375025" y="1878013"/>
          <p14:tracePt t="13889" x="3338513" y="1912938"/>
          <p14:tracePt t="13905" x="3303588" y="1947863"/>
          <p14:tracePt t="13923" x="3267075" y="1984375"/>
          <p14:tracePt t="13938" x="3243263" y="2019300"/>
          <p14:tracePt t="13955" x="3232150" y="2055813"/>
          <p14:tracePt t="13971" x="3219450" y="2079625"/>
          <p14:tracePt t="13988" x="3208338" y="2114550"/>
          <p14:tracePt t="14005" x="3208338" y="2162175"/>
          <p14:tracePt t="14020" x="3208338" y="2185988"/>
          <p14:tracePt t="14036" x="3195638" y="2209800"/>
          <p14:tracePt t="14053" x="3195638" y="2246313"/>
          <p14:tracePt t="14070" x="3195638" y="2257425"/>
          <p14:tracePt t="14086" x="3219450" y="2292350"/>
          <p14:tracePt t="14102" x="3243263" y="2328863"/>
          <p14:tracePt t="14119" x="3267075" y="2363788"/>
          <p14:tracePt t="14136" x="3279775" y="2400300"/>
          <p14:tracePt t="14152" x="3303588" y="2411413"/>
          <p14:tracePt t="14169" x="3338513" y="2435225"/>
          <p14:tracePt t="14186" x="3362325" y="2459038"/>
          <p14:tracePt t="14202" x="3398838" y="2482850"/>
          <p14:tracePt t="14219" x="3444875" y="2495550"/>
          <p14:tracePt t="14239" x="3505200" y="2506663"/>
          <p14:tracePt t="14254" x="3540125" y="2519363"/>
          <p14:tracePt t="14271" x="3576638" y="2530475"/>
          <p14:tracePt t="14287" x="3600450" y="2530475"/>
          <p14:tracePt t="14304" x="3635375" y="2530475"/>
          <p14:tracePt t="14321" x="3659188" y="2530475"/>
          <p14:tracePt t="14338" x="3706813" y="2530475"/>
          <p14:tracePt t="14354" x="3743325" y="2530475"/>
          <p14:tracePt t="14372" x="3778250" y="2519363"/>
          <p14:tracePt t="14388" x="3802063" y="2495550"/>
          <p14:tracePt t="14405" x="3836988" y="2495550"/>
          <p14:tracePt t="14409" x="3849688" y="2482850"/>
          <p14:tracePt t="14421" x="3873500" y="2471738"/>
          <p14:tracePt t="14439" x="3897313" y="2471738"/>
          <p14:tracePt t="14454" x="3908425" y="2459038"/>
          <p14:tracePt t="14471" x="3932238" y="2459038"/>
          <p14:tracePt t="14487" x="3956050" y="2447925"/>
          <p14:tracePt t="14504" x="3968750" y="2447925"/>
          <p14:tracePt t="14521" x="3979863" y="2447925"/>
          <p14:tracePt t="14609" x="3968750" y="2447925"/>
          <p14:tracePt t="14654" x="3956050" y="2447925"/>
          <p14:tracePt t="15163" x="3956050" y="2435225"/>
          <p14:tracePt t="15171" x="3968750" y="2424113"/>
          <p14:tracePt t="15179" x="3992563" y="2400300"/>
          <p14:tracePt t="15188" x="4016375" y="2387600"/>
          <p14:tracePt t="15202" x="4051300" y="2352675"/>
          <p14:tracePt t="15219" x="4087813" y="2316163"/>
          <p14:tracePt t="15235" x="4122738" y="2281238"/>
          <p14:tracePt t="15252" x="4157663" y="2246313"/>
          <p14:tracePt t="15268" x="4181475" y="2222500"/>
          <p14:tracePt t="15285" x="4194175" y="2185988"/>
          <p14:tracePt t="15302" x="4194175" y="2162175"/>
          <p14:tracePt t="15319" x="4217988" y="2114550"/>
          <p14:tracePt t="15336" x="4217988" y="2079625"/>
          <p14:tracePt t="15352" x="4229100" y="2055813"/>
          <p14:tracePt t="15369" x="4241800" y="2019300"/>
          <p14:tracePt t="15386" x="4241800" y="1995488"/>
          <p14:tracePt t="15404" x="4241800" y="1960563"/>
          <p14:tracePt t="15420" x="4241800" y="1936750"/>
          <p14:tracePt t="15438" x="4241800" y="1924050"/>
          <p14:tracePt t="15453" x="4217988" y="1901825"/>
          <p14:tracePt t="15470" x="4194175" y="1865313"/>
          <p14:tracePt t="15486" x="4157663" y="1830388"/>
          <p14:tracePt t="15502" x="4122738" y="1793875"/>
          <p14:tracePt t="15520" x="4075113" y="1746250"/>
          <p14:tracePt t="15536" x="4040188" y="1722438"/>
          <p14:tracePt t="15553" x="4016375" y="1711325"/>
          <p14:tracePt t="15569" x="4003675" y="1698625"/>
          <p14:tracePt t="15586" x="3979863" y="1698625"/>
          <p14:tracePt t="15603" x="3956050" y="1698625"/>
          <p14:tracePt t="15619" x="3932238" y="1698625"/>
          <p14:tracePt t="15637" x="3908425" y="1698625"/>
          <p14:tracePt t="15653" x="3873500" y="1711325"/>
          <p14:tracePt t="15670" x="3836988" y="1735138"/>
          <p14:tracePt t="15685" x="3813175" y="1758950"/>
          <p14:tracePt t="15702" x="3778250" y="1793875"/>
          <p14:tracePt t="15718" x="3754438" y="1830388"/>
          <p14:tracePt t="15735" x="3743325" y="1841500"/>
          <p14:tracePt t="15752" x="3730625" y="1854200"/>
          <p14:tracePt t="15768" x="3719513" y="1865313"/>
          <p14:tracePt t="15785" x="3706813" y="1878013"/>
          <p14:tracePt t="15802" x="3706813" y="1912938"/>
          <p14:tracePt t="15820" x="3683000" y="1947863"/>
          <p14:tracePt t="15837" x="3659188" y="1984375"/>
          <p14:tracePt t="15853" x="3648075" y="2008188"/>
          <p14:tracePt t="15870" x="3648075" y="2019300"/>
          <p14:tracePt t="15889" x="3635375" y="2043113"/>
          <p14:tracePt t="15905" x="3624263" y="2055813"/>
          <p14:tracePt t="15922" x="3624263" y="2079625"/>
          <p14:tracePt t="15937" x="3624263" y="2090738"/>
          <p14:tracePt t="15952" x="3624263" y="2114550"/>
          <p14:tracePt t="15969" x="3624263" y="2127250"/>
          <p14:tracePt t="15985" x="3624263" y="2151063"/>
          <p14:tracePt t="16002" x="3624263" y="2185988"/>
          <p14:tracePt t="16018" x="3624263" y="2209800"/>
          <p14:tracePt t="16035" x="3624263" y="2222500"/>
          <p14:tracePt t="16052" x="3624263" y="2233613"/>
          <p14:tracePt t="16120" x="3624263" y="2246313"/>
          <p14:tracePt t="16130" x="3624263" y="2257425"/>
          <p14:tracePt t="16149" x="3624263" y="2270125"/>
          <p14:tracePt t="16166" x="3624263" y="2281238"/>
          <p14:tracePt t="16182" x="3624263" y="2292350"/>
          <p14:tracePt t="16190" x="3624263" y="2305050"/>
          <p14:tracePt t="16203" x="3635375" y="2305050"/>
          <p14:tracePt t="16222" x="3635375" y="2316163"/>
          <p14:tracePt t="16238" x="3635375" y="2328863"/>
          <p14:tracePt t="16257" x="3648075" y="2339975"/>
          <p14:tracePt t="16268" x="3648075" y="2352675"/>
          <p14:tracePt t="16284" x="3648075" y="2363788"/>
          <p14:tracePt t="16301" x="3648075" y="2376488"/>
          <p14:tracePt t="16318" x="3659188" y="2387600"/>
          <p14:tracePt t="16334" x="3659188" y="2400300"/>
          <p14:tracePt t="16351" x="3659188" y="2411413"/>
          <p14:tracePt t="16369" x="3683000" y="2424113"/>
          <p14:tracePt t="16386" x="3683000" y="2447925"/>
          <p14:tracePt t="16404" x="3706813" y="2459038"/>
          <p14:tracePt t="16421" x="3706813" y="2471738"/>
          <p14:tracePt t="16436" x="3730625" y="2471738"/>
          <p14:tracePt t="16468" x="3730625" y="2482850"/>
          <p14:tracePt t="16484" x="3767138" y="2495550"/>
          <p14:tracePt t="16502" x="3802063" y="2495550"/>
          <p14:tracePt t="16518" x="3825875" y="2506663"/>
          <p14:tracePt t="16534" x="3849688" y="2506663"/>
          <p14:tracePt t="16551" x="3873500" y="2506663"/>
          <p14:tracePt t="16568" x="3884613" y="2506663"/>
          <p14:tracePt t="16619" x="3897313" y="2506663"/>
          <p14:tracePt t="16632" x="3908425" y="2506663"/>
          <p14:tracePt t="16641" x="3921125" y="2506663"/>
          <p14:tracePt t="16653" x="3932238" y="2506663"/>
          <p14:tracePt t="16670" x="3944938" y="2495550"/>
          <p14:tracePt t="16686" x="3956050" y="2482850"/>
          <p14:tracePt t="16759" x="3968750" y="2471738"/>
          <p14:tracePt t="16773" x="3979863" y="2459038"/>
          <p14:tracePt t="16782" x="3992563" y="2447925"/>
          <p14:tracePt t="16789" x="4003675" y="2435225"/>
          <p14:tracePt t="16802" x="4016375" y="2424113"/>
          <p14:tracePt t="16820" x="4051300" y="2387600"/>
          <p14:tracePt t="16836" x="4075113" y="2363788"/>
          <p14:tracePt t="16851" x="4087813" y="2352675"/>
          <p14:tracePt t="16868" x="4122738" y="2328863"/>
          <p14:tracePt t="16884" x="4146550" y="2305050"/>
          <p14:tracePt t="16901" x="4157663" y="2292350"/>
          <p14:tracePt t="16919" x="4157663" y="2281238"/>
          <p14:tracePt t="16935" x="4181475" y="2257425"/>
          <p14:tracePt t="16952" x="4194175" y="2233613"/>
          <p14:tracePt t="16968" x="4205288" y="2209800"/>
          <p14:tracePt t="16986" x="4217988" y="2185988"/>
          <p14:tracePt t="17002" x="4217988" y="2174875"/>
          <p14:tracePt t="17018" x="4229100" y="2162175"/>
          <p14:tracePt t="17034" x="4229100" y="2138363"/>
          <p14:tracePt t="17052" x="4241800" y="2114550"/>
          <p14:tracePt t="17068" x="4241800" y="2103438"/>
          <p14:tracePt t="17084" x="4241800" y="2090738"/>
          <p14:tracePt t="17102" x="4241800" y="2079625"/>
          <p14:tracePt t="17118" x="4241800" y="2055813"/>
          <p14:tracePt t="17232" x="4229100" y="2043113"/>
          <p14:tracePt t="17477" x="4217988" y="2032000"/>
          <p14:tracePt t="17497" x="4217988" y="2019300"/>
          <p14:tracePt t="17505" x="4217988" y="2008188"/>
          <p14:tracePt t="17520" x="4217988" y="1995488"/>
          <p14:tracePt t="17536" x="4217988" y="1984375"/>
          <p14:tracePt t="17551" x="4217988" y="1960563"/>
          <p14:tracePt t="17570" x="4217988" y="1924050"/>
          <p14:tracePt t="17585" x="4217988" y="1889125"/>
          <p14:tracePt t="17603" x="4229100" y="1841500"/>
          <p14:tracePt t="17620" x="4229100" y="1806575"/>
          <p14:tracePt t="17636" x="4241800" y="1746250"/>
          <p14:tracePt t="17655" x="4241800" y="1687513"/>
          <p14:tracePt t="17670" x="4252913" y="1651000"/>
          <p14:tracePt t="17686" x="4252913" y="1627188"/>
          <p14:tracePt t="17702" x="4252913" y="1616075"/>
          <p14:tracePt t="17718" x="4252913" y="1603375"/>
          <p14:tracePt t="17735" x="4252913" y="1592263"/>
          <p14:tracePt t="17752" x="4241800" y="1579563"/>
          <p14:tracePt t="17768" x="4229100" y="1568450"/>
          <p14:tracePt t="17954" x="4217988" y="1568450"/>
          <p14:tracePt t="18179" x="4205288" y="1568450"/>
          <p14:tracePt t="19468" x="4194175" y="1568450"/>
          <p14:tracePt t="19578" x="4181475" y="1568450"/>
          <p14:tracePt t="19586" x="4157663" y="1579563"/>
          <p14:tracePt t="19594" x="4146550" y="1603375"/>
          <p14:tracePt t="19602" x="4122738" y="1616075"/>
          <p14:tracePt t="19619" x="4098925" y="1627188"/>
          <p14:tracePt t="19636" x="4075113" y="1663700"/>
          <p14:tracePt t="19654" x="4016375" y="1711325"/>
          <p14:tracePt t="19668" x="3992563" y="1735138"/>
          <p14:tracePt t="19685" x="3968750" y="1770063"/>
          <p14:tracePt t="19701" x="3932238" y="1793875"/>
          <p14:tracePt t="19717" x="3908425" y="1830388"/>
          <p14:tracePt t="19734" x="3873500" y="1865313"/>
          <p14:tracePt t="19751" x="3849688" y="1901825"/>
          <p14:tracePt t="19767" x="3836988" y="1924050"/>
          <p14:tracePt t="19785" x="3825875" y="1971675"/>
          <p14:tracePt t="19801" x="3813175" y="2008188"/>
          <p14:tracePt t="19818" x="3802063" y="2032000"/>
          <p14:tracePt t="19834" x="3802063" y="2066925"/>
          <p14:tracePt t="19851" x="3802063" y="2079625"/>
          <p14:tracePt t="19868" x="3802063" y="2103438"/>
          <p14:tracePt t="19885" x="3802063" y="2138363"/>
          <p14:tracePt t="19902" x="3802063" y="2185988"/>
          <p14:tracePt t="19918" x="3802063" y="2209800"/>
          <p14:tracePt t="19935" x="3802063" y="2246313"/>
          <p14:tracePt t="19951" x="3802063" y="2270125"/>
          <p14:tracePt t="19968" x="3802063" y="2305050"/>
          <p14:tracePt t="19985" x="3802063" y="2339975"/>
          <p14:tracePt t="20002" x="3802063" y="2376488"/>
          <p14:tracePt t="20018" x="3802063" y="2424113"/>
          <p14:tracePt t="20035" x="3802063" y="2447925"/>
          <p14:tracePt t="20051" x="3802063" y="2482850"/>
          <p14:tracePt t="20067" x="3802063" y="2506663"/>
          <p14:tracePt t="20084" x="3802063" y="2530475"/>
          <p14:tracePt t="20118" x="3802063" y="2543175"/>
          <p14:tracePt t="20155" x="3789363" y="2543175"/>
          <p14:tracePt t="20169" x="3789363" y="2554288"/>
          <p14:tracePt t="20196" x="3778250" y="2554288"/>
          <p14:tracePt t="20212" x="3778250" y="2566988"/>
          <p14:tracePt t="20226" x="3778250" y="2578100"/>
          <p14:tracePt t="20258" x="3778250" y="2590800"/>
          <p14:tracePt t="20274" x="3767138" y="2590800"/>
          <p14:tracePt t="20353" x="3767138" y="2601913"/>
          <p14:tracePt t="20364" x="3778250" y="2601913"/>
          <p14:tracePt t="20425" x="3789363" y="2614613"/>
          <p14:tracePt t="20445" x="3813175" y="2614613"/>
          <p14:tracePt t="20454" x="3825875" y="2614613"/>
          <p14:tracePt t="20460" x="3836988" y="2625725"/>
          <p14:tracePt t="20470" x="3860800" y="2625725"/>
          <p14:tracePt t="20484" x="3884613" y="2638425"/>
          <p14:tracePt t="20501" x="3908425" y="2649538"/>
          <p14:tracePt t="20636" x="3908425" y="2638425"/>
          <p14:tracePt t="20644" x="3884613" y="2625725"/>
          <p14:tracePt t="20655" x="3873500" y="2625725"/>
          <p14:tracePt t="20670" x="3836988" y="2614613"/>
          <p14:tracePt t="20684" x="3813175" y="2614613"/>
          <p14:tracePt t="20701" x="3778250" y="2614613"/>
          <p14:tracePt t="20718" x="3730625" y="2614613"/>
          <p14:tracePt t="20735" x="3600450" y="2649538"/>
          <p14:tracePt t="20751" x="3468688" y="2697163"/>
          <p14:tracePt t="20768" x="3290888" y="2744788"/>
          <p14:tracePt t="20785" x="3100388" y="2792413"/>
          <p14:tracePt t="20801" x="2827338" y="2874963"/>
          <p14:tracePt t="20818" x="2554288" y="2922588"/>
          <p14:tracePt t="20835" x="2387600" y="2935288"/>
          <p14:tracePt t="20852" x="2305050" y="2935288"/>
          <p14:tracePt t="20868" x="2268538" y="2935288"/>
          <p14:tracePt t="20884" x="2257425" y="2935288"/>
          <p14:tracePt t="20953" x="2246313" y="2922588"/>
          <p14:tracePt t="20961" x="2246313" y="2911475"/>
          <p14:tracePt t="20971" x="2246313" y="2898775"/>
          <p14:tracePt t="20986" x="2233613" y="2863850"/>
          <p14:tracePt t="21002" x="2233613" y="2816225"/>
          <p14:tracePt t="21019" x="2222500" y="2768600"/>
          <p14:tracePt t="21036" x="2222500" y="2720975"/>
          <p14:tracePt t="21052" x="2222500" y="2662238"/>
          <p14:tracePt t="21068" x="2233613" y="2614613"/>
          <p14:tracePt t="21085" x="2268538" y="2566988"/>
          <p14:tracePt t="21101" x="2305050" y="2519363"/>
          <p14:tracePt t="21118" x="2339975" y="2471738"/>
          <p14:tracePt t="21134" x="2352675" y="2411413"/>
          <p14:tracePt t="21151" x="2376488" y="2339975"/>
          <p14:tracePt t="21169" x="2376488" y="2222500"/>
          <p14:tracePt t="21185" x="2376488" y="2162175"/>
          <p14:tracePt t="21202" x="2352675" y="2090738"/>
          <p14:tracePt t="21218" x="2339975" y="2043113"/>
          <p14:tracePt t="21234" x="2316163" y="1995488"/>
          <p14:tracePt t="21251" x="2292350" y="1971675"/>
          <p14:tracePt t="21268" x="2281238" y="1936750"/>
          <p14:tracePt t="21284" x="2268538" y="1901825"/>
          <p14:tracePt t="21301" x="2246313" y="1878013"/>
          <p14:tracePt t="21317" x="2246313" y="1865313"/>
          <p14:tracePt t="21334" x="2233613" y="1841500"/>
          <p14:tracePt t="21351" x="2209800" y="1817688"/>
          <p14:tracePt t="21367" x="2209800" y="1806575"/>
          <p14:tracePt t="21384" x="2198688" y="1793875"/>
          <p14:tracePt t="21466" x="2185988" y="1793875"/>
          <p14:tracePt t="21496" x="2174875" y="1793875"/>
          <p14:tracePt t="21510" x="2162175" y="1793875"/>
          <p14:tracePt t="21519" x="2151063" y="1806575"/>
          <p14:tracePt t="21534" x="2114550" y="1854200"/>
          <p14:tracePt t="21550" x="2090738" y="1889125"/>
          <p14:tracePt t="21567" x="2079625" y="1936750"/>
          <p14:tracePt t="21584" x="2043113" y="1984375"/>
          <p14:tracePt t="21602" x="2019300" y="2043113"/>
          <p14:tracePt t="21619" x="1995488" y="2151063"/>
          <p14:tracePt t="21635" x="1971675" y="2222500"/>
          <p14:tracePt t="21654" x="1971675" y="2281238"/>
          <p14:tracePt t="21670" x="1971675" y="2328863"/>
          <p14:tracePt t="21687" x="2008188" y="2387600"/>
          <p14:tracePt t="21701" x="2043113" y="2411413"/>
          <p14:tracePt t="21717" x="2079625" y="2447925"/>
          <p14:tracePt t="21736" x="2138363" y="2482850"/>
          <p14:tracePt t="21753" x="2209800" y="2506663"/>
          <p14:tracePt t="21769" x="2328863" y="2543175"/>
          <p14:tracePt t="21786" x="2447925" y="2578100"/>
          <p14:tracePt t="21802" x="2578100" y="2590800"/>
          <p14:tracePt t="21819" x="2732088" y="2614613"/>
          <p14:tracePt t="21836" x="2911475" y="2625725"/>
          <p14:tracePt t="21852" x="3006725" y="2625725"/>
          <p14:tracePt t="21869" x="3076575" y="2625725"/>
          <p14:tracePt t="21885" x="3124200" y="2614613"/>
          <p14:tracePt t="21903" x="3148013" y="2614613"/>
          <p14:tracePt t="21907" x="3171825" y="2614613"/>
          <p14:tracePt t="21921" x="3208338" y="2614613"/>
          <p14:tracePt t="21937" x="3303588" y="2614613"/>
          <p14:tracePt t="21954" x="3433763" y="2601913"/>
          <p14:tracePt t="21970" x="3563938" y="2590800"/>
          <p14:tracePt t="21985" x="3683000" y="2590800"/>
          <p14:tracePt t="22003" x="3778250" y="2590800"/>
          <p14:tracePt t="22019" x="3860800" y="2590800"/>
          <p14:tracePt t="22036" x="3921125" y="2590800"/>
          <p14:tracePt t="22052" x="4016375" y="2554288"/>
          <p14:tracePt t="22069" x="4040188" y="2519363"/>
          <p14:tracePt t="22085" x="4075113" y="2506663"/>
          <p14:tracePt t="22102" x="4111625" y="2471738"/>
          <p14:tracePt t="22119" x="4146550" y="2447925"/>
          <p14:tracePt t="22135" x="4181475" y="2424113"/>
          <p14:tracePt t="22152" x="4229100" y="2387600"/>
          <p14:tracePt t="22171" x="4289425" y="2339975"/>
          <p14:tracePt t="22186" x="4324350" y="2305050"/>
          <p14:tracePt t="22203" x="4360863" y="2270125"/>
          <p14:tracePt t="22220" x="4395788" y="2233613"/>
          <p14:tracePt t="22236" x="4432300" y="2185988"/>
          <p14:tracePt t="22252" x="4467225" y="2138363"/>
          <p14:tracePt t="22269" x="4503738" y="2090738"/>
          <p14:tracePt t="22286" x="4562475" y="1936750"/>
          <p14:tracePt t="22303" x="4597400" y="1841500"/>
          <p14:tracePt t="22319" x="4633913" y="1722438"/>
          <p14:tracePt t="22336" x="4645025" y="1627188"/>
          <p14:tracePt t="22353" x="4645025" y="1544638"/>
          <p14:tracePt t="22369" x="4621213" y="1462088"/>
          <p14:tracePt t="22386" x="4573588" y="1414463"/>
          <p14:tracePt t="22403" x="4538663" y="1377950"/>
          <p14:tracePt t="22420" x="4503738" y="1366838"/>
          <p14:tracePt t="22436" x="4456113" y="1343025"/>
          <p14:tracePt t="22453" x="4395788" y="1343025"/>
          <p14:tracePt t="22470" x="4324350" y="1343025"/>
          <p14:tracePt t="22487" x="4229100" y="1343025"/>
          <p14:tracePt t="22502" x="4170363" y="1354138"/>
          <p14:tracePt t="22520" x="4064000" y="1401763"/>
          <p14:tracePt t="22536" x="3932238" y="1449388"/>
          <p14:tracePt t="22552" x="3789363" y="1497013"/>
          <p14:tracePt t="22568" x="3671888" y="1544638"/>
          <p14:tracePt t="22585" x="3587750" y="1603375"/>
          <p14:tracePt t="22602" x="3529013" y="1639888"/>
          <p14:tracePt t="22618" x="3468688" y="1722438"/>
          <p14:tracePt t="22634" x="3421063" y="1793875"/>
          <p14:tracePt t="22650" x="3386138" y="1854200"/>
          <p14:tracePt t="22667" x="3362325" y="1912938"/>
          <p14:tracePt t="22683" x="3362325" y="1960563"/>
          <p14:tracePt t="22700" x="3362325" y="2008188"/>
          <p14:tracePt t="22717" x="3375025" y="2079625"/>
          <p14:tracePt t="22734" x="3421063" y="2138363"/>
          <p14:tracePt t="22750" x="3444875" y="2174875"/>
          <p14:tracePt t="22767" x="3468688" y="2209800"/>
          <p14:tracePt t="22784" x="3492500" y="2233613"/>
          <p14:tracePt t="22801" x="3516313" y="2246313"/>
          <p14:tracePt t="22819" x="3540125" y="2257425"/>
          <p14:tracePt t="22836" x="3587750" y="2281238"/>
          <p14:tracePt t="22852" x="3624263" y="2281238"/>
          <p14:tracePt t="22869" x="3659188" y="2292350"/>
          <p14:tracePt t="22885" x="3671888" y="2305050"/>
          <p14:tracePt t="22903" x="3683000" y="2305050"/>
          <p14:tracePt t="22929" x="3683000" y="2316163"/>
          <p14:tracePt t="22950" x="3671888" y="2316163"/>
          <p14:tracePt t="22969" x="3671888" y="2328863"/>
          <p14:tracePt t="22976" x="3671888" y="2339975"/>
          <p14:tracePt t="22984" x="3683000" y="2363788"/>
          <p14:tracePt t="23000" x="3706813" y="2387600"/>
          <p14:tracePt t="23017" x="3754438" y="2424113"/>
          <p14:tracePt t="23036" x="3802063" y="2459038"/>
          <p14:tracePt t="23052" x="3860800" y="2519363"/>
          <p14:tracePt t="23068" x="3897313" y="2530475"/>
          <p14:tracePt t="23085" x="3921125" y="2543175"/>
          <p14:tracePt t="23102" x="3944938" y="2543175"/>
          <p14:tracePt t="23119" x="3956050" y="2554288"/>
          <p14:tracePt t="23218" x="3979863" y="2554288"/>
          <p14:tracePt t="23225" x="3979863" y="2566988"/>
          <p14:tracePt t="23237" x="4003675" y="2578100"/>
          <p14:tracePt t="23254" x="4064000" y="2601913"/>
          <p14:tracePt t="23268" x="4087813" y="2614613"/>
          <p14:tracePt t="23286" x="4157663" y="2649538"/>
          <p14:tracePt t="23300" x="4194175" y="2662238"/>
          <p14:tracePt t="23317" x="4217988" y="2673350"/>
          <p14:tracePt t="23333" x="4276725" y="2684463"/>
          <p14:tracePt t="23350" x="4324350" y="2697163"/>
          <p14:tracePt t="23367" x="4395788" y="2720975"/>
          <p14:tracePt t="23383" x="4479925" y="2744788"/>
          <p14:tracePt t="23400" x="4549775" y="2779713"/>
          <p14:tracePt t="23417" x="4610100" y="2803525"/>
          <p14:tracePt t="23420" x="4633913" y="2816225"/>
          <p14:tracePt t="23434" x="4668838" y="2827338"/>
          <p14:tracePt t="23450" x="4705350" y="2840038"/>
          <p14:tracePt t="23467" x="4740275" y="2851150"/>
          <p14:tracePt t="23485" x="4764088" y="2863850"/>
          <p14:tracePt t="23500" x="4787900" y="2874963"/>
          <p14:tracePt t="23518" x="4824413" y="2887663"/>
          <p14:tracePt t="23535" x="4859338" y="2911475"/>
          <p14:tracePt t="23551" x="4895850" y="2911475"/>
          <p14:tracePt t="23567" x="4930775" y="2935288"/>
          <p14:tracePt t="23584" x="4954588" y="2946400"/>
          <p14:tracePt t="23600" x="4978400" y="2946400"/>
          <p14:tracePt t="23617" x="5002213" y="2959100"/>
          <p14:tracePt t="23634" x="5037138" y="2959100"/>
          <p14:tracePt t="23650" x="5073650" y="2959100"/>
          <p14:tracePt t="23667" x="5108575" y="2970213"/>
          <p14:tracePt t="23684" x="5145088" y="2970213"/>
          <p14:tracePt t="23700" x="5156200" y="2970213"/>
          <p14:tracePt t="23717" x="5180013" y="2970213"/>
          <p14:tracePt t="23733" x="5192713" y="2982913"/>
          <p14:tracePt t="23829" x="5203825" y="2982913"/>
          <p14:tracePt t="23859" x="5216525" y="2982913"/>
          <p14:tracePt t="23866" x="5227638" y="2982913"/>
          <p14:tracePt t="23873" x="5240338" y="2982913"/>
          <p14:tracePt t="23888" x="5251450" y="2982913"/>
          <p14:tracePt t="23901" x="5264150" y="2982913"/>
          <p14:tracePt t="23918" x="5275263" y="2982913"/>
          <p14:tracePt t="23935" x="5287963" y="2982913"/>
          <p14:tracePt t="23952" x="5322888" y="2982913"/>
          <p14:tracePt t="23968" x="5334000" y="2982913"/>
          <p14:tracePt t="23985" x="5357813" y="2982913"/>
          <p14:tracePt t="24002" x="5381625" y="2982913"/>
          <p14:tracePt t="24018" x="5405438" y="2982913"/>
          <p14:tracePt t="24034" x="5429250" y="2982913"/>
          <p14:tracePt t="24052" x="5453063" y="2982913"/>
          <p14:tracePt t="24067" x="5465763" y="2982913"/>
          <p14:tracePt t="24231" x="5476875" y="2982913"/>
          <p14:tracePt t="24253" x="5489575" y="2982913"/>
          <p14:tracePt t="24260" x="5500688" y="2970213"/>
          <p14:tracePt t="24269" x="5513388" y="2970213"/>
          <p14:tracePt t="24285" x="5548313" y="2946400"/>
          <p14:tracePt t="24301" x="5584825" y="2922588"/>
          <p14:tracePt t="24318" x="5619750" y="2887663"/>
          <p14:tracePt t="24335" x="5667375" y="2840038"/>
          <p14:tracePt t="24350" x="5678488" y="2816225"/>
          <p14:tracePt t="24366" x="5715000" y="2755900"/>
          <p14:tracePt t="24383" x="5786438" y="2590800"/>
          <p14:tracePt t="24399" x="5834063" y="2471738"/>
          <p14:tracePt t="24417" x="5857875" y="2352675"/>
          <p14:tracePt t="24433" x="5892800" y="2246313"/>
          <p14:tracePt t="24451" x="5916613" y="2138363"/>
          <p14:tracePt t="24468" x="5940425" y="1984375"/>
          <p14:tracePt t="24485" x="5953125" y="1912938"/>
          <p14:tracePt t="24501" x="5953125" y="1830388"/>
          <p14:tracePt t="24517" x="5964238" y="1770063"/>
          <p14:tracePt t="24534" x="5964238" y="1711325"/>
          <p14:tracePt t="24550" x="5976938" y="1674813"/>
          <p14:tracePt t="24567" x="5988050" y="1639888"/>
          <p14:tracePt t="24584" x="6000750" y="1592263"/>
          <p14:tracePt t="24601" x="6000750" y="1568450"/>
          <p14:tracePt t="24617" x="6000750" y="1531938"/>
          <p14:tracePt t="24633" x="6000750" y="1520825"/>
          <p14:tracePt t="24650" x="5988050" y="1520825"/>
          <p14:tracePt t="24668" x="5976938" y="1520825"/>
          <p14:tracePt t="24684" x="5964238" y="1520825"/>
          <p14:tracePt t="24700" x="5940425" y="1520825"/>
          <p14:tracePt t="24717" x="5892800" y="1531938"/>
          <p14:tracePt t="24733" x="5810250" y="1579563"/>
          <p14:tracePt t="24751" x="5749925" y="1627188"/>
          <p14:tracePt t="24767" x="5715000" y="1687513"/>
          <p14:tracePt t="24783" x="5678488" y="1711325"/>
          <p14:tracePt t="24800" x="5643563" y="1746250"/>
          <p14:tracePt t="24816" x="5608638" y="1782763"/>
          <p14:tracePt t="24832" x="5595938" y="1806575"/>
          <p14:tracePt t="24849" x="5584825" y="1841500"/>
          <p14:tracePt t="24865" x="5572125" y="1865313"/>
          <p14:tracePt t="24883" x="5572125" y="1912938"/>
          <p14:tracePt t="24899" x="5572125" y="1947863"/>
          <p14:tracePt t="24916" x="5572125" y="1971675"/>
          <p14:tracePt t="24936" x="5572125" y="2019300"/>
          <p14:tracePt t="24953" x="5572125" y="2055813"/>
          <p14:tracePt t="24969" x="5572125" y="2079625"/>
          <p14:tracePt t="24986" x="5572125" y="2114550"/>
          <p14:tracePt t="25003" x="5584825" y="2151063"/>
          <p14:tracePt t="25018" x="5608638" y="2174875"/>
          <p14:tracePt t="25036" x="5619750" y="2209800"/>
          <p14:tracePt t="25051" x="5632450" y="2246313"/>
          <p14:tracePt t="25069" x="5656263" y="2292350"/>
          <p14:tracePt t="25085" x="5667375" y="2328863"/>
          <p14:tracePt t="25101" x="5667375" y="2339975"/>
          <p14:tracePt t="25118" x="5678488" y="2363788"/>
          <p14:tracePt t="25134" x="5691188" y="2376488"/>
          <p14:tracePt t="25151" x="5691188" y="2400300"/>
          <p14:tracePt t="25169" x="5702300" y="2411413"/>
          <p14:tracePt t="25185" x="5715000" y="2424113"/>
          <p14:tracePt t="25201" x="5715000" y="2447925"/>
          <p14:tracePt t="25217" x="5726113" y="2459038"/>
          <p14:tracePt t="25234" x="5738813" y="2471738"/>
          <p14:tracePt t="25250" x="5749925" y="2482850"/>
          <p14:tracePt t="25267" x="5762625" y="2495550"/>
          <p14:tracePt t="25283" x="5762625" y="2506663"/>
          <p14:tracePt t="25334" x="5773738" y="2519363"/>
          <p14:tracePt t="25362" x="5773738" y="2530475"/>
          <p14:tracePt t="25376" x="5786438" y="2530475"/>
          <p14:tracePt t="25392" x="5786438" y="2543175"/>
          <p14:tracePt t="25415" x="5797550" y="2543175"/>
          <p14:tracePt t="25501" x="5810250" y="2543175"/>
          <p14:tracePt t="25516" x="5821363" y="2543175"/>
          <p14:tracePt t="25536" x="5834063" y="2543175"/>
          <p14:tracePt t="25544" x="5845175" y="2543175"/>
          <p14:tracePt t="25563" x="5857875" y="2543175"/>
          <p14:tracePt t="25574" x="5857875" y="2530475"/>
          <p14:tracePt t="26788" x="5868988" y="2530475"/>
          <p14:tracePt t="26796" x="5892800" y="2530475"/>
          <p14:tracePt t="26804" x="5905500" y="2543175"/>
          <p14:tracePt t="26818" x="5929313" y="2578100"/>
          <p14:tracePt t="26833" x="5964238" y="2614613"/>
          <p14:tracePt t="26848" x="5988050" y="2638425"/>
          <p14:tracePt t="26865" x="6011863" y="2673350"/>
          <p14:tracePt t="26882" x="6024563" y="2708275"/>
          <p14:tracePt t="26898" x="6046788" y="2744788"/>
          <p14:tracePt t="26916" x="6083300" y="2779713"/>
          <p14:tracePt t="26918" x="6107113" y="2803525"/>
          <p14:tracePt t="26932" x="6118225" y="2816225"/>
          <p14:tracePt t="26949" x="6165850" y="2874963"/>
          <p14:tracePt t="26966" x="6202363" y="2922588"/>
          <p14:tracePt t="26982" x="6237288" y="2970213"/>
          <p14:tracePt t="26999" x="6273800" y="3006725"/>
          <p14:tracePt t="27016" x="6308725" y="3065463"/>
          <p14:tracePt t="27033" x="6345238" y="3113088"/>
          <p14:tracePt t="27049" x="6356350" y="3148013"/>
          <p14:tracePt t="27065" x="6369050" y="3184525"/>
          <p14:tracePt t="27082" x="6369050" y="3243263"/>
          <p14:tracePt t="27098" x="6356350" y="3327400"/>
          <p14:tracePt t="27115" x="6332538" y="3409950"/>
          <p14:tracePt t="27132" x="6297613" y="3529013"/>
          <p14:tracePt t="27149" x="6249988" y="3671888"/>
          <p14:tracePt t="27166" x="6213475" y="3860800"/>
          <p14:tracePt t="27182" x="6189663" y="3956050"/>
          <p14:tracePt t="27200" x="6154738" y="4027488"/>
          <p14:tracePt t="27216" x="6130925" y="4087813"/>
          <p14:tracePt t="27233" x="6107113" y="4135438"/>
          <p14:tracePt t="27249" x="6070600" y="4183063"/>
          <p14:tracePt t="27266" x="6035675" y="4265613"/>
          <p14:tracePt t="27282" x="5976938" y="4371975"/>
          <p14:tracePt t="27299" x="5929313" y="4456113"/>
          <p14:tracePt t="27315" x="5881688" y="4538663"/>
          <p14:tracePt t="27332" x="5821363" y="4633913"/>
          <p14:tracePt t="27349" x="5773738" y="4716463"/>
          <p14:tracePt t="27366" x="5726113" y="4752975"/>
          <p14:tracePt t="27382" x="5691188" y="4787900"/>
          <p14:tracePt t="27398" x="5632450" y="4835525"/>
          <p14:tracePt t="27416" x="5608638" y="4872038"/>
          <p14:tracePt t="27433" x="5572125" y="4895850"/>
          <p14:tracePt t="27450" x="5548313" y="4930775"/>
          <p14:tracePt t="27466" x="5489575" y="4965700"/>
          <p14:tracePt t="27482" x="5394325" y="5002213"/>
          <p14:tracePt t="27499" x="5203825" y="5073650"/>
          <p14:tracePt t="27516" x="5097463" y="5108575"/>
          <p14:tracePt t="27532" x="4965700" y="5156200"/>
          <p14:tracePt t="27549" x="4824413" y="5216525"/>
          <p14:tracePt t="27568" x="4692650" y="5275263"/>
          <p14:tracePt t="27582" x="4573588" y="5322888"/>
          <p14:tracePt t="27598" x="4514850" y="5357813"/>
          <p14:tracePt t="27615" x="4456113" y="5405438"/>
          <p14:tracePt t="27632" x="4360863" y="5465763"/>
          <p14:tracePt t="27648" x="4289425" y="5500688"/>
          <p14:tracePt t="27665" x="4194175" y="5537200"/>
          <p14:tracePt t="27682" x="4098925" y="5584825"/>
          <p14:tracePt t="27699" x="3992563" y="5632450"/>
          <p14:tracePt t="27716" x="3802063" y="5691188"/>
          <p14:tracePt t="27732" x="3683000" y="5738813"/>
          <p14:tracePt t="27749" x="3563938" y="5786438"/>
          <p14:tracePt t="27765" x="3492500" y="5821363"/>
          <p14:tracePt t="27782" x="3444875" y="5857875"/>
          <p14:tracePt t="27799" x="3409950" y="5892800"/>
          <p14:tracePt t="27815" x="3375025" y="5929313"/>
          <p14:tracePt t="27832" x="3327400" y="5953125"/>
          <p14:tracePt t="27848" x="3290888" y="5976938"/>
          <p14:tracePt t="27865" x="3255963" y="6000750"/>
          <p14:tracePt t="27882" x="3219450" y="6024563"/>
          <p14:tracePt t="27898" x="3148013" y="6048375"/>
          <p14:tracePt t="27915" x="3076575" y="6072188"/>
          <p14:tracePt t="27917" x="3028950" y="6083300"/>
          <p14:tracePt t="27932" x="2982913" y="6083300"/>
          <p14:tracePt t="27949" x="2851150" y="6107113"/>
          <p14:tracePt t="27966" x="2720975" y="6118225"/>
          <p14:tracePt t="27983" x="2601913" y="6118225"/>
          <p14:tracePt t="27999" x="2519363" y="6118225"/>
          <p14:tracePt t="28016" x="2459038" y="6118225"/>
          <p14:tracePt t="28033" x="2400300" y="6118225"/>
          <p14:tracePt t="28049" x="2352675" y="6118225"/>
          <p14:tracePt t="28066" x="2268538" y="6118225"/>
          <p14:tracePt t="28082" x="2222500" y="6118225"/>
          <p14:tracePt t="28099" x="2151063" y="6118225"/>
          <p14:tracePt t="28115" x="2079625" y="6118225"/>
          <p14:tracePt t="28132" x="1995488" y="6107113"/>
          <p14:tracePt t="28149" x="1960563" y="6096000"/>
          <p14:tracePt t="28166" x="1912938" y="6083300"/>
          <p14:tracePt t="28182" x="1912938" y="6072188"/>
          <p14:tracePt t="28216" x="1900238" y="6048375"/>
          <p14:tracePt t="28232" x="1878013" y="6024563"/>
          <p14:tracePt t="28249" x="1841500" y="6000750"/>
          <p14:tracePt t="28265" x="1806575" y="6000750"/>
          <p14:tracePt t="28282" x="1782763" y="5964238"/>
          <p14:tracePt t="28299" x="1746250" y="5940425"/>
          <p14:tracePt t="28315" x="1711325" y="5905500"/>
          <p14:tracePt t="28332" x="1674813" y="5881688"/>
          <p14:tracePt t="28348" x="1627188" y="5845175"/>
          <p14:tracePt t="28365" x="1616075" y="5834063"/>
          <p14:tracePt t="28425" x="1616075" y="5821363"/>
          <p14:tracePt t="28488" x="1603375" y="5821363"/>
          <p14:tracePt t="28549" x="1592263" y="5821363"/>
          <p14:tracePt t="28586" x="1579563" y="5821363"/>
          <p14:tracePt t="28592" x="1568450" y="5810250"/>
          <p14:tracePt t="28600" x="1555750" y="5797550"/>
          <p14:tracePt t="28617" x="1520825" y="5773738"/>
          <p14:tracePt t="28634" x="1485900" y="5749925"/>
          <p14:tracePt t="28650" x="1462088" y="5715000"/>
          <p14:tracePt t="28666" x="1438275" y="5680075"/>
          <p14:tracePt t="28682" x="1401763" y="5643563"/>
          <p14:tracePt t="28698" x="1377950" y="5608638"/>
          <p14:tracePt t="28718" x="1330325" y="5572125"/>
          <p14:tracePt t="28735" x="1306513" y="5537200"/>
          <p14:tracePt t="28750" x="1295400" y="5500688"/>
          <p14:tracePt t="28765" x="1282700" y="5489575"/>
          <p14:tracePt t="28782" x="1258888" y="5441950"/>
          <p14:tracePt t="28799" x="1247775" y="5418138"/>
          <p14:tracePt t="28815" x="1223963" y="5370513"/>
          <p14:tracePt t="28832" x="1187450" y="5299075"/>
          <p14:tracePt t="28849" x="1128713" y="5180013"/>
          <p14:tracePt t="28865" x="1128713" y="5108575"/>
          <p14:tracePt t="28882" x="1128713" y="5073650"/>
          <p14:tracePt t="28899" x="1104900" y="5026025"/>
          <p14:tracePt t="28915" x="1104900" y="5013325"/>
          <p14:tracePt t="28918" x="1093788" y="5013325"/>
          <p14:tracePt t="28932" x="1093788" y="5002213"/>
          <p14:tracePt t="28949" x="1093788" y="4989513"/>
          <p14:tracePt t="28967" x="1093788" y="4965700"/>
          <p14:tracePt t="29000" x="1069975" y="4989513"/>
          <p14:tracePt t="29016" x="1069975" y="5026025"/>
          <p14:tracePt t="29032" x="1057275" y="5060950"/>
          <p14:tracePt t="29050" x="1057275" y="5108575"/>
          <p14:tracePt t="29065" x="1046163" y="5132388"/>
          <p14:tracePt t="29082" x="1033463" y="5180013"/>
          <p14:tracePt t="29099" x="1033463" y="5227638"/>
          <p14:tracePt t="29115" x="1033463" y="5275263"/>
          <p14:tracePt t="29131" x="1046163" y="5346700"/>
          <p14:tracePt t="29148" x="1057275" y="5405438"/>
          <p14:tracePt t="29165" x="1081088" y="5465763"/>
          <p14:tracePt t="29182" x="1093788" y="5513388"/>
          <p14:tracePt t="29198" x="1093788" y="5548313"/>
          <p14:tracePt t="29215" x="1093788" y="5561013"/>
          <p14:tracePt t="29232" x="1093788" y="5584825"/>
          <p14:tracePt t="29249" x="1081088" y="5595938"/>
          <p14:tracePt t="29312" x="1081088" y="5608638"/>
          <p14:tracePt t="29349" x="1069975" y="5619750"/>
          <p14:tracePt t="29358" x="1069975" y="5632450"/>
          <p14:tracePt t="29367" x="1057275" y="5632450"/>
          <p14:tracePt t="29383" x="1022350" y="5667375"/>
          <p14:tracePt t="29399" x="998538" y="5667375"/>
          <p14:tracePt t="29415" x="938213" y="5632450"/>
          <p14:tracePt t="29418" x="914400" y="5619750"/>
          <p14:tracePt t="29432" x="890588" y="5595938"/>
          <p14:tracePt t="29451" x="866775" y="5561013"/>
          <p14:tracePt t="29466" x="842963" y="5537200"/>
          <p14:tracePt t="29482" x="808038" y="5524500"/>
          <p14:tracePt t="29500" x="784225" y="5500688"/>
          <p14:tracePt t="29516" x="760413" y="5476875"/>
          <p14:tracePt t="29534" x="712788" y="5429250"/>
          <p14:tracePt t="29549" x="701675" y="5418138"/>
          <p14:tracePt t="29566" x="641350" y="5357813"/>
          <p14:tracePt t="29583" x="593725" y="5264150"/>
          <p14:tracePt t="29599" x="474663" y="5145088"/>
          <p14:tracePt t="29616" x="357188" y="5002213"/>
          <p14:tracePt t="29632" x="285750" y="4859338"/>
          <p14:tracePt t="29649" x="273050" y="4729163"/>
          <p14:tracePt t="29666" x="285750" y="4633913"/>
          <p14:tracePt t="29683" x="309563" y="4586288"/>
          <p14:tracePt t="29700" x="344488" y="4527550"/>
          <p14:tracePt t="29717" x="379413" y="4503738"/>
          <p14:tracePt t="29733" x="415925" y="4467225"/>
          <p14:tracePt t="29749" x="439738" y="4432300"/>
          <p14:tracePt t="29766" x="450850" y="4419600"/>
          <p14:tracePt t="29978" x="463550" y="4419600"/>
          <p14:tracePt t="29985" x="511175" y="4551363"/>
          <p14:tracePt t="30002" x="641350" y="4800600"/>
          <p14:tracePt t="30017" x="749300" y="4954588"/>
          <p14:tracePt t="30032" x="784225" y="5049838"/>
          <p14:tracePt t="30049" x="831850" y="5084763"/>
          <p14:tracePt t="30065" x="866775" y="5121275"/>
          <p14:tracePt t="30082" x="903288" y="5168900"/>
          <p14:tracePt t="30099" x="950913" y="5299075"/>
          <p14:tracePt t="30116" x="985838" y="5500688"/>
          <p14:tracePt t="30132" x="998538" y="5632450"/>
          <p14:tracePt t="30148" x="1022350" y="5773738"/>
          <p14:tracePt t="30165" x="1069975" y="5905500"/>
          <p14:tracePt t="30181" x="1104900" y="5988050"/>
          <p14:tracePt t="30198" x="1139825" y="6048375"/>
          <p14:tracePt t="30214" x="1163638" y="6083300"/>
          <p14:tracePt t="30232" x="1247775" y="6142038"/>
          <p14:tracePt t="30248" x="1330325" y="6178550"/>
          <p14:tracePt t="30266" x="1462088" y="6226175"/>
          <p14:tracePt t="30282" x="1568450" y="6261100"/>
          <p14:tracePt t="30299" x="1616075" y="6297613"/>
          <p14:tracePt t="30315" x="1639888" y="6321425"/>
          <p14:tracePt t="30332" x="1639888" y="6345238"/>
          <p14:tracePt t="30349" x="1627188" y="6392863"/>
          <p14:tracePt t="30365" x="1555750" y="6570663"/>
          <p14:tracePt t="30382" x="1485900" y="6700838"/>
          <p14:tracePt t="30398" x="1438275" y="6761163"/>
          <p14:tracePt t="30415" x="1414463" y="6796088"/>
          <p14:tracePt t="30439" x="1438275" y="6784975"/>
          <p14:tracePt t="30448" x="1449388" y="6772275"/>
          <p14:tracePt t="30466" x="1497013" y="6677025"/>
          <p14:tracePt t="30483" x="1555750" y="6546850"/>
          <p14:tracePt t="30499" x="1568450" y="6380163"/>
          <p14:tracePt t="30516" x="1414463" y="6059488"/>
          <p14:tracePt t="30532" x="1306513" y="5773738"/>
          <p14:tracePt t="30548" x="1211263" y="5441950"/>
          <p14:tracePt t="30565" x="1093788" y="5108575"/>
          <p14:tracePt t="30582" x="974725" y="4848225"/>
          <p14:tracePt t="30598" x="927100" y="4681538"/>
          <p14:tracePt t="30615" x="927100" y="4610100"/>
          <p14:tracePt t="30632" x="938213" y="4575175"/>
          <p14:tracePt t="30649" x="962025" y="4551363"/>
          <p14:tracePt t="30665" x="998538" y="4527550"/>
          <p14:tracePt t="30682" x="1033463" y="4527550"/>
          <p14:tracePt t="30698" x="1093788" y="4527550"/>
          <p14:tracePt t="30716" x="1211263" y="4527550"/>
          <p14:tracePt t="30733" x="1438275" y="4575175"/>
          <p14:tracePt t="30750" x="1509713" y="4610100"/>
          <p14:tracePt t="30765" x="1544638" y="4621213"/>
          <p14:tracePt t="30782" x="1555750" y="4633913"/>
          <p14:tracePt t="30882" x="1568450" y="4645025"/>
          <p14:tracePt t="30891" x="1616075" y="4668838"/>
          <p14:tracePt t="30900" x="1687513" y="4705350"/>
          <p14:tracePt t="30917" x="1806575" y="4764088"/>
          <p14:tracePt t="30935" x="1995488" y="4835525"/>
          <p14:tracePt t="30950" x="2127250" y="4859338"/>
          <p14:tracePt t="30967" x="2268538" y="4883150"/>
          <p14:tracePt t="30984" x="2387600" y="4906963"/>
          <p14:tracePt t="31000" x="2447925" y="4919663"/>
          <p14:tracePt t="31016" x="2495550" y="4930775"/>
          <p14:tracePt t="31032" x="2530475" y="4943475"/>
          <p14:tracePt t="31049" x="2554288" y="4954588"/>
          <p14:tracePt t="31065" x="2578100" y="4954588"/>
          <p14:tracePt t="31082" x="2625725" y="4978400"/>
          <p14:tracePt t="31098" x="2673350" y="5002213"/>
          <p14:tracePt t="31115" x="2732088" y="5026025"/>
          <p14:tracePt t="31132" x="2827338" y="5060950"/>
          <p14:tracePt t="31148" x="2946400" y="5108575"/>
          <p14:tracePt t="31165" x="3089275" y="5132388"/>
          <p14:tracePt t="31182" x="3290888" y="5168900"/>
          <p14:tracePt t="31198" x="3386138" y="5180013"/>
          <p14:tracePt t="31215" x="3468688" y="5180013"/>
          <p14:tracePt t="31231" x="3529013" y="5192713"/>
          <p14:tracePt t="31248" x="3587750" y="5203825"/>
          <p14:tracePt t="31265" x="3659188" y="5203825"/>
          <p14:tracePt t="31281" x="3719513" y="5216525"/>
          <p14:tracePt t="31299" x="3789363" y="5240338"/>
          <p14:tracePt t="31314" x="3813175" y="5240338"/>
          <p14:tracePt t="31330" x="3849688" y="5251450"/>
          <p14:tracePt t="31348" x="3873500" y="5251450"/>
          <p14:tracePt t="31365" x="3908425" y="5251450"/>
          <p14:tracePt t="31382" x="3944938" y="5251450"/>
          <p14:tracePt t="31398" x="3956050" y="5251450"/>
          <p14:tracePt t="31489" x="3968750" y="5251450"/>
          <p14:tracePt t="31502" x="3992563" y="5251450"/>
          <p14:tracePt t="31510" x="4016375" y="5251450"/>
          <p14:tracePt t="31520" x="4051300" y="5251450"/>
          <p14:tracePt t="31533" x="4111625" y="5251450"/>
          <p14:tracePt t="31550" x="4146550" y="5264150"/>
          <p14:tracePt t="31567" x="4181475" y="5264150"/>
          <p14:tracePt t="31583" x="4217988" y="5264150"/>
          <p14:tracePt t="31682" x="4217988" y="5275263"/>
          <p14:tracePt t="31690" x="4205288" y="5275263"/>
          <p14:tracePt t="31718" x="4194175" y="5275263"/>
          <p14:tracePt t="31731" x="4194175" y="5287963"/>
          <p14:tracePt t="31738" x="4181475" y="5299075"/>
          <p14:tracePt t="31747" x="4181475" y="5322888"/>
          <p14:tracePt t="31765" x="4170363" y="5357813"/>
          <p14:tracePt t="31781" x="4170363" y="5418138"/>
          <p14:tracePt t="31797" x="4157663" y="5500688"/>
          <p14:tracePt t="31815" x="4157663" y="5595938"/>
          <p14:tracePt t="31831" x="4157663" y="5643563"/>
          <p14:tracePt t="31848" x="4170363" y="5680075"/>
          <p14:tracePt t="31864" x="4194175" y="5727700"/>
          <p14:tracePt t="31881" x="4205288" y="5786438"/>
          <p14:tracePt t="31898" x="4217988" y="5834063"/>
          <p14:tracePt t="31914" x="4217988" y="5881688"/>
          <p14:tracePt t="31917" x="4217988" y="5905500"/>
          <p14:tracePt t="31931" x="4194175" y="5953125"/>
          <p14:tracePt t="31948" x="4170363" y="5988050"/>
          <p14:tracePt t="31964" x="4146550" y="6011863"/>
          <p14:tracePt t="31982" x="4135438" y="6048375"/>
          <p14:tracePt t="32001" x="4098925" y="6083300"/>
          <p14:tracePt t="32014" x="4098925" y="6107113"/>
          <p14:tracePt t="32031" x="4075113" y="6130925"/>
          <p14:tracePt t="32048" x="4064000" y="6142038"/>
          <p14:tracePt t="32081" x="4064000" y="6154738"/>
          <p14:tracePt t="32099" x="4051300" y="6165850"/>
          <p14:tracePt t="32132" x="4051300" y="6178550"/>
          <p14:tracePt t="32148" x="4075113" y="6178550"/>
          <p14:tracePt t="32165" x="4098925" y="6165850"/>
          <p14:tracePt t="32183" x="4122738" y="6142038"/>
          <p14:tracePt t="32200" x="4135438" y="6130925"/>
          <p14:tracePt t="32215" x="4135438" y="6118225"/>
          <p14:tracePt t="32248" x="4122738" y="6107113"/>
          <p14:tracePt t="32265" x="4111625" y="6107113"/>
          <p14:tracePt t="32281" x="4098925" y="6130925"/>
          <p14:tracePt t="32298" x="4098925" y="6142038"/>
          <p14:tracePt t="32314" x="4098925" y="6189663"/>
          <p14:tracePt t="32330" x="4087813" y="6213475"/>
          <p14:tracePt t="32347" x="4075113" y="6249988"/>
          <p14:tracePt t="32364" x="4075113" y="6284913"/>
          <p14:tracePt t="32380" x="4075113" y="6332538"/>
          <p14:tracePt t="32397" x="4051300" y="6369050"/>
          <p14:tracePt t="32414" x="4040188" y="6392863"/>
          <p14:tracePt t="32417" x="4027488" y="6416675"/>
          <p14:tracePt t="32431" x="4016375" y="6440488"/>
          <p14:tracePt t="32448" x="4003675" y="6451600"/>
          <p14:tracePt t="32464" x="3968750" y="6488113"/>
          <p14:tracePt t="32481" x="3932238" y="6510338"/>
          <p14:tracePt t="32501" x="3884613" y="6557963"/>
          <p14:tracePt t="32514" x="3860800" y="6570663"/>
          <p14:tracePt t="32531" x="3789363" y="6618288"/>
          <p14:tracePt t="32548" x="3754438" y="6653213"/>
          <p14:tracePt t="32564" x="3683000" y="6689725"/>
          <p14:tracePt t="32581" x="3576638" y="6737350"/>
          <p14:tracePt t="32597" x="3468688" y="6772275"/>
          <p14:tracePt t="32614" x="3398838" y="6808788"/>
          <p14:tracePt t="32631" x="3338513" y="6819900"/>
          <p14:tracePt t="32648" x="3208338" y="6856413"/>
          <p14:tracePt t="32664" x="3136900" y="6867525"/>
          <p14:tracePt t="32680" x="3089275" y="6878638"/>
          <p14:tracePt t="32697" x="3052763" y="6878638"/>
          <p14:tracePt t="32714" x="3017838" y="6891338"/>
          <p14:tracePt t="32731" x="3006725" y="6891338"/>
          <p14:tracePt t="32748" x="2970213" y="6891338"/>
          <p14:tracePt t="32765" x="2935288" y="6891338"/>
          <p14:tracePt t="32780" x="2898775" y="6891338"/>
          <p14:tracePt t="32798" x="2863850" y="6891338"/>
          <p14:tracePt t="32814" x="2827338" y="6878638"/>
          <p14:tracePt t="32831" x="2803525" y="6878638"/>
          <p14:tracePt t="32847" x="2768600" y="6867525"/>
          <p14:tracePt t="32864" x="2744788" y="6867525"/>
          <p14:tracePt t="32880" x="2720975" y="6856413"/>
          <p14:tracePt t="32896" x="2684463" y="6856413"/>
          <p14:tracePt t="32914" x="2660650" y="6843713"/>
          <p14:tracePt t="32930" x="2625725" y="6832600"/>
          <p14:tracePt t="32947" x="2590800" y="6832600"/>
          <p14:tracePt t="32964" x="2566988" y="6832600"/>
          <p14:tracePt t="32981" x="2519363" y="6808788"/>
          <p14:tracePt t="32998" x="2471738" y="6796088"/>
          <p14:tracePt t="33014" x="2424113" y="6784975"/>
          <p14:tracePt t="33032" x="2376488" y="6772275"/>
          <p14:tracePt t="33047" x="2339975" y="6761163"/>
          <p14:tracePt t="33064" x="2281238" y="6737350"/>
          <p14:tracePt t="33081" x="2257425" y="6737350"/>
          <p14:tracePt t="33098" x="2185988" y="6713538"/>
          <p14:tracePt t="33114" x="2138363" y="6689725"/>
          <p14:tracePt t="33131" x="2103438" y="6677025"/>
          <p14:tracePt t="33147" x="2066925" y="6653213"/>
          <p14:tracePt t="33164" x="2032000" y="6618288"/>
          <p14:tracePt t="33181" x="1995488" y="6594475"/>
          <p14:tracePt t="33198" x="1936750" y="6546850"/>
          <p14:tracePt t="33214" x="1900238" y="6523038"/>
          <p14:tracePt t="33231" x="1865313" y="6488113"/>
          <p14:tracePt t="33247" x="1830388" y="6451600"/>
          <p14:tracePt t="33264" x="1793875" y="6416675"/>
          <p14:tracePt t="33281" x="1758950" y="6392863"/>
          <p14:tracePt t="33298" x="1722438" y="6356350"/>
          <p14:tracePt t="33315" x="1674813" y="6321425"/>
          <p14:tracePt t="33331" x="1651000" y="6308725"/>
          <p14:tracePt t="33347" x="1627188" y="6284913"/>
          <p14:tracePt t="33364" x="1603375" y="6261100"/>
          <p14:tracePt t="33381" x="1592263" y="6249988"/>
          <p14:tracePt t="33397" x="1579563" y="6237288"/>
          <p14:tracePt t="33413" x="1555750" y="6226175"/>
          <p14:tracePt t="33416" x="1555750" y="6213475"/>
          <p14:tracePt t="33430" x="1531938" y="6202363"/>
          <p14:tracePt t="33447" x="1509713" y="6202363"/>
          <p14:tracePt t="33464" x="1473200" y="6178550"/>
          <p14:tracePt t="33481" x="1449388" y="6165850"/>
          <p14:tracePt t="33498" x="1425575" y="6165850"/>
          <p14:tracePt t="33517" x="1377950" y="6142038"/>
          <p14:tracePt t="33533" x="1354138" y="6130925"/>
          <p14:tracePt t="33551" x="1343025" y="6118225"/>
          <p14:tracePt t="33591" x="1343025" y="6107113"/>
          <p14:tracePt t="33601" x="1366838" y="6107113"/>
          <p14:tracePt t="33616" x="1377950" y="6107113"/>
          <p14:tracePt t="33631" x="1401763" y="6083300"/>
          <p14:tracePt t="33648" x="1414463" y="6083300"/>
          <p14:tracePt t="33665" x="1438275" y="6059488"/>
          <p14:tracePt t="33682" x="1462088" y="6035675"/>
          <p14:tracePt t="33711" x="1509713" y="6000750"/>
          <p14:tracePt t="33731" x="1579563" y="5976938"/>
          <p14:tracePt t="33748" x="1627188" y="5976938"/>
          <p14:tracePt t="33764" x="1663700" y="5964238"/>
          <p14:tracePt t="33782" x="1687513" y="5964238"/>
          <p14:tracePt t="33798" x="1722438" y="5964238"/>
          <p14:tracePt t="33814" x="1746250" y="5964238"/>
          <p14:tracePt t="33832" x="1793875" y="5964238"/>
          <p14:tracePt t="33848" x="1817688" y="5964238"/>
          <p14:tracePt t="33865" x="1854200" y="5964238"/>
          <p14:tracePt t="33881" x="1889125" y="5964238"/>
          <p14:tracePt t="33898" x="1947863" y="5964238"/>
          <p14:tracePt t="33916" x="2090738" y="5976938"/>
          <p14:tracePt t="33932" x="2162175" y="5976938"/>
          <p14:tracePt t="33948" x="2257425" y="6000750"/>
          <p14:tracePt t="33964" x="2305050" y="6011863"/>
          <p14:tracePt t="33982" x="2363788" y="6024563"/>
          <p14:tracePt t="33999" x="2400300" y="6024563"/>
          <p14:tracePt t="34016" x="2482850" y="6048375"/>
          <p14:tracePt t="34032" x="2506663" y="6048375"/>
          <p14:tracePt t="34049" x="2543175" y="6048375"/>
          <p14:tracePt t="34065" x="2590800" y="6059488"/>
          <p14:tracePt t="34081" x="2649538" y="6059488"/>
          <p14:tracePt t="34098" x="2720975" y="6059488"/>
          <p14:tracePt t="34115" x="2744788" y="6072188"/>
          <p14:tracePt t="34131" x="2779713" y="6072188"/>
          <p14:tracePt t="34148" x="2827338" y="6083300"/>
          <p14:tracePt t="34165" x="2851150" y="6083300"/>
          <p14:tracePt t="34181" x="2874963" y="6083300"/>
          <p14:tracePt t="34198" x="2887663" y="6083300"/>
          <p14:tracePt t="34332" x="2887663" y="6096000"/>
          <p14:tracePt t="34715" x="2874963" y="6096000"/>
          <p14:tracePt t="34840" x="2863850" y="6096000"/>
          <p14:tracePt t="35216" x="2874963" y="6096000"/>
          <p14:tracePt t="35235" x="2887663" y="6096000"/>
          <p14:tracePt t="35242" x="2898775" y="6083300"/>
          <p14:tracePt t="35250" x="2911475" y="6083300"/>
          <p14:tracePt t="35266" x="2922588" y="6083300"/>
          <p14:tracePt t="35282" x="2935288" y="6083300"/>
          <p14:tracePt t="35297" x="2946400" y="6083300"/>
          <p14:tracePt t="35346" x="2959100" y="6083300"/>
          <p14:tracePt t="35366" x="2970213" y="6083300"/>
          <p14:tracePt t="35648" x="2982913" y="6072188"/>
          <p14:tracePt t="35697" x="2982913" y="6059488"/>
          <p14:tracePt t="35726" x="2994025" y="6059488"/>
          <p14:tracePt t="35735" x="3006725" y="6048375"/>
          <p14:tracePt t="35787" x="3017838" y="6048375"/>
          <p14:tracePt t="35799" x="3017838" y="6035675"/>
          <p14:tracePt t="36487" x="3028950" y="6011863"/>
          <p14:tracePt t="36503" x="3028950" y="6000750"/>
          <p14:tracePt t="36522" x="3041650" y="6000750"/>
          <p14:tracePt t="36531" x="3041650" y="5988050"/>
          <p14:tracePt t="36547" x="3041650" y="5976938"/>
          <p14:tracePt t="36734" x="3052763" y="5976938"/>
          <p14:tracePt t="36827" x="3065463" y="5976938"/>
          <p14:tracePt t="36853" x="3076575" y="5976938"/>
          <p14:tracePt t="36861" x="3076575" y="5964238"/>
          <p14:tracePt t="36869" x="3089275" y="5964238"/>
          <p14:tracePt t="36882" x="3100388" y="5964238"/>
          <p14:tracePt t="36899" x="3113088" y="5964238"/>
          <p14:tracePt t="36915" x="3148013" y="5964238"/>
          <p14:tracePt t="36932" x="3171825" y="5953125"/>
          <p14:tracePt t="36948" x="3208338" y="5953125"/>
          <p14:tracePt t="36966" x="3243263" y="5953125"/>
          <p14:tracePt t="36982" x="3267075" y="5953125"/>
          <p14:tracePt t="37000" x="3314700" y="5953125"/>
          <p14:tracePt t="37016" x="3338513" y="5953125"/>
          <p14:tracePt t="37032" x="3362325" y="5953125"/>
          <p14:tracePt t="37048" x="3386138" y="5953125"/>
          <p14:tracePt t="37066" x="3421063" y="5953125"/>
          <p14:tracePt t="37081" x="3433763" y="5953125"/>
          <p14:tracePt t="37098" x="3468688" y="5953125"/>
          <p14:tracePt t="37115" x="3505200" y="5953125"/>
          <p14:tracePt t="37131" x="3540125" y="5953125"/>
          <p14:tracePt t="37148" x="3552825" y="5953125"/>
          <p14:tracePt t="37164" x="3576638" y="5953125"/>
          <p14:tracePt t="37181" x="3600450" y="5953125"/>
          <p14:tracePt t="37197" x="3635375" y="5953125"/>
          <p14:tracePt t="37213" x="3659188" y="5953125"/>
          <p14:tracePt t="37230" x="3695700" y="5953125"/>
          <p14:tracePt t="37247" x="3754438" y="5953125"/>
          <p14:tracePt t="37263" x="3789363" y="5953125"/>
          <p14:tracePt t="37280" x="3825875" y="5964238"/>
          <p14:tracePt t="37296" x="3849688" y="5964238"/>
          <p14:tracePt t="37313" x="3884613" y="5964238"/>
          <p14:tracePt t="37330" x="3908425" y="5976938"/>
          <p14:tracePt t="37346" x="3944938" y="5976938"/>
          <p14:tracePt t="37362" x="3979863" y="5976938"/>
          <p14:tracePt t="37379" x="4003675" y="5988050"/>
          <p14:tracePt t="37396" x="4040188" y="6000750"/>
          <p14:tracePt t="37417" x="4051300" y="6000750"/>
          <p14:tracePt t="37419" x="4075113" y="6000750"/>
          <p14:tracePt t="37439" x="4087813" y="6000750"/>
          <p14:tracePt t="37463" x="4111625" y="6000750"/>
          <p14:tracePt t="37480" x="4135438" y="6000750"/>
          <p14:tracePt t="37497" x="4170363" y="6000750"/>
          <p14:tracePt t="37513" x="4217988" y="6011863"/>
          <p14:tracePt t="37530" x="4241800" y="6011863"/>
          <p14:tracePt t="37546" x="4276725" y="6011863"/>
          <p14:tracePt t="37563" x="4324350" y="6024563"/>
          <p14:tracePt t="37580" x="4348163" y="6024563"/>
          <p14:tracePt t="37597" x="4371975" y="6024563"/>
          <p14:tracePt t="37613" x="4408488" y="6024563"/>
          <p14:tracePt t="37630" x="4443413" y="6024563"/>
          <p14:tracePt t="37646" x="4479925" y="6024563"/>
          <p14:tracePt t="37664" x="4538663" y="6024563"/>
          <p14:tracePt t="37681" x="4597400" y="6011863"/>
          <p14:tracePt t="37698" x="4764088" y="6011863"/>
          <p14:tracePt t="37715" x="4895850" y="6000750"/>
          <p14:tracePt t="37732" x="5026025" y="5988050"/>
          <p14:tracePt t="37748" x="5156200" y="5976938"/>
          <p14:tracePt t="37766" x="5287963" y="5964238"/>
          <p14:tracePt t="37782" x="5346700" y="5964238"/>
          <p14:tracePt t="37799" x="5394325" y="5953125"/>
          <p14:tracePt t="37815" x="5476875" y="5953125"/>
          <p14:tracePt t="37830" x="5572125" y="5940425"/>
          <p14:tracePt t="37846" x="5691188" y="5940425"/>
          <p14:tracePt t="37863" x="5738813" y="5940425"/>
          <p14:tracePt t="37879" x="5773738" y="5940425"/>
          <p14:tracePt t="37896" x="5810250" y="5953125"/>
          <p14:tracePt t="37913" x="5845175" y="5953125"/>
          <p14:tracePt t="37914" x="5857875" y="5953125"/>
          <p14:tracePt t="37930" x="5868988" y="5953125"/>
          <p14:tracePt t="37946" x="5916613" y="5953125"/>
          <p14:tracePt t="37963" x="5953125" y="5953125"/>
          <p14:tracePt t="37979" x="5976938" y="5953125"/>
          <p14:tracePt t="37996" x="6011863" y="5953125"/>
          <p14:tracePt t="38013" x="6024563" y="5953125"/>
          <p14:tracePt t="38029" x="6046788" y="5953125"/>
          <p14:tracePt t="38046" x="6059488" y="5953125"/>
          <p14:tracePt t="38191" x="6046788" y="5964238"/>
          <p14:tracePt t="38199" x="6024563" y="5976938"/>
          <p14:tracePt t="38207" x="6011863" y="6000750"/>
          <p14:tracePt t="38216" x="5988050" y="6011863"/>
          <p14:tracePt t="38229" x="5976938" y="6035675"/>
          <p14:tracePt t="38246" x="5929313" y="6072188"/>
          <p14:tracePt t="38263" x="5845175" y="6118225"/>
          <p14:tracePt t="38279" x="5797550" y="6154738"/>
          <p14:tracePt t="38296" x="5738813" y="6189663"/>
          <p14:tracePt t="38313" x="5643563" y="6237288"/>
          <p14:tracePt t="38330" x="5548313" y="6273800"/>
          <p14:tracePt t="38346" x="5453063" y="6308725"/>
          <p14:tracePt t="38362" x="5334000" y="6345238"/>
          <p14:tracePt t="38380" x="5132388" y="6380163"/>
          <p14:tracePt t="38396" x="5037138" y="6392863"/>
          <p14:tracePt t="38412" x="4954588" y="6403975"/>
          <p14:tracePt t="38429" x="4848225" y="6416675"/>
          <p14:tracePt t="38446" x="4740275" y="6416675"/>
          <p14:tracePt t="38462" x="4621213" y="6416675"/>
          <p14:tracePt t="38479" x="4491038" y="6416675"/>
          <p14:tracePt t="38498" x="4313238" y="6403975"/>
          <p14:tracePt t="38513" x="4265613" y="6403975"/>
          <p14:tracePt t="38530" x="4217988" y="6403975"/>
          <p14:tracePt t="38547" x="4194175" y="6403975"/>
          <p14:tracePt t="38565" x="4157663" y="6403975"/>
          <p14:tracePt t="38581" x="4111625" y="6403975"/>
          <p14:tracePt t="38598" x="4087813" y="6403975"/>
          <p14:tracePt t="38613" x="4051300" y="6403975"/>
          <p14:tracePt t="38630" x="4016375" y="6403975"/>
          <p14:tracePt t="38647" x="4003675" y="6403975"/>
          <p14:tracePt t="38663" x="3968750" y="6403975"/>
          <p14:tracePt t="38680" x="3944938" y="6403975"/>
          <p14:tracePt t="38696" x="3921125" y="6403975"/>
          <p14:tracePt t="38713" x="3884613" y="6403975"/>
          <p14:tracePt t="38729" x="3873500" y="6403975"/>
          <p14:tracePt t="38745" x="3860800" y="6403975"/>
          <p14:tracePt t="38763" x="3825875" y="6392863"/>
          <p14:tracePt t="38779" x="3789363" y="6392863"/>
          <p14:tracePt t="38796" x="3767138" y="6392863"/>
          <p14:tracePt t="38813" x="3719513" y="6380163"/>
          <p14:tracePt t="38830" x="3683000" y="6380163"/>
          <p14:tracePt t="38848" x="3659188" y="6369050"/>
          <p14:tracePt t="38864" x="3624263" y="6356350"/>
          <p14:tracePt t="38882" x="3576638" y="6356350"/>
          <p14:tracePt t="38898" x="3563938" y="6356350"/>
          <p14:tracePt t="38944" x="3563938" y="6345238"/>
          <p14:tracePt t="38965" x="3576638" y="6345238"/>
          <p14:tracePt t="38984" x="3587750" y="6332538"/>
          <p14:tracePt t="39001" x="3587750" y="6321425"/>
          <p14:tracePt t="39009" x="3611563" y="6321425"/>
          <p14:tracePt t="39032" x="3624263" y="6308725"/>
          <p14:tracePt t="39048" x="3635375" y="6308725"/>
          <p14:tracePt t="39055" x="3648075" y="6284913"/>
          <p14:tracePt t="39065" x="3659188" y="6284913"/>
          <p14:tracePt t="39081" x="3695700" y="6261100"/>
          <p14:tracePt t="39096" x="3767138" y="6226175"/>
          <p14:tracePt t="39113" x="3813175" y="6226175"/>
          <p14:tracePt t="39130" x="3860800" y="6213475"/>
          <p14:tracePt t="39147" x="3932238" y="6213475"/>
          <p14:tracePt t="39163" x="3968750" y="6213475"/>
          <p14:tracePt t="39180" x="4003675" y="6213475"/>
          <p14:tracePt t="39197" x="4027488" y="6213475"/>
          <p14:tracePt t="39213" x="4051300" y="6213475"/>
          <p14:tracePt t="39231" x="4087813" y="6202363"/>
          <p14:tracePt t="39248" x="4146550" y="6202363"/>
          <p14:tracePt t="39263" x="4181475" y="6202363"/>
          <p14:tracePt t="39280" x="4241800" y="6202363"/>
          <p14:tracePt t="39297" x="4300538" y="6202363"/>
          <p14:tracePt t="39313" x="4360863" y="6202363"/>
          <p14:tracePt t="39330" x="4432300" y="6189663"/>
          <p14:tracePt t="39347" x="4479925" y="6189663"/>
          <p14:tracePt t="39362" x="4538663" y="6189663"/>
          <p14:tracePt t="39379" x="4586288" y="6189663"/>
          <p14:tracePt t="39396" x="4668838" y="6154738"/>
          <p14:tracePt t="39413" x="4705350" y="6142038"/>
          <p14:tracePt t="39429" x="4764088" y="6130925"/>
          <p14:tracePt t="39445" x="4800600" y="6118225"/>
          <p14:tracePt t="39462" x="4835525" y="6107113"/>
          <p14:tracePt t="39479" x="4883150" y="6083300"/>
          <p14:tracePt t="39496" x="4930775" y="6072188"/>
          <p14:tracePt t="39513" x="4954588" y="6059488"/>
          <p14:tracePt t="39530" x="4954588" y="6048375"/>
          <p14:tracePt t="39778" x="4941888" y="6048375"/>
          <p14:tracePt t="40113" x="4930775" y="6048375"/>
          <p14:tracePt t="40131" x="4906963" y="6059488"/>
          <p14:tracePt t="40145" x="4895850" y="6059488"/>
          <p14:tracePt t="40151" x="4872038" y="6072188"/>
          <p14:tracePt t="40164" x="4824413" y="6072188"/>
          <p14:tracePt t="40180" x="4657725" y="6072188"/>
          <p14:tracePt t="40197" x="4467225" y="6059488"/>
          <p14:tracePt t="40216" x="4170363" y="6024563"/>
          <p14:tracePt t="40232" x="4016375" y="6024563"/>
          <p14:tracePt t="40248" x="3884613" y="6011863"/>
          <p14:tracePt t="40264" x="3767138" y="6011863"/>
          <p14:tracePt t="40280" x="3683000" y="6000750"/>
          <p14:tracePt t="40297" x="3635375" y="5988050"/>
          <p14:tracePt t="40314" x="3516313" y="5964238"/>
          <p14:tracePt t="40330" x="3457575" y="5953125"/>
          <p14:tracePt t="40346" x="3375025" y="5929313"/>
          <p14:tracePt t="40362" x="3279775" y="5905500"/>
          <p14:tracePt t="40379" x="3208338" y="5905500"/>
          <p14:tracePt t="40395" x="3160713" y="5892800"/>
          <p14:tracePt t="40412" x="3136900" y="5892800"/>
          <p14:tracePt t="40415" x="3124200" y="5892800"/>
          <p14:tracePt t="40431" x="3089275" y="5881688"/>
          <p14:tracePt t="40448" x="3052763" y="5881688"/>
          <p14:tracePt t="40465" x="3017838" y="5881688"/>
          <p14:tracePt t="40482" x="2970213" y="5881688"/>
          <p14:tracePt t="40499" x="2911475" y="5881688"/>
          <p14:tracePt t="40514" x="2851150" y="5881688"/>
          <p14:tracePt t="40531" x="2792413" y="5881688"/>
          <p14:tracePt t="40547" x="2755900" y="5881688"/>
          <p14:tracePt t="40564" x="2720975" y="5881688"/>
          <p14:tracePt t="40581" x="2684463" y="5881688"/>
          <p14:tracePt t="40596" x="2660650" y="5881688"/>
          <p14:tracePt t="40613" x="2649538" y="5881688"/>
          <p14:tracePt t="40630" x="2638425" y="5881688"/>
          <p14:tracePt t="40646" x="2625725" y="5881688"/>
          <p14:tracePt t="40770" x="2614613" y="5881688"/>
          <p14:tracePt t="40840" x="2601913" y="5881688"/>
          <p14:tracePt t="40896" x="2590800" y="5881688"/>
          <p14:tracePt t="41580" x="2578100" y="5881688"/>
          <p14:tracePt t="47945" x="2590800" y="5881688"/>
          <p14:tracePt t="47968" x="2601913" y="5881688"/>
          <p14:tracePt t="47991" x="2614613" y="5881688"/>
          <p14:tracePt t="48021" x="2625725" y="5881688"/>
          <p14:tracePt t="48034" x="2638425" y="5881688"/>
          <p14:tracePt t="48057" x="2649538" y="5892800"/>
          <p14:tracePt t="48074" x="2660650" y="5892800"/>
          <p14:tracePt t="48081" x="2673350" y="5905500"/>
          <p14:tracePt t="48093" x="2684463" y="5916613"/>
          <p14:tracePt t="48110" x="2697163" y="5916613"/>
          <p14:tracePt t="48127" x="2720975" y="5929313"/>
          <p14:tracePt t="48160" x="2720975" y="5940425"/>
          <p14:tracePt t="48182" x="2732088" y="5953125"/>
          <p14:tracePt t="48201" x="2744788" y="5953125"/>
          <p14:tracePt t="48216" x="2744788" y="5964238"/>
          <p14:tracePt t="48229" x="2755900" y="5964238"/>
          <p14:tracePt t="48246" x="2768600" y="5964238"/>
          <p14:tracePt t="48260" x="2768600" y="5976938"/>
          <p14:tracePt t="48277" x="2779713" y="5988050"/>
          <p14:tracePt t="48293" x="2792413" y="5988050"/>
          <p14:tracePt t="48310" x="2816225" y="6000750"/>
          <p14:tracePt t="48327" x="2827338" y="6011863"/>
          <p14:tracePt t="48343" x="2851150" y="6011863"/>
          <p14:tracePt t="48360" x="2863850" y="6024563"/>
          <p14:tracePt t="48376" x="2898775" y="6035675"/>
          <p14:tracePt t="48393" x="2911475" y="6048375"/>
          <p14:tracePt t="48410" x="2935288" y="6048375"/>
          <p14:tracePt t="48427" x="2935288" y="6059488"/>
          <p14:tracePt t="48453" x="2946400" y="6059488"/>
          <p14:tracePt t="48470" x="2959100" y="6059488"/>
          <p14:tracePt t="48508" x="2970213" y="6059488"/>
          <p14:tracePt t="48520" x="2970213" y="6072188"/>
          <p14:tracePt t="48547" x="2970213" y="6083300"/>
          <p14:tracePt t="48592" x="2982913" y="6083300"/>
          <p14:tracePt t="48601" x="2982913" y="6096000"/>
          <p14:tracePt t="48638" x="2982913" y="6107113"/>
          <p14:tracePt t="48683" x="2982913" y="6118225"/>
          <p14:tracePt t="48699" x="2982913" y="6130925"/>
          <p14:tracePt t="48744" x="2982913" y="6142038"/>
          <p14:tracePt t="49864" x="2982913" y="6154738"/>
          <p14:tracePt t="49881" x="2982913" y="6165850"/>
          <p14:tracePt t="49889" x="2994025" y="6178550"/>
          <p14:tracePt t="49896" x="3006725" y="6202363"/>
          <p14:tracePt t="49913" x="3006725" y="6213475"/>
          <p14:tracePt t="49927" x="3017838" y="6226175"/>
          <p14:tracePt t="49944" x="3028950" y="6237288"/>
          <p14:tracePt t="49960" x="3028950" y="6249988"/>
          <p14:tracePt t="49977" x="3041650" y="6249988"/>
          <p14:tracePt t="49994" x="3089275" y="6261100"/>
          <p14:tracePt t="50010" x="3124200" y="6261100"/>
          <p14:tracePt t="50028" x="3148013" y="6261100"/>
          <p14:tracePt t="50044" x="3160713" y="6273800"/>
          <p14:tracePt t="50062" x="3171825" y="6273800"/>
          <p14:tracePt t="50077" x="3195638" y="6273800"/>
          <p14:tracePt t="50094" x="3219450" y="6284913"/>
          <p14:tracePt t="50110" x="3243263" y="6284913"/>
          <p14:tracePt t="50128" x="3267075" y="6284913"/>
          <p14:tracePt t="50144" x="3279775" y="6284913"/>
          <p14:tracePt t="50161" x="3303588" y="6284913"/>
          <p14:tracePt t="50177" x="3338513" y="6284913"/>
          <p14:tracePt t="50194" x="3362325" y="6284913"/>
          <p14:tracePt t="50210" x="3386138" y="6284913"/>
          <p14:tracePt t="50227" x="3409950" y="6284913"/>
          <p14:tracePt t="50244" x="3444875" y="6284913"/>
          <p14:tracePt t="50260" x="3457575" y="6284913"/>
          <p14:tracePt t="50278" x="3481388" y="6284913"/>
          <p14:tracePt t="50294" x="3505200" y="6284913"/>
          <p14:tracePt t="50310" x="3540125" y="6261100"/>
          <p14:tracePt t="50328" x="3563938" y="6249988"/>
          <p14:tracePt t="50345" x="3587750" y="6237288"/>
          <p14:tracePt t="50360" x="3611563" y="6213475"/>
          <p14:tracePt t="50377" x="3648075" y="6165850"/>
          <p14:tracePt t="50393" x="3659188" y="6154738"/>
          <p14:tracePt t="50410" x="3671888" y="6130925"/>
          <p14:tracePt t="50426" x="3695700" y="6107113"/>
          <p14:tracePt t="50442" x="3695700" y="6096000"/>
          <p14:tracePt t="50459" x="3695700" y="6072188"/>
          <p14:tracePt t="50476" x="3706813" y="6035675"/>
          <p14:tracePt t="50493" x="3706813" y="6011863"/>
          <p14:tracePt t="50510" x="3695700" y="5964238"/>
          <p14:tracePt t="50527" x="3671888" y="5929313"/>
          <p14:tracePt t="50544" x="3648075" y="5892800"/>
          <p14:tracePt t="50561" x="3624263" y="5857875"/>
          <p14:tracePt t="50578" x="3600450" y="5834063"/>
          <p14:tracePt t="50594" x="3552825" y="5786438"/>
          <p14:tracePt t="50610" x="3540125" y="5762625"/>
          <p14:tracePt t="50628" x="3516313" y="5738813"/>
          <p14:tracePt t="50643" x="3481388" y="5715000"/>
          <p14:tracePt t="50660" x="3468688" y="5680075"/>
          <p14:tracePt t="50677" x="3433763" y="5656263"/>
          <p14:tracePt t="50694" x="3409950" y="5619750"/>
          <p14:tracePt t="50710" x="3386138" y="5619750"/>
          <p14:tracePt t="50727" x="3386138" y="5608638"/>
          <p14:tracePt t="50788" x="3375025" y="5608638"/>
          <p14:tracePt t="50819" x="3362325" y="5608638"/>
          <p14:tracePt t="50836" x="3338513" y="5608638"/>
          <p14:tracePt t="50845" x="3327400" y="5608638"/>
          <p14:tracePt t="50851" x="3314700" y="5608638"/>
          <p14:tracePt t="50862" x="3290888" y="5608638"/>
          <p14:tracePt t="50879" x="3255963" y="5632450"/>
          <p14:tracePt t="50894" x="3195638" y="5656263"/>
          <p14:tracePt t="50911" x="3160713" y="5667375"/>
          <p14:tracePt t="50915" x="3136900" y="5691188"/>
          <p14:tracePt t="50928" x="3113088" y="5703888"/>
          <p14:tracePt t="50944" x="3100388" y="5715000"/>
          <p14:tracePt t="50961" x="3076575" y="5738813"/>
          <p14:tracePt t="50978" x="3052763" y="5762625"/>
          <p14:tracePt t="50994" x="3017838" y="5797550"/>
          <p14:tracePt t="51013" x="2970213" y="5845175"/>
          <p14:tracePt t="51028" x="2959100" y="5857875"/>
          <p14:tracePt t="51045" x="2898775" y="5916613"/>
          <p14:tracePt t="51061" x="2874963" y="5940425"/>
          <p14:tracePt t="51077" x="2840038" y="5976938"/>
          <p14:tracePt t="51095" x="2816225" y="6000750"/>
          <p14:tracePt t="51110" x="2803525" y="6035675"/>
          <p14:tracePt t="51128" x="2792413" y="6059488"/>
          <p14:tracePt t="51144" x="2779713" y="6083300"/>
          <p14:tracePt t="51161" x="2779713" y="6118225"/>
          <p14:tracePt t="51177" x="2779713" y="6130925"/>
          <p14:tracePt t="51194" x="2779713" y="6165850"/>
          <p14:tracePt t="51210" x="2779713" y="6202363"/>
          <p14:tracePt t="51227" x="2779713" y="6213475"/>
          <p14:tracePt t="51244" x="2779713" y="6249988"/>
          <p14:tracePt t="51260" x="2779713" y="6273800"/>
          <p14:tracePt t="51278" x="2779713" y="6284913"/>
          <p14:tracePt t="51294" x="2792413" y="6297613"/>
          <p14:tracePt t="51311" x="2816225" y="6308725"/>
          <p14:tracePt t="51327" x="2816225" y="6321425"/>
          <p14:tracePt t="51343" x="2840038" y="6332538"/>
          <p14:tracePt t="51360" x="2851150" y="6332538"/>
          <p14:tracePt t="51376" x="2863850" y="6356350"/>
          <p14:tracePt t="51393" x="2887663" y="6356350"/>
          <p14:tracePt t="51409" x="2911475" y="6356350"/>
          <p14:tracePt t="51412" x="2922588" y="6369050"/>
          <p14:tracePt t="51427" x="2959100" y="6369050"/>
          <p14:tracePt t="51443" x="2982913" y="6369050"/>
          <p14:tracePt t="51459" x="3017838" y="6369050"/>
          <p14:tracePt t="51476" x="3052763" y="6369050"/>
          <p14:tracePt t="51492" x="3076575" y="6369050"/>
          <p14:tracePt t="51509" x="3113088" y="6356350"/>
          <p14:tracePt t="51525" x="3148013" y="6345238"/>
          <p14:tracePt t="51544" x="3208338" y="6308725"/>
          <p14:tracePt t="51560" x="3243263" y="6297613"/>
          <p14:tracePt t="51577" x="3255963" y="6284913"/>
          <p14:tracePt t="51595" x="3267075" y="6273800"/>
          <p14:tracePt t="51612" x="3279775" y="6261100"/>
          <p14:tracePt t="51628" x="3279775" y="6249988"/>
          <p14:tracePt t="51647" x="3279775" y="6237288"/>
          <p14:tracePt t="51681" x="3303588" y="6226175"/>
          <p14:tracePt t="51689" x="3303588" y="6213475"/>
          <p14:tracePt t="51695" x="3303588" y="6202363"/>
          <p14:tracePt t="51710" x="3303588" y="6178550"/>
          <p14:tracePt t="51727" x="3314700" y="6142038"/>
          <p14:tracePt t="51744" x="3327400" y="6130925"/>
          <p14:tracePt t="51760" x="3327400" y="6107113"/>
          <p14:tracePt t="51777" x="3327400" y="6096000"/>
          <p14:tracePt t="51794" x="3338513" y="6059488"/>
          <p14:tracePt t="51812" x="3338513" y="6048375"/>
          <p14:tracePt t="51827" x="3338513" y="6011863"/>
          <p14:tracePt t="51844" x="3327400" y="5988050"/>
          <p14:tracePt t="51860" x="3327400" y="5964238"/>
          <p14:tracePt t="51877" x="3327400" y="5940425"/>
          <p14:tracePt t="51893" x="3303588" y="5929313"/>
          <p14:tracePt t="51910" x="3303588" y="5892800"/>
          <p14:tracePt t="51913" x="3279775" y="5881688"/>
          <p14:tracePt t="51928" x="3267075" y="5857875"/>
          <p14:tracePt t="51944" x="3255963" y="5845175"/>
          <p14:tracePt t="51960" x="3243263" y="5834063"/>
          <p14:tracePt t="51977" x="3219450" y="5821363"/>
          <p14:tracePt t="51993" x="3208338" y="5810250"/>
          <p14:tracePt t="52010" x="3171825" y="5797550"/>
          <p14:tracePt t="52028" x="3124200" y="5786438"/>
          <p14:tracePt t="52044" x="3089275" y="5786438"/>
          <p14:tracePt t="52061" x="3052763" y="5786438"/>
          <p14:tracePt t="52077" x="3006725" y="5786438"/>
          <p14:tracePt t="52094" x="2946400" y="5821363"/>
          <p14:tracePt t="52111" x="2898775" y="5845175"/>
          <p14:tracePt t="52127" x="2803525" y="5868988"/>
          <p14:tracePt t="52144" x="2708275" y="5916613"/>
          <p14:tracePt t="52161" x="2684463" y="5940425"/>
          <p14:tracePt t="52177" x="2649538" y="5964238"/>
          <p14:tracePt t="52194" x="2614613" y="5988050"/>
          <p14:tracePt t="52210" x="2578100" y="6000750"/>
          <p14:tracePt t="52227" x="2554288" y="6024563"/>
          <p14:tracePt t="52243" x="2519363" y="6035675"/>
          <p14:tracePt t="52260" x="2459038" y="6072188"/>
          <p14:tracePt t="52277" x="2424113" y="6083300"/>
          <p14:tracePt t="52292" x="2387600" y="6096000"/>
          <p14:tracePt t="52309" x="2352675" y="6107113"/>
          <p14:tracePt t="52327" x="2316163" y="6107113"/>
          <p14:tracePt t="52343" x="2292350" y="6107113"/>
          <p14:tracePt t="52359" x="2281238" y="6107113"/>
          <p14:tracePt t="52375" x="2268538" y="6118225"/>
          <p14:tracePt t="52551" x="2281238" y="6118225"/>
          <p14:tracePt t="52568" x="2292350" y="6118225"/>
          <p14:tracePt t="52576" x="2305050" y="6118225"/>
          <p14:tracePt t="52582" x="2305050" y="6107113"/>
          <p14:tracePt t="52592" x="2316163" y="6107113"/>
          <p14:tracePt t="52609" x="2328863" y="6107113"/>
          <p14:tracePt t="52626" x="2411413" y="6107113"/>
          <p14:tracePt t="52642" x="2506663" y="6107113"/>
          <p14:tracePt t="52661" x="2649538" y="6107113"/>
          <p14:tracePt t="52677" x="2732088" y="6107113"/>
          <p14:tracePt t="52693" x="2803525" y="6107113"/>
          <p14:tracePt t="52709" x="2863850" y="6107113"/>
          <p14:tracePt t="52726" x="2898775" y="6107113"/>
          <p14:tracePt t="52742" x="2935288" y="6107113"/>
          <p14:tracePt t="52759" x="2970213" y="6096000"/>
          <p14:tracePt t="52776" x="2982913" y="6096000"/>
          <p14:tracePt t="52794" x="2994025" y="6096000"/>
          <p14:tracePt t="52827" x="3006725" y="6096000"/>
          <p14:tracePt t="52843" x="3028950" y="6107113"/>
          <p14:tracePt t="52860" x="3065463" y="6142038"/>
          <p14:tracePt t="52876" x="3100388" y="6165850"/>
          <p14:tracePt t="52893" x="3136900" y="6189663"/>
          <p14:tracePt t="52910" x="3171825" y="6226175"/>
          <p14:tracePt t="52912" x="3184525" y="6249988"/>
          <p14:tracePt t="52926" x="3208338" y="6261100"/>
          <p14:tracePt t="52944" x="3232150" y="6284913"/>
          <p14:tracePt t="52960" x="3279775" y="6308725"/>
          <p14:tracePt t="52977" x="3290888" y="6321425"/>
          <p14:tracePt t="52993" x="3303588" y="6321425"/>
          <p14:tracePt t="53010" x="3327400" y="6332538"/>
          <p14:tracePt t="53027" x="3362325" y="6345238"/>
          <p14:tracePt t="53044" x="3409950" y="6345238"/>
          <p14:tracePt t="53062" x="3444875" y="6345238"/>
          <p14:tracePt t="53078" x="3481388" y="6345238"/>
          <p14:tracePt t="53094" x="3529013" y="6345238"/>
          <p14:tracePt t="53110" x="3563938" y="6345238"/>
          <p14:tracePt t="53126" x="3587750" y="6321425"/>
          <p14:tracePt t="53145" x="3635375" y="6297613"/>
          <p14:tracePt t="53160" x="3671888" y="6273800"/>
          <p14:tracePt t="53177" x="3706813" y="6237288"/>
          <p14:tracePt t="53193" x="3730625" y="6226175"/>
          <p14:tracePt t="53209" x="3754438" y="6213475"/>
          <p14:tracePt t="53226" x="3754438" y="6202363"/>
          <p14:tracePt t="53242" x="3767138" y="6189663"/>
          <p14:tracePt t="53259" x="3778250" y="6178550"/>
          <p14:tracePt t="53276" x="3789363" y="6165850"/>
          <p14:tracePt t="53293" x="3789363" y="6130925"/>
          <p14:tracePt t="53310" x="3802063" y="6096000"/>
          <p14:tracePt t="53327" x="3802063" y="6072188"/>
          <p14:tracePt t="53343" x="3802063" y="6024563"/>
          <p14:tracePt t="53360" x="3802063" y="5988050"/>
          <p14:tracePt t="53376" x="3802063" y="5964238"/>
          <p14:tracePt t="53393" x="3789363" y="5929313"/>
          <p14:tracePt t="53409" x="3767138" y="5892800"/>
          <p14:tracePt t="53412" x="3754438" y="5881688"/>
          <p14:tracePt t="53425" x="3743325" y="5857875"/>
          <p14:tracePt t="53442" x="3719513" y="5834063"/>
          <p14:tracePt t="53475" x="3706813" y="5834063"/>
          <p14:tracePt t="53491" x="3683000" y="5821363"/>
          <p14:tracePt t="53509" x="3648075" y="5821363"/>
          <p14:tracePt t="53525" x="3587750" y="5810250"/>
          <p14:tracePt t="53542" x="3552825" y="5797550"/>
          <p14:tracePt t="53559" x="3516313" y="5797550"/>
          <p14:tracePt t="53576" x="3481388" y="5797550"/>
          <p14:tracePt t="53593" x="3444875" y="5797550"/>
          <p14:tracePt t="53609" x="3409950" y="5797550"/>
          <p14:tracePt t="53626" x="3375025" y="5797550"/>
          <p14:tracePt t="53642" x="3338513" y="5810250"/>
          <p14:tracePt t="53658" x="3303588" y="5810250"/>
          <p14:tracePt t="53675" x="3267075" y="5810250"/>
          <p14:tracePt t="53691" x="3243263" y="5810250"/>
          <p14:tracePt t="53708" x="3195638" y="5810250"/>
          <p14:tracePt t="53726" x="3148013" y="5810250"/>
          <p14:tracePt t="53742" x="3124200" y="5821363"/>
          <p14:tracePt t="53759" x="3089275" y="5821363"/>
          <p14:tracePt t="53776" x="3065463" y="5834063"/>
          <p14:tracePt t="53793" x="3041650" y="5834063"/>
          <p14:tracePt t="53811" x="3017838" y="5834063"/>
          <p14:tracePt t="53828" x="2994025" y="5857875"/>
          <p14:tracePt t="53844" x="2982913" y="5857875"/>
          <p14:tracePt t="53861" x="2959100" y="5881688"/>
          <p14:tracePt t="53877" x="2935288" y="5905500"/>
          <p14:tracePt t="53893" x="2911475" y="5916613"/>
          <p14:tracePt t="53911" x="2874963" y="5940425"/>
          <p14:tracePt t="53914" x="2863850" y="5953125"/>
          <p14:tracePt t="53926" x="2840038" y="5976938"/>
          <p14:tracePt t="53942" x="2816225" y="6000750"/>
          <p14:tracePt t="53959" x="2779713" y="6059488"/>
          <p14:tracePt t="53976" x="2755900" y="6083300"/>
          <p14:tracePt t="53992" x="2720975" y="6118225"/>
          <p14:tracePt t="54009" x="2684463" y="6142038"/>
          <p14:tracePt t="54026" x="2660650" y="6178550"/>
          <p14:tracePt t="54044" x="2638425" y="6213475"/>
          <p14:tracePt t="54060" x="2625725" y="6237288"/>
          <p14:tracePt t="54077" x="2625725" y="6261100"/>
          <p14:tracePt t="54093" x="2625725" y="6284913"/>
          <p14:tracePt t="54109" x="2625725" y="6321425"/>
          <p14:tracePt t="54127" x="2625725" y="6356350"/>
          <p14:tracePt t="54142" x="2638425" y="6380163"/>
          <p14:tracePt t="54159" x="2673350" y="6427788"/>
          <p14:tracePt t="54177" x="2684463" y="6451600"/>
          <p14:tracePt t="54193" x="2708275" y="6475413"/>
          <p14:tracePt t="54210" x="2744788" y="6475413"/>
          <p14:tracePt t="54226" x="2792413" y="6499225"/>
          <p14:tracePt t="54243" x="2874963" y="6510338"/>
          <p14:tracePt t="54259" x="2970213" y="6510338"/>
          <p14:tracePt t="54276" x="3136900" y="6546850"/>
          <p14:tracePt t="54293" x="3208338" y="6546850"/>
          <p14:tracePt t="54309" x="3243263" y="6546850"/>
          <p14:tracePt t="54326" x="3279775" y="6546850"/>
          <p14:tracePt t="54343" x="3303588" y="6534150"/>
          <p14:tracePt t="54360" x="3351213" y="6523038"/>
          <p14:tracePt t="54376" x="3398838" y="6488113"/>
          <p14:tracePt t="54393" x="3433763" y="6488113"/>
          <p14:tracePt t="54409" x="3492500" y="6464300"/>
          <p14:tracePt t="54426" x="3529013" y="6464300"/>
          <p14:tracePt t="54442" x="3552825" y="6451600"/>
          <p14:tracePt t="54459" x="3587750" y="6427788"/>
          <p14:tracePt t="54476" x="3624263" y="6427788"/>
          <p14:tracePt t="54492" x="3659188" y="6403975"/>
          <p14:tracePt t="54509" x="3695700" y="6392863"/>
          <p14:tracePt t="54526" x="3719513" y="6380163"/>
          <p14:tracePt t="54543" x="3730625" y="6369050"/>
          <p14:tracePt t="54559" x="3754438" y="6369050"/>
          <p14:tracePt t="54576" x="3754438" y="6356350"/>
          <p14:tracePt t="54594" x="3789363" y="6332538"/>
          <p14:tracePt t="54610" x="3813175" y="6308725"/>
          <p14:tracePt t="54627" x="3849688" y="6297613"/>
          <p14:tracePt t="54643" x="3873500" y="6284913"/>
          <p14:tracePt t="54659" x="3897313" y="6261100"/>
          <p14:tracePt t="54675" x="3897313" y="6249988"/>
          <p14:tracePt t="54710" x="3908425" y="6249988"/>
          <p14:tracePt t="54726" x="3908425" y="6237288"/>
          <p14:tracePt t="54743" x="3921125" y="6226175"/>
          <p14:tracePt t="54759" x="3932238" y="6213475"/>
          <p14:tracePt t="54864" x="3932238" y="6202363"/>
          <p14:tracePt t="54879" x="3932238" y="6189663"/>
          <p14:tracePt t="54897" x="3932238" y="6178550"/>
          <p14:tracePt t="54905" x="3932238" y="6165850"/>
          <p14:tracePt t="54918" x="3932238" y="6154738"/>
          <p14:tracePt t="54928" x="3921125" y="6142038"/>
          <p14:tracePt t="54944" x="3908425" y="6118225"/>
          <p14:tracePt t="54960" x="3884613" y="6083300"/>
          <p14:tracePt t="54977" x="3860800" y="6072188"/>
          <p14:tracePt t="54994" x="3825875" y="6011863"/>
          <p14:tracePt t="55010" x="3813175" y="5988050"/>
          <p14:tracePt t="55026" x="3802063" y="5953125"/>
          <p14:tracePt t="55042" x="3789363" y="5929313"/>
          <p14:tracePt t="55059" x="3767138" y="5905500"/>
          <p14:tracePt t="55076" x="3743325" y="5881688"/>
          <p14:tracePt t="55092" x="3719513" y="5868988"/>
          <p14:tracePt t="55110" x="3683000" y="5845175"/>
          <p14:tracePt t="55126" x="3671888" y="5845175"/>
          <p14:tracePt t="55159" x="3659188" y="5834063"/>
          <p14:tracePt t="55220" x="3648075" y="5834063"/>
          <p14:tracePt t="55232" x="3635375" y="5834063"/>
          <p14:tracePt t="55244" x="3624263" y="5834063"/>
          <p14:tracePt t="55260" x="3611563" y="5834063"/>
          <p14:tracePt t="55275" x="3576638" y="5834063"/>
          <p14:tracePt t="55292" x="3552825" y="5834063"/>
          <p14:tracePt t="55412" x="3552825" y="5821363"/>
          <p14:tracePt t="56832" x="3540125" y="5821363"/>
          <p14:tracePt t="56842" x="3529013" y="5821363"/>
          <p14:tracePt t="56950" x="3529013" y="5834063"/>
          <p14:tracePt t="57047" x="3529013" y="5845175"/>
          <p14:tracePt t="57152" x="3529013" y="5857875"/>
          <p14:tracePt t="57237" x="3516313" y="5857875"/>
          <p14:tracePt t="57267" x="3505200" y="5857875"/>
          <p14:tracePt t="57299" x="3492500" y="5857875"/>
          <p14:tracePt t="57337" x="3481388" y="5857875"/>
          <p14:tracePt t="57353" x="3468688" y="5857875"/>
          <p14:tracePt t="57376" x="3444875" y="5857875"/>
          <p14:tracePt t="57401" x="3433763" y="5857875"/>
          <p14:tracePt t="57418" x="3421063" y="5868988"/>
          <p14:tracePt t="57430" x="3409950" y="5868988"/>
          <p14:tracePt t="57435" x="3398838" y="5868988"/>
          <p14:tracePt t="57448" x="3386138" y="5868988"/>
          <p14:tracePt t="57458" x="3362325" y="5868988"/>
          <p14:tracePt t="57475" x="3338513" y="5868988"/>
          <p14:tracePt t="57491" x="3303588" y="5857875"/>
          <p14:tracePt t="57508" x="3267075" y="5821363"/>
          <p14:tracePt t="57524" x="3232150" y="5810250"/>
          <p14:tracePt t="57541" x="3208338" y="5797550"/>
          <p14:tracePt t="57558" x="3184525" y="5773738"/>
          <p14:tracePt t="57575" x="3160713" y="5762625"/>
          <p14:tracePt t="57608" x="3148013" y="5762625"/>
          <p14:tracePt t="57666" x="3136900" y="5762625"/>
          <p14:tracePt t="57678" x="3124200" y="5762625"/>
          <p14:tracePt t="57686" x="3100388" y="5749925"/>
          <p14:tracePt t="57693" x="3089275" y="5749925"/>
          <p14:tracePt t="57709" x="3052763" y="5749925"/>
          <p14:tracePt t="57725" x="3028950" y="5749925"/>
          <p14:tracePt t="57741" x="3006725" y="5749925"/>
          <p14:tracePt t="57758" x="2994025" y="5749925"/>
          <p14:tracePt t="57775" x="2982913" y="5749925"/>
          <p14:tracePt t="57791" x="2970213" y="5762625"/>
          <p14:tracePt t="57809" x="2959100" y="5773738"/>
          <p14:tracePt t="57825" x="2946400" y="5786438"/>
          <p14:tracePt t="57842" x="2935288" y="5797550"/>
          <p14:tracePt t="57858" x="2922588" y="5821363"/>
          <p14:tracePt t="57875" x="2898775" y="5845175"/>
          <p14:tracePt t="57891" x="2863850" y="5892800"/>
          <p14:tracePt t="57908" x="2851150" y="5916613"/>
          <p14:tracePt t="57924" x="2827338" y="5940425"/>
          <p14:tracePt t="57941" x="2803525" y="5976938"/>
          <p14:tracePt t="57958" x="2792413" y="6011863"/>
          <p14:tracePt t="57974" x="2779713" y="6035675"/>
          <p14:tracePt t="57991" x="2768600" y="6072188"/>
          <p14:tracePt t="58008" x="2755900" y="6107113"/>
          <p14:tracePt t="58024" x="2755900" y="6130925"/>
          <p14:tracePt t="58041" x="2755900" y="6154738"/>
          <p14:tracePt t="58057" x="2755900" y="6178550"/>
          <p14:tracePt t="58074" x="2755900" y="6202363"/>
          <p14:tracePt t="58091" x="2755900" y="6249988"/>
          <p14:tracePt t="58108" x="2755900" y="6284913"/>
          <p14:tracePt t="58124" x="2755900" y="6297613"/>
          <p14:tracePt t="58141" x="2755900" y="6321425"/>
          <p14:tracePt t="58157" x="2768600" y="6345238"/>
          <p14:tracePt t="58174" x="2779713" y="6369050"/>
          <p14:tracePt t="58191" x="2803525" y="6392863"/>
          <p14:tracePt t="58208" x="2840038" y="6416675"/>
          <p14:tracePt t="58224" x="2887663" y="6440488"/>
          <p14:tracePt t="58241" x="2911475" y="6451600"/>
          <p14:tracePt t="58257" x="2922588" y="6464300"/>
          <p14:tracePt t="58274" x="2946400" y="6464300"/>
          <p14:tracePt t="58291" x="2982913" y="6475413"/>
          <p14:tracePt t="58308" x="3006725" y="6475413"/>
          <p14:tracePt t="58324" x="3028950" y="6475413"/>
          <p14:tracePt t="58341" x="3065463" y="6475413"/>
          <p14:tracePt t="58358" x="3100388" y="6451600"/>
          <p14:tracePt t="58374" x="3136900" y="6427788"/>
          <p14:tracePt t="58391" x="3160713" y="6403975"/>
          <p14:tracePt t="58408" x="3195638" y="6392863"/>
          <p14:tracePt t="58409" x="3208338" y="6380163"/>
          <p14:tracePt t="58424" x="3232150" y="6369050"/>
          <p14:tracePt t="58441" x="3255963" y="6369050"/>
          <p14:tracePt t="58457" x="3279775" y="6356350"/>
          <p14:tracePt t="58500" x="3290888" y="6356350"/>
          <p14:tracePt t="58514" x="3290888" y="6345238"/>
          <p14:tracePt t="58525" x="3314700" y="6345238"/>
          <p14:tracePt t="58542" x="3327400" y="6321425"/>
          <p14:tracePt t="58558" x="3351213" y="6308725"/>
          <p14:tracePt t="58574" x="3375025" y="6284913"/>
          <p14:tracePt t="58591" x="3409950" y="6261100"/>
          <p14:tracePt t="58608" x="3444875" y="6226175"/>
          <p14:tracePt t="58625" x="3468688" y="6202363"/>
          <p14:tracePt t="58641" x="3468688" y="6178550"/>
          <p14:tracePt t="58658" x="3492500" y="6154738"/>
          <p14:tracePt t="58674" x="3505200" y="6142038"/>
          <p14:tracePt t="58690" x="3516313" y="6107113"/>
          <p14:tracePt t="58707" x="3529013" y="6083300"/>
          <p14:tracePt t="58724" x="3540125" y="6048375"/>
          <p14:tracePt t="58740" x="3552825" y="6011863"/>
          <p14:tracePt t="58757" x="3552825" y="5988050"/>
          <p14:tracePt t="58774" x="3552825" y="5964238"/>
          <p14:tracePt t="58791" x="3552825" y="5953125"/>
          <p14:tracePt t="58808" x="3563938" y="5953125"/>
          <p14:tracePt t="58825" x="3563938" y="5940425"/>
          <p14:tracePt t="58919" x="3563938" y="5929313"/>
          <p14:tracePt t="58953" x="3552825" y="5929313"/>
          <p14:tracePt t="58980" x="3552825" y="5916613"/>
          <p14:tracePt t="58992" x="3540125" y="5916613"/>
          <p14:tracePt t="59008" x="3540125" y="5905500"/>
          <p14:tracePt t="59016" x="3529013" y="5905500"/>
          <p14:tracePt t="59023" x="3516313" y="5905500"/>
          <p14:tracePt t="59040" x="3505200" y="5892800"/>
          <p14:tracePt t="59058" x="3492500" y="5892800"/>
          <p14:tracePt t="59075" x="3492500" y="5881688"/>
          <p14:tracePt t="59092" x="3468688" y="5881688"/>
          <p14:tracePt t="59108" x="3457575" y="5868988"/>
          <p14:tracePt t="59125" x="3433763" y="5868988"/>
          <p14:tracePt t="59141" x="3398838" y="5845175"/>
          <p14:tracePt t="59158" x="3362325" y="5845175"/>
          <p14:tracePt t="59176" x="3327400" y="5834063"/>
          <p14:tracePt t="59191" x="3290888" y="5821363"/>
          <p14:tracePt t="59207" x="3255963" y="5821363"/>
          <p14:tracePt t="59224" x="3171825" y="5797550"/>
          <p14:tracePt t="59241" x="3124200" y="5786438"/>
          <p14:tracePt t="59257" x="3089275" y="5786438"/>
          <p14:tracePt t="59274" x="3065463" y="5786438"/>
          <p14:tracePt t="59291" x="3028950" y="5786438"/>
          <p14:tracePt t="59307" x="2994025" y="5773738"/>
          <p14:tracePt t="59324" x="2970213" y="5773738"/>
          <p14:tracePt t="59341" x="2935288" y="5773738"/>
          <p14:tracePt t="59357" x="2911475" y="5773738"/>
          <p14:tracePt t="59374" x="2874963" y="5797550"/>
          <p14:tracePt t="59392" x="2851150" y="5821363"/>
          <p14:tracePt t="59408" x="2816225" y="5845175"/>
          <p14:tracePt t="59410" x="2792413" y="5857875"/>
          <p14:tracePt t="59424" x="2779713" y="5881688"/>
          <p14:tracePt t="59440" x="2744788" y="5905500"/>
          <p14:tracePt t="59457" x="2720975" y="5916613"/>
          <p14:tracePt t="59474" x="2684463" y="5940425"/>
          <p14:tracePt t="59490" x="2649538" y="5953125"/>
          <p14:tracePt t="59507" x="2625725" y="5964238"/>
          <p14:tracePt t="59524" x="2614613" y="5976938"/>
          <p14:tracePt t="59540" x="2590800" y="5988050"/>
          <p14:tracePt t="59557" x="2554288" y="5988050"/>
          <p14:tracePt t="59574" x="2519363" y="6000750"/>
          <p14:tracePt t="59591" x="2495550" y="6011863"/>
          <p14:tracePt t="59608" x="2459038" y="6011863"/>
          <p14:tracePt t="59624" x="2424113" y="6024563"/>
          <p14:tracePt t="59641" x="2400300" y="6035675"/>
          <p14:tracePt t="59658" x="2363788" y="6035675"/>
          <p14:tracePt t="59674" x="2352675" y="6035675"/>
          <p14:tracePt t="59690" x="2316163" y="6048375"/>
          <p14:tracePt t="59707" x="2281238" y="6059488"/>
          <p14:tracePt t="59724" x="2257425" y="6059488"/>
          <p14:tracePt t="59740" x="2233613" y="6059488"/>
          <p14:tracePt t="59757" x="2209800" y="6059488"/>
          <p14:tracePt t="59774" x="2185988" y="6059488"/>
          <p14:tracePt t="59908" x="2174875" y="6059488"/>
          <p14:tracePt t="60058" x="2185988" y="6059488"/>
          <p14:tracePt t="60074" x="2198688" y="6059488"/>
          <p14:tracePt t="60086" x="2209800" y="6059488"/>
          <p14:tracePt t="60100" x="2222500" y="6059488"/>
          <p14:tracePt t="60116" x="2233613" y="6059488"/>
          <p14:tracePt t="60125" x="2233613" y="6048375"/>
          <p14:tracePt t="60141" x="2257425" y="6048375"/>
          <p14:tracePt t="60157" x="2281238" y="6035675"/>
          <p14:tracePt t="60174" x="2305050" y="6035675"/>
          <p14:tracePt t="60190" x="2363788" y="6035675"/>
          <p14:tracePt t="60207" x="2435225" y="6035675"/>
          <p14:tracePt t="60224" x="2482850" y="6035675"/>
          <p14:tracePt t="60241" x="2543175" y="6048375"/>
          <p14:tracePt t="60257" x="2578100" y="6048375"/>
          <p14:tracePt t="60274" x="2590800" y="6048375"/>
          <p14:tracePt t="60290" x="2601913" y="6048375"/>
          <p14:tracePt t="60308" x="2625725" y="6048375"/>
          <p14:tracePt t="60324" x="2638425" y="6048375"/>
          <p14:tracePt t="60341" x="2673350" y="6059488"/>
          <p14:tracePt t="60357" x="2720975" y="6072188"/>
          <p14:tracePt t="60374" x="2768600" y="6072188"/>
          <p14:tracePt t="60391" x="2803525" y="6096000"/>
          <p14:tracePt t="60407" x="2840038" y="6107113"/>
          <p14:tracePt t="60410" x="2851150" y="6107113"/>
          <p14:tracePt t="60426" x="2874963" y="6107113"/>
          <p14:tracePt t="60472" x="2887663" y="6107113"/>
          <p14:tracePt t="60488" x="2911475" y="6107113"/>
          <p14:tracePt t="60496" x="2922588" y="6107113"/>
          <p14:tracePt t="60507" x="2935288" y="6107113"/>
          <p14:tracePt t="60524" x="2982913" y="6107113"/>
          <p14:tracePt t="60541" x="3028950" y="6107113"/>
          <p14:tracePt t="60557" x="3065463" y="6096000"/>
          <p14:tracePt t="60575" x="3113088" y="6072188"/>
          <p14:tracePt t="60591" x="3136900" y="6059488"/>
          <p14:tracePt t="60607" x="3160713" y="6024563"/>
          <p14:tracePt t="60624" x="3160713" y="5988050"/>
          <p14:tracePt t="60641" x="3171825" y="5964238"/>
          <p14:tracePt t="60658" x="3171825" y="5916613"/>
          <p14:tracePt t="60674" x="3171825" y="5881688"/>
          <p14:tracePt t="60691" x="3160713" y="5857875"/>
          <p14:tracePt t="60706" x="3136900" y="5834063"/>
          <p14:tracePt t="60723" x="3113088" y="5810250"/>
          <p14:tracePt t="60740" x="3076575" y="5786438"/>
          <p14:tracePt t="60757" x="3052763" y="5773738"/>
          <p14:tracePt t="60773" x="3028950" y="5762625"/>
          <p14:tracePt t="60790" x="2982913" y="5749925"/>
          <p14:tracePt t="60807" x="2946400" y="5738813"/>
          <p14:tracePt t="60823" x="2922588" y="5738813"/>
          <p14:tracePt t="60841" x="2874963" y="5738813"/>
          <p14:tracePt t="60857" x="2840038" y="5738813"/>
          <p14:tracePt t="60874" x="2792413" y="5749925"/>
          <p14:tracePt t="60890" x="2755900" y="5786438"/>
          <p14:tracePt t="60908" x="2732088" y="5797550"/>
          <p14:tracePt t="60923" x="2720975" y="5797550"/>
          <p14:tracePt t="60940" x="2697163" y="5810250"/>
          <p14:tracePt t="60957" x="2684463" y="5845175"/>
          <p14:tracePt t="60973" x="2673350" y="5881688"/>
          <p14:tracePt t="60990" x="2649538" y="5916613"/>
          <p14:tracePt t="61007" x="2625725" y="5940425"/>
          <p14:tracePt t="61024" x="2601913" y="5988050"/>
          <p14:tracePt t="61041" x="2578100" y="6011863"/>
          <p14:tracePt t="61057" x="2566988" y="6035675"/>
          <p14:tracePt t="61073" x="2566988" y="6072188"/>
          <p14:tracePt t="61091" x="2566988" y="6096000"/>
          <p14:tracePt t="61108" x="2566988" y="6107113"/>
          <p14:tracePt t="61124" x="2590800" y="6142038"/>
          <p14:tracePt t="61141" x="2614613" y="6154738"/>
          <p14:tracePt t="61157" x="2638425" y="6165850"/>
          <p14:tracePt t="61174" x="2660650" y="6189663"/>
          <p14:tracePt t="61190" x="2697163" y="6213475"/>
          <p14:tracePt t="61206" x="2732088" y="6226175"/>
          <p14:tracePt t="61223" x="2768600" y="6249988"/>
          <p14:tracePt t="61240" x="2827338" y="6273800"/>
          <p14:tracePt t="61257" x="2863850" y="6284913"/>
          <p14:tracePt t="61274" x="2898775" y="6297613"/>
          <p14:tracePt t="61291" x="2935288" y="6308725"/>
          <p14:tracePt t="61309" x="2970213" y="6332538"/>
          <p14:tracePt t="61326" x="3028950" y="6356350"/>
          <p14:tracePt t="61342" x="3065463" y="6356350"/>
          <p14:tracePt t="61359" x="3089275" y="6369050"/>
          <p14:tracePt t="61375" x="3124200" y="6380163"/>
          <p14:tracePt t="61392" x="3160713" y="6380163"/>
          <p14:tracePt t="61408" x="3171825" y="6380163"/>
          <p14:tracePt t="61425" x="3195638" y="6392863"/>
          <p14:tracePt t="61441" x="3208338" y="6392863"/>
          <p14:tracePt t="61459" x="3243263" y="6392863"/>
          <p14:tracePt t="61475" x="3267075" y="6392863"/>
          <p14:tracePt t="61491" x="3303588" y="6392863"/>
          <p14:tracePt t="61508" x="3351213" y="6392863"/>
          <p14:tracePt t="61525" x="3375025" y="6392863"/>
          <p14:tracePt t="61541" x="3409950" y="6392863"/>
          <p14:tracePt t="61558" x="3444875" y="6392863"/>
          <p14:tracePt t="61576" x="3481388" y="6380163"/>
          <p14:tracePt t="61592" x="3516313" y="6369050"/>
          <p14:tracePt t="61608" x="3552825" y="6345238"/>
          <p14:tracePt t="61625" x="3563938" y="6332538"/>
          <p14:tracePt t="61640" x="3576638" y="6332538"/>
          <p14:tracePt t="61657" x="3587750" y="6321425"/>
          <p14:tracePt t="61674" x="3611563" y="6297613"/>
          <p14:tracePt t="61689" x="3635375" y="6273800"/>
          <p14:tracePt t="61706" x="3659188" y="6249988"/>
          <p14:tracePt t="61723" x="3671888" y="6237288"/>
          <p14:tracePt t="61740" x="3695700" y="6213475"/>
          <p14:tracePt t="61758" x="3695700" y="6189663"/>
          <p14:tracePt t="61774" x="3719513" y="6165850"/>
          <p14:tracePt t="61791" x="3743325" y="6142038"/>
          <p14:tracePt t="61807" x="3754438" y="6107113"/>
          <p14:tracePt t="61824" x="3767138" y="6072188"/>
          <p14:tracePt t="61842" x="3778250" y="6024563"/>
          <p14:tracePt t="61859" x="3789363" y="6000750"/>
          <p14:tracePt t="61874" x="3789363" y="5964238"/>
          <p14:tracePt t="61891" x="3789363" y="5953125"/>
          <p14:tracePt t="61908" x="3789363" y="5916613"/>
          <p14:tracePt t="61924" x="3789363" y="5905500"/>
          <p14:tracePt t="61941" x="3789363" y="5892800"/>
          <p14:tracePt t="61957" x="3789363" y="5881688"/>
          <p14:tracePt t="61993" x="3789363" y="5868988"/>
          <p14:tracePt t="62025" x="3789363" y="5857875"/>
          <p14:tracePt t="62048" x="3778250" y="5845175"/>
          <p14:tracePt t="62055" x="3778250" y="5834063"/>
          <p14:tracePt t="62071" x="3767138" y="5834063"/>
          <p14:tracePt t="62087" x="3754438" y="5821363"/>
          <p14:tracePt t="62099" x="3754438" y="5810250"/>
          <p14:tracePt t="62109" x="3743325" y="5810250"/>
          <p14:tracePt t="62124" x="3730625" y="5786438"/>
          <p14:tracePt t="62141" x="3706813" y="5773738"/>
          <p14:tracePt t="62157" x="3671888" y="5749925"/>
          <p14:tracePt t="62174" x="3624263" y="5715000"/>
          <p14:tracePt t="62190" x="3587750" y="5691188"/>
          <p14:tracePt t="62206" x="3529013" y="5656263"/>
          <p14:tracePt t="62223" x="3481388" y="5632450"/>
          <p14:tracePt t="62240" x="3421063" y="5608638"/>
          <p14:tracePt t="62256" x="3327400" y="5584825"/>
          <p14:tracePt t="62273" x="3232150" y="5572125"/>
          <p14:tracePt t="62291" x="3148013" y="5572125"/>
          <p14:tracePt t="62308" x="3065463" y="5572125"/>
          <p14:tracePt t="62325" x="3028950" y="5572125"/>
          <p14:tracePt t="62342" x="2982913" y="5572125"/>
          <p14:tracePt t="62357" x="2959100" y="5572125"/>
          <p14:tracePt t="62374" x="2922588" y="5572125"/>
          <p14:tracePt t="62391" x="2898775" y="5572125"/>
          <p14:tracePt t="62408" x="2851150" y="5584825"/>
          <p14:tracePt t="62424" x="2816225" y="5584825"/>
          <p14:tracePt t="62441" x="2779713" y="5595938"/>
          <p14:tracePt t="62457" x="2755900" y="5608638"/>
          <p14:tracePt t="62474" x="2732088" y="5632450"/>
          <p14:tracePt t="62491" x="2708275" y="5667375"/>
          <p14:tracePt t="62508" x="2649538" y="5715000"/>
          <p14:tracePt t="62524" x="2614613" y="5749925"/>
          <p14:tracePt t="62540" x="2590800" y="5786438"/>
          <p14:tracePt t="62557" x="2578100" y="5821363"/>
          <p14:tracePt t="62575" x="2566988" y="5845175"/>
          <p14:tracePt t="62591" x="2566988" y="5881688"/>
          <p14:tracePt t="62608" x="2554288" y="5916613"/>
          <p14:tracePt t="62625" x="2543175" y="5953125"/>
          <p14:tracePt t="62641" x="2543175" y="5976938"/>
          <p14:tracePt t="62659" x="2543175" y="6011863"/>
          <p14:tracePt t="62673" x="2543175" y="6048375"/>
          <p14:tracePt t="62689" x="2543175" y="6072188"/>
          <p14:tracePt t="62706" x="2543175" y="6096000"/>
          <p14:tracePt t="62723" x="2543175" y="6130925"/>
          <p14:tracePt t="62740" x="2543175" y="6154738"/>
          <p14:tracePt t="62756" x="2543175" y="6178550"/>
          <p14:tracePt t="62773" x="2554288" y="6189663"/>
          <p14:tracePt t="62791" x="2566988" y="6213475"/>
          <p14:tracePt t="62807" x="2578100" y="6226175"/>
          <p14:tracePt t="62823" x="2578100" y="6237288"/>
          <p14:tracePt t="62840" x="2590800" y="6249988"/>
          <p14:tracePt t="62856" x="2601913" y="6273800"/>
          <p14:tracePt t="62873" x="2638425" y="6297613"/>
          <p14:tracePt t="62890" x="2649538" y="6321425"/>
          <p14:tracePt t="62906" x="2673350" y="6332538"/>
          <p14:tracePt t="62923" x="2708275" y="6345238"/>
          <p14:tracePt t="62939" x="2744788" y="6369050"/>
          <p14:tracePt t="62957" x="2768600" y="6369050"/>
          <p14:tracePt t="62973" x="2803525" y="6380163"/>
          <p14:tracePt t="62989" x="2840038" y="6380163"/>
          <p14:tracePt t="63006" x="2863850" y="6380163"/>
          <p14:tracePt t="63023" x="2898775" y="6380163"/>
          <p14:tracePt t="63039" x="2935288" y="6380163"/>
          <p14:tracePt t="63056" x="2970213" y="6369050"/>
          <p14:tracePt t="63073" x="3028950" y="6356350"/>
          <p14:tracePt t="63090" x="3136900" y="6332538"/>
          <p14:tracePt t="63107" x="3184525" y="6321425"/>
          <p14:tracePt t="63124" x="3219450" y="6308725"/>
          <p14:tracePt t="63140" x="3232150" y="6308725"/>
          <p14:tracePt t="63157" x="3243263" y="6297613"/>
          <p14:tracePt t="63173" x="3267075" y="6273800"/>
          <p14:tracePt t="63190" x="3290888" y="6261100"/>
          <p14:tracePt t="63206" x="3314700" y="6237288"/>
          <p14:tracePt t="63223" x="3338513" y="6213475"/>
          <p14:tracePt t="63240" x="3362325" y="6189663"/>
          <p14:tracePt t="63256" x="3386138" y="6165850"/>
          <p14:tracePt t="63273" x="3409950" y="6130925"/>
          <p14:tracePt t="63289" x="3421063" y="6107113"/>
          <p14:tracePt t="63306" x="3444875" y="6059488"/>
          <p14:tracePt t="63323" x="3468688" y="6024563"/>
          <p14:tracePt t="63340" x="3481388" y="6000750"/>
          <p14:tracePt t="63357" x="3492500" y="5964238"/>
          <p14:tracePt t="63373" x="3492500" y="5929313"/>
          <p14:tracePt t="63390" x="3492500" y="5905500"/>
          <p14:tracePt t="63407" x="3492500" y="5868988"/>
          <p14:tracePt t="63409" x="3492500" y="5857875"/>
          <p14:tracePt t="63423" x="3492500" y="5845175"/>
          <p14:tracePt t="63439" x="3468688" y="5834063"/>
          <p14:tracePt t="63456" x="3444875" y="5810250"/>
          <p14:tracePt t="63473" x="3386138" y="5810250"/>
          <p14:tracePt t="63489" x="3314700" y="5797550"/>
          <p14:tracePt t="63506" x="3219450" y="5786438"/>
          <p14:tracePt t="63523" x="3041650" y="5786438"/>
          <p14:tracePt t="63540" x="2911475" y="5786438"/>
          <p14:tracePt t="63556" x="2816225" y="5773738"/>
          <p14:tracePt t="63573" x="2755900" y="5773738"/>
          <p14:tracePt t="63589" x="2732088" y="5773738"/>
          <p14:tracePt t="63607" x="2697163" y="5773738"/>
          <p14:tracePt t="63625" x="2660650" y="5773738"/>
          <p14:tracePt t="63641" x="2638425" y="5773738"/>
          <p14:tracePt t="63657" x="2601913" y="5786438"/>
          <p14:tracePt t="63673" x="2566988" y="5786438"/>
          <p14:tracePt t="63689" x="2530475" y="5810250"/>
          <p14:tracePt t="63706" x="2495550" y="5810250"/>
          <p14:tracePt t="63722" x="2471738" y="5821363"/>
          <p14:tracePt t="63740" x="2447925" y="5834063"/>
          <p14:tracePt t="63756" x="2435225" y="5845175"/>
          <p14:tracePt t="63772" x="2411413" y="5845175"/>
          <p14:tracePt t="63789" x="2387600" y="5868988"/>
          <p14:tracePt t="63806" x="2363788" y="5881688"/>
          <p14:tracePt t="63822" x="2352675" y="5892800"/>
          <p14:tracePt t="63862" x="2376488" y="5892800"/>
          <p14:tracePt t="63873" x="2387600" y="5892800"/>
          <p14:tracePt t="63890" x="2411413" y="5881688"/>
          <p14:tracePt t="63907" x="2447925" y="5857875"/>
          <p14:tracePt t="63909" x="2471738" y="5845175"/>
          <p14:tracePt t="63924" x="2554288" y="5834063"/>
          <p14:tracePt t="63939" x="2660650" y="5834063"/>
          <p14:tracePt t="63956" x="2755900" y="5821363"/>
          <p14:tracePt t="63973" x="2840038" y="5821363"/>
          <p14:tracePt t="63989" x="2935288" y="5821363"/>
          <p14:tracePt t="64006" x="2994025" y="5810250"/>
          <p14:tracePt t="64022" x="3052763" y="5786438"/>
          <p14:tracePt t="64040" x="3100388" y="5786438"/>
          <p14:tracePt t="64056" x="3136900" y="5786438"/>
          <p14:tracePt t="64072" x="3148013" y="5786438"/>
          <p14:tracePt t="64118" x="3160713" y="5786438"/>
          <p14:tracePt t="64132" x="3184525" y="5786438"/>
          <p14:tracePt t="64141" x="3208338" y="5786438"/>
          <p14:tracePt t="64156" x="3232150" y="5786438"/>
          <p14:tracePt t="64172" x="3255963" y="5786438"/>
          <p14:tracePt t="64242" x="3243263" y="5786438"/>
          <p14:tracePt t="64279" x="3232150" y="5786438"/>
          <p14:tracePt t="64296" x="3219450" y="5786438"/>
          <p14:tracePt t="64303" x="3208338" y="5797550"/>
          <p14:tracePt t="64310" x="3195638" y="5797550"/>
          <p14:tracePt t="64323" x="3171825" y="5821363"/>
          <p14:tracePt t="64339" x="3124200" y="5857875"/>
          <p14:tracePt t="64356" x="3065463" y="5881688"/>
          <p14:tracePt t="64373" x="2970213" y="5916613"/>
          <p14:tracePt t="64389" x="2887663" y="5940425"/>
          <p14:tracePt t="64406" x="2840038" y="5964238"/>
          <p14:tracePt t="64423" x="2803525" y="5964238"/>
          <p14:tracePt t="64440" x="2768600" y="5976938"/>
          <p14:tracePt t="64456" x="2732088" y="5988050"/>
          <p14:tracePt t="64474" x="2684463" y="6000750"/>
          <p14:tracePt t="64490" x="2660650" y="6000750"/>
          <p14:tracePt t="64506" x="2625725" y="6011863"/>
          <p14:tracePt t="64523" x="2601913" y="6011863"/>
          <p14:tracePt t="64540" x="2578100" y="6024563"/>
          <p14:tracePt t="64556" x="2543175" y="6024563"/>
          <p14:tracePt t="64573" x="2495550" y="6024563"/>
          <p14:tracePt t="64591" x="2471738" y="6024563"/>
          <p14:tracePt t="64607" x="2435225" y="6024563"/>
          <p14:tracePt t="64624" x="2411413" y="6024563"/>
          <p14:tracePt t="64640" x="2387600" y="6024563"/>
          <p14:tracePt t="64657" x="2376488" y="6024563"/>
          <p14:tracePt t="64673" x="2363788" y="6035675"/>
          <p14:tracePt t="64690" x="2352675" y="6035675"/>
          <p14:tracePt t="64707" x="2339975" y="6048375"/>
          <p14:tracePt t="64793" x="2352675" y="6048375"/>
          <p14:tracePt t="64815" x="2363788" y="6048375"/>
          <p14:tracePt t="64830" x="2376488" y="6035675"/>
          <p14:tracePt t="64849" x="2387600" y="6035675"/>
          <p14:tracePt t="64858" x="2400300" y="6035675"/>
          <p14:tracePt t="64866" x="2424113" y="6024563"/>
          <p14:tracePt t="64873" x="2435225" y="6011863"/>
          <p14:tracePt t="64889" x="2482850" y="6000750"/>
          <p14:tracePt t="64906" x="2543175" y="6000750"/>
          <p14:tracePt t="64923" x="2566988" y="6000750"/>
          <p14:tracePt t="64939" x="2614613" y="6000750"/>
          <p14:tracePt t="64956" x="2638425" y="5988050"/>
          <p14:tracePt t="64972" x="2673350" y="5988050"/>
          <p14:tracePt t="64990" x="2720975" y="5976938"/>
          <p14:tracePt t="65006" x="2744788" y="5976938"/>
          <p14:tracePt t="65022" x="2779713" y="5976938"/>
          <p14:tracePt t="65039" x="2803525" y="5976938"/>
          <p14:tracePt t="65055" x="2840038" y="5976938"/>
          <p14:tracePt t="65072" x="2863850" y="5976938"/>
          <p14:tracePt t="65089" x="2922588" y="5976938"/>
          <p14:tracePt t="65106" x="2982913" y="5976938"/>
          <p14:tracePt t="65123" x="3017838" y="5976938"/>
          <p14:tracePt t="65139" x="3041650" y="5976938"/>
          <p14:tracePt t="65173" x="3052763" y="5976938"/>
          <p14:tracePt t="65326" x="3065463" y="5976938"/>
          <p14:tracePt t="65361" x="3076575" y="5976938"/>
          <p14:tracePt t="65376" x="3089275" y="5976938"/>
          <p14:tracePt t="65392" x="3100388" y="5976938"/>
          <p14:tracePt t="65400" x="3124200" y="5976938"/>
          <p14:tracePt t="65408" x="3136900" y="5988050"/>
          <p14:tracePt t="65423" x="3148013" y="5988050"/>
          <p14:tracePt t="65438" x="3208338" y="5988050"/>
          <p14:tracePt t="65456" x="3243263" y="5988050"/>
          <p14:tracePt t="65473" x="3267075" y="5988050"/>
          <p14:tracePt t="65489" x="3279775" y="5988050"/>
          <p14:tracePt t="65706" x="3267075" y="5988050"/>
          <p14:tracePt t="65723" x="3267075" y="6000750"/>
          <p14:tracePt t="65730" x="3243263" y="6011863"/>
          <p14:tracePt t="65739" x="3243263" y="6024563"/>
          <p14:tracePt t="65755" x="3219450" y="6048375"/>
          <p14:tracePt t="65773" x="3195638" y="6072188"/>
          <p14:tracePt t="65789" x="3184525" y="6083300"/>
          <p14:tracePt t="65806" x="3171825" y="6096000"/>
          <p14:tracePt t="65823" x="3171825" y="6107113"/>
          <p14:tracePt t="67771" x="3171825" y="6096000"/>
          <p14:tracePt t="67843" x="3184525" y="6096000"/>
          <p14:tracePt t="70943" x="3195638" y="6096000"/>
          <p14:tracePt t="70953" x="3208338" y="6096000"/>
          <p14:tracePt t="70959" x="3219450" y="6096000"/>
          <p14:tracePt t="71028" x="3232150" y="6096000"/>
          <p14:tracePt t="71035" x="3232150" y="6107113"/>
          <p14:tracePt t="71044" x="3243263" y="6107113"/>
          <p14:tracePt t="71056" x="3243263" y="6118225"/>
          <p14:tracePt t="71072" x="3255963" y="6118225"/>
          <p14:tracePt t="71088" x="3267075" y="6130925"/>
          <p14:tracePt t="71106" x="3290888" y="6142038"/>
          <p14:tracePt t="71122" x="3314700" y="6142038"/>
          <p14:tracePt t="71139" x="3351213" y="6142038"/>
          <p14:tracePt t="71155" x="3375025" y="6154738"/>
          <p14:tracePt t="71172" x="3398838" y="6154738"/>
          <p14:tracePt t="71188" x="3409950" y="6165850"/>
          <p14:tracePt t="71206" x="3433763" y="6165850"/>
          <p14:tracePt t="71222" x="3444875" y="6165850"/>
          <p14:tracePt t="71239" x="3457575" y="6165850"/>
          <p14:tracePt t="71255" x="3481388" y="6165850"/>
          <p14:tracePt t="71272" x="3492500" y="6165850"/>
          <p14:tracePt t="71406" x="3492500" y="6178550"/>
          <p14:tracePt t="71451" x="3481388" y="6178550"/>
          <p14:tracePt t="71552" x="3468688" y="6178550"/>
          <p14:tracePt t="71563" x="3468688" y="6165850"/>
          <p14:tracePt t="71584" x="3468688" y="6154738"/>
          <p14:tracePt t="71607" x="3481388" y="6142038"/>
          <p14:tracePt t="71623" x="3481388" y="6130925"/>
          <p14:tracePt t="71629" x="3481388" y="6118225"/>
          <p14:tracePt t="71644" x="3492500" y="6107113"/>
          <p14:tracePt t="71655" x="3492500" y="6096000"/>
          <p14:tracePt t="71713" x="3505200" y="6083300"/>
          <p14:tracePt t="71752" x="3505200" y="6072188"/>
          <p14:tracePt t="71786" x="3505200" y="6059488"/>
          <p14:tracePt t="71882" x="3505200" y="6048375"/>
          <p14:tracePt t="71897" x="3505200" y="6035675"/>
          <p14:tracePt t="71928" x="3505200" y="6024563"/>
          <p14:tracePt t="71936" x="3492500" y="6024563"/>
          <p14:tracePt t="71976" x="3492500" y="6011863"/>
          <p14:tracePt t="71982" x="3481388" y="6011863"/>
          <p14:tracePt t="71991" x="3481388" y="6000750"/>
          <p14:tracePt t="72007" x="3468688" y="6000750"/>
          <p14:tracePt t="72030" x="3468688" y="5988050"/>
          <p14:tracePt t="72055" x="3457575" y="5988050"/>
          <p14:tracePt t="72076" x="3444875" y="5988050"/>
          <p14:tracePt t="72083" x="3433763" y="5976938"/>
          <p14:tracePt t="72091" x="3421063" y="5976938"/>
          <p14:tracePt t="72105" x="3386138" y="5964238"/>
          <p14:tracePt t="72123" x="3351213" y="5953125"/>
          <p14:tracePt t="72139" x="3327400" y="5953125"/>
          <p14:tracePt t="72156" x="3290888" y="5940425"/>
          <p14:tracePt t="72172" x="3267075" y="5940425"/>
          <p14:tracePt t="72188" x="3255963" y="5940425"/>
          <p14:tracePt t="72221" x="3243263" y="5940425"/>
          <p14:tracePt t="72238" x="3219450" y="5940425"/>
          <p14:tracePt t="72256" x="3184525" y="5953125"/>
          <p14:tracePt t="72272" x="3160713" y="5953125"/>
          <p14:tracePt t="72288" x="3148013" y="5964238"/>
          <p14:tracePt t="72305" x="3124200" y="5964238"/>
          <p14:tracePt t="72321" x="3113088" y="5976938"/>
          <p14:tracePt t="72337" x="3100388" y="5988050"/>
          <p14:tracePt t="72353" x="3089275" y="6000750"/>
          <p14:tracePt t="72370" x="3076575" y="6024563"/>
          <p14:tracePt t="72387" x="3052763" y="6059488"/>
          <p14:tracePt t="72404" x="3017838" y="6107113"/>
          <p14:tracePt t="72421" x="2994025" y="6142038"/>
          <p14:tracePt t="72437" x="2982913" y="6165850"/>
          <p14:tracePt t="72455" x="2982913" y="6202363"/>
          <p14:tracePt t="72471" x="2970213" y="6237288"/>
          <p14:tracePt t="72487" x="2970213" y="6261100"/>
          <p14:tracePt t="72504" x="2970213" y="6284913"/>
          <p14:tracePt t="72520" x="3006725" y="6308725"/>
          <p14:tracePt t="72537" x="3028950" y="6321425"/>
          <p14:tracePt t="72554" x="3065463" y="6345238"/>
          <p14:tracePt t="72570" x="3113088" y="6345238"/>
          <p14:tracePt t="72587" x="3136900" y="6356350"/>
          <p14:tracePt t="72604" x="3184525" y="6356350"/>
          <p14:tracePt t="72620" x="3219450" y="6356350"/>
          <p14:tracePt t="72638" x="3243263" y="6345238"/>
          <p14:tracePt t="72671" x="3255963" y="6321425"/>
          <p14:tracePt t="72687" x="3279775" y="6308725"/>
          <p14:tracePt t="72704" x="3290888" y="6297613"/>
          <p14:tracePt t="72721" x="3314700" y="6273800"/>
          <p14:tracePt t="72737" x="3327400" y="6273800"/>
          <p14:tracePt t="72754" x="3338513" y="6261100"/>
          <p14:tracePt t="72771" x="3362325" y="6249988"/>
          <p14:tracePt t="72787" x="3386138" y="6226175"/>
          <p14:tracePt t="72804" x="3398838" y="6202363"/>
          <p14:tracePt t="72820" x="3409950" y="6189663"/>
          <p14:tracePt t="72837" x="3421063" y="6178550"/>
          <p14:tracePt t="72854" x="3433763" y="6165850"/>
          <p14:tracePt t="72870" x="3444875" y="6154738"/>
          <p14:tracePt t="72888" x="3444875" y="6142038"/>
          <p14:tracePt t="72905" x="3444875" y="6118225"/>
          <p14:tracePt t="72920" x="3457575" y="6107113"/>
          <p14:tracePt t="72937" x="3481388" y="6072188"/>
          <p14:tracePt t="72954" x="3481388" y="6048375"/>
          <p14:tracePt t="72971" x="3505200" y="6024563"/>
          <p14:tracePt t="72987" x="3505200" y="6000750"/>
          <p14:tracePt t="73004" x="3516313" y="5964238"/>
          <p14:tracePt t="73020" x="3529013" y="5940425"/>
          <p14:tracePt t="73037" x="3529013" y="5905500"/>
          <p14:tracePt t="73054" x="3529013" y="5881688"/>
          <p14:tracePt t="73070" x="3529013" y="5857875"/>
          <p14:tracePt t="73087" x="3516313" y="5834063"/>
          <p14:tracePt t="73104" x="3505200" y="5810250"/>
          <p14:tracePt t="73121" x="3481388" y="5773738"/>
          <p14:tracePt t="73139" x="3457575" y="5762625"/>
          <p14:tracePt t="73156" x="3421063" y="5727700"/>
          <p14:tracePt t="73171" x="3375025" y="5703888"/>
          <p14:tracePt t="73188" x="3351213" y="5680075"/>
          <p14:tracePt t="73205" x="3303588" y="5656263"/>
          <p14:tracePt t="73221" x="3255963" y="5643563"/>
          <p14:tracePt t="73237" x="3208338" y="5643563"/>
          <p14:tracePt t="73254" x="3184525" y="5643563"/>
          <p14:tracePt t="73271" x="3148013" y="5643563"/>
          <p14:tracePt t="73287" x="3136900" y="5643563"/>
          <p14:tracePt t="73304" x="3124200" y="5643563"/>
          <p14:tracePt t="73321" x="3100388" y="5643563"/>
          <p14:tracePt t="73337" x="3065463" y="5680075"/>
          <p14:tracePt t="73354" x="3028950" y="5715000"/>
          <p14:tracePt t="73372" x="2982913" y="5762625"/>
          <p14:tracePt t="73388" x="2946400" y="5797550"/>
          <p14:tracePt t="73404" x="2911475" y="5834063"/>
          <p14:tracePt t="73421" x="2874963" y="5868988"/>
          <p14:tracePt t="73437" x="2840038" y="5892800"/>
          <p14:tracePt t="73454" x="2816225" y="5916613"/>
          <p14:tracePt t="73470" x="2803525" y="5953125"/>
          <p14:tracePt t="73488" x="2779713" y="5988050"/>
          <p14:tracePt t="73504" x="2768600" y="6024563"/>
          <p14:tracePt t="73520" x="2768600" y="6048375"/>
          <p14:tracePt t="73537" x="2768600" y="6059488"/>
          <p14:tracePt t="73554" x="2768600" y="6083300"/>
          <p14:tracePt t="73570" x="2768600" y="6107113"/>
          <p14:tracePt t="73587" x="2779713" y="6118225"/>
          <p14:tracePt t="73604" x="2792413" y="6154738"/>
          <p14:tracePt t="73621" x="2827338" y="6189663"/>
          <p14:tracePt t="73637" x="2840038" y="6213475"/>
          <p14:tracePt t="73654" x="2851150" y="6226175"/>
          <p14:tracePt t="73671" x="2874963" y="6237288"/>
          <p14:tracePt t="73686" x="2887663" y="6237288"/>
          <p14:tracePt t="73704" x="2898775" y="6249988"/>
          <p14:tracePt t="73721" x="2922588" y="6261100"/>
          <p14:tracePt t="73736" x="2959100" y="6261100"/>
          <p14:tracePt t="73753" x="2970213" y="6261100"/>
          <p14:tracePt t="73770" x="2982913" y="6261100"/>
          <p14:tracePt t="73787" x="2994025" y="6261100"/>
          <p14:tracePt t="73804" x="3017838" y="6261100"/>
          <p14:tracePt t="73821" x="3065463" y="6261100"/>
          <p14:tracePt t="73838" x="3089275" y="6261100"/>
          <p14:tracePt t="73854" x="3113088" y="6261100"/>
          <p14:tracePt t="73870" x="3148013" y="6261100"/>
          <p14:tracePt t="73887" x="3171825" y="6261100"/>
          <p14:tracePt t="73903" x="3208338" y="6261100"/>
          <p14:tracePt t="73921" x="3232150" y="6261100"/>
          <p14:tracePt t="73938" x="3267075" y="6261100"/>
          <p14:tracePt t="73954" x="3303588" y="6261100"/>
          <p14:tracePt t="73971" x="3338513" y="6261100"/>
          <p14:tracePt t="73987" x="3351213" y="6261100"/>
          <p14:tracePt t="74005" x="3375025" y="6261100"/>
          <p14:tracePt t="74022" x="3398838" y="6249988"/>
          <p14:tracePt t="74038" x="3421063" y="6226175"/>
          <p14:tracePt t="74055" x="3468688" y="6202363"/>
          <p14:tracePt t="74071" x="3505200" y="6189663"/>
          <p14:tracePt t="74087" x="3540125" y="6165850"/>
          <p14:tracePt t="74104" x="3563938" y="6154738"/>
          <p14:tracePt t="74120" x="3563938" y="6142038"/>
          <p14:tracePt t="74136" x="3576638" y="6142038"/>
          <p14:tracePt t="74154" x="3576638" y="6130925"/>
          <p14:tracePt t="74170" x="3576638" y="6107113"/>
          <p14:tracePt t="74187" x="3576638" y="6096000"/>
          <p14:tracePt t="74204" x="3576638" y="6083300"/>
          <p14:tracePt t="74222" x="3576638" y="6059488"/>
          <p14:tracePt t="74239" x="3552825" y="6048375"/>
          <p14:tracePt t="74256" x="3516313" y="6024563"/>
          <p14:tracePt t="74273" x="3457575" y="5976938"/>
          <p14:tracePt t="74288" x="3421063" y="5953125"/>
          <p14:tracePt t="74303" x="3386138" y="5929313"/>
          <p14:tracePt t="74320" x="3362325" y="5905500"/>
          <p14:tracePt t="74337" x="3327400" y="5881688"/>
          <p14:tracePt t="74353" x="3290888" y="5857875"/>
          <p14:tracePt t="74370" x="3267075" y="5845175"/>
          <p14:tracePt t="74387" x="3255963" y="5834063"/>
          <p14:tracePt t="74404" x="3243263" y="5834063"/>
          <p14:tracePt t="74421" x="3232150" y="5834063"/>
          <p14:tracePt t="74437" x="3208338" y="5834063"/>
          <p14:tracePt t="74454" x="3184525" y="5834063"/>
          <p14:tracePt t="74471" x="3160713" y="5834063"/>
          <p14:tracePt t="74488" x="3113088" y="5834063"/>
          <p14:tracePt t="74504" x="3076575" y="5845175"/>
          <p14:tracePt t="74521" x="3041650" y="5868988"/>
          <p14:tracePt t="74537" x="3017838" y="5881688"/>
          <p14:tracePt t="74554" x="2982913" y="5905500"/>
          <p14:tracePt t="74571" x="2959100" y="5916613"/>
          <p14:tracePt t="74587" x="2922588" y="5953125"/>
          <p14:tracePt t="74604" x="2887663" y="5976938"/>
          <p14:tracePt t="74621" x="2851150" y="6035675"/>
          <p14:tracePt t="74638" x="2840038" y="6048375"/>
          <p14:tracePt t="74655" x="2816225" y="6072188"/>
          <p14:tracePt t="74671" x="2803525" y="6096000"/>
          <p14:tracePt t="74687" x="2803525" y="6118225"/>
          <p14:tracePt t="74704" x="2792413" y="6130925"/>
          <p14:tracePt t="74719" x="2779713" y="6142038"/>
          <p14:tracePt t="74737" x="2779713" y="6178550"/>
          <p14:tracePt t="74753" x="2779713" y="6189663"/>
          <p14:tracePt t="74770" x="2779713" y="6226175"/>
          <p14:tracePt t="74787" x="2779713" y="6237288"/>
          <p14:tracePt t="74804" x="2779713" y="6249988"/>
          <p14:tracePt t="74820" x="2779713" y="6273800"/>
          <p14:tracePt t="74837" x="2792413" y="6284913"/>
          <p14:tracePt t="74853" x="2803525" y="6308725"/>
          <p14:tracePt t="74870" x="2816225" y="6332538"/>
          <p14:tracePt t="74887" x="2851150" y="6345238"/>
          <p14:tracePt t="74904" x="2887663" y="6356350"/>
          <p14:tracePt t="74920" x="2922588" y="6380163"/>
          <p14:tracePt t="74937" x="2970213" y="6403975"/>
          <p14:tracePt t="74954" x="2994025" y="6403975"/>
          <p14:tracePt t="74970" x="3017838" y="6416675"/>
          <p14:tracePt t="74987" x="3052763" y="6416675"/>
          <p14:tracePt t="75003" x="3076575" y="6416675"/>
          <p14:tracePt t="75020" x="3089275" y="6416675"/>
          <p14:tracePt t="75037" x="3113088" y="6416675"/>
          <p14:tracePt t="75054" x="3136900" y="6416675"/>
          <p14:tracePt t="75071" x="3148013" y="6416675"/>
          <p14:tracePt t="75088" x="3160713" y="6416675"/>
          <p14:tracePt t="75104" x="3184525" y="6416675"/>
          <p14:tracePt t="75121" x="3219450" y="6416675"/>
          <p14:tracePt t="75136" x="3243263" y="6416675"/>
          <p14:tracePt t="75153" x="3255963" y="6403975"/>
          <p14:tracePt t="75170" x="3279775" y="6403975"/>
          <p14:tracePt t="75203" x="3290888" y="6403975"/>
          <p14:tracePt t="75236" x="3303588" y="6392863"/>
          <p14:tracePt t="75246" x="3314700" y="6392863"/>
          <p14:tracePt t="75262" x="3327400" y="6380163"/>
          <p14:tracePt t="75278" x="3338513" y="6380163"/>
          <p14:tracePt t="75293" x="3362325" y="6369050"/>
          <p14:tracePt t="75303" x="3362325" y="6356350"/>
          <p14:tracePt t="75320" x="3375025" y="6356350"/>
          <p14:tracePt t="75336" x="3386138" y="6332538"/>
          <p14:tracePt t="75353" x="3398838" y="6321425"/>
          <p14:tracePt t="75369" x="3433763" y="6284913"/>
          <p14:tracePt t="75386" x="3433763" y="6273800"/>
          <p14:tracePt t="75403" x="3457575" y="6249988"/>
          <p14:tracePt t="75420" x="3468688" y="6226175"/>
          <p14:tracePt t="75437" x="3468688" y="6213475"/>
          <p14:tracePt t="75454" x="3468688" y="6189663"/>
          <p14:tracePt t="75470" x="3468688" y="6178550"/>
          <p14:tracePt t="75486" x="3468688" y="6165850"/>
          <p14:tracePt t="75503" x="3468688" y="6142038"/>
          <p14:tracePt t="75519" x="3468688" y="6130925"/>
          <p14:tracePt t="75536" x="3468688" y="6118225"/>
          <p14:tracePt t="75553" x="3457575" y="6107113"/>
          <p14:tracePt t="75570" x="3444875" y="6096000"/>
          <p14:tracePt t="75586" x="3433763" y="6096000"/>
          <p14:tracePt t="75606" x="3433763" y="6083300"/>
          <p14:tracePt t="75620" x="3421063" y="6083300"/>
          <p14:tracePt t="75636" x="3398838" y="6072188"/>
          <p14:tracePt t="75654" x="3375025" y="6059488"/>
          <p14:tracePt t="75670" x="3362325" y="6059488"/>
          <p14:tracePt t="75686" x="3351213" y="6059488"/>
          <p14:tracePt t="75703" x="3338513" y="6048375"/>
          <p14:tracePt t="75720" x="3327400" y="6048375"/>
          <p14:tracePt t="75736" x="3314700" y="6035675"/>
          <p14:tracePt t="75753" x="3303588" y="6035675"/>
          <p14:tracePt t="75769" x="3279775" y="6035675"/>
          <p14:tracePt t="75787" x="3243263" y="6035675"/>
          <p14:tracePt t="75803" x="3195638" y="6024563"/>
          <p14:tracePt t="75820" x="3171825" y="6011863"/>
          <p14:tracePt t="75836" x="3148013" y="6011863"/>
          <p14:tracePt t="75853" x="3136900" y="6011863"/>
          <p14:tracePt t="75869" x="3124200" y="6011863"/>
          <p14:tracePt t="75886" x="3100388" y="6011863"/>
          <p14:tracePt t="75903" x="3089275" y="6024563"/>
          <p14:tracePt t="75920" x="3052763" y="6035675"/>
          <p14:tracePt t="75937" x="3041650" y="6035675"/>
          <p14:tracePt t="75953" x="3028950" y="6048375"/>
          <p14:tracePt t="75970" x="3017838" y="6059488"/>
          <p14:tracePt t="75987" x="3006725" y="6059488"/>
          <p14:tracePt t="76004" x="3006725" y="6096000"/>
          <p14:tracePt t="76020" x="2994025" y="6096000"/>
          <p14:tracePt t="76036" x="2994025" y="6107113"/>
          <p14:tracePt t="76053" x="2994025" y="6118225"/>
          <p14:tracePt t="76094" x="2994025" y="6130925"/>
          <p14:tracePt t="76184" x="2994025" y="6142038"/>
          <p14:tracePt t="76216" x="2994025" y="6154738"/>
          <p14:tracePt t="76302" x="2994025" y="6165850"/>
          <p14:tracePt t="76313" x="2994025" y="6178550"/>
          <p14:tracePt t="76328" x="2994025" y="6189663"/>
          <p14:tracePt t="76350" x="2994025" y="6202363"/>
          <p14:tracePt t="76366" x="2994025" y="6213475"/>
          <p14:tracePt t="76372" x="3006725" y="6226175"/>
          <p14:tracePt t="76386" x="3017838" y="6237288"/>
          <p14:tracePt t="76403" x="3041650" y="6249988"/>
          <p14:tracePt t="76405" x="3041650" y="6261100"/>
          <p14:tracePt t="76421" x="3052763" y="6273800"/>
          <p14:tracePt t="76435" x="3065463" y="6273800"/>
          <p14:tracePt t="76453" x="3089275" y="6273800"/>
          <p14:tracePt t="76470" x="3113088" y="6284913"/>
          <p14:tracePt t="76486" x="3136900" y="6297613"/>
          <p14:tracePt t="76502" x="3148013" y="6297613"/>
          <p14:tracePt t="76580" x="3148013" y="6308725"/>
          <p14:tracePt t="76603" x="3148013" y="6321425"/>
          <p14:tracePt t="76619" x="3160713" y="6332538"/>
          <p14:tracePt t="76626" x="3160713" y="6345238"/>
          <p14:tracePt t="76638" x="3160713" y="6356350"/>
          <p14:tracePt t="76654" x="3160713" y="6380163"/>
          <p14:tracePt t="76670" x="3160713" y="6392863"/>
          <p14:tracePt t="76687" x="3148013" y="6440488"/>
          <p14:tracePt t="76704" x="3136900" y="6475413"/>
          <p14:tracePt t="76720" x="3113088" y="6510338"/>
          <p14:tracePt t="76737" x="3100388" y="6534150"/>
          <p14:tracePt t="76752" x="3100388" y="6546850"/>
          <p14:tracePt t="76769" x="3076575" y="6570663"/>
          <p14:tracePt t="76786" x="3065463" y="6594475"/>
          <p14:tracePt t="76803" x="3052763" y="6618288"/>
          <p14:tracePt t="76820" x="3006725" y="6665913"/>
          <p14:tracePt t="76836" x="2970213" y="6700838"/>
          <p14:tracePt t="76852" x="2935288" y="6724650"/>
          <p14:tracePt t="76869" x="2898775" y="6761163"/>
          <p14:tracePt t="76886" x="2874963" y="6784975"/>
          <p14:tracePt t="76904" x="2816225" y="6819900"/>
          <p14:tracePt t="76920" x="2792413" y="6843713"/>
          <p14:tracePt t="76936" x="2768600" y="6856413"/>
          <p14:tracePt t="76953" x="2755900" y="6867525"/>
          <p14:tracePt t="76969" x="2732088" y="6878638"/>
          <p14:tracePt t="76986" x="2708275" y="6891338"/>
          <p14:tracePt t="77003" x="2673350" y="6915150"/>
          <p14:tracePt t="77020" x="2601913" y="6962775"/>
          <p14:tracePt t="77036" x="2566988" y="6997700"/>
          <p14:tracePt t="77053" x="2519363" y="7021513"/>
          <p14:tracePt t="77069" x="2459038" y="7045325"/>
          <p14:tracePt t="77086" x="2435225" y="7069138"/>
          <p14:tracePt t="77102" x="2400300" y="7081838"/>
          <p14:tracePt t="77120" x="2352675" y="7092950"/>
          <p14:tracePt t="77136" x="2328863" y="7105650"/>
          <p14:tracePt t="77153" x="2305050" y="7116763"/>
          <p14:tracePt t="77169" x="2281238" y="7116763"/>
          <p14:tracePt t="77187" x="2233613" y="7116763"/>
          <p14:tracePt t="77203" x="2198688" y="7116763"/>
          <p14:tracePt t="77220" x="2151063" y="7116763"/>
          <p14:tracePt t="77236" x="2090738" y="7116763"/>
          <p14:tracePt t="77252" x="2043113" y="7116763"/>
          <p14:tracePt t="77269" x="2008188" y="7116763"/>
          <p14:tracePt t="77286" x="1995488" y="7116763"/>
          <p14:tracePt t="77303" x="1984375" y="7116763"/>
          <p14:tracePt t="77336" x="1971675" y="7116763"/>
          <p14:tracePt t="77353" x="1947863" y="7116763"/>
          <p14:tracePt t="77370" x="1924050" y="7116763"/>
          <p14:tracePt t="77386" x="1900238" y="7116763"/>
          <p14:tracePt t="77403" x="1878013" y="7105650"/>
          <p14:tracePt t="77405" x="1854200" y="7092950"/>
          <p14:tracePt t="77421" x="1841500" y="7092950"/>
          <p14:tracePt t="77450" x="1770063" y="7069138"/>
          <p14:tracePt t="77469" x="1746250" y="7069138"/>
          <p14:tracePt t="77486" x="1735138" y="7058025"/>
          <p14:tracePt t="77503" x="1711325" y="7058025"/>
          <p14:tracePt t="77519" x="1674813" y="7058025"/>
          <p14:tracePt t="77537" x="1663700" y="7045325"/>
          <p14:tracePt t="77553" x="1651000" y="7034213"/>
          <p14:tracePt t="77570" x="1627188" y="7034213"/>
          <p14:tracePt t="77586" x="1616075" y="7034213"/>
          <p14:tracePt t="77603" x="1603375" y="7021513"/>
          <p14:tracePt t="77636" x="1579563" y="7021513"/>
          <p14:tracePt t="77653" x="1555750" y="6997700"/>
          <p14:tracePt t="77670" x="1520825" y="6986588"/>
          <p14:tracePt t="77687" x="1485900" y="6962775"/>
          <p14:tracePt t="77703" x="1473200" y="6950075"/>
          <p14:tracePt t="77720" x="1449388" y="6938963"/>
          <p14:tracePt t="77736" x="1425575" y="6902450"/>
          <p14:tracePt t="77753" x="1401763" y="6878638"/>
          <p14:tracePt t="77770" x="1377950" y="6856413"/>
          <p14:tracePt t="77803" x="1366838" y="6843713"/>
          <p14:tracePt t="77836" x="1366838" y="6832600"/>
          <p14:tracePt t="77945" x="1354138" y="6819900"/>
          <p14:tracePt t="78097" x="1343025" y="6808788"/>
          <p14:tracePt t="78106" x="1330325" y="6808788"/>
          <p14:tracePt t="78126" x="1330325" y="6784975"/>
          <p14:tracePt t="78132" x="1319213" y="6784975"/>
          <p14:tracePt t="78229" x="1319213" y="6772275"/>
          <p14:tracePt t="78245" x="1306513" y="6772275"/>
          <p14:tracePt t="78252" x="1306513" y="6761163"/>
          <p14:tracePt t="78268" x="1306513" y="6748463"/>
          <p14:tracePt t="78275" x="1306513" y="6737350"/>
          <p14:tracePt t="78291" x="1306513" y="6724650"/>
          <p14:tracePt t="78303" x="1306513" y="6713538"/>
          <p14:tracePt t="78319" x="1306513" y="6689725"/>
          <p14:tracePt t="78336" x="1306513" y="6677025"/>
          <p14:tracePt t="78352" x="1306513" y="6665913"/>
          <p14:tracePt t="78369" x="1306513" y="6653213"/>
          <p14:tracePt t="78450" x="1319213" y="6653213"/>
          <p14:tracePt t="78548" x="1319213" y="6642100"/>
          <p14:tracePt t="78565" x="1330325" y="6642100"/>
          <p14:tracePt t="78573" x="1343025" y="6629400"/>
          <p14:tracePt t="78609" x="1354138" y="6618288"/>
          <p14:tracePt t="78766" x="1366838" y="6618288"/>
          <p14:tracePt t="78786" x="1377950" y="6618288"/>
          <p14:tracePt t="78794" x="1401763" y="6618288"/>
          <p14:tracePt t="78804" x="1414463" y="6618288"/>
          <p14:tracePt t="78823" x="1485900" y="6618288"/>
          <p14:tracePt t="78838" x="1520825" y="6629400"/>
          <p14:tracePt t="78852" x="1544638" y="6629400"/>
          <p14:tracePt t="78869" x="1592263" y="6629400"/>
          <p14:tracePt t="78885" x="1674813" y="6629400"/>
          <p14:tracePt t="78902" x="1735138" y="6629400"/>
          <p14:tracePt t="78919" x="1793875" y="6629400"/>
          <p14:tracePt t="78936" x="1865313" y="6629400"/>
          <p14:tracePt t="78953" x="1924050" y="6629400"/>
          <p14:tracePt t="78969" x="2055813" y="6629400"/>
          <p14:tracePt t="78986" x="2151063" y="6629400"/>
          <p14:tracePt t="79002" x="2222500" y="6629400"/>
          <p14:tracePt t="79019" x="2268538" y="6629400"/>
          <p14:tracePt t="79035" x="2305050" y="6629400"/>
          <p14:tracePt t="79052" x="2339975" y="6629400"/>
          <p14:tracePt t="79068" x="2363788" y="6629400"/>
          <p14:tracePt t="79086" x="2411413" y="6629400"/>
          <p14:tracePt t="79102" x="2447925" y="6629400"/>
          <p14:tracePt t="79118" x="2495550" y="6629400"/>
          <p14:tracePt t="79135" x="2590800" y="6629400"/>
          <p14:tracePt t="79153" x="2720975" y="6629400"/>
          <p14:tracePt t="79169" x="2816225" y="6642100"/>
          <p14:tracePt t="79186" x="2887663" y="6642100"/>
          <p14:tracePt t="79202" x="2935288" y="6642100"/>
          <p14:tracePt t="79219" x="2970213" y="6642100"/>
          <p14:tracePt t="79236" x="2994025" y="6642100"/>
          <p14:tracePt t="79252" x="3052763" y="6642100"/>
          <p14:tracePt t="79269" x="3113088" y="6653213"/>
          <p14:tracePt t="79286" x="3184525" y="6665913"/>
          <p14:tracePt t="79302" x="3255963" y="6677025"/>
          <p14:tracePt t="79319" x="3338513" y="6689725"/>
          <p14:tracePt t="79336" x="3375025" y="6700838"/>
          <p14:tracePt t="79352" x="3409950" y="6700838"/>
          <p14:tracePt t="79369" x="3433763" y="6700838"/>
          <p14:tracePt t="79386" x="3468688" y="6700838"/>
          <p14:tracePt t="79402" x="3516313" y="6700838"/>
          <p14:tracePt t="79405" x="3540125" y="6700838"/>
          <p14:tracePt t="79419" x="3600450" y="6700838"/>
          <p14:tracePt t="79436" x="3671888" y="6700838"/>
          <p14:tracePt t="79452" x="3767138" y="6689725"/>
          <p14:tracePt t="79469" x="3802063" y="6689725"/>
          <p14:tracePt t="79485" x="3825875" y="6689725"/>
          <p14:tracePt t="79518" x="3836988" y="6689725"/>
          <p14:tracePt t="79535" x="3836988" y="6677025"/>
          <p14:tracePt t="79583" x="3849688" y="6665913"/>
          <p14:tracePt t="79614" x="3860800" y="6665913"/>
          <p14:tracePt t="79623" x="3873500" y="6665913"/>
          <p14:tracePt t="79636" x="3884613" y="6665913"/>
          <p14:tracePt t="79954" x="3897313" y="6665913"/>
          <p14:tracePt t="79971" x="3921125" y="6665913"/>
          <p14:tracePt t="79978" x="3944938" y="6665913"/>
          <p14:tracePt t="79987" x="3956050" y="6665913"/>
          <p14:tracePt t="80003" x="3992563" y="6665913"/>
          <p14:tracePt t="80019" x="4016375" y="6665913"/>
          <p14:tracePt t="80035" x="4064000" y="6665913"/>
          <p14:tracePt t="80052" x="4135438" y="6665913"/>
          <p14:tracePt t="80069" x="4170363" y="6665913"/>
          <p14:tracePt t="80085" x="4205288" y="6665913"/>
          <p14:tracePt t="80102" x="4241800" y="6653213"/>
          <p14:tracePt t="80119" x="4265613" y="6653213"/>
          <p14:tracePt t="80136" x="4276725" y="6653213"/>
          <p14:tracePt t="80152" x="4313238" y="6642100"/>
          <p14:tracePt t="80169" x="4348163" y="6642100"/>
          <p14:tracePt t="80186" x="4371975" y="6629400"/>
          <p14:tracePt t="80202" x="4419600" y="6629400"/>
          <p14:tracePt t="80219" x="4456113" y="6629400"/>
          <p14:tracePt t="80235" x="4479925" y="6629400"/>
          <p14:tracePt t="80252" x="4514850" y="6629400"/>
          <p14:tracePt t="80269" x="4538663" y="6629400"/>
          <p14:tracePt t="80285" x="4573588" y="6629400"/>
          <p14:tracePt t="80302" x="4597400" y="6629400"/>
          <p14:tracePt t="80319" x="4657725" y="6629400"/>
          <p14:tracePt t="80335" x="4729163" y="6618288"/>
          <p14:tracePt t="80352" x="4764088" y="6605588"/>
          <p14:tracePt t="80368" x="4800600" y="6605588"/>
          <p14:tracePt t="80385" x="4859338" y="6594475"/>
          <p14:tracePt t="80401" x="4918075" y="6594475"/>
          <p14:tracePt t="80419" x="4965700" y="6594475"/>
          <p14:tracePt t="80421" x="4978400" y="6594475"/>
          <p14:tracePt t="80436" x="5013325" y="6594475"/>
          <p14:tracePt t="80452" x="5049838" y="6581775"/>
          <p14:tracePt t="80469" x="5073650" y="6581775"/>
          <p14:tracePt t="80486" x="5108575" y="6570663"/>
          <p14:tracePt t="80502" x="5132388" y="6570663"/>
          <p14:tracePt t="80519" x="5145088" y="6570663"/>
          <p14:tracePt t="80535" x="5156200" y="6570663"/>
          <p14:tracePt t="80569" x="5180013" y="6570663"/>
          <p14:tracePt t="80585" x="5192713" y="6570663"/>
          <p14:tracePt t="80602" x="5227638" y="6570663"/>
          <p14:tracePt t="80619" x="5264150" y="6570663"/>
          <p14:tracePt t="80636" x="5322888" y="6594475"/>
          <p14:tracePt t="80653" x="5346700" y="6605588"/>
          <p14:tracePt t="80669" x="5381625" y="6605588"/>
          <p14:tracePt t="80686" x="5405438" y="6618288"/>
          <p14:tracePt t="80702" x="5429250" y="6618288"/>
          <p14:tracePt t="80719" x="5453063" y="6618288"/>
          <p14:tracePt t="80951" x="5441950" y="6618288"/>
          <p14:tracePt t="81001" x="5429250" y="6618288"/>
          <p14:tracePt t="81046" x="5418138" y="6618288"/>
          <p14:tracePt t="81066" x="5394325" y="6618288"/>
          <p14:tracePt t="81080" x="5381625" y="6618288"/>
          <p14:tracePt t="81089" x="5370513" y="6605588"/>
          <p14:tracePt t="81102" x="5334000" y="6605588"/>
          <p14:tracePt t="81119" x="5310188" y="6594475"/>
          <p14:tracePt t="81135" x="5275263" y="6581775"/>
          <p14:tracePt t="81153" x="5240338" y="6581775"/>
          <p14:tracePt t="81169" x="5203825" y="6570663"/>
          <p14:tracePt t="81186" x="5156200" y="6557963"/>
          <p14:tracePt t="81203" x="5121275" y="6546850"/>
          <p14:tracePt t="81219" x="5097463" y="6534150"/>
          <p14:tracePt t="81235" x="5073650" y="6534150"/>
          <p14:tracePt t="81252" x="5060950" y="6523038"/>
          <p14:tracePt t="81269" x="5037138" y="6510338"/>
          <p14:tracePt t="81285" x="5026025" y="6499225"/>
          <p14:tracePt t="81319" x="5026025" y="6488113"/>
          <p14:tracePt t="81667" x="5013325" y="6488113"/>
          <p14:tracePt t="81691" x="5002213" y="6488113"/>
          <p14:tracePt t="81700" x="4989513" y="6488113"/>
          <p14:tracePt t="81707" x="4965700" y="6488113"/>
          <p14:tracePt t="81719" x="4941888" y="6475413"/>
          <p14:tracePt t="81735" x="4895850" y="6451600"/>
          <p14:tracePt t="81752" x="4835525" y="6427788"/>
          <p14:tracePt t="81769" x="4776788" y="6416675"/>
          <p14:tracePt t="81785" x="4716463" y="6403975"/>
          <p14:tracePt t="81803" x="4668838" y="6380163"/>
          <p14:tracePt t="81820" x="4633913" y="6380163"/>
          <p14:tracePt t="81838" x="4586288" y="6369050"/>
          <p14:tracePt t="81854" x="4562475" y="6356350"/>
          <p14:tracePt t="81870" x="4527550" y="6356350"/>
          <p14:tracePt t="81888" x="4503738" y="6356350"/>
          <p14:tracePt t="81904" x="4443413" y="6356350"/>
          <p14:tracePt t="81921" x="4384675" y="6356350"/>
          <p14:tracePt t="81937" x="4313238" y="6356350"/>
          <p14:tracePt t="81954" x="4276725" y="6356350"/>
          <p14:tracePt t="81971" x="4181475" y="6356350"/>
          <p14:tracePt t="81987" x="4122738" y="6369050"/>
          <p14:tracePt t="82004" x="4087813" y="6380163"/>
          <p14:tracePt t="82020" x="4051300" y="6392863"/>
          <p14:tracePt t="82037" x="4016375" y="6403975"/>
          <p14:tracePt t="82053" x="3992563" y="6416675"/>
          <p14:tracePt t="82069" x="3944938" y="6427788"/>
          <p14:tracePt t="82086" x="3849688" y="6427788"/>
          <p14:tracePt t="82102" x="3778250" y="6440488"/>
          <p14:tracePt t="82119" x="3695700" y="6451600"/>
          <p14:tracePt t="82136" x="3587750" y="6451600"/>
          <p14:tracePt t="82153" x="3540125" y="6475413"/>
          <p14:tracePt t="82170" x="3505200" y="6488113"/>
          <p14:tracePt t="82186" x="3492500" y="6488113"/>
          <p14:tracePt t="82273" x="3492500" y="6464300"/>
          <p14:tracePt t="82280" x="3492500" y="6440488"/>
          <p14:tracePt t="82288" x="3468688" y="6427788"/>
          <p14:tracePt t="82303" x="3457575" y="6392863"/>
          <p14:tracePt t="82320" x="3444875" y="6345238"/>
          <p14:tracePt t="82336" x="3444875" y="6308725"/>
          <p14:tracePt t="82352" x="3444875" y="6273800"/>
          <p14:tracePt t="82368" x="3468688" y="6226175"/>
          <p14:tracePt t="82385" x="3481388" y="6178550"/>
          <p14:tracePt t="82402" x="3481388" y="6165850"/>
          <p14:tracePt t="82611" x="3492500" y="6165850"/>
          <p14:tracePt t="82624" x="3505200" y="6165850"/>
          <p14:tracePt t="82632" x="3505200" y="6154738"/>
          <p14:tracePt t="82640" x="3516313" y="6154738"/>
          <p14:tracePt t="82657" x="3540125" y="6142038"/>
          <p14:tracePt t="82670" x="3563938" y="6130925"/>
          <p14:tracePt t="82685" x="3600450" y="6130925"/>
          <p14:tracePt t="82701" x="3659188" y="6118225"/>
          <p14:tracePt t="82718" x="3767138" y="6107113"/>
          <p14:tracePt t="82735" x="3897313" y="6107113"/>
          <p14:tracePt t="82752" x="4003675" y="6107113"/>
          <p14:tracePt t="82768" x="4075113" y="6107113"/>
          <p14:tracePt t="82785" x="4146550" y="6107113"/>
          <p14:tracePt t="82801" x="4205288" y="6107113"/>
          <p14:tracePt t="82819" x="4229100" y="6107113"/>
          <p14:tracePt t="82836" x="4276725" y="6107113"/>
          <p14:tracePt t="82852" x="4300538" y="6107113"/>
          <p14:tracePt t="82869" x="4360863" y="6107113"/>
          <p14:tracePt t="82887" x="4419600" y="6107113"/>
          <p14:tracePt t="82903" x="4456113" y="6107113"/>
          <p14:tracePt t="82920" x="4479925" y="6107113"/>
          <p14:tracePt t="82987" x="4467225" y="6107113"/>
          <p14:tracePt t="83010" x="4456113" y="6107113"/>
          <p14:tracePt t="83027" x="4443413" y="6107113"/>
          <p14:tracePt t="83041" x="4432300" y="6118225"/>
          <p14:tracePt t="83049" x="4419600" y="6118225"/>
          <p14:tracePt t="83065" x="4408488" y="6130925"/>
          <p14:tracePt t="83085" x="4395788" y="6130925"/>
          <p14:tracePt t="83103" x="4384675" y="6130925"/>
          <p14:tracePt t="83115" x="4371975" y="6130925"/>
          <p14:tracePt t="83123" x="4360863" y="6130925"/>
          <p14:tracePt t="83140" x="4337050" y="6130925"/>
          <p14:tracePt t="83152" x="4324350" y="6118225"/>
          <p14:tracePt t="83170" x="4289425" y="6096000"/>
          <p14:tracePt t="83186" x="4265613" y="6072188"/>
          <p14:tracePt t="83202" x="4229100" y="6048375"/>
          <p14:tracePt t="83219" x="4194175" y="6011863"/>
          <p14:tracePt t="83235" x="4157663" y="5988050"/>
          <p14:tracePt t="83252" x="4135438" y="5953125"/>
          <p14:tracePt t="83268" x="4111625" y="5940425"/>
          <p14:tracePt t="83285" x="4040188" y="5905500"/>
          <p14:tracePt t="83302" x="4003675" y="5905500"/>
          <p14:tracePt t="83318" x="3979863" y="5905500"/>
          <p14:tracePt t="83335" x="3944938" y="5905500"/>
          <p14:tracePt t="83351" x="3921125" y="5905500"/>
          <p14:tracePt t="83368" x="3884613" y="5905500"/>
          <p14:tracePt t="83384" x="3849688" y="5929313"/>
          <p14:tracePt t="83401" x="3789363" y="5953125"/>
          <p14:tracePt t="83404" x="3778250" y="5964238"/>
          <p14:tracePt t="83418" x="3730625" y="6000750"/>
          <p14:tracePt t="83435" x="3695700" y="6024563"/>
          <p14:tracePt t="83451" x="3659188" y="6048375"/>
          <p14:tracePt t="83468" x="3635375" y="6048375"/>
          <p14:tracePt t="83485" x="3624263" y="6072188"/>
          <p14:tracePt t="83501" x="3587750" y="6083300"/>
          <p14:tracePt t="83518" x="3563938" y="6107113"/>
          <p14:tracePt t="83534" x="3552825" y="6118225"/>
          <p14:tracePt t="83552" x="3529013" y="6142038"/>
          <p14:tracePt t="83568" x="3505200" y="6165850"/>
          <p14:tracePt t="83585" x="3481388" y="6189663"/>
          <p14:tracePt t="83602" x="3444875" y="6213475"/>
          <p14:tracePt t="83619" x="3409950" y="6249988"/>
          <p14:tracePt t="83635" x="3386138" y="6284913"/>
          <p14:tracePt t="83654" x="3375025" y="6308725"/>
          <p14:tracePt t="83669" x="3351213" y="6345238"/>
          <p14:tracePt t="83685" x="3327400" y="6369050"/>
          <p14:tracePt t="83702" x="3314700" y="6403975"/>
          <p14:tracePt t="83719" x="3290888" y="6416675"/>
          <p14:tracePt t="83735" x="3279775" y="6451600"/>
          <p14:tracePt t="83751" x="3279775" y="6464300"/>
          <p14:tracePt t="83769" x="3279775" y="6499225"/>
          <p14:tracePt t="83785" x="3267075" y="6510338"/>
          <p14:tracePt t="83802" x="3267075" y="6534150"/>
          <p14:tracePt t="83819" x="3267075" y="6570663"/>
          <p14:tracePt t="83836" x="3303588" y="6618288"/>
          <p14:tracePt t="83852" x="3314700" y="6653213"/>
          <p14:tracePt t="83869" x="3314700" y="6677025"/>
          <p14:tracePt t="83885" x="3314700" y="6700838"/>
          <p14:tracePt t="83919" x="3314700" y="6713538"/>
          <p14:tracePt t="83948" x="3314700" y="6724650"/>
          <p14:tracePt t="83998" x="3314700" y="6737350"/>
          <p14:tracePt t="84023" x="3314700" y="6748463"/>
          <p14:tracePt t="84041" x="3303588" y="6761163"/>
          <p14:tracePt t="84069" x="3303588" y="6772275"/>
          <p14:tracePt t="84298" x="3290888" y="6784975"/>
          <p14:tracePt t="84309" x="3279775" y="6784975"/>
          <p14:tracePt t="84316" x="3279775" y="6796088"/>
          <p14:tracePt t="84334" x="3267075" y="6796088"/>
          <p14:tracePt t="84351" x="3255963" y="6796088"/>
          <p14:tracePt t="84367" x="3243263" y="6796088"/>
          <p14:tracePt t="84384" x="3208338" y="6796088"/>
          <p14:tracePt t="84401" x="3171825" y="6796088"/>
          <p14:tracePt t="84417" x="3136900" y="6796088"/>
          <p14:tracePt t="84435" x="3124200" y="6796088"/>
          <p14:tracePt t="84474" x="3113088" y="6796088"/>
          <p14:tracePt t="84494" x="3100388" y="6796088"/>
          <p14:tracePt t="84502" x="3089275" y="6796088"/>
          <p14:tracePt t="84509" x="3076575" y="6796088"/>
          <p14:tracePt t="84519" x="3065463" y="6796088"/>
          <p14:tracePt t="84535" x="3028950" y="6796088"/>
          <p14:tracePt t="84550" x="2994025" y="6796088"/>
          <p14:tracePt t="84567" x="2982913" y="6796088"/>
          <p14:tracePt t="84584" x="2970213" y="6796088"/>
          <p14:tracePt t="84600" x="2946400" y="6796088"/>
          <p14:tracePt t="84617" x="2922588" y="6796088"/>
          <p14:tracePt t="84634" x="2887663" y="6796088"/>
          <p14:tracePt t="84651" x="2863850" y="6796088"/>
          <p14:tracePt t="84669" x="2816225" y="6796088"/>
          <p14:tracePt t="84685" x="2779713" y="6784975"/>
          <p14:tracePt t="84701" x="2755900" y="6784975"/>
          <p14:tracePt t="84718" x="2732088" y="6784975"/>
          <p14:tracePt t="84734" x="2720975" y="6784975"/>
          <p14:tracePt t="84751" x="2708275" y="6784975"/>
          <p14:tracePt t="84768" x="2673350" y="6784975"/>
          <p14:tracePt t="84785" x="2649538" y="6784975"/>
          <p14:tracePt t="84801" x="2601913" y="6784975"/>
          <p14:tracePt t="84818" x="2554288" y="6772275"/>
          <p14:tracePt t="84835" x="2495550" y="6748463"/>
          <p14:tracePt t="84852" x="2447925" y="6737350"/>
          <p14:tracePt t="84868" x="2411413" y="6724650"/>
          <p14:tracePt t="84885" x="2376488" y="6724650"/>
          <p14:tracePt t="84902" x="2328863" y="6724650"/>
          <p14:tracePt t="84918" x="2292350" y="6713538"/>
          <p14:tracePt t="84921" x="2281238" y="6713538"/>
          <p14:tracePt t="84936" x="2257425" y="6700838"/>
          <p14:tracePt t="84968" x="2246313" y="6700838"/>
          <p14:tracePt t="85098" x="2246313" y="6689725"/>
          <p14:tracePt t="85106" x="2257425" y="6689725"/>
          <p14:tracePt t="85119" x="2281238" y="6677025"/>
          <p14:tracePt t="85135" x="2305050" y="6665913"/>
          <p14:tracePt t="85151" x="2316163" y="6653213"/>
          <p14:tracePt t="85168" x="2352675" y="6629400"/>
          <p14:tracePt t="85185" x="2387600" y="6618288"/>
          <p14:tracePt t="85202" x="2411413" y="6618288"/>
          <p14:tracePt t="85218" x="2435225" y="6618288"/>
          <p14:tracePt t="85235" x="2482850" y="6618288"/>
          <p14:tracePt t="85252" x="2519363" y="6618288"/>
          <p14:tracePt t="85268" x="2543175" y="6605588"/>
          <p14:tracePt t="85285" x="2578100" y="6594475"/>
          <p14:tracePt t="85302" x="2601913" y="6594475"/>
          <p14:tracePt t="85318" x="2638425" y="6594475"/>
          <p14:tracePt t="85335" x="2673350" y="6594475"/>
          <p14:tracePt t="85351" x="2732088" y="6594475"/>
          <p14:tracePt t="85368" x="2803525" y="6594475"/>
          <p14:tracePt t="85384" x="2851150" y="6594475"/>
          <p14:tracePt t="85401" x="2922588" y="6594475"/>
          <p14:tracePt t="85418" x="2959100" y="6594475"/>
          <p14:tracePt t="85436" x="3028950" y="6594475"/>
          <p14:tracePt t="85453" x="3052763" y="6594475"/>
          <p14:tracePt t="85468" x="3065463" y="6594475"/>
          <p14:tracePt t="85568" x="3052763" y="6594475"/>
          <p14:tracePt t="85584" x="3041650" y="6594475"/>
          <p14:tracePt t="85591" x="3028950" y="6594475"/>
          <p14:tracePt t="85601" x="3006725" y="6581775"/>
          <p14:tracePt t="85617" x="2970213" y="6546850"/>
          <p14:tracePt t="85634" x="2946400" y="6523038"/>
          <p14:tracePt t="85650" x="2935288" y="6499225"/>
          <p14:tracePt t="85667" x="2935288" y="6464300"/>
          <p14:tracePt t="85684" x="2959100" y="6440488"/>
          <p14:tracePt t="85701" x="2970213" y="6427788"/>
          <p14:tracePt t="85717" x="2982913" y="6416675"/>
          <p14:tracePt t="85763" x="2970213" y="6416675"/>
          <p14:tracePt t="85781" x="2959100" y="6416675"/>
          <p14:tracePt t="85796" x="2946400" y="6416675"/>
          <p14:tracePt t="85804" x="2935288" y="6416675"/>
          <p14:tracePt t="85819" x="2922588" y="6427788"/>
          <p14:tracePt t="85837" x="2898775" y="6440488"/>
          <p14:tracePt t="85851" x="2887663" y="6464300"/>
          <p14:tracePt t="85867" x="2840038" y="6488113"/>
          <p14:tracePt t="85883" x="2792413" y="6510338"/>
          <p14:tracePt t="85900" x="2684463" y="6534150"/>
          <p14:tracePt t="85918" x="2590800" y="6557963"/>
          <p14:tracePt t="85934" x="2495550" y="6581775"/>
          <p14:tracePt t="85951" x="2424113" y="6594475"/>
          <p14:tracePt t="85967" x="2400300" y="6605588"/>
          <p14:tracePt t="85984" x="2352675" y="6618288"/>
          <p14:tracePt t="86002" x="2305050" y="6618288"/>
          <p14:tracePt t="86017" x="2292350" y="6618288"/>
          <p14:tracePt t="86034" x="2246313" y="6629400"/>
          <p14:tracePt t="86051" x="2209800" y="6629400"/>
          <p14:tracePt t="86067" x="2174875" y="6629400"/>
          <p14:tracePt t="86084" x="2127250" y="6629400"/>
          <p14:tracePt t="86101" x="2055813" y="6618288"/>
          <p14:tracePt t="86118" x="1936750" y="6605588"/>
          <p14:tracePt t="86134" x="1889125" y="6594475"/>
          <p14:tracePt t="86151" x="1854200" y="6594475"/>
          <p14:tracePt t="86167" x="1841500" y="6594475"/>
          <p14:tracePt t="86226" x="1841500" y="6581775"/>
          <p14:tracePt t="86234" x="1865313" y="6570663"/>
          <p14:tracePt t="86240" x="1878013" y="6570663"/>
          <p14:tracePt t="86253" x="1889125" y="6557963"/>
          <p14:tracePt t="86269" x="1900238" y="6546850"/>
          <p14:tracePt t="86287" x="1947863" y="6534150"/>
          <p14:tracePt t="86303" x="1984375" y="6534150"/>
          <p14:tracePt t="86320" x="2043113" y="6534150"/>
          <p14:tracePt t="86336" x="2162175" y="6534150"/>
          <p14:tracePt t="86353" x="2292350" y="6546850"/>
          <p14:tracePt t="86370" x="2506663" y="6581775"/>
          <p14:tracePt t="86386" x="2649538" y="6594475"/>
          <p14:tracePt t="86404" x="2792413" y="6605588"/>
          <p14:tracePt t="86419" x="2970213" y="6618288"/>
          <p14:tracePt t="86434" x="3113088" y="6642100"/>
          <p14:tracePt t="86452" x="3243263" y="6653213"/>
          <p14:tracePt t="86468" x="3375025" y="6665913"/>
          <p14:tracePt t="86484" x="3505200" y="6677025"/>
          <p14:tracePt t="86501" x="3600450" y="6677025"/>
          <p14:tracePt t="86518" x="3730625" y="6677025"/>
          <p14:tracePt t="86534" x="3849688" y="6677025"/>
          <p14:tracePt t="86550" x="3968750" y="6653213"/>
          <p14:tracePt t="86567" x="4087813" y="6629400"/>
          <p14:tracePt t="86584" x="4205288" y="6605588"/>
          <p14:tracePt t="86601" x="4265613" y="6605588"/>
          <p14:tracePt t="86618" x="4324350" y="6594475"/>
          <p14:tracePt t="86634" x="4360863" y="6594475"/>
          <p14:tracePt t="86650" x="4395788" y="6581775"/>
          <p14:tracePt t="86667" x="4432300" y="6581775"/>
          <p14:tracePt t="86683" x="4479925" y="6557963"/>
          <p14:tracePt t="86700" x="4514850" y="6546850"/>
          <p14:tracePt t="86718" x="4573588" y="6523038"/>
          <p14:tracePt t="86734" x="4645025" y="6510338"/>
          <p14:tracePt t="86750" x="4705350" y="6488113"/>
          <p14:tracePt t="86769" x="4729163" y="6488113"/>
          <p14:tracePt t="86905" x="4740275" y="6488113"/>
          <p14:tracePt t="86911" x="4740275" y="6475413"/>
          <p14:tracePt t="86934" x="4752975" y="6475413"/>
          <p14:tracePt t="86941" x="4764088" y="6475413"/>
          <p14:tracePt t="86952" x="4787900" y="6475413"/>
          <p14:tracePt t="86969" x="4824413" y="6475413"/>
          <p14:tracePt t="86986" x="4883150" y="6488113"/>
          <p14:tracePt t="87002" x="4954588" y="6510338"/>
          <p14:tracePt t="87019" x="4989513" y="6523038"/>
          <p14:tracePt t="87035" x="5002213" y="6523038"/>
          <p14:tracePt t="87082" x="5013325" y="6523038"/>
          <p14:tracePt t="87110" x="5026025" y="6523038"/>
          <p14:tracePt t="87128" x="5037138" y="6523038"/>
          <p14:tracePt t="87136" x="5060950" y="6523038"/>
          <p14:tracePt t="87143" x="5073650" y="6523038"/>
          <p14:tracePt t="87159" x="5084763" y="6523038"/>
          <p14:tracePt t="87170" x="5097463" y="6523038"/>
          <p14:tracePt t="87186" x="5108575" y="6523038"/>
          <p14:tracePt t="87203" x="5121275" y="6523038"/>
          <p14:tracePt t="87292" x="5121275" y="6534150"/>
          <p14:tracePt t="87374" x="5108575" y="6534150"/>
          <p14:tracePt t="87475" x="5108575" y="6546850"/>
          <p14:tracePt t="88868" x="5121275" y="6510338"/>
          <p14:tracePt t="88876" x="5145088" y="6488113"/>
          <p14:tracePt t="88885" x="5145088" y="6475413"/>
          <p14:tracePt t="88900" x="5168900" y="6440488"/>
          <p14:tracePt t="88917" x="5203825" y="6403975"/>
          <p14:tracePt t="88934" x="5227638" y="6369050"/>
          <p14:tracePt t="88950" x="5264150" y="6345238"/>
          <p14:tracePt t="88967" x="5299075" y="6308725"/>
          <p14:tracePt t="88984" x="5346700" y="6249988"/>
          <p14:tracePt t="89000" x="5370513" y="6226175"/>
          <p14:tracePt t="89017" x="5370513" y="6213475"/>
          <p14:tracePt t="89033" x="5370513" y="6189663"/>
          <p14:tracePt t="89050" x="5370513" y="6165850"/>
          <p14:tracePt t="89067" x="5370513" y="6154738"/>
          <p14:tracePt t="89083" x="5370513" y="6142038"/>
          <p14:tracePt t="89100" x="5357813" y="6118225"/>
          <p14:tracePt t="89117" x="5346700" y="6107113"/>
          <p14:tracePt t="89133" x="5334000" y="6096000"/>
          <p14:tracePt t="89167" x="5334000" y="6059488"/>
          <p14:tracePt t="89183" x="5322888" y="6035675"/>
          <p14:tracePt t="89200" x="5299075" y="6000750"/>
          <p14:tracePt t="89217" x="5275263" y="5953125"/>
          <p14:tracePt t="89233" x="5264150" y="5916613"/>
          <p14:tracePt t="89250" x="5227638" y="5892800"/>
          <p14:tracePt t="89267" x="5216525" y="5868988"/>
          <p14:tracePt t="89283" x="5203825" y="5857875"/>
          <p14:tracePt t="89300" x="5192713" y="5845175"/>
          <p14:tracePt t="89317" x="5180013" y="5834063"/>
          <p14:tracePt t="89333" x="5145088" y="5797550"/>
          <p14:tracePt t="89350" x="5121275" y="5773738"/>
          <p14:tracePt t="89367" x="5097463" y="5749925"/>
          <p14:tracePt t="89383" x="5084763" y="5738813"/>
          <p14:tracePt t="89399" x="5073650" y="5727700"/>
          <p14:tracePt t="89416" x="5060950" y="5715000"/>
          <p14:tracePt t="89419" x="5049838" y="5715000"/>
          <p14:tracePt t="89434" x="5026025" y="5703888"/>
          <p14:tracePt t="89450" x="5002213" y="5691188"/>
          <p14:tracePt t="89467" x="4978400" y="5691188"/>
          <p14:tracePt t="89483" x="4941888" y="5680075"/>
          <p14:tracePt t="89500" x="4918075" y="5680075"/>
          <p14:tracePt t="89517" x="4883150" y="5680075"/>
          <p14:tracePt t="89534" x="4824413" y="5680075"/>
          <p14:tracePt t="89551" x="4752975" y="5667375"/>
          <p14:tracePt t="89567" x="4681538" y="5656263"/>
          <p14:tracePt t="89583" x="4597400" y="5643563"/>
          <p14:tracePt t="89600" x="4562475" y="5632450"/>
          <p14:tracePt t="89616" x="4514850" y="5632450"/>
          <p14:tracePt t="89633" x="4491038" y="5632450"/>
          <p14:tracePt t="89650" x="4443413" y="5632450"/>
          <p14:tracePt t="89667" x="4408488" y="5632450"/>
          <p14:tracePt t="89683" x="4384675" y="5632450"/>
          <p14:tracePt t="89700" x="4348163" y="5632450"/>
          <p14:tracePt t="89717" x="4289425" y="5632450"/>
          <p14:tracePt t="89734" x="4217988" y="5632450"/>
          <p14:tracePt t="89751" x="4111625" y="5643563"/>
          <p14:tracePt t="89767" x="4016375" y="5656263"/>
          <p14:tracePt t="89784" x="3908425" y="5656263"/>
          <p14:tracePt t="89800" x="3884613" y="5656263"/>
          <p14:tracePt t="89817" x="3860800" y="5656263"/>
          <p14:tracePt t="89833" x="3849688" y="5667375"/>
          <p14:tracePt t="89850" x="3836988" y="5667375"/>
          <p14:tracePt t="89866" x="3813175" y="5667375"/>
          <p14:tracePt t="89882" x="3778250" y="5667375"/>
          <p14:tracePt t="89899" x="3754438" y="5667375"/>
          <p14:tracePt t="89916" x="3719513" y="5667375"/>
          <p14:tracePt t="89918" x="3695700" y="5667375"/>
          <p14:tracePt t="89933" x="3671888" y="5667375"/>
          <p14:tracePt t="89950" x="3611563" y="5667375"/>
          <p14:tracePt t="89967" x="3576638" y="5680075"/>
          <p14:tracePt t="89986" x="3552825" y="5680075"/>
          <p14:tracePt t="90003" x="3516313" y="5691188"/>
          <p14:tracePt t="90019" x="3468688" y="5715000"/>
          <p14:tracePt t="90035" x="3421063" y="5738813"/>
          <p14:tracePt t="90051" x="3351213" y="5762625"/>
          <p14:tracePt t="90068" x="3303588" y="5786438"/>
          <p14:tracePt t="90085" x="3255963" y="5797550"/>
          <p14:tracePt t="90101" x="3208338" y="5821363"/>
          <p14:tracePt t="90118" x="3171825" y="5845175"/>
          <p14:tracePt t="90134" x="3148013" y="5857875"/>
          <p14:tracePt t="90151" x="3100388" y="5868988"/>
          <p14:tracePt t="90169" x="3076575" y="5892800"/>
          <p14:tracePt t="90186" x="3041650" y="5905500"/>
          <p14:tracePt t="90203" x="3006725" y="5916613"/>
          <p14:tracePt t="90219" x="2982913" y="5940425"/>
          <p14:tracePt t="90237" x="2922588" y="5964238"/>
          <p14:tracePt t="90253" x="2874963" y="5976938"/>
          <p14:tracePt t="90268" x="2840038" y="6000750"/>
          <p14:tracePt t="90286" x="2803525" y="6024563"/>
          <p14:tracePt t="90302" x="2779713" y="6059488"/>
          <p14:tracePt t="90318" x="2744788" y="6083300"/>
          <p14:tracePt t="90336" x="2708275" y="6118225"/>
          <p14:tracePt t="90352" x="2673350" y="6154738"/>
          <p14:tracePt t="90369" x="2638425" y="6189663"/>
          <p14:tracePt t="90384" x="2614613" y="6226175"/>
          <p14:tracePt t="90400" x="2590800" y="6261100"/>
          <p14:tracePt t="90416" x="2590800" y="6297613"/>
          <p14:tracePt t="90433" x="2578100" y="6321425"/>
          <p14:tracePt t="90451" x="2578100" y="6356350"/>
          <p14:tracePt t="90467" x="2578100" y="6392863"/>
          <p14:tracePt t="90484" x="2590800" y="6440488"/>
          <p14:tracePt t="90500" x="2614613" y="6464300"/>
          <p14:tracePt t="90518" x="2638425" y="6488113"/>
          <p14:tracePt t="90534" x="2660650" y="6499225"/>
          <p14:tracePt t="90551" x="2697163" y="6510338"/>
          <p14:tracePt t="90568" x="2732088" y="6523038"/>
          <p14:tracePt t="90584" x="2755900" y="6523038"/>
          <p14:tracePt t="90601" x="2874963" y="6534150"/>
          <p14:tracePt t="90618" x="2982913" y="6546850"/>
          <p14:tracePt t="90634" x="3113088" y="6570663"/>
          <p14:tracePt t="90651" x="3208338" y="6581775"/>
          <p14:tracePt t="90668" x="3232150" y="6581775"/>
          <p14:tracePt t="90683" x="3267075" y="6581775"/>
          <p14:tracePt t="90700" x="3303588" y="6581775"/>
          <p14:tracePt t="90716" x="3398838" y="6546850"/>
          <p14:tracePt t="90734" x="3516313" y="6510338"/>
          <p14:tracePt t="90749" x="3648075" y="6475413"/>
          <p14:tracePt t="90766" x="3767138" y="6440488"/>
          <p14:tracePt t="90784" x="3825875" y="6416675"/>
          <p14:tracePt t="90800" x="3884613" y="6392863"/>
          <p14:tracePt t="90818" x="3908425" y="6369050"/>
          <p14:tracePt t="90836" x="3921125" y="6356350"/>
          <p14:tracePt t="90850" x="3932238" y="6332538"/>
          <p14:tracePt t="90866" x="3944938" y="6321425"/>
          <p14:tracePt t="90883" x="3944938" y="6297613"/>
          <p14:tracePt t="90916" x="3956050" y="6284913"/>
          <p14:tracePt t="90933" x="3968750" y="6249988"/>
          <p14:tracePt t="90949" x="3992563" y="6213475"/>
          <p14:tracePt t="90966" x="4016375" y="6189663"/>
          <p14:tracePt t="90983" x="4040188" y="6178550"/>
          <p14:tracePt t="91000" x="4051300" y="6154738"/>
          <p14:tracePt t="91017" x="4051300" y="6142038"/>
          <p14:tracePt t="91033" x="4064000" y="6118225"/>
          <p14:tracePt t="91050" x="4064000" y="6107113"/>
          <p14:tracePt t="91068" x="4064000" y="6072188"/>
          <p14:tracePt t="91084" x="4064000" y="6048375"/>
          <p14:tracePt t="91101" x="4051300" y="6035675"/>
          <p14:tracePt t="91118" x="4040188" y="6035675"/>
          <p14:tracePt t="91134" x="4027488" y="6035675"/>
          <p14:tracePt t="91151" x="3979863" y="6011863"/>
          <p14:tracePt t="91169" x="3944938" y="5988050"/>
          <p14:tracePt t="91185" x="3921125" y="5988050"/>
          <p14:tracePt t="91202" x="3884613" y="5988050"/>
          <p14:tracePt t="91220" x="3825875" y="5964238"/>
          <p14:tracePt t="91236" x="3802063" y="5964238"/>
          <p14:tracePt t="91253" x="3767138" y="5964238"/>
          <p14:tracePt t="91268" x="3730625" y="5964238"/>
          <p14:tracePt t="91285" x="3706813" y="5964238"/>
          <p14:tracePt t="91301" x="3683000" y="5964238"/>
          <p14:tracePt t="91319" x="3671888" y="5964238"/>
          <p14:tracePt t="91334" x="3659188" y="5964238"/>
          <p14:tracePt t="91349" x="3648075" y="5964238"/>
          <p14:tracePt t="91368" x="3624263" y="5964238"/>
          <p14:tracePt t="91385" x="3611563" y="5964238"/>
          <p14:tracePt t="91401" x="3576638" y="5953125"/>
          <p14:tracePt t="91419" x="3529013" y="5940425"/>
          <p14:tracePt t="91436" x="3505200" y="5940425"/>
          <p14:tracePt t="91452" x="3481388" y="5940425"/>
          <p14:tracePt t="91469" x="3444875" y="5940425"/>
          <p14:tracePt t="91485" x="3421063" y="5940425"/>
          <p14:tracePt t="91502" x="3398838" y="5940425"/>
          <p14:tracePt t="91518" x="3386138" y="5940425"/>
          <p14:tracePt t="91535" x="3362325" y="5940425"/>
          <p14:tracePt t="91551" x="3338513" y="5953125"/>
          <p14:tracePt t="91568" x="3303588" y="5976938"/>
          <p14:tracePt t="91585" x="3279775" y="6000750"/>
          <p14:tracePt t="91601" x="3219450" y="6024563"/>
          <p14:tracePt t="91617" x="3195638" y="6048375"/>
          <p14:tracePt t="91634" x="3171825" y="6059488"/>
          <p14:tracePt t="91651" x="3148013" y="6083300"/>
          <p14:tracePt t="91669" x="3124200" y="6118225"/>
          <p14:tracePt t="91682" x="3100388" y="6154738"/>
          <p14:tracePt t="91699" x="3089275" y="6165850"/>
          <p14:tracePt t="91716" x="3065463" y="6213475"/>
          <p14:tracePt t="91733" x="3065463" y="6237288"/>
          <p14:tracePt t="91749" x="3065463" y="6261100"/>
          <p14:tracePt t="91766" x="3065463" y="6297613"/>
          <p14:tracePt t="91783" x="3065463" y="6308725"/>
          <p14:tracePt t="91800" x="3065463" y="6321425"/>
          <p14:tracePt t="91818" x="3089275" y="6345238"/>
          <p14:tracePt t="91834" x="3100388" y="6369050"/>
          <p14:tracePt t="91851" x="3124200" y="6380163"/>
          <p14:tracePt t="91869" x="3171825" y="6403975"/>
          <p14:tracePt t="91883" x="3184525" y="6403975"/>
          <p14:tracePt t="91899" x="3303588" y="6427788"/>
          <p14:tracePt t="91916" x="3421063" y="6440488"/>
          <p14:tracePt t="91932" x="3529013" y="6451600"/>
          <p14:tracePt t="91950" x="3648075" y="6451600"/>
          <p14:tracePt t="91966" x="3754438" y="6440488"/>
          <p14:tracePt t="91983" x="3849688" y="6427788"/>
          <p14:tracePt t="91999" x="3956050" y="6403975"/>
          <p14:tracePt t="92017" x="4027488" y="6380163"/>
          <p14:tracePt t="92032" x="4087813" y="6356350"/>
          <p14:tracePt t="92049" x="4122738" y="6332538"/>
          <p14:tracePt t="92067" x="4157663" y="6321425"/>
          <p14:tracePt t="92083" x="4170363" y="6297613"/>
          <p14:tracePt t="92100" x="4181475" y="6297613"/>
          <p14:tracePt t="92220" x="4170363" y="6297613"/>
          <p14:tracePt t="92242" x="4157663" y="6308725"/>
          <p14:tracePt t="92251" x="4146550" y="6308725"/>
          <p14:tracePt t="92279" x="4135438" y="6308725"/>
          <p14:tracePt t="92292" x="4135438" y="6321425"/>
          <p14:tracePt t="92862" x="4122738" y="6332538"/>
          <p14:tracePt t="92869" x="4122738" y="6356350"/>
          <p14:tracePt t="92885" x="4098925" y="6403975"/>
          <p14:tracePt t="92899" x="4087813" y="6427788"/>
          <p14:tracePt t="92915" x="4075113" y="6510338"/>
          <p14:tracePt t="92932" x="4075113" y="6557963"/>
          <p14:tracePt t="92949" x="4075113" y="6594475"/>
          <p14:tracePt t="92966" x="4075113" y="6618288"/>
          <p14:tracePt t="92984" x="4075113" y="6665913"/>
          <p14:tracePt t="92999" x="4075113" y="6677025"/>
          <p14:tracePt t="93015" x="4075113" y="6689725"/>
          <p14:tracePt t="93032" x="4075113" y="6713538"/>
          <p14:tracePt t="93049" x="4075113" y="6724650"/>
          <p14:tracePt t="93066" x="4075113" y="6748463"/>
          <p14:tracePt t="93082" x="4075113" y="6772275"/>
          <p14:tracePt t="93099" x="4075113" y="6796088"/>
          <p14:tracePt t="93115" x="4075113" y="6832600"/>
          <p14:tracePt t="93132" x="4075113" y="6867525"/>
          <p14:tracePt t="93149" x="4075113" y="6891338"/>
          <p14:tracePt t="93167" x="4064000" y="6926263"/>
          <p14:tracePt t="93182" x="4051300" y="6962775"/>
          <p14:tracePt t="93198" x="4051300" y="6997700"/>
          <p14:tracePt t="93216" x="4040188" y="7021513"/>
          <p14:tracePt t="93232" x="4040188" y="7045325"/>
          <p14:tracePt t="93249" x="4027488" y="7069138"/>
          <p14:tracePt t="93265" x="4027488" y="7092950"/>
          <p14:tracePt t="93282" x="4027488" y="7105650"/>
          <p14:tracePt t="93299" x="4016375" y="7129463"/>
          <p14:tracePt t="93315" x="4003675" y="7140575"/>
          <p14:tracePt t="93332" x="3992563" y="7153275"/>
          <p14:tracePt t="93348" x="3992563" y="7164388"/>
          <p14:tracePt t="93365" x="3979863" y="7177088"/>
          <p14:tracePt t="93398" x="3979863" y="7188200"/>
          <p14:tracePt t="93415" x="3968750" y="7188200"/>
          <p14:tracePt t="93847" x="3956050" y="7200900"/>
          <p14:tracePt t="93865" x="3944938" y="7200900"/>
          <p14:tracePt t="93873" x="3908425" y="7224713"/>
          <p14:tracePt t="93884" x="3860800" y="7235825"/>
          <p14:tracePt t="93900" x="3719513" y="7270750"/>
          <p14:tracePt t="93917" x="3587750" y="7307263"/>
          <p14:tracePt t="93923" x="3516313" y="7318375"/>
          <p14:tracePt t="93933" x="3421063" y="7342188"/>
          <p14:tracePt t="93950" x="3124200" y="7402513"/>
          <p14:tracePt t="93966" x="2982913" y="7426325"/>
          <p14:tracePt t="93983" x="2898775" y="7450138"/>
          <p14:tracePt t="94000" x="2851150" y="7461250"/>
          <p14:tracePt t="94016" x="2816225" y="7473950"/>
          <p14:tracePt t="94032" x="2792413" y="7485063"/>
          <p14:tracePt t="94050" x="2744788" y="7485063"/>
          <p14:tracePt t="94066" x="2708275" y="7485063"/>
          <p14:tracePt t="94083" x="2673350" y="7485063"/>
          <p14:tracePt t="94099" x="2614613" y="7485063"/>
          <p14:tracePt t="94116" x="2590800" y="7485063"/>
          <p14:tracePt t="94132" x="2566988" y="7485063"/>
          <p14:tracePt t="94149" x="2554288" y="7485063"/>
          <p14:tracePt t="94165" x="2530475" y="7485063"/>
          <p14:tracePt t="94182" x="2506663" y="7473950"/>
          <p14:tracePt t="94198" x="2471738" y="7461250"/>
          <p14:tracePt t="94215" x="2435225" y="7450138"/>
          <p14:tracePt t="94232" x="2400300" y="7437438"/>
          <p14:tracePt t="94249" x="2363788" y="7413625"/>
          <p14:tracePt t="94266" x="2328863" y="7402513"/>
          <p14:tracePt t="94284" x="2268538" y="7378700"/>
          <p14:tracePt t="94301" x="2246313" y="7378700"/>
          <p14:tracePt t="94317" x="2233613" y="7378700"/>
          <p14:tracePt t="94353" x="2222500" y="7378700"/>
          <p14:tracePt t="94369" x="2198688" y="7378700"/>
          <p14:tracePt t="94384" x="2174875" y="7366000"/>
          <p14:tracePt t="94399" x="2127250" y="7366000"/>
          <p14:tracePt t="94415" x="2103438" y="7354888"/>
          <p14:tracePt t="94432" x="2055813" y="7342188"/>
          <p14:tracePt t="94450" x="2019300" y="7331075"/>
          <p14:tracePt t="94467" x="1984375" y="7318375"/>
          <p14:tracePt t="94483" x="1960563" y="7307263"/>
          <p14:tracePt t="94499" x="1936750" y="7294563"/>
          <p14:tracePt t="94516" x="1912938" y="7294563"/>
          <p14:tracePt t="94533" x="1878013" y="7270750"/>
          <p14:tracePt t="94549" x="1841500" y="7259638"/>
          <p14:tracePt t="94565" x="1806575" y="7248525"/>
          <p14:tracePt t="94582" x="1758950" y="7224713"/>
          <p14:tracePt t="94599" x="1722438" y="7212013"/>
          <p14:tracePt t="94615" x="1687513" y="7212013"/>
          <p14:tracePt t="94632" x="1651000" y="7200900"/>
          <p14:tracePt t="94649" x="1639888" y="7200900"/>
          <p14:tracePt t="94666" x="1616075" y="7188200"/>
          <p14:tracePt t="94682" x="1579563" y="7188200"/>
          <p14:tracePt t="94698" x="1568450" y="7188200"/>
          <p14:tracePt t="94732" x="1555750" y="7188200"/>
          <p14:tracePt t="94748" x="1544638" y="7177088"/>
          <p14:tracePt t="94766" x="1531938" y="7177088"/>
          <p14:tracePt t="94795" x="1531938" y="7164388"/>
          <p14:tracePt t="94880" x="1520825" y="7153275"/>
          <p14:tracePt t="94889" x="1509713" y="7153275"/>
          <p14:tracePt t="94898" x="1485900" y="7153275"/>
          <p14:tracePt t="94915" x="1462088" y="7140575"/>
          <p14:tracePt t="94932" x="1438275" y="7129463"/>
          <p14:tracePt t="94948" x="1401763" y="7129463"/>
          <p14:tracePt t="94965" x="1377950" y="7116763"/>
          <p14:tracePt t="95112" x="1390650" y="7116763"/>
          <p14:tracePt t="95134" x="1401763" y="7116763"/>
          <p14:tracePt t="95142" x="1401763" y="7105650"/>
          <p14:tracePt t="95154" x="1414463" y="7105650"/>
          <p14:tracePt t="95167" x="1414463" y="7092950"/>
          <p14:tracePt t="95182" x="1425575" y="7092950"/>
          <p14:tracePt t="95198" x="1438275" y="7092950"/>
          <p14:tracePt t="95215" x="1449388" y="7081838"/>
          <p14:tracePt t="95232" x="1462088" y="7081838"/>
          <p14:tracePt t="95251" x="1485900" y="7081838"/>
          <p14:tracePt t="95268" x="1520825" y="7081838"/>
          <p14:tracePt t="95284" x="1592263" y="7092950"/>
          <p14:tracePt t="95302" x="1616075" y="7092950"/>
          <p14:tracePt t="95316" x="1651000" y="7092950"/>
          <p14:tracePt t="95332" x="1674813" y="7092950"/>
          <p14:tracePt t="95348" x="1687513" y="7092950"/>
          <p14:tracePt t="95365" x="1698625" y="7092950"/>
          <p14:tracePt t="95381" x="1711325" y="7092950"/>
          <p14:tracePt t="95398" x="1735138" y="7092950"/>
          <p14:tracePt t="95416" x="1782763" y="7105650"/>
          <p14:tracePt t="95433" x="1830388" y="7129463"/>
          <p14:tracePt t="95451" x="1912938" y="7129463"/>
          <p14:tracePt t="95468" x="1984375" y="7140575"/>
          <p14:tracePt t="95484" x="2032000" y="7140575"/>
          <p14:tracePt t="95501" x="2090738" y="7140575"/>
          <p14:tracePt t="95518" x="2114550" y="7140575"/>
          <p14:tracePt t="95533" x="2151063" y="7140575"/>
          <p14:tracePt t="95551" x="2162175" y="7140575"/>
          <p14:tracePt t="95567" x="2222500" y="7140575"/>
          <p14:tracePt t="95584" x="2292350" y="7140575"/>
          <p14:tracePt t="95600" x="2376488" y="7140575"/>
          <p14:tracePt t="95618" x="2459038" y="7140575"/>
          <p14:tracePt t="95633" x="2578100" y="7140575"/>
          <p14:tracePt t="95650" x="2649538" y="7140575"/>
          <p14:tracePt t="95667" x="2673350" y="7140575"/>
          <p14:tracePt t="95683" x="2708275" y="7140575"/>
          <p14:tracePt t="95700" x="2732088" y="7140575"/>
          <p14:tracePt t="95716" x="2768600" y="7129463"/>
          <p14:tracePt t="95734" x="2840038" y="7116763"/>
          <p14:tracePt t="95750" x="2887663" y="7105650"/>
          <p14:tracePt t="95767" x="2946400" y="7092950"/>
          <p14:tracePt t="95782" x="3017838" y="7081838"/>
          <p14:tracePt t="95799" x="3089275" y="7081838"/>
          <p14:tracePt t="95816" x="3148013" y="7081838"/>
          <p14:tracePt t="95832" x="3219450" y="7081838"/>
          <p14:tracePt t="95850" x="3290888" y="7081838"/>
          <p14:tracePt t="95866" x="3338513" y="7069138"/>
          <p14:tracePt t="95882" x="3362325" y="7069138"/>
          <p14:tracePt t="95898" x="3409950" y="7069138"/>
          <p14:tracePt t="95915" x="3444875" y="7069138"/>
          <p14:tracePt t="95932" x="3505200" y="7069138"/>
          <p14:tracePt t="95949" x="3576638" y="7069138"/>
          <p14:tracePt t="95967" x="3706813" y="7069138"/>
          <p14:tracePt t="95983" x="3789363" y="7069138"/>
          <p14:tracePt t="95999" x="3873500" y="7069138"/>
          <p14:tracePt t="96017" x="3956050" y="7069138"/>
          <p14:tracePt t="96032" x="4016375" y="7069138"/>
          <p14:tracePt t="96049" x="4064000" y="7069138"/>
          <p14:tracePt t="96066" x="4122738" y="7069138"/>
          <p14:tracePt t="96082" x="4205288" y="7069138"/>
          <p14:tracePt t="96099" x="4289425" y="7069138"/>
          <p14:tracePt t="96115" x="4419600" y="7069138"/>
          <p14:tracePt t="96132" x="4549775" y="7081838"/>
          <p14:tracePt t="96149" x="4657725" y="7081838"/>
          <p14:tracePt t="96165" x="4716463" y="7092950"/>
          <p14:tracePt t="96182" x="4740275" y="7092950"/>
          <p14:tracePt t="96200" x="4776788" y="7092950"/>
          <p14:tracePt t="96217" x="4800600" y="7092950"/>
          <p14:tracePt t="96233" x="4848225" y="7081838"/>
          <p14:tracePt t="96249" x="4918075" y="7081838"/>
          <p14:tracePt t="96265" x="5002213" y="7081838"/>
          <p14:tracePt t="96282" x="5060950" y="7081838"/>
          <p14:tracePt t="96298" x="5097463" y="7081838"/>
          <p14:tracePt t="96314" x="5145088" y="7081838"/>
          <p14:tracePt t="96330" x="5192713" y="7092950"/>
          <p14:tracePt t="96347" x="5227638" y="7092950"/>
          <p14:tracePt t="96365" x="5275263" y="7092950"/>
          <p14:tracePt t="96381" x="5346700" y="7092950"/>
          <p14:tracePt t="96398" x="5418138" y="7092950"/>
          <p14:tracePt t="96415" x="5476875" y="7092950"/>
          <p14:tracePt t="96418" x="5489575" y="7092950"/>
          <p14:tracePt t="96432" x="5524500" y="7092950"/>
          <p14:tracePt t="96449" x="5561013" y="7092950"/>
          <p14:tracePt t="96466" x="5595938" y="7092950"/>
          <p14:tracePt t="96482" x="5619750" y="7105650"/>
          <p14:tracePt t="96500" x="5656263" y="7105650"/>
          <p14:tracePt t="96577" x="5667375" y="7105650"/>
          <p14:tracePt t="96603" x="5691188" y="7105650"/>
          <p14:tracePt t="96619" x="5702300" y="7105650"/>
          <p14:tracePt t="96676" x="5691188" y="7105650"/>
          <p14:tracePt t="96685" x="5678488" y="7105650"/>
          <p14:tracePt t="96698" x="5667375" y="7116763"/>
          <p14:tracePt t="96715" x="5643563" y="7116763"/>
          <p14:tracePt t="96732" x="5608638" y="7116763"/>
          <p14:tracePt t="96748" x="5500688" y="7116763"/>
          <p14:tracePt t="96766" x="5346700" y="7116763"/>
          <p14:tracePt t="96782" x="5203825" y="7116763"/>
          <p14:tracePt t="96800" x="4978400" y="7129463"/>
          <p14:tracePt t="96815" x="4918075" y="7140575"/>
          <p14:tracePt t="96831" x="4716463" y="7177088"/>
          <p14:tracePt t="96848" x="4586288" y="7188200"/>
          <p14:tracePt t="96865" x="4456113" y="7212013"/>
          <p14:tracePt t="96881" x="4324350" y="7212013"/>
          <p14:tracePt t="96898" x="4181475" y="7212013"/>
          <p14:tracePt t="96915" x="4027488" y="7200900"/>
          <p14:tracePt t="96918" x="3932238" y="7200900"/>
          <p14:tracePt t="96932" x="3754438" y="7177088"/>
          <p14:tracePt t="96948" x="3600450" y="7177088"/>
          <p14:tracePt t="96965" x="3468688" y="7164388"/>
          <p14:tracePt t="96982" x="3338513" y="7164388"/>
          <p14:tracePt t="96999" x="3232150" y="7164388"/>
          <p14:tracePt t="97016" x="3124200" y="7164388"/>
          <p14:tracePt t="97033" x="3076575" y="7164388"/>
          <p14:tracePt t="97049" x="3028950" y="7164388"/>
          <p14:tracePt t="97065" x="2982913" y="7177088"/>
          <p14:tracePt t="97082" x="2959100" y="7188200"/>
          <p14:tracePt t="97098" x="2922588" y="7188200"/>
          <p14:tracePt t="97115" x="2887663" y="7200900"/>
          <p14:tracePt t="97132" x="2803525" y="7200900"/>
          <p14:tracePt t="97148" x="2708275" y="7200900"/>
          <p14:tracePt t="97164" x="2578100" y="7200900"/>
          <p14:tracePt t="97181" x="2447925" y="7188200"/>
          <p14:tracePt t="97198" x="2316163" y="7177088"/>
          <p14:tracePt t="97215" x="2222500" y="7164388"/>
          <p14:tracePt t="97232" x="2151063" y="7164388"/>
          <p14:tracePt t="97249" x="2127250" y="7164388"/>
          <p14:tracePt t="97265" x="2114550" y="7164388"/>
          <p14:tracePt t="97293" x="2103438" y="7164388"/>
          <p14:tracePt t="97300" x="2090738" y="7164388"/>
          <p14:tracePt t="97315" x="2066925" y="7164388"/>
          <p14:tracePt t="97332" x="1984375" y="7164388"/>
          <p14:tracePt t="97347" x="1924050" y="7164388"/>
          <p14:tracePt t="97365" x="1889125" y="7164388"/>
          <p14:tracePt t="97381" x="1854200" y="7164388"/>
          <p14:tracePt t="97398" x="1830388" y="7164388"/>
          <p14:tracePt t="97448" x="1817688" y="7164388"/>
          <p14:tracePt t="97464" x="1806575" y="7164388"/>
          <p14:tracePt t="97481" x="1770063" y="7177088"/>
          <p14:tracePt t="97498" x="1746250" y="7177088"/>
          <p14:tracePt t="97514" x="1711325" y="7177088"/>
          <p14:tracePt t="97531" x="1687513" y="7177088"/>
          <p14:tracePt t="97548" x="1674813" y="7177088"/>
          <p14:tracePt t="97581" x="1663700" y="7177088"/>
          <p14:tracePt t="97599" x="1627188" y="7177088"/>
          <p14:tracePt t="97616" x="1603375" y="7177088"/>
          <p14:tracePt t="97633" x="1592263" y="7177088"/>
          <p14:tracePt t="97649" x="1579563" y="7177088"/>
          <p14:tracePt t="97665" x="1568450" y="7177088"/>
          <p14:tracePt t="97681" x="1555750" y="7177088"/>
          <p14:tracePt t="97697" x="1544638" y="7177088"/>
          <p14:tracePt t="97714" x="1520825" y="7177088"/>
          <p14:tracePt t="97796" x="1509713" y="7177088"/>
          <p14:tracePt t="97834" x="1497013" y="7177088"/>
          <p14:tracePt t="97841" x="1462088" y="7177088"/>
          <p14:tracePt t="97850" x="1449388" y="7177088"/>
          <p14:tracePt t="97864" x="1438275" y="7177088"/>
          <p14:tracePt t="97881" x="1401763" y="7164388"/>
          <p14:tracePt t="97897" x="1377950" y="7164388"/>
          <p14:tracePt t="97914" x="1377950" y="7153275"/>
          <p14:tracePt t="98085" x="1377950" y="7140575"/>
          <p14:tracePt t="98098" x="1390650" y="7129463"/>
          <p14:tracePt t="98106" x="1401763" y="7129463"/>
          <p14:tracePt t="98122" x="1414463" y="7129463"/>
          <p14:tracePt t="98133" x="1414463" y="7116763"/>
          <p14:tracePt t="98147" x="1425575" y="7116763"/>
          <p14:tracePt t="98164" x="1438275" y="7116763"/>
          <p14:tracePt t="98181" x="1449388" y="7105650"/>
          <p14:tracePt t="98197" x="1462088" y="7105650"/>
          <p14:tracePt t="98214" x="1497013" y="7105650"/>
          <p14:tracePt t="98230" x="1579563" y="7105650"/>
          <p14:tracePt t="98247" x="1663700" y="7105650"/>
          <p14:tracePt t="98264" x="1782763" y="7116763"/>
          <p14:tracePt t="98281" x="1924050" y="7129463"/>
          <p14:tracePt t="98297" x="1995488" y="7140575"/>
          <p14:tracePt t="98314" x="2032000" y="7140575"/>
          <p14:tracePt t="98331" x="2066925" y="7140575"/>
          <p14:tracePt t="98347" x="2090738" y="7140575"/>
          <p14:tracePt t="98364" x="2127250" y="7140575"/>
          <p14:tracePt t="98381" x="2174875" y="7140575"/>
          <p14:tracePt t="98398" x="2305050" y="7140575"/>
          <p14:tracePt t="98415" x="2435225" y="7129463"/>
          <p14:tracePt t="98431" x="2554288" y="7129463"/>
          <p14:tracePt t="98448" x="2638425" y="7129463"/>
          <p14:tracePt t="98464" x="2697163" y="7129463"/>
          <p14:tracePt t="98480" x="2755900" y="7129463"/>
          <p14:tracePt t="98498" x="2840038" y="7129463"/>
          <p14:tracePt t="98514" x="2874963" y="7129463"/>
          <p14:tracePt t="98533" x="2898775" y="7129463"/>
          <p14:tracePt t="98549" x="2959100" y="7129463"/>
          <p14:tracePt t="98566" x="2994025" y="7129463"/>
          <p14:tracePt t="98583" x="3076575" y="7129463"/>
          <p14:tracePt t="98599" x="3148013" y="7129463"/>
          <p14:tracePt t="98616" x="3219450" y="7129463"/>
          <p14:tracePt t="98633" x="3267075" y="7129463"/>
          <p14:tracePt t="98649" x="3290888" y="7129463"/>
          <p14:tracePt t="98667" x="3362325" y="7129463"/>
          <p14:tracePt t="98682" x="3409950" y="7129463"/>
          <p14:tracePt t="98697" x="3468688" y="7129463"/>
          <p14:tracePt t="98715" x="3529013" y="7129463"/>
          <p14:tracePt t="98732" x="3540125" y="7129463"/>
          <p14:tracePt t="98748" x="3563938" y="7129463"/>
          <p14:tracePt t="98799" x="3552825" y="7129463"/>
          <p14:tracePt t="98835" x="3540125" y="7129463"/>
          <p14:tracePt t="98860" x="3516313" y="7140575"/>
          <p14:tracePt t="98877" x="3505200" y="7140575"/>
          <p14:tracePt t="98885" x="3492500" y="7140575"/>
          <p14:tracePt t="98899" x="3468688" y="7153275"/>
          <p14:tracePt t="98915" x="3433763" y="7153275"/>
          <p14:tracePt t="98933" x="3398838" y="7153275"/>
          <p14:tracePt t="98951" x="3386138" y="7153275"/>
          <p14:tracePt t="99049" x="3386138" y="7140575"/>
          <p14:tracePt t="99058" x="3386138" y="7129463"/>
          <p14:tracePt t="99067" x="3362325" y="7105650"/>
          <p14:tracePt t="99082" x="3351213" y="7081838"/>
          <p14:tracePt t="99099" x="3338513" y="7021513"/>
          <p14:tracePt t="99116" x="3327400" y="6962775"/>
          <p14:tracePt t="99132" x="3327400" y="6878638"/>
          <p14:tracePt t="99149" x="3327400" y="6784975"/>
          <p14:tracePt t="99166" x="3338513" y="6748463"/>
          <p14:tracePt t="99182" x="3351213" y="6724650"/>
          <p14:tracePt t="99200" x="3351213" y="6713538"/>
          <p14:tracePt t="99217" x="3351213" y="6700838"/>
          <p14:tracePt t="99236" x="3362325" y="6700838"/>
          <p14:tracePt t="99260" x="3362325" y="6689725"/>
          <p14:tracePt t="99283" x="3375025" y="6677025"/>
          <p14:tracePt t="99300" x="3375025" y="6665913"/>
          <p14:tracePt t="99306" x="3386138" y="6653213"/>
          <p14:tracePt t="99442" x="3375025" y="6677025"/>
          <p14:tracePt t="99451" x="3375025" y="6724650"/>
          <p14:tracePt t="99468" x="3362325" y="6784975"/>
          <p14:tracePt t="99481" x="3351213" y="6832600"/>
          <p14:tracePt t="99498" x="3327400" y="6878638"/>
          <p14:tracePt t="99514" x="3314700" y="6902450"/>
          <p14:tracePt t="99531" x="3303588" y="6938963"/>
          <p14:tracePt t="99547" x="3303588" y="6950075"/>
          <p14:tracePt t="99563" x="3290888" y="6962775"/>
          <p14:tracePt t="99580" x="3267075" y="6962775"/>
          <p14:tracePt t="99615" x="3255963" y="6986588"/>
          <p14:tracePt t="99632" x="3255963" y="6997700"/>
          <p14:tracePt t="99649" x="3243263" y="7021513"/>
          <p14:tracePt t="99681" x="3232150" y="7021513"/>
          <p14:tracePt t="99751" x="3232150" y="7034213"/>
          <p14:tracePt t="99786" x="3219450" y="7034213"/>
          <p14:tracePt t="99802" x="3219450" y="7045325"/>
          <p14:tracePt t="99811" x="3219450" y="7069138"/>
          <p14:tracePt t="99819" x="3219450" y="7081838"/>
          <p14:tracePt t="99832" x="3208338" y="7116763"/>
          <p14:tracePt t="99849" x="3195638" y="7129463"/>
          <p14:tracePt t="100217" x="3195638" y="7116763"/>
          <p14:tracePt t="100224" x="3208338" y="7092950"/>
          <p14:tracePt t="100234" x="3219450" y="7069138"/>
          <p14:tracePt t="100250" x="3243263" y="7034213"/>
          <p14:tracePt t="100266" x="3267075" y="6986588"/>
          <p14:tracePt t="100282" x="3303588" y="6938963"/>
          <p14:tracePt t="100298" x="3303588" y="6891338"/>
          <p14:tracePt t="100315" x="3327400" y="6856413"/>
          <p14:tracePt t="100332" x="3338513" y="6808788"/>
          <p14:tracePt t="100347" x="3338513" y="6784975"/>
          <p14:tracePt t="100363" x="3351213" y="6748463"/>
          <p14:tracePt t="100380" x="3351213" y="6724650"/>
          <p14:tracePt t="100396" x="3362325" y="6689725"/>
          <p14:tracePt t="100414" x="3362325" y="6665913"/>
          <p14:tracePt t="100430" x="3362325" y="6653213"/>
          <p14:tracePt t="100446" x="3362325" y="6642100"/>
          <p14:tracePt t="100464" x="3362325" y="6629400"/>
          <p14:tracePt t="100480" x="3362325" y="6618288"/>
          <p14:tracePt t="100630" x="3362325" y="6605588"/>
          <p14:tracePt t="100830" x="3351213" y="6605588"/>
          <p14:tracePt t="103034" x="3362325" y="6594475"/>
          <p14:tracePt t="103042" x="3362325" y="6581775"/>
          <p14:tracePt t="103050" x="3375025" y="6570663"/>
          <p14:tracePt t="103065" x="3409950" y="6534150"/>
          <p14:tracePt t="103082" x="3433763" y="6499225"/>
          <p14:tracePt t="103099" x="3444875" y="6464300"/>
          <p14:tracePt t="103114" x="3468688" y="6440488"/>
          <p14:tracePt t="103131" x="3468688" y="6427788"/>
          <p14:tracePt t="103148" x="3481388" y="6403975"/>
          <p14:tracePt t="103164" x="3481388" y="6392863"/>
          <p14:tracePt t="103182" x="3505200" y="6345238"/>
          <p14:tracePt t="103198" x="3505200" y="6308725"/>
          <p14:tracePt t="103216" x="3516313" y="6273800"/>
          <p14:tracePt t="103232" x="3516313" y="6249988"/>
          <p14:tracePt t="103250" x="3516313" y="6202363"/>
          <p14:tracePt t="103266" x="3516313" y="6165850"/>
          <p14:tracePt t="103282" x="3516313" y="6142038"/>
          <p14:tracePt t="103299" x="3516313" y="6107113"/>
          <p14:tracePt t="103315" x="3529013" y="6083300"/>
          <p14:tracePt t="103331" x="3529013" y="6059488"/>
          <p14:tracePt t="103347" x="3529013" y="6035675"/>
          <p14:tracePt t="103363" x="3529013" y="6011863"/>
          <p14:tracePt t="103379" x="3540125" y="6000750"/>
          <p14:tracePt t="103396" x="3552825" y="5976938"/>
          <p14:tracePt t="103413" x="3552825" y="5953125"/>
          <p14:tracePt t="103415" x="3552825" y="5940425"/>
          <p14:tracePt t="103430" x="3563938" y="5929313"/>
          <p14:tracePt t="103446" x="3563938" y="5916613"/>
          <p14:tracePt t="103462" x="3563938" y="5905500"/>
          <p14:tracePt t="103561" x="3563938" y="5892800"/>
          <p14:tracePt t="103691" x="3552825" y="5892800"/>
          <p14:tracePt t="104689" x="3552825" y="5905500"/>
          <p14:tracePt t="104698" x="3552825" y="5940425"/>
          <p14:tracePt t="104704" x="3563938" y="5964238"/>
          <p14:tracePt t="104713" x="3563938" y="5976938"/>
          <p14:tracePt t="104729" x="3576638" y="6011863"/>
          <p14:tracePt t="104746" x="3587750" y="6035675"/>
          <p14:tracePt t="104762" x="3587750" y="6059488"/>
          <p14:tracePt t="104779" x="3587750" y="6072188"/>
          <p14:tracePt t="104796" x="3587750" y="6083300"/>
          <p14:tracePt t="104829" x="3587750" y="6096000"/>
          <p14:tracePt t="104846" x="3587750" y="6107113"/>
          <p14:tracePt t="104864" x="3611563" y="6154738"/>
          <p14:tracePt t="104881" x="3611563" y="6165850"/>
          <p14:tracePt t="104897" x="3611563" y="6189663"/>
          <p14:tracePt t="104914" x="3624263" y="6202363"/>
          <p14:tracePt t="105221" x="3635375" y="6202363"/>
          <p14:tracePt t="105232" x="3648075" y="6165850"/>
          <p14:tracePt t="105238" x="3648075" y="6142038"/>
          <p14:tracePt t="105248" x="3659188" y="6118225"/>
          <p14:tracePt t="105265" x="3671888" y="6083300"/>
          <p14:tracePt t="105282" x="3683000" y="6035675"/>
          <p14:tracePt t="105300" x="3695700" y="6024563"/>
          <p14:tracePt t="106121" x="3671888" y="6072188"/>
          <p14:tracePt t="106128" x="3671888" y="6154738"/>
          <p14:tracePt t="106137" x="3671888" y="6213475"/>
          <p14:tracePt t="106145" x="3671888" y="6284913"/>
          <p14:tracePt t="106162" x="3671888" y="6427788"/>
          <p14:tracePt t="106178" x="3648075" y="6546850"/>
          <p14:tracePt t="106195" x="3635375" y="6677025"/>
          <p14:tracePt t="106212" x="3635375" y="6713538"/>
          <p14:tracePt t="106228" x="3635375" y="6748463"/>
          <p14:tracePt t="106262" x="3635375" y="6761163"/>
          <p14:tracePt t="106607" x="3635375" y="6772275"/>
          <p14:tracePt t="106613" x="3635375" y="6796088"/>
          <p14:tracePt t="106630" x="3635375" y="6856413"/>
          <p14:tracePt t="106647" x="3611563" y="6926263"/>
          <p14:tracePt t="106663" x="3600450" y="6986588"/>
          <p14:tracePt t="106678" x="3587750" y="7034213"/>
          <p14:tracePt t="106695" x="3587750" y="7058025"/>
          <p14:tracePt t="106712" x="3587750" y="7069138"/>
          <p14:tracePt t="106777" x="3587750" y="7081838"/>
          <p14:tracePt t="106946" x="3576638" y="7081838"/>
          <p14:tracePt t="106962" x="3576638" y="7105650"/>
          <p14:tracePt t="106970" x="3576638" y="7129463"/>
          <p14:tracePt t="106979" x="3576638" y="7164388"/>
          <p14:tracePt t="106995" x="3563938" y="7200900"/>
          <p14:tracePt t="107012" x="3563938" y="7235825"/>
          <p14:tracePt t="107028" x="3563938" y="7248525"/>
          <p14:tracePt t="107110" x="3563938" y="7235825"/>
          <p14:tracePt t="107118" x="3576638" y="7212013"/>
          <p14:tracePt t="107130" x="3576638" y="7200900"/>
          <p14:tracePt t="107147" x="3587750" y="7164388"/>
          <p14:tracePt t="107164" x="3611563" y="7116763"/>
          <p14:tracePt t="107180" x="3611563" y="7092950"/>
          <p14:tracePt t="107197" x="3635375" y="7058025"/>
          <p14:tracePt t="107213" x="3659188" y="7021513"/>
          <p14:tracePt t="107232" x="3683000" y="6973888"/>
          <p14:tracePt t="107248" x="3730625" y="6891338"/>
          <p14:tracePt t="107265" x="3743325" y="6819900"/>
          <p14:tracePt t="107281" x="3778250" y="6724650"/>
          <p14:tracePt t="107298" x="3778250" y="6689725"/>
          <p14:tracePt t="107314" x="3789363" y="6665913"/>
          <p14:tracePt t="107330" x="3789363" y="6629400"/>
          <p14:tracePt t="107347" x="3802063" y="6618288"/>
          <p14:tracePt t="107362" x="3802063" y="6605588"/>
          <p14:tracePt t="107624" x="3802063" y="6629400"/>
          <p14:tracePt t="107632" x="3789363" y="6665913"/>
          <p14:tracePt t="107644" x="3789363" y="6689725"/>
          <p14:tracePt t="107661" x="3789363" y="6713538"/>
          <p14:tracePt t="107678" x="3789363" y="6772275"/>
          <p14:tracePt t="107694" x="3789363" y="6808788"/>
          <p14:tracePt t="107711" x="3789363" y="6832600"/>
          <p14:tracePt t="107728" x="3778250" y="6867525"/>
          <p14:tracePt t="107745" x="3778250" y="6891338"/>
          <p14:tracePt t="107761" x="3778250" y="6926263"/>
          <p14:tracePt t="107778" x="3778250" y="6950075"/>
          <p14:tracePt t="107795" x="3778250" y="6997700"/>
          <p14:tracePt t="107812" x="3778250" y="7010400"/>
          <p14:tracePt t="107829" x="3778250" y="7021513"/>
          <p14:tracePt t="107845" x="3778250" y="7034213"/>
          <p14:tracePt t="107862" x="3778250" y="7045325"/>
          <p14:tracePt t="107878" x="3767138" y="7045325"/>
          <p14:tracePt t="107895" x="3767138" y="7058025"/>
          <p14:tracePt t="107913" x="3767138" y="7069138"/>
          <p14:tracePt t="107928" x="3754438" y="7081838"/>
          <p14:tracePt t="107945" x="3743325" y="7092950"/>
          <p14:tracePt t="107961" x="3730625" y="7105650"/>
          <p14:tracePt t="107979" x="3719513" y="7129463"/>
          <p14:tracePt t="107995" x="3671888" y="7164388"/>
          <p14:tracePt t="108012" x="3635375" y="7188200"/>
          <p14:tracePt t="108029" x="3587750" y="7212013"/>
          <p14:tracePt t="108045" x="3529013" y="7248525"/>
          <p14:tracePt t="108061" x="3481388" y="7270750"/>
          <p14:tracePt t="108078" x="3433763" y="7307263"/>
          <p14:tracePt t="108095" x="3375025" y="7331075"/>
          <p14:tracePt t="108112" x="3255963" y="7366000"/>
          <p14:tracePt t="108128" x="3184525" y="7402513"/>
          <p14:tracePt t="108145" x="3089275" y="7402513"/>
          <p14:tracePt t="108161" x="2959100" y="7426325"/>
          <p14:tracePt t="108178" x="2827338" y="7426325"/>
          <p14:tracePt t="108195" x="2697163" y="7426325"/>
          <p14:tracePt t="108211" x="2578100" y="7426325"/>
          <p14:tracePt t="108228" x="2471738" y="7426325"/>
          <p14:tracePt t="108245" x="2363788" y="7426325"/>
          <p14:tracePt t="108261" x="2281238" y="7426325"/>
          <p14:tracePt t="108278" x="2185988" y="7426325"/>
          <p14:tracePt t="108295" x="2079625" y="7413625"/>
          <p14:tracePt t="108311" x="1984375" y="7389813"/>
          <p14:tracePt t="108329" x="1936750" y="7378700"/>
          <p14:tracePt t="108344" x="1900238" y="7378700"/>
          <p14:tracePt t="108361" x="1841500" y="7366000"/>
          <p14:tracePt t="108378" x="1817688" y="7366000"/>
          <p14:tracePt t="108420" x="1817688" y="7354888"/>
          <p14:tracePt t="108438" x="1830388" y="7354888"/>
          <p14:tracePt t="108454" x="1841500" y="7342188"/>
          <p14:tracePt t="108462" x="1854200" y="7342188"/>
          <p14:tracePt t="108478" x="1878013" y="7318375"/>
          <p14:tracePt t="108496" x="1912938" y="7294563"/>
          <p14:tracePt t="108512" x="2066925" y="7270750"/>
          <p14:tracePt t="108531" x="2209800" y="7259638"/>
          <p14:tracePt t="108548" x="2400300" y="7259638"/>
          <p14:tracePt t="108564" x="2684463" y="7259638"/>
          <p14:tracePt t="108579" x="2851150" y="7248525"/>
          <p14:tracePt t="108596" x="2982913" y="7224713"/>
          <p14:tracePt t="108612" x="3041650" y="7200900"/>
          <p14:tracePt t="108629" x="3089275" y="7188200"/>
          <p14:tracePt t="108645" x="3124200" y="7164388"/>
          <p14:tracePt t="108664" x="3208338" y="7129463"/>
          <p14:tracePt t="108678" x="3327400" y="7081838"/>
          <p14:tracePt t="108694" x="3468688" y="7045325"/>
          <p14:tracePt t="108711" x="3611563" y="7021513"/>
          <p14:tracePt t="108728" x="3743325" y="7010400"/>
          <p14:tracePt t="108744" x="3873500" y="6997700"/>
          <p14:tracePt t="108761" x="3979863" y="6997700"/>
          <p14:tracePt t="108778" x="4051300" y="6997700"/>
          <p14:tracePt t="108795" x="4135438" y="6973888"/>
          <p14:tracePt t="108813" x="4217988" y="6973888"/>
          <p14:tracePt t="108829" x="4300538" y="6962775"/>
          <p14:tracePt t="108846" x="4371975" y="6950075"/>
          <p14:tracePt t="108863" x="4443413" y="6950075"/>
          <p14:tracePt t="108879" x="4514850" y="6950075"/>
          <p14:tracePt t="108897" x="4621213" y="6938963"/>
          <p14:tracePt t="108913" x="4705350" y="6938963"/>
          <p14:tracePt t="108929" x="4800600" y="6938963"/>
          <p14:tracePt t="108946" x="4859338" y="6938963"/>
          <p14:tracePt t="108962" x="4918075" y="6938963"/>
          <p14:tracePt t="108979" x="4954588" y="6938963"/>
          <p14:tracePt t="108997" x="5049838" y="6950075"/>
          <p14:tracePt t="109014" x="5121275" y="6962775"/>
          <p14:tracePt t="109030" x="5192713" y="6973888"/>
          <p14:tracePt t="109047" x="5264150" y="6986588"/>
          <p14:tracePt t="109063" x="5287963" y="6997700"/>
          <p14:tracePt t="109079" x="5334000" y="6997700"/>
          <p14:tracePt t="109095" x="5357813" y="6997700"/>
          <p14:tracePt t="109112" x="5394325" y="6997700"/>
          <p14:tracePt t="109128" x="5441950" y="6997700"/>
          <p14:tracePt t="109145" x="5500688" y="7010400"/>
          <p14:tracePt t="109161" x="5548313" y="7010400"/>
          <p14:tracePt t="109177" x="5632450" y="7034213"/>
          <p14:tracePt t="109194" x="5738813" y="7058025"/>
          <p14:tracePt t="109211" x="5810250" y="7058025"/>
          <p14:tracePt t="109228" x="5868988" y="7069138"/>
          <p14:tracePt t="109244" x="5905500" y="7069138"/>
          <p14:tracePt t="109312" x="5905500" y="7081838"/>
          <p14:tracePt t="109328" x="5892800" y="7081838"/>
          <p14:tracePt t="109361" x="5881688" y="7081838"/>
          <p14:tracePt t="109374" x="5868988" y="7081838"/>
          <p14:tracePt t="109423" x="5857875" y="7081838"/>
          <p14:tracePt t="109437" x="5857875" y="7092950"/>
          <p14:tracePt t="109453" x="5834063" y="7092950"/>
          <p14:tracePt t="109468" x="5821363" y="7105650"/>
          <p14:tracePt t="109479" x="5797550" y="7116763"/>
          <p14:tracePt t="109498" x="5726113" y="7140575"/>
          <p14:tracePt t="109514" x="5691188" y="7153275"/>
          <p14:tracePt t="109531" x="5643563" y="7177088"/>
          <p14:tracePt t="109548" x="5584825" y="7177088"/>
          <p14:tracePt t="109563" x="5476875" y="7212013"/>
          <p14:tracePt t="109580" x="5394325" y="7235825"/>
          <p14:tracePt t="109598" x="5251450" y="7248525"/>
          <p14:tracePt t="109614" x="5156200" y="7259638"/>
          <p14:tracePt t="109630" x="5026025" y="7259638"/>
          <p14:tracePt t="109646" x="4895850" y="7270750"/>
          <p14:tracePt t="109664" x="4764088" y="7283450"/>
          <p14:tracePt t="109678" x="4633913" y="7294563"/>
          <p14:tracePt t="109695" x="4467225" y="7294563"/>
          <p14:tracePt t="109712" x="4313238" y="7294563"/>
          <p14:tracePt t="109728" x="4146550" y="7270750"/>
          <p14:tracePt t="109745" x="3897313" y="7212013"/>
          <p14:tracePt t="109763" x="3730625" y="7164388"/>
          <p14:tracePt t="109780" x="3563938" y="7116763"/>
          <p14:tracePt t="109796" x="3421063" y="7069138"/>
          <p14:tracePt t="109813" x="3290888" y="7021513"/>
          <p14:tracePt t="109830" x="3100388" y="6973888"/>
          <p14:tracePt t="109846" x="3006725" y="6926263"/>
          <p14:tracePt t="109862" x="2959100" y="6891338"/>
          <p14:tracePt t="109879" x="2922588" y="6856413"/>
          <p14:tracePt t="109895" x="2840038" y="6796088"/>
          <p14:tracePt t="109912" x="2708275" y="6665913"/>
          <p14:tracePt t="109929" x="2554288" y="6546850"/>
          <p14:tracePt t="109945" x="2424113" y="6427788"/>
          <p14:tracePt t="109962" x="2281238" y="6237288"/>
          <p14:tracePt t="109979" x="2233613" y="6142038"/>
          <p14:tracePt t="109997" x="2198688" y="6048375"/>
          <p14:tracePt t="110013" x="2174875" y="5964238"/>
          <p14:tracePt t="110029" x="2162175" y="5881688"/>
          <p14:tracePt t="110046" x="2151063" y="5821363"/>
          <p14:tracePt t="110063" x="2151063" y="5762625"/>
          <p14:tracePt t="110079" x="2151063" y="5703888"/>
          <p14:tracePt t="110095" x="2151063" y="5667375"/>
          <p14:tracePt t="110112" x="2174875" y="5632450"/>
          <p14:tracePt t="110129" x="2185988" y="5608638"/>
          <p14:tracePt t="110161" x="2198688" y="5595938"/>
          <p14:tracePt t="110178" x="2209800" y="5595938"/>
          <p14:tracePt t="110194" x="2222500" y="5584825"/>
          <p14:tracePt t="110210" x="2233613" y="5584825"/>
          <p14:tracePt t="110227" x="2246313" y="5572125"/>
          <p14:tracePt t="110244" x="2281238" y="5572125"/>
          <p14:tracePt t="110261" x="2305050" y="5561013"/>
          <p14:tracePt t="110278" x="2352675" y="5561013"/>
          <p14:tracePt t="110295" x="2530475" y="5584825"/>
          <p14:tracePt t="110313" x="2649538" y="5632450"/>
          <p14:tracePt t="110329" x="2792413" y="5656263"/>
          <p14:tracePt t="110346" x="2946400" y="5691188"/>
          <p14:tracePt t="110362" x="3100388" y="5738813"/>
          <p14:tracePt t="110379" x="3267075" y="5762625"/>
          <p14:tracePt t="110396" x="3468688" y="5786438"/>
          <p14:tracePt t="110413" x="3671888" y="5797550"/>
          <p14:tracePt t="110429" x="3860800" y="5810250"/>
          <p14:tracePt t="110445" x="4027488" y="5834063"/>
          <p14:tracePt t="110462" x="4157663" y="5845175"/>
          <p14:tracePt t="110478" x="4241800" y="5857875"/>
          <p14:tracePt t="110495" x="4276725" y="5857875"/>
          <p14:tracePt t="110513" x="4313238" y="5857875"/>
          <p14:tracePt t="110529" x="4324350" y="5857875"/>
          <p14:tracePt t="110545" x="4337050" y="5857875"/>
          <p14:tracePt t="110660" x="4324350" y="5857875"/>
          <p14:tracePt t="110698" x="4313238" y="5857875"/>
          <p14:tracePt t="110723" x="4313238" y="5868988"/>
          <p14:tracePt t="110744" x="4300538" y="5868988"/>
          <p14:tracePt t="110751" x="4289425" y="5892800"/>
          <p14:tracePt t="110764" x="4265613" y="5916613"/>
          <p14:tracePt t="110781" x="4229100" y="5976938"/>
          <p14:tracePt t="110798" x="4170363" y="6083300"/>
          <p14:tracePt t="110813" x="4122738" y="6226175"/>
          <p14:tracePt t="110830" x="4098925" y="6356350"/>
          <p14:tracePt t="110844" x="4087813" y="6488113"/>
          <p14:tracePt t="110861" x="4122738" y="6570663"/>
          <p14:tracePt t="110878" x="4157663" y="6629400"/>
          <p14:tracePt t="110894" x="4194175" y="6665913"/>
          <p14:tracePt t="110912" x="4229100" y="6713538"/>
          <p14:tracePt t="110930" x="4252913" y="6737350"/>
          <p14:tracePt t="110946" x="4252913" y="6772275"/>
          <p14:tracePt t="110963" x="4265613" y="6808788"/>
          <p14:tracePt t="110981" x="4276725" y="6832600"/>
          <p14:tracePt t="110997" x="4276725" y="6891338"/>
          <p14:tracePt t="111013" x="4289425" y="6926263"/>
          <p14:tracePt t="111029" x="4300538" y="6962775"/>
          <p14:tracePt t="111045" x="4300538" y="6986588"/>
          <p14:tracePt t="111061" x="4300538" y="6997700"/>
          <p14:tracePt t="111079" x="4300538" y="7010400"/>
          <p14:tracePt t="111139" x="4300538" y="7021513"/>
          <p14:tracePt t="111166" x="4313238" y="7021513"/>
          <p14:tracePt t="111189" x="4313238" y="7034213"/>
          <p14:tracePt t="112782" x="4313238" y="7045325"/>
          <p14:tracePt t="112798" x="4300538" y="7045325"/>
          <p14:tracePt t="112826" x="4289425" y="7045325"/>
          <p14:tracePt t="112836" x="4289425" y="7058025"/>
          <p14:tracePt t="112845" x="4276725" y="7058025"/>
          <p14:tracePt t="112987" x="4265613" y="7058025"/>
          <p14:tracePt t="112997" x="4252913" y="7058025"/>
          <p14:tracePt t="113003" x="4241800" y="7034213"/>
          <p14:tracePt t="113013" x="4229100" y="7021513"/>
          <p14:tracePt t="113027" x="4170363" y="6986588"/>
          <p14:tracePt t="113044" x="4051300" y="6962775"/>
          <p14:tracePt t="113061" x="3932238" y="6915150"/>
          <p14:tracePt t="113077" x="3743325" y="6878638"/>
          <p14:tracePt t="113094" x="3444875" y="6878638"/>
          <p14:tracePt t="113111" x="3290888" y="7129463"/>
          <p14:tracePt t="113127" x="3279775" y="7354888"/>
          <p14:tracePt t="113143" x="3279775" y="7366000"/>
          <p14:tracePt t="113282" x="3290888" y="7366000"/>
          <p14:tracePt t="113289" x="3375025" y="7224713"/>
          <p14:tracePt t="113298" x="3375025" y="7212013"/>
          <p14:tracePt t="113313" x="3362325" y="7224713"/>
          <p14:tracePt t="113328" x="3351213" y="7188200"/>
          <p14:tracePt t="113344" x="3219450" y="6986588"/>
          <p14:tracePt t="113360" x="2959100" y="6784975"/>
          <p14:tracePt t="113377" x="2673350" y="6464300"/>
          <p14:tracePt t="113393" x="2055813" y="5868988"/>
          <p14:tracePt t="113410" x="819150" y="4740275"/>
          <p14:tracePt t="113427" x="357188" y="4324350"/>
          <p14:tracePt t="113444" x="153988" y="4098925"/>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17016" y="859535"/>
            <a:ext cx="5497195" cy="5222240"/>
          </a:xfrm>
          <a:prstGeom prst="rect">
            <a:avLst/>
          </a:prstGeom>
        </p:spPr>
        <p:txBody>
          <a:bodyPr vert="horz" wrap="square" lIns="0" tIns="24765" rIns="0" bIns="0" rtlCol="0">
            <a:spAutoFit/>
          </a:bodyPr>
          <a:lstStyle/>
          <a:p>
            <a:pPr marL="62865" marR="450215">
              <a:lnSpc>
                <a:spcPts val="1380"/>
              </a:lnSpc>
              <a:spcBef>
                <a:spcPts val="195"/>
              </a:spcBef>
            </a:pPr>
            <a:r>
              <a:rPr sz="1200" spc="-5" dirty="0">
                <a:latin typeface="Times New Roman"/>
                <a:cs typeface="Times New Roman"/>
              </a:rPr>
              <a:t>A los </a:t>
            </a:r>
            <a:r>
              <a:rPr sz="1200" dirty="0">
                <a:latin typeface="Times New Roman"/>
                <a:cs typeface="Times New Roman"/>
              </a:rPr>
              <a:t>efectos del cálculo de la demanda máxima, podemos considerar que el  rendimiento de </a:t>
            </a:r>
            <a:r>
              <a:rPr sz="1200" spc="-5" dirty="0">
                <a:latin typeface="Times New Roman"/>
                <a:cs typeface="Times New Roman"/>
              </a:rPr>
              <a:t>estos </a:t>
            </a:r>
            <a:r>
              <a:rPr sz="1200" dirty="0">
                <a:latin typeface="Times New Roman"/>
                <a:cs typeface="Times New Roman"/>
              </a:rPr>
              <a:t>controladores </a:t>
            </a:r>
            <a:r>
              <a:rPr sz="1200" spc="-5" dirty="0">
                <a:latin typeface="Times New Roman"/>
                <a:cs typeface="Times New Roman"/>
              </a:rPr>
              <a:t>es </a:t>
            </a:r>
            <a:r>
              <a:rPr sz="1200" dirty="0">
                <a:latin typeface="Times New Roman"/>
                <a:cs typeface="Times New Roman"/>
              </a:rPr>
              <a:t>1, y por tanto la potencia demandada por el  conjunto motor-controlador coincide con </a:t>
            </a:r>
            <a:r>
              <a:rPr sz="1200" spc="5" dirty="0">
                <a:latin typeface="Times New Roman"/>
                <a:cs typeface="Times New Roman"/>
              </a:rPr>
              <a:t>la </a:t>
            </a:r>
            <a:r>
              <a:rPr sz="1200" dirty="0">
                <a:latin typeface="Times New Roman"/>
                <a:cs typeface="Times New Roman"/>
              </a:rPr>
              <a:t>potencia demandada por el</a:t>
            </a:r>
            <a:r>
              <a:rPr sz="1200" spc="-50" dirty="0">
                <a:latin typeface="Times New Roman"/>
                <a:cs typeface="Times New Roman"/>
              </a:rPr>
              <a:t> </a:t>
            </a:r>
            <a:r>
              <a:rPr sz="1200" dirty="0">
                <a:latin typeface="Times New Roman"/>
                <a:cs typeface="Times New Roman"/>
              </a:rPr>
              <a:t>motor.</a:t>
            </a:r>
            <a:endParaRPr sz="1200">
              <a:latin typeface="Times New Roman"/>
              <a:cs typeface="Times New Roman"/>
            </a:endParaRPr>
          </a:p>
          <a:p>
            <a:pPr>
              <a:lnSpc>
                <a:spcPct val="100000"/>
              </a:lnSpc>
              <a:spcBef>
                <a:spcPts val="20"/>
              </a:spcBef>
            </a:pPr>
            <a:endParaRPr sz="1100">
              <a:latin typeface="Times New Roman"/>
              <a:cs typeface="Times New Roman"/>
            </a:endParaRPr>
          </a:p>
          <a:p>
            <a:pPr marL="62865">
              <a:lnSpc>
                <a:spcPts val="1410"/>
              </a:lnSpc>
            </a:pPr>
            <a:r>
              <a:rPr sz="1200" spc="-5" dirty="0">
                <a:latin typeface="Times New Roman"/>
                <a:cs typeface="Times New Roman"/>
              </a:rPr>
              <a:t>Por </a:t>
            </a:r>
            <a:r>
              <a:rPr sz="1200" dirty="0">
                <a:latin typeface="Times New Roman"/>
                <a:cs typeface="Times New Roman"/>
              </a:rPr>
              <a:t>otra parte el factor de potencia de </a:t>
            </a:r>
            <a:r>
              <a:rPr sz="1200" spc="-5" dirty="0">
                <a:latin typeface="Times New Roman"/>
                <a:cs typeface="Times New Roman"/>
              </a:rPr>
              <a:t>estos </a:t>
            </a:r>
            <a:r>
              <a:rPr sz="1200" dirty="0">
                <a:latin typeface="Times New Roman"/>
                <a:cs typeface="Times New Roman"/>
              </a:rPr>
              <a:t>equipos depende de </a:t>
            </a:r>
            <a:r>
              <a:rPr sz="1200" spc="-5" dirty="0">
                <a:latin typeface="Times New Roman"/>
                <a:cs typeface="Times New Roman"/>
              </a:rPr>
              <a:t>su</a:t>
            </a:r>
            <a:r>
              <a:rPr sz="1200" spc="-10" dirty="0">
                <a:latin typeface="Times New Roman"/>
                <a:cs typeface="Times New Roman"/>
              </a:rPr>
              <a:t> </a:t>
            </a:r>
            <a:r>
              <a:rPr sz="1200" dirty="0">
                <a:latin typeface="Times New Roman"/>
                <a:cs typeface="Times New Roman"/>
              </a:rPr>
              <a:t>tecnología:</a:t>
            </a:r>
            <a:endParaRPr sz="1200">
              <a:latin typeface="Times New Roman"/>
              <a:cs typeface="Times New Roman"/>
            </a:endParaRPr>
          </a:p>
          <a:p>
            <a:pPr marL="62865" marR="249554">
              <a:lnSpc>
                <a:spcPts val="1380"/>
              </a:lnSpc>
              <a:spcBef>
                <a:spcPts val="65"/>
              </a:spcBef>
            </a:pPr>
            <a:r>
              <a:rPr sz="1200" dirty="0">
                <a:latin typeface="Times New Roman"/>
                <a:cs typeface="Times New Roman"/>
              </a:rPr>
              <a:t>En </a:t>
            </a:r>
            <a:r>
              <a:rPr sz="1200" spc="-5" dirty="0">
                <a:latin typeface="Times New Roman"/>
                <a:cs typeface="Times New Roman"/>
              </a:rPr>
              <a:t>los </a:t>
            </a:r>
            <a:r>
              <a:rPr sz="1200" dirty="0">
                <a:latin typeface="Times New Roman"/>
                <a:cs typeface="Times New Roman"/>
              </a:rPr>
              <a:t>variadores </a:t>
            </a:r>
            <a:r>
              <a:rPr sz="1200" spc="5" dirty="0">
                <a:latin typeface="Times New Roman"/>
                <a:cs typeface="Times New Roman"/>
              </a:rPr>
              <a:t>de </a:t>
            </a:r>
            <a:r>
              <a:rPr sz="1200" dirty="0">
                <a:latin typeface="Times New Roman"/>
                <a:cs typeface="Times New Roman"/>
              </a:rPr>
              <a:t>frecuencia con rectificadores no controlados, que </a:t>
            </a:r>
            <a:r>
              <a:rPr sz="1200" spc="-5" dirty="0">
                <a:latin typeface="Times New Roman"/>
                <a:cs typeface="Times New Roman"/>
              </a:rPr>
              <a:t>son los </a:t>
            </a:r>
            <a:r>
              <a:rPr sz="1200" dirty="0">
                <a:latin typeface="Times New Roman"/>
                <a:cs typeface="Times New Roman"/>
              </a:rPr>
              <a:t>de </a:t>
            </a:r>
            <a:r>
              <a:rPr sz="1200" spc="-5" dirty="0">
                <a:latin typeface="Times New Roman"/>
                <a:cs typeface="Times New Roman"/>
              </a:rPr>
              <a:t>uso  generalizado, </a:t>
            </a:r>
            <a:r>
              <a:rPr sz="1200" dirty="0">
                <a:latin typeface="Times New Roman"/>
                <a:cs typeface="Times New Roman"/>
              </a:rPr>
              <a:t>tiene un valor de</a:t>
            </a:r>
            <a:r>
              <a:rPr sz="1200" spc="-5" dirty="0">
                <a:latin typeface="Times New Roman"/>
                <a:cs typeface="Times New Roman"/>
              </a:rPr>
              <a:t> </a:t>
            </a:r>
            <a:r>
              <a:rPr sz="1200" dirty="0">
                <a:latin typeface="Times New Roman"/>
                <a:cs typeface="Times New Roman"/>
              </a:rPr>
              <a:t>0,9</a:t>
            </a:r>
            <a:endParaRPr sz="1200">
              <a:latin typeface="Times New Roman"/>
              <a:cs typeface="Times New Roman"/>
            </a:endParaRPr>
          </a:p>
          <a:p>
            <a:pPr marL="62865">
              <a:lnSpc>
                <a:spcPts val="1345"/>
              </a:lnSpc>
            </a:pPr>
            <a:r>
              <a:rPr sz="1200" dirty="0">
                <a:latin typeface="Times New Roman"/>
                <a:cs typeface="Times New Roman"/>
              </a:rPr>
              <a:t>En </a:t>
            </a:r>
            <a:r>
              <a:rPr sz="1200" spc="-5" dirty="0">
                <a:latin typeface="Times New Roman"/>
                <a:cs typeface="Times New Roman"/>
              </a:rPr>
              <a:t>los </a:t>
            </a:r>
            <a:r>
              <a:rPr sz="1200" dirty="0">
                <a:latin typeface="Times New Roman"/>
                <a:cs typeface="Times New Roman"/>
              </a:rPr>
              <a:t>que utilizan rectificadores controlados, tiene un valor</a:t>
            </a:r>
            <a:r>
              <a:rPr sz="1200" spc="-5" dirty="0">
                <a:latin typeface="Times New Roman"/>
                <a:cs typeface="Times New Roman"/>
              </a:rPr>
              <a:t> </a:t>
            </a:r>
            <a:r>
              <a:rPr sz="1200" dirty="0">
                <a:latin typeface="Times New Roman"/>
                <a:cs typeface="Times New Roman"/>
              </a:rPr>
              <a:t>variable.</a:t>
            </a:r>
            <a:endParaRPr sz="1200">
              <a:latin typeface="Times New Roman"/>
              <a:cs typeface="Times New Roman"/>
            </a:endParaRPr>
          </a:p>
          <a:p>
            <a:pPr>
              <a:lnSpc>
                <a:spcPct val="100000"/>
              </a:lnSpc>
              <a:spcBef>
                <a:spcPts val="35"/>
              </a:spcBef>
            </a:pPr>
            <a:endParaRPr sz="1200">
              <a:latin typeface="Times New Roman"/>
              <a:cs typeface="Times New Roman"/>
            </a:endParaRPr>
          </a:p>
          <a:p>
            <a:pPr marL="63500" marR="30480">
              <a:lnSpc>
                <a:spcPts val="1380"/>
              </a:lnSpc>
            </a:pPr>
            <a:r>
              <a:rPr sz="1200" dirty="0">
                <a:latin typeface="Times New Roman"/>
                <a:cs typeface="Times New Roman"/>
              </a:rPr>
              <a:t>En </a:t>
            </a:r>
            <a:r>
              <a:rPr sz="1200" spc="-5" dirty="0">
                <a:latin typeface="Times New Roman"/>
                <a:cs typeface="Times New Roman"/>
              </a:rPr>
              <a:t>general los </a:t>
            </a:r>
            <a:r>
              <a:rPr sz="1200" dirty="0">
                <a:latin typeface="Times New Roman"/>
                <a:cs typeface="Times New Roman"/>
              </a:rPr>
              <a:t>fabricantes dan </a:t>
            </a:r>
            <a:r>
              <a:rPr sz="1200" spc="-5" dirty="0">
                <a:latin typeface="Times New Roman"/>
                <a:cs typeface="Times New Roman"/>
              </a:rPr>
              <a:t>las </a:t>
            </a:r>
            <a:r>
              <a:rPr sz="1200" dirty="0">
                <a:latin typeface="Times New Roman"/>
                <a:cs typeface="Times New Roman"/>
              </a:rPr>
              <a:t>tablas de valores, de la corriente demandada por el  conjunto motor + controlador, para </a:t>
            </a:r>
            <a:r>
              <a:rPr sz="1200" spc="-5" dirty="0">
                <a:latin typeface="Times New Roman"/>
                <a:cs typeface="Times New Roman"/>
              </a:rPr>
              <a:t>las </a:t>
            </a:r>
            <a:r>
              <a:rPr sz="1200" dirty="0">
                <a:latin typeface="Times New Roman"/>
                <a:cs typeface="Times New Roman"/>
              </a:rPr>
              <a:t>diferentes aplicaciones, y debe conocerse  también el factor de potencia para calcular la potencia demandada por el conjunto</a:t>
            </a:r>
            <a:r>
              <a:rPr sz="1200" spc="-50" dirty="0">
                <a:latin typeface="Times New Roman"/>
                <a:cs typeface="Times New Roman"/>
              </a:rPr>
              <a:t> </a:t>
            </a:r>
            <a:r>
              <a:rPr sz="1200" dirty="0">
                <a:latin typeface="Times New Roman"/>
                <a:cs typeface="Times New Roman"/>
              </a:rPr>
              <a:t>motor</a:t>
            </a:r>
            <a:endParaRPr sz="1200">
              <a:latin typeface="Times New Roman"/>
              <a:cs typeface="Times New Roman"/>
            </a:endParaRPr>
          </a:p>
          <a:p>
            <a:pPr marL="63500">
              <a:lnSpc>
                <a:spcPts val="1345"/>
              </a:lnSpc>
            </a:pPr>
            <a:r>
              <a:rPr sz="1200" dirty="0">
                <a:latin typeface="Times New Roman"/>
                <a:cs typeface="Times New Roman"/>
              </a:rPr>
              <a:t>+</a:t>
            </a:r>
            <a:r>
              <a:rPr sz="1200" spc="-5" dirty="0">
                <a:latin typeface="Times New Roman"/>
                <a:cs typeface="Times New Roman"/>
              </a:rPr>
              <a:t> </a:t>
            </a:r>
            <a:r>
              <a:rPr sz="1200" dirty="0">
                <a:latin typeface="Times New Roman"/>
                <a:cs typeface="Times New Roman"/>
              </a:rPr>
              <a:t>controlador.</a:t>
            </a:r>
            <a:endParaRPr sz="1200">
              <a:latin typeface="Times New Roman"/>
              <a:cs typeface="Times New Roman"/>
            </a:endParaRPr>
          </a:p>
          <a:p>
            <a:pPr>
              <a:lnSpc>
                <a:spcPct val="100000"/>
              </a:lnSpc>
              <a:spcBef>
                <a:spcPts val="20"/>
              </a:spcBef>
            </a:pPr>
            <a:endParaRPr sz="1150">
              <a:latin typeface="Times New Roman"/>
              <a:cs typeface="Times New Roman"/>
            </a:endParaRPr>
          </a:p>
          <a:p>
            <a:pPr marL="63500">
              <a:lnSpc>
                <a:spcPct val="100000"/>
              </a:lnSpc>
            </a:pPr>
            <a:r>
              <a:rPr sz="1200" b="1" u="heavy" dirty="0">
                <a:uFill>
                  <a:solidFill>
                    <a:srgbClr val="000000"/>
                  </a:solidFill>
                </a:uFill>
                <a:latin typeface="Times New Roman"/>
                <a:cs typeface="Times New Roman"/>
              </a:rPr>
              <a:t>4.3. Cargas tipo</a:t>
            </a:r>
            <a:r>
              <a:rPr sz="1200" b="1" u="heavy" spc="-5" dirty="0">
                <a:uFill>
                  <a:solidFill>
                    <a:srgbClr val="000000"/>
                  </a:solidFill>
                </a:uFill>
                <a:latin typeface="Times New Roman"/>
                <a:cs typeface="Times New Roman"/>
              </a:rPr>
              <a:t> </a:t>
            </a:r>
            <a:r>
              <a:rPr sz="1200" b="1" u="heavy" dirty="0">
                <a:uFill>
                  <a:solidFill>
                    <a:srgbClr val="000000"/>
                  </a:solidFill>
                </a:uFill>
                <a:latin typeface="Times New Roman"/>
                <a:cs typeface="Times New Roman"/>
              </a:rPr>
              <a:t>Resistivas</a:t>
            </a:r>
            <a:endParaRPr sz="1200">
              <a:latin typeface="Times New Roman"/>
              <a:cs typeface="Times New Roman"/>
            </a:endParaRPr>
          </a:p>
          <a:p>
            <a:pPr>
              <a:lnSpc>
                <a:spcPct val="100000"/>
              </a:lnSpc>
              <a:spcBef>
                <a:spcPts val="30"/>
              </a:spcBef>
            </a:pPr>
            <a:endParaRPr sz="1100">
              <a:latin typeface="Times New Roman"/>
              <a:cs typeface="Times New Roman"/>
            </a:endParaRPr>
          </a:p>
          <a:p>
            <a:pPr marL="62865">
              <a:lnSpc>
                <a:spcPct val="100000"/>
              </a:lnSpc>
              <a:spcBef>
                <a:spcPts val="5"/>
              </a:spcBef>
            </a:pPr>
            <a:r>
              <a:rPr sz="1200" spc="-5" dirty="0">
                <a:latin typeface="Times New Roman"/>
                <a:cs typeface="Times New Roman"/>
              </a:rPr>
              <a:t>Se incluyen </a:t>
            </a:r>
            <a:r>
              <a:rPr sz="1200" dirty="0">
                <a:latin typeface="Times New Roman"/>
                <a:cs typeface="Times New Roman"/>
              </a:rPr>
              <a:t>en este </a:t>
            </a:r>
            <a:r>
              <a:rPr sz="1200" spc="-5" dirty="0">
                <a:latin typeface="Times New Roman"/>
                <a:cs typeface="Times New Roman"/>
              </a:rPr>
              <a:t>punto las </a:t>
            </a:r>
            <a:r>
              <a:rPr sz="1200" dirty="0">
                <a:latin typeface="Times New Roman"/>
                <a:cs typeface="Times New Roman"/>
              </a:rPr>
              <a:t>cargas de calefacción, lámparas incandescentes,</a:t>
            </a:r>
            <a:r>
              <a:rPr sz="1200" spc="30" dirty="0">
                <a:latin typeface="Times New Roman"/>
                <a:cs typeface="Times New Roman"/>
              </a:rPr>
              <a:t> </a:t>
            </a:r>
            <a:r>
              <a:rPr sz="1200" dirty="0">
                <a:latin typeface="Times New Roman"/>
                <a:cs typeface="Times New Roman"/>
              </a:rPr>
              <a:t>etc.</a:t>
            </a:r>
            <a:endParaRPr sz="1200">
              <a:latin typeface="Times New Roman"/>
              <a:cs typeface="Times New Roman"/>
            </a:endParaRPr>
          </a:p>
          <a:p>
            <a:pPr>
              <a:lnSpc>
                <a:spcPct val="100000"/>
              </a:lnSpc>
              <a:spcBef>
                <a:spcPts val="35"/>
              </a:spcBef>
            </a:pPr>
            <a:endParaRPr sz="1200">
              <a:latin typeface="Times New Roman"/>
              <a:cs typeface="Times New Roman"/>
            </a:endParaRPr>
          </a:p>
          <a:p>
            <a:pPr marL="62865" marR="68580">
              <a:lnSpc>
                <a:spcPts val="1380"/>
              </a:lnSpc>
            </a:pPr>
            <a:r>
              <a:rPr sz="1200" spc="-10" dirty="0">
                <a:latin typeface="Times New Roman"/>
                <a:cs typeface="Times New Roman"/>
              </a:rPr>
              <a:t>La </a:t>
            </a:r>
            <a:r>
              <a:rPr sz="1200" dirty="0">
                <a:latin typeface="Times New Roman"/>
                <a:cs typeface="Times New Roman"/>
              </a:rPr>
              <a:t>potencia aparente consumida por este tipo de </a:t>
            </a:r>
            <a:r>
              <a:rPr sz="1200" spc="-5" dirty="0">
                <a:latin typeface="Times New Roman"/>
                <a:cs typeface="Times New Roman"/>
              </a:rPr>
              <a:t>cargas es igual </a:t>
            </a:r>
            <a:r>
              <a:rPr sz="1200" dirty="0">
                <a:latin typeface="Times New Roman"/>
                <a:cs typeface="Times New Roman"/>
              </a:rPr>
              <a:t>a la potencia nominal  indicada por el fabricante, </a:t>
            </a:r>
            <a:r>
              <a:rPr sz="1200" spc="-15" dirty="0">
                <a:latin typeface="Times New Roman"/>
                <a:cs typeface="Times New Roman"/>
              </a:rPr>
              <a:t>ya </a:t>
            </a:r>
            <a:r>
              <a:rPr sz="1200" dirty="0">
                <a:latin typeface="Times New Roman"/>
                <a:cs typeface="Times New Roman"/>
              </a:rPr>
              <a:t>que </a:t>
            </a:r>
            <a:r>
              <a:rPr sz="1200" spc="-5" dirty="0">
                <a:latin typeface="Times New Roman"/>
                <a:cs typeface="Times New Roman"/>
              </a:rPr>
              <a:t>las mismas </a:t>
            </a:r>
            <a:r>
              <a:rPr sz="1200" dirty="0">
                <a:latin typeface="Times New Roman"/>
                <a:cs typeface="Times New Roman"/>
              </a:rPr>
              <a:t>no consumen potencia reactiva, ni utilizan  </a:t>
            </a:r>
            <a:r>
              <a:rPr sz="1200" spc="-5" dirty="0">
                <a:latin typeface="Times New Roman"/>
                <a:cs typeface="Times New Roman"/>
              </a:rPr>
              <a:t>ningún </a:t>
            </a:r>
            <a:r>
              <a:rPr sz="1200" dirty="0">
                <a:latin typeface="Times New Roman"/>
                <a:cs typeface="Times New Roman"/>
              </a:rPr>
              <a:t>equipo auxiliar para </a:t>
            </a:r>
            <a:r>
              <a:rPr sz="1200" spc="-5" dirty="0">
                <a:latin typeface="Times New Roman"/>
                <a:cs typeface="Times New Roman"/>
              </a:rPr>
              <a:t>su </a:t>
            </a:r>
            <a:r>
              <a:rPr sz="1200" dirty="0">
                <a:latin typeface="Times New Roman"/>
                <a:cs typeface="Times New Roman"/>
              </a:rPr>
              <a:t>conexión a la red que </a:t>
            </a:r>
            <a:r>
              <a:rPr sz="1200" spc="-5" dirty="0">
                <a:latin typeface="Times New Roman"/>
                <a:cs typeface="Times New Roman"/>
              </a:rPr>
              <a:t>agregue </a:t>
            </a:r>
            <a:r>
              <a:rPr sz="1200" dirty="0">
                <a:latin typeface="Times New Roman"/>
                <a:cs typeface="Times New Roman"/>
              </a:rPr>
              <a:t>consumo de</a:t>
            </a:r>
            <a:r>
              <a:rPr sz="1200" spc="-5" dirty="0">
                <a:latin typeface="Times New Roman"/>
                <a:cs typeface="Times New Roman"/>
              </a:rPr>
              <a:t> </a:t>
            </a:r>
            <a:r>
              <a:rPr sz="1200" dirty="0">
                <a:latin typeface="Times New Roman"/>
                <a:cs typeface="Times New Roman"/>
              </a:rPr>
              <a:t>potencia.</a:t>
            </a:r>
            <a:endParaRPr sz="1200">
              <a:latin typeface="Times New Roman"/>
              <a:cs typeface="Times New Roman"/>
            </a:endParaRPr>
          </a:p>
          <a:p>
            <a:pPr>
              <a:lnSpc>
                <a:spcPct val="100000"/>
              </a:lnSpc>
              <a:spcBef>
                <a:spcPts val="20"/>
              </a:spcBef>
            </a:pPr>
            <a:endParaRPr sz="1100">
              <a:latin typeface="Times New Roman"/>
              <a:cs typeface="Times New Roman"/>
            </a:endParaRPr>
          </a:p>
          <a:p>
            <a:pPr marL="63500">
              <a:lnSpc>
                <a:spcPts val="1415"/>
              </a:lnSpc>
            </a:pPr>
            <a:r>
              <a:rPr sz="1200" dirty="0">
                <a:latin typeface="Times New Roman"/>
                <a:cs typeface="Times New Roman"/>
              </a:rPr>
              <a:t>En este caso tenemos</a:t>
            </a:r>
            <a:r>
              <a:rPr sz="1200" spc="-5" dirty="0">
                <a:latin typeface="Times New Roman"/>
                <a:cs typeface="Times New Roman"/>
              </a:rPr>
              <a:t> </a:t>
            </a:r>
            <a:r>
              <a:rPr sz="1200" dirty="0">
                <a:latin typeface="Times New Roman"/>
                <a:cs typeface="Times New Roman"/>
              </a:rPr>
              <a:t>entonces:</a:t>
            </a:r>
            <a:endParaRPr sz="1200">
              <a:latin typeface="Times New Roman"/>
              <a:cs typeface="Times New Roman"/>
            </a:endParaRPr>
          </a:p>
          <a:p>
            <a:pPr marL="69215">
              <a:lnSpc>
                <a:spcPts val="1415"/>
              </a:lnSpc>
            </a:pPr>
            <a:r>
              <a:rPr sz="1200" i="1" dirty="0">
                <a:latin typeface="Symbol"/>
                <a:cs typeface="Symbol"/>
              </a:rPr>
              <a:t></a:t>
            </a:r>
            <a:r>
              <a:rPr sz="1200" i="1" dirty="0">
                <a:latin typeface="Times New Roman"/>
                <a:cs typeface="Times New Roman"/>
              </a:rPr>
              <a:t> </a:t>
            </a:r>
            <a:r>
              <a:rPr sz="1200" dirty="0">
                <a:latin typeface="Symbol"/>
                <a:cs typeface="Symbol"/>
              </a:rPr>
              <a:t></a:t>
            </a:r>
            <a:r>
              <a:rPr sz="1200" spc="-60" dirty="0">
                <a:latin typeface="Times New Roman"/>
                <a:cs typeface="Times New Roman"/>
              </a:rPr>
              <a:t> </a:t>
            </a:r>
            <a:r>
              <a:rPr sz="1200" dirty="0">
                <a:latin typeface="Times New Roman"/>
                <a:cs typeface="Times New Roman"/>
              </a:rPr>
              <a:t>1</a:t>
            </a:r>
            <a:endParaRPr sz="1200">
              <a:latin typeface="Times New Roman"/>
              <a:cs typeface="Times New Roman"/>
            </a:endParaRPr>
          </a:p>
          <a:p>
            <a:pPr marL="84455">
              <a:lnSpc>
                <a:spcPct val="100000"/>
              </a:lnSpc>
              <a:spcBef>
                <a:spcPts val="204"/>
              </a:spcBef>
            </a:pPr>
            <a:r>
              <a:rPr sz="1150" spc="35" dirty="0">
                <a:latin typeface="Times New Roman"/>
                <a:cs typeface="Times New Roman"/>
              </a:rPr>
              <a:t>cos</a:t>
            </a:r>
            <a:r>
              <a:rPr sz="1150" i="1" spc="35" dirty="0">
                <a:latin typeface="Symbol"/>
                <a:cs typeface="Symbol"/>
              </a:rPr>
              <a:t></a:t>
            </a:r>
            <a:r>
              <a:rPr sz="1150" i="1" spc="35" dirty="0">
                <a:latin typeface="Times New Roman"/>
                <a:cs typeface="Times New Roman"/>
              </a:rPr>
              <a:t> </a:t>
            </a:r>
            <a:r>
              <a:rPr sz="1150" spc="10" dirty="0">
                <a:latin typeface="Symbol"/>
                <a:cs typeface="Symbol"/>
              </a:rPr>
              <a:t></a:t>
            </a:r>
            <a:r>
              <a:rPr sz="1150" spc="5" dirty="0">
                <a:latin typeface="Times New Roman"/>
                <a:cs typeface="Times New Roman"/>
              </a:rPr>
              <a:t> </a:t>
            </a:r>
            <a:r>
              <a:rPr sz="1150" spc="10" dirty="0">
                <a:latin typeface="Times New Roman"/>
                <a:cs typeface="Times New Roman"/>
              </a:rPr>
              <a:t>1</a:t>
            </a:r>
            <a:endParaRPr sz="1150">
              <a:latin typeface="Times New Roman"/>
              <a:cs typeface="Times New Roman"/>
            </a:endParaRPr>
          </a:p>
          <a:p>
            <a:pPr marL="88900">
              <a:lnSpc>
                <a:spcPct val="100000"/>
              </a:lnSpc>
              <a:spcBef>
                <a:spcPts val="260"/>
              </a:spcBef>
            </a:pPr>
            <a:r>
              <a:rPr sz="1200" i="1" dirty="0">
                <a:latin typeface="Times New Roman"/>
                <a:cs typeface="Times New Roman"/>
              </a:rPr>
              <a:t>S </a:t>
            </a:r>
            <a:r>
              <a:rPr sz="1200" dirty="0">
                <a:latin typeface="Symbol"/>
                <a:cs typeface="Symbol"/>
              </a:rPr>
              <a:t></a:t>
            </a:r>
            <a:r>
              <a:rPr sz="1200" spc="50" dirty="0">
                <a:latin typeface="Times New Roman"/>
                <a:cs typeface="Times New Roman"/>
              </a:rPr>
              <a:t> </a:t>
            </a:r>
            <a:r>
              <a:rPr sz="1200" i="1" spc="-70" dirty="0">
                <a:latin typeface="Times New Roman"/>
                <a:cs typeface="Times New Roman"/>
              </a:rPr>
              <a:t>P</a:t>
            </a:r>
            <a:r>
              <a:rPr sz="1050" i="1" spc="-104" baseline="-23809" dirty="0">
                <a:latin typeface="Times New Roman"/>
                <a:cs typeface="Times New Roman"/>
              </a:rPr>
              <a:t>n</a:t>
            </a:r>
            <a:endParaRPr sz="1050" baseline="-23809">
              <a:latin typeface="Times New Roman"/>
              <a:cs typeface="Times New Roman"/>
            </a:endParaRPr>
          </a:p>
          <a:p>
            <a:pPr>
              <a:lnSpc>
                <a:spcPct val="100000"/>
              </a:lnSpc>
              <a:spcBef>
                <a:spcPts val="50"/>
              </a:spcBef>
            </a:pPr>
            <a:endParaRPr sz="1450">
              <a:latin typeface="Times New Roman"/>
              <a:cs typeface="Times New Roman"/>
            </a:endParaRPr>
          </a:p>
          <a:p>
            <a:pPr marL="62865" marR="194310">
              <a:lnSpc>
                <a:spcPts val="1380"/>
              </a:lnSpc>
            </a:pPr>
            <a:r>
              <a:rPr sz="1200" spc="-5" dirty="0">
                <a:latin typeface="Times New Roman"/>
                <a:cs typeface="Times New Roman"/>
              </a:rPr>
              <a:t>Y según </a:t>
            </a:r>
            <a:r>
              <a:rPr sz="1200" dirty="0">
                <a:latin typeface="Times New Roman"/>
                <a:cs typeface="Times New Roman"/>
              </a:rPr>
              <a:t>la </a:t>
            </a:r>
            <a:r>
              <a:rPr sz="1200" spc="-5" dirty="0">
                <a:latin typeface="Times New Roman"/>
                <a:cs typeface="Times New Roman"/>
              </a:rPr>
              <a:t>carga </a:t>
            </a:r>
            <a:r>
              <a:rPr sz="1200" dirty="0">
                <a:latin typeface="Times New Roman"/>
                <a:cs typeface="Times New Roman"/>
              </a:rPr>
              <a:t>sea monofásica o trifásica la corriente demandada </a:t>
            </a:r>
            <a:r>
              <a:rPr sz="1200" spc="-5" dirty="0">
                <a:latin typeface="Times New Roman"/>
                <a:cs typeface="Times New Roman"/>
              </a:rPr>
              <a:t>se </a:t>
            </a:r>
            <a:r>
              <a:rPr sz="1200" dirty="0">
                <a:latin typeface="Times New Roman"/>
                <a:cs typeface="Times New Roman"/>
              </a:rPr>
              <a:t>calculará como  </a:t>
            </a:r>
            <a:r>
              <a:rPr sz="1200" spc="-5" dirty="0">
                <a:latin typeface="Times New Roman"/>
                <a:cs typeface="Times New Roman"/>
              </a:rPr>
              <a:t>sigue:</a:t>
            </a:r>
            <a:endParaRPr sz="1200">
              <a:latin typeface="Times New Roman"/>
              <a:cs typeface="Times New Roman"/>
            </a:endParaRPr>
          </a:p>
        </p:txBody>
      </p:sp>
      <p:sp>
        <p:nvSpPr>
          <p:cNvPr id="3" name="object 3"/>
          <p:cNvSpPr/>
          <p:nvPr/>
        </p:nvSpPr>
        <p:spPr>
          <a:xfrm>
            <a:off x="2965704" y="6616192"/>
            <a:ext cx="18415" cy="10795"/>
          </a:xfrm>
          <a:custGeom>
            <a:avLst/>
            <a:gdLst/>
            <a:ahLst/>
            <a:cxnLst/>
            <a:rect l="l" t="t" r="r" b="b"/>
            <a:pathLst>
              <a:path w="18414" h="10795">
                <a:moveTo>
                  <a:pt x="0" y="10667"/>
                </a:moveTo>
                <a:lnTo>
                  <a:pt x="18287" y="0"/>
                </a:lnTo>
              </a:path>
            </a:pathLst>
          </a:custGeom>
          <a:ln w="6096">
            <a:solidFill>
              <a:srgbClr val="000000"/>
            </a:solidFill>
          </a:ln>
        </p:spPr>
        <p:txBody>
          <a:bodyPr wrap="square" lIns="0" tIns="0" rIns="0" bIns="0" rtlCol="0"/>
          <a:lstStyle/>
          <a:p>
            <a:endParaRPr/>
          </a:p>
        </p:txBody>
      </p:sp>
      <p:sp>
        <p:nvSpPr>
          <p:cNvPr id="4" name="object 4"/>
          <p:cNvSpPr/>
          <p:nvPr/>
        </p:nvSpPr>
        <p:spPr>
          <a:xfrm>
            <a:off x="2983992" y="6619240"/>
            <a:ext cx="29209" cy="66040"/>
          </a:xfrm>
          <a:custGeom>
            <a:avLst/>
            <a:gdLst/>
            <a:ahLst/>
            <a:cxnLst/>
            <a:rect l="l" t="t" r="r" b="b"/>
            <a:pathLst>
              <a:path w="29210" h="66040">
                <a:moveTo>
                  <a:pt x="0" y="0"/>
                </a:moveTo>
                <a:lnTo>
                  <a:pt x="28956" y="65531"/>
                </a:lnTo>
              </a:path>
            </a:pathLst>
          </a:custGeom>
          <a:ln w="12192">
            <a:solidFill>
              <a:srgbClr val="000000"/>
            </a:solidFill>
          </a:ln>
        </p:spPr>
        <p:txBody>
          <a:bodyPr wrap="square" lIns="0" tIns="0" rIns="0" bIns="0" rtlCol="0"/>
          <a:lstStyle/>
          <a:p>
            <a:endParaRPr/>
          </a:p>
        </p:txBody>
      </p:sp>
      <p:sp>
        <p:nvSpPr>
          <p:cNvPr id="5" name="object 5"/>
          <p:cNvSpPr/>
          <p:nvPr/>
        </p:nvSpPr>
        <p:spPr>
          <a:xfrm>
            <a:off x="3015995" y="6494271"/>
            <a:ext cx="429895" cy="190500"/>
          </a:xfrm>
          <a:custGeom>
            <a:avLst/>
            <a:gdLst/>
            <a:ahLst/>
            <a:cxnLst/>
            <a:rect l="l" t="t" r="r" b="b"/>
            <a:pathLst>
              <a:path w="429895" h="190500">
                <a:moveTo>
                  <a:pt x="0" y="190500"/>
                </a:moveTo>
                <a:lnTo>
                  <a:pt x="36576" y="0"/>
                </a:lnTo>
                <a:lnTo>
                  <a:pt x="429768" y="0"/>
                </a:lnTo>
              </a:path>
            </a:pathLst>
          </a:custGeom>
          <a:ln w="6096">
            <a:solidFill>
              <a:srgbClr val="000000"/>
            </a:solidFill>
          </a:ln>
        </p:spPr>
        <p:txBody>
          <a:bodyPr wrap="square" lIns="0" tIns="0" rIns="0" bIns="0" rtlCol="0"/>
          <a:lstStyle/>
          <a:p>
            <a:endParaRPr/>
          </a:p>
        </p:txBody>
      </p:sp>
      <p:sp>
        <p:nvSpPr>
          <p:cNvPr id="6" name="object 6"/>
          <p:cNvSpPr/>
          <p:nvPr/>
        </p:nvSpPr>
        <p:spPr>
          <a:xfrm>
            <a:off x="2912364" y="6468364"/>
            <a:ext cx="582295" cy="0"/>
          </a:xfrm>
          <a:custGeom>
            <a:avLst/>
            <a:gdLst/>
            <a:ahLst/>
            <a:cxnLst/>
            <a:rect l="l" t="t" r="r" b="b"/>
            <a:pathLst>
              <a:path w="582295">
                <a:moveTo>
                  <a:pt x="0" y="0"/>
                </a:moveTo>
                <a:lnTo>
                  <a:pt x="582168" y="0"/>
                </a:lnTo>
              </a:path>
            </a:pathLst>
          </a:custGeom>
          <a:ln w="6096">
            <a:solidFill>
              <a:srgbClr val="000000"/>
            </a:solidFill>
          </a:ln>
        </p:spPr>
        <p:txBody>
          <a:bodyPr wrap="square" lIns="0" tIns="0" rIns="0" bIns="0" rtlCol="0"/>
          <a:lstStyle/>
          <a:p>
            <a:endParaRPr/>
          </a:p>
        </p:txBody>
      </p:sp>
      <p:sp>
        <p:nvSpPr>
          <p:cNvPr id="7" name="object 7"/>
          <p:cNvSpPr txBox="1"/>
          <p:nvPr/>
        </p:nvSpPr>
        <p:spPr>
          <a:xfrm>
            <a:off x="3359911" y="6576059"/>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8" name="object 8"/>
          <p:cNvSpPr txBox="1"/>
          <p:nvPr/>
        </p:nvSpPr>
        <p:spPr>
          <a:xfrm>
            <a:off x="2668016" y="6441948"/>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9" name="object 9"/>
          <p:cNvSpPr txBox="1"/>
          <p:nvPr/>
        </p:nvSpPr>
        <p:spPr>
          <a:xfrm>
            <a:off x="1067816" y="6341364"/>
            <a:ext cx="160972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Para </a:t>
            </a:r>
            <a:r>
              <a:rPr sz="1200" spc="-5" dirty="0">
                <a:latin typeface="Times New Roman"/>
                <a:cs typeface="Times New Roman"/>
              </a:rPr>
              <a:t>una </a:t>
            </a:r>
            <a:r>
              <a:rPr sz="1200" dirty="0">
                <a:latin typeface="Times New Roman"/>
                <a:cs typeface="Times New Roman"/>
              </a:rPr>
              <a:t>carga trifásica:</a:t>
            </a:r>
            <a:r>
              <a:rPr sz="1200" spc="130" dirty="0">
                <a:latin typeface="Times New Roman"/>
                <a:cs typeface="Times New Roman"/>
              </a:rPr>
              <a:t> </a:t>
            </a:r>
            <a:r>
              <a:rPr sz="1200" i="1" dirty="0">
                <a:latin typeface="Times New Roman"/>
                <a:cs typeface="Times New Roman"/>
              </a:rPr>
              <a:t>I</a:t>
            </a:r>
            <a:endParaRPr sz="1200">
              <a:latin typeface="Times New Roman"/>
              <a:cs typeface="Times New Roman"/>
            </a:endParaRPr>
          </a:p>
        </p:txBody>
      </p:sp>
      <p:sp>
        <p:nvSpPr>
          <p:cNvPr id="10" name="object 10"/>
          <p:cNvSpPr txBox="1"/>
          <p:nvPr/>
        </p:nvSpPr>
        <p:spPr>
          <a:xfrm>
            <a:off x="3045967" y="6473952"/>
            <a:ext cx="32194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3</a:t>
            </a:r>
            <a:r>
              <a:rPr sz="1200" spc="-245" dirty="0">
                <a:latin typeface="Times New Roman"/>
                <a:cs typeface="Times New Roman"/>
              </a:rPr>
              <a:t> </a:t>
            </a:r>
            <a:r>
              <a:rPr sz="1200" spc="45" dirty="0">
                <a:latin typeface="Symbol"/>
                <a:cs typeface="Symbol"/>
              </a:rPr>
              <a:t></a:t>
            </a:r>
            <a:r>
              <a:rPr sz="1200" i="1" spc="45" dirty="0">
                <a:latin typeface="Times New Roman"/>
                <a:cs typeface="Times New Roman"/>
              </a:rPr>
              <a:t>U</a:t>
            </a:r>
            <a:endParaRPr sz="1200">
              <a:latin typeface="Times New Roman"/>
              <a:cs typeface="Times New Roman"/>
            </a:endParaRPr>
          </a:p>
        </p:txBody>
      </p:sp>
      <p:sp>
        <p:nvSpPr>
          <p:cNvPr id="11" name="object 11"/>
          <p:cNvSpPr txBox="1"/>
          <p:nvPr/>
        </p:nvSpPr>
        <p:spPr>
          <a:xfrm>
            <a:off x="2749295" y="6239255"/>
            <a:ext cx="777240" cy="208279"/>
          </a:xfrm>
          <a:prstGeom prst="rect">
            <a:avLst/>
          </a:prstGeom>
        </p:spPr>
        <p:txBody>
          <a:bodyPr vert="horz" wrap="square" lIns="0" tIns="12700" rIns="0" bIns="0" rtlCol="0">
            <a:spAutoFit/>
          </a:bodyPr>
          <a:lstStyle/>
          <a:p>
            <a:pPr marL="38100">
              <a:lnSpc>
                <a:spcPct val="100000"/>
              </a:lnSpc>
              <a:spcBef>
                <a:spcPts val="100"/>
              </a:spcBef>
            </a:pPr>
            <a:r>
              <a:rPr sz="1800" baseline="-37037" dirty="0">
                <a:latin typeface="Symbol"/>
                <a:cs typeface="Symbol"/>
              </a:rPr>
              <a:t></a:t>
            </a:r>
            <a:r>
              <a:rPr sz="1800" baseline="-37037" dirty="0">
                <a:latin typeface="Times New Roman"/>
                <a:cs typeface="Times New Roman"/>
              </a:rPr>
              <a:t> </a:t>
            </a:r>
            <a:r>
              <a:rPr sz="1200" i="1" spc="-70" dirty="0">
                <a:latin typeface="Times New Roman"/>
                <a:cs typeface="Times New Roman"/>
              </a:rPr>
              <a:t>P</a:t>
            </a:r>
            <a:r>
              <a:rPr sz="1050" i="1" spc="-104" baseline="-23809" dirty="0">
                <a:latin typeface="Times New Roman"/>
                <a:cs typeface="Times New Roman"/>
              </a:rPr>
              <a:t>n</a:t>
            </a:r>
            <a:r>
              <a:rPr sz="1050" i="1" spc="-82" baseline="-23809" dirty="0">
                <a:latin typeface="Times New Roman"/>
                <a:cs typeface="Times New Roman"/>
              </a:rPr>
              <a:t> </a:t>
            </a:r>
            <a:r>
              <a:rPr sz="1200" spc="10" dirty="0">
                <a:latin typeface="Symbol"/>
                <a:cs typeface="Symbol"/>
              </a:rPr>
              <a:t></a:t>
            </a:r>
            <a:r>
              <a:rPr sz="1200" spc="10" dirty="0">
                <a:latin typeface="Times New Roman"/>
                <a:cs typeface="Times New Roman"/>
              </a:rPr>
              <a:t>1000</a:t>
            </a:r>
            <a:endParaRPr sz="1200">
              <a:latin typeface="Times New Roman"/>
              <a:cs typeface="Times New Roman"/>
            </a:endParaRPr>
          </a:p>
        </p:txBody>
      </p:sp>
      <p:sp>
        <p:nvSpPr>
          <p:cNvPr id="12" name="object 12"/>
          <p:cNvSpPr/>
          <p:nvPr/>
        </p:nvSpPr>
        <p:spPr>
          <a:xfrm>
            <a:off x="3125723" y="6937756"/>
            <a:ext cx="582295" cy="0"/>
          </a:xfrm>
          <a:custGeom>
            <a:avLst/>
            <a:gdLst/>
            <a:ahLst/>
            <a:cxnLst/>
            <a:rect l="l" t="t" r="r" b="b"/>
            <a:pathLst>
              <a:path w="582295">
                <a:moveTo>
                  <a:pt x="0" y="0"/>
                </a:moveTo>
                <a:lnTo>
                  <a:pt x="582167" y="0"/>
                </a:lnTo>
              </a:path>
            </a:pathLst>
          </a:custGeom>
          <a:ln w="6096">
            <a:solidFill>
              <a:srgbClr val="000000"/>
            </a:solidFill>
          </a:ln>
        </p:spPr>
        <p:txBody>
          <a:bodyPr wrap="square" lIns="0" tIns="0" rIns="0" bIns="0" rtlCol="0"/>
          <a:lstStyle/>
          <a:p>
            <a:endParaRPr/>
          </a:p>
        </p:txBody>
      </p:sp>
      <p:sp>
        <p:nvSpPr>
          <p:cNvPr id="13" name="object 13"/>
          <p:cNvSpPr txBox="1"/>
          <p:nvPr/>
        </p:nvSpPr>
        <p:spPr>
          <a:xfrm>
            <a:off x="3430015" y="7031735"/>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6</a:t>
            </a:fld>
            <a:r>
              <a:rPr dirty="0"/>
              <a:t>de18</a:t>
            </a:r>
          </a:p>
        </p:txBody>
      </p:sp>
      <p:sp>
        <p:nvSpPr>
          <p:cNvPr id="14" name="object 14"/>
          <p:cNvSpPr txBox="1"/>
          <p:nvPr/>
        </p:nvSpPr>
        <p:spPr>
          <a:xfrm>
            <a:off x="2881376" y="6912864"/>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n</a:t>
            </a:r>
            <a:endParaRPr sz="700">
              <a:latin typeface="Times New Roman"/>
              <a:cs typeface="Times New Roman"/>
            </a:endParaRPr>
          </a:p>
        </p:txBody>
      </p:sp>
      <p:sp>
        <p:nvSpPr>
          <p:cNvPr id="15" name="object 15"/>
          <p:cNvSpPr txBox="1"/>
          <p:nvPr/>
        </p:nvSpPr>
        <p:spPr>
          <a:xfrm>
            <a:off x="3302000" y="6929628"/>
            <a:ext cx="135890" cy="208279"/>
          </a:xfrm>
          <a:prstGeom prst="rect">
            <a:avLst/>
          </a:prstGeom>
        </p:spPr>
        <p:txBody>
          <a:bodyPr vert="horz" wrap="square" lIns="0" tIns="12700" rIns="0" bIns="0" rtlCol="0">
            <a:spAutoFit/>
          </a:bodyPr>
          <a:lstStyle/>
          <a:p>
            <a:pPr marL="12700">
              <a:lnSpc>
                <a:spcPct val="100000"/>
              </a:lnSpc>
              <a:spcBef>
                <a:spcPts val="100"/>
              </a:spcBef>
            </a:pPr>
            <a:r>
              <a:rPr sz="1200" i="1" spc="-5" dirty="0">
                <a:latin typeface="Times New Roman"/>
                <a:cs typeface="Times New Roman"/>
              </a:rPr>
              <a:t>U</a:t>
            </a:r>
            <a:endParaRPr sz="1200">
              <a:latin typeface="Times New Roman"/>
              <a:cs typeface="Times New Roman"/>
            </a:endParaRPr>
          </a:p>
        </p:txBody>
      </p:sp>
      <p:sp>
        <p:nvSpPr>
          <p:cNvPr id="16" name="object 16"/>
          <p:cNvSpPr txBox="1"/>
          <p:nvPr/>
        </p:nvSpPr>
        <p:spPr>
          <a:xfrm>
            <a:off x="1067816" y="6810756"/>
            <a:ext cx="182308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Para </a:t>
            </a:r>
            <a:r>
              <a:rPr sz="1200" spc="-5" dirty="0">
                <a:latin typeface="Times New Roman"/>
                <a:cs typeface="Times New Roman"/>
              </a:rPr>
              <a:t>una </a:t>
            </a:r>
            <a:r>
              <a:rPr sz="1200" dirty="0">
                <a:latin typeface="Times New Roman"/>
                <a:cs typeface="Times New Roman"/>
              </a:rPr>
              <a:t>carga monofásica:</a:t>
            </a:r>
            <a:r>
              <a:rPr sz="1200" spc="135" dirty="0">
                <a:latin typeface="Times New Roman"/>
                <a:cs typeface="Times New Roman"/>
              </a:rPr>
              <a:t> </a:t>
            </a:r>
            <a:r>
              <a:rPr sz="1200" i="1" dirty="0">
                <a:latin typeface="Times New Roman"/>
                <a:cs typeface="Times New Roman"/>
              </a:rPr>
              <a:t>I</a:t>
            </a:r>
            <a:endParaRPr sz="1200">
              <a:latin typeface="Times New Roman"/>
              <a:cs typeface="Times New Roman"/>
            </a:endParaRPr>
          </a:p>
        </p:txBody>
      </p:sp>
      <p:sp>
        <p:nvSpPr>
          <p:cNvPr id="17" name="object 17"/>
          <p:cNvSpPr txBox="1"/>
          <p:nvPr/>
        </p:nvSpPr>
        <p:spPr>
          <a:xfrm>
            <a:off x="2962655" y="6708647"/>
            <a:ext cx="777240" cy="208279"/>
          </a:xfrm>
          <a:prstGeom prst="rect">
            <a:avLst/>
          </a:prstGeom>
        </p:spPr>
        <p:txBody>
          <a:bodyPr vert="horz" wrap="square" lIns="0" tIns="12700" rIns="0" bIns="0" rtlCol="0">
            <a:spAutoFit/>
          </a:bodyPr>
          <a:lstStyle/>
          <a:p>
            <a:pPr marL="38100">
              <a:lnSpc>
                <a:spcPct val="100000"/>
              </a:lnSpc>
              <a:spcBef>
                <a:spcPts val="100"/>
              </a:spcBef>
            </a:pPr>
            <a:r>
              <a:rPr sz="1800" baseline="-37037" dirty="0">
                <a:latin typeface="Symbol"/>
                <a:cs typeface="Symbol"/>
              </a:rPr>
              <a:t></a:t>
            </a:r>
            <a:r>
              <a:rPr sz="1800" baseline="-37037" dirty="0">
                <a:latin typeface="Times New Roman"/>
                <a:cs typeface="Times New Roman"/>
              </a:rPr>
              <a:t> </a:t>
            </a:r>
            <a:r>
              <a:rPr sz="1200" i="1" spc="-70" dirty="0">
                <a:latin typeface="Times New Roman"/>
                <a:cs typeface="Times New Roman"/>
              </a:rPr>
              <a:t>P</a:t>
            </a:r>
            <a:r>
              <a:rPr sz="1050" i="1" spc="-104" baseline="-23809" dirty="0">
                <a:latin typeface="Times New Roman"/>
                <a:cs typeface="Times New Roman"/>
              </a:rPr>
              <a:t>n</a:t>
            </a:r>
            <a:r>
              <a:rPr sz="1050" i="1" spc="-82" baseline="-23809" dirty="0">
                <a:latin typeface="Times New Roman"/>
                <a:cs typeface="Times New Roman"/>
              </a:rPr>
              <a:t> </a:t>
            </a:r>
            <a:r>
              <a:rPr sz="1200" spc="10" dirty="0">
                <a:latin typeface="Symbol"/>
                <a:cs typeface="Symbol"/>
              </a:rPr>
              <a:t></a:t>
            </a:r>
            <a:r>
              <a:rPr sz="1200" spc="10" dirty="0">
                <a:latin typeface="Times New Roman"/>
                <a:cs typeface="Times New Roman"/>
              </a:rPr>
              <a:t>1000</a:t>
            </a:r>
            <a:endParaRPr sz="1200">
              <a:latin typeface="Times New Roman"/>
              <a:cs typeface="Times New Roman"/>
            </a:endParaRPr>
          </a:p>
        </p:txBody>
      </p:sp>
      <p:sp>
        <p:nvSpPr>
          <p:cNvPr id="18" name="object 18"/>
          <p:cNvSpPr txBox="1"/>
          <p:nvPr/>
        </p:nvSpPr>
        <p:spPr>
          <a:xfrm>
            <a:off x="1067815" y="7316723"/>
            <a:ext cx="5323205" cy="1958339"/>
          </a:xfrm>
          <a:prstGeom prst="rect">
            <a:avLst/>
          </a:prstGeom>
        </p:spPr>
        <p:txBody>
          <a:bodyPr vert="horz" wrap="square" lIns="0" tIns="12700" rIns="0" bIns="0" rtlCol="0">
            <a:spAutoFit/>
          </a:bodyPr>
          <a:lstStyle/>
          <a:p>
            <a:pPr marL="12700">
              <a:lnSpc>
                <a:spcPct val="100000"/>
              </a:lnSpc>
              <a:spcBef>
                <a:spcPts val="100"/>
              </a:spcBef>
            </a:pPr>
            <a:r>
              <a:rPr sz="1200" b="1" u="heavy" dirty="0">
                <a:uFill>
                  <a:solidFill>
                    <a:srgbClr val="000000"/>
                  </a:solidFill>
                </a:uFill>
                <a:latin typeface="Times New Roman"/>
                <a:cs typeface="Times New Roman"/>
              </a:rPr>
              <a:t>4.4.1. </a:t>
            </a:r>
            <a:r>
              <a:rPr sz="1200" b="1" u="heavy" spc="-5" dirty="0">
                <a:uFill>
                  <a:solidFill>
                    <a:srgbClr val="000000"/>
                  </a:solidFill>
                </a:uFill>
                <a:latin typeface="Times New Roman"/>
                <a:cs typeface="Times New Roman"/>
              </a:rPr>
              <a:t>Lámparas fluorescentes</a:t>
            </a:r>
            <a:endParaRPr sz="1200">
              <a:latin typeface="Times New Roman"/>
              <a:cs typeface="Times New Roman"/>
            </a:endParaRPr>
          </a:p>
          <a:p>
            <a:pPr>
              <a:lnSpc>
                <a:spcPct val="100000"/>
              </a:lnSpc>
              <a:spcBef>
                <a:spcPts val="10"/>
              </a:spcBef>
            </a:pPr>
            <a:endParaRPr sz="1200">
              <a:latin typeface="Times New Roman"/>
              <a:cs typeface="Times New Roman"/>
            </a:endParaRPr>
          </a:p>
          <a:p>
            <a:pPr marL="12700" marR="5080">
              <a:lnSpc>
                <a:spcPts val="1380"/>
              </a:lnSpc>
            </a:pPr>
            <a:r>
              <a:rPr sz="1200" spc="-10" dirty="0">
                <a:latin typeface="Times New Roman"/>
                <a:cs typeface="Times New Roman"/>
              </a:rPr>
              <a:t>Las </a:t>
            </a:r>
            <a:r>
              <a:rPr sz="1200" dirty="0">
                <a:latin typeface="Times New Roman"/>
                <a:cs typeface="Times New Roman"/>
              </a:rPr>
              <a:t>lámparas fluorescentes producen una descarga eléctrica en una atmósfera de vapor  de mercurio a baja</a:t>
            </a:r>
            <a:r>
              <a:rPr sz="1200" spc="-5" dirty="0">
                <a:latin typeface="Times New Roman"/>
                <a:cs typeface="Times New Roman"/>
              </a:rPr>
              <a:t> </a:t>
            </a:r>
            <a:r>
              <a:rPr sz="1200" dirty="0">
                <a:latin typeface="Times New Roman"/>
                <a:cs typeface="Times New Roman"/>
              </a:rPr>
              <a:t>presión.</a:t>
            </a:r>
            <a:endParaRPr sz="1200">
              <a:latin typeface="Times New Roman"/>
              <a:cs typeface="Times New Roman"/>
            </a:endParaRPr>
          </a:p>
          <a:p>
            <a:pPr marL="12700" marR="34925">
              <a:lnSpc>
                <a:spcPts val="1380"/>
              </a:lnSpc>
            </a:pPr>
            <a:r>
              <a:rPr sz="1200" spc="-5" dirty="0">
                <a:latin typeface="Times New Roman"/>
                <a:cs typeface="Times New Roman"/>
              </a:rPr>
              <a:t>Estas </a:t>
            </a:r>
            <a:r>
              <a:rPr sz="1200" dirty="0">
                <a:latin typeface="Times New Roman"/>
                <a:cs typeface="Times New Roman"/>
              </a:rPr>
              <a:t>lámparas </a:t>
            </a:r>
            <a:r>
              <a:rPr sz="1200" spc="-5" dirty="0">
                <a:latin typeface="Times New Roman"/>
                <a:cs typeface="Times New Roman"/>
              </a:rPr>
              <a:t>requieren </a:t>
            </a:r>
            <a:r>
              <a:rPr sz="1200" dirty="0">
                <a:latin typeface="Times New Roman"/>
                <a:cs typeface="Times New Roman"/>
              </a:rPr>
              <a:t>para </a:t>
            </a:r>
            <a:r>
              <a:rPr sz="1200" spc="-5" dirty="0">
                <a:latin typeface="Times New Roman"/>
                <a:cs typeface="Times New Roman"/>
              </a:rPr>
              <a:t>su </a:t>
            </a:r>
            <a:r>
              <a:rPr sz="1200" dirty="0">
                <a:latin typeface="Times New Roman"/>
                <a:cs typeface="Times New Roman"/>
              </a:rPr>
              <a:t>funcionamiento de un equipo auxiliar, habitualmente  formado por </a:t>
            </a:r>
            <a:r>
              <a:rPr sz="1200" spc="-5" dirty="0">
                <a:latin typeface="Times New Roman"/>
                <a:cs typeface="Times New Roman"/>
              </a:rPr>
              <a:t>los siguientes</a:t>
            </a:r>
            <a:r>
              <a:rPr sz="1200" dirty="0">
                <a:latin typeface="Times New Roman"/>
                <a:cs typeface="Times New Roman"/>
              </a:rPr>
              <a:t> componentes:</a:t>
            </a:r>
            <a:endParaRPr sz="1200">
              <a:latin typeface="Times New Roman"/>
              <a:cs typeface="Times New Roman"/>
            </a:endParaRPr>
          </a:p>
          <a:p>
            <a:pPr>
              <a:lnSpc>
                <a:spcPct val="100000"/>
              </a:lnSpc>
            </a:pPr>
            <a:endParaRPr sz="1200">
              <a:latin typeface="Times New Roman"/>
              <a:cs typeface="Times New Roman"/>
            </a:endParaRPr>
          </a:p>
          <a:p>
            <a:pPr marL="12700" marR="249554">
              <a:lnSpc>
                <a:spcPts val="1380"/>
              </a:lnSpc>
            </a:pPr>
            <a:r>
              <a:rPr sz="1200" b="1" dirty="0">
                <a:latin typeface="Times New Roman"/>
                <a:cs typeface="Times New Roman"/>
              </a:rPr>
              <a:t>Balasto</a:t>
            </a:r>
            <a:r>
              <a:rPr sz="1200" dirty="0">
                <a:latin typeface="Times New Roman"/>
                <a:cs typeface="Times New Roman"/>
              </a:rPr>
              <a:t>: </a:t>
            </a:r>
            <a:r>
              <a:rPr sz="1200" spc="-5" dirty="0">
                <a:latin typeface="Times New Roman"/>
                <a:cs typeface="Times New Roman"/>
              </a:rPr>
              <a:t>su </a:t>
            </a:r>
            <a:r>
              <a:rPr sz="1200" dirty="0">
                <a:latin typeface="Times New Roman"/>
                <a:cs typeface="Times New Roman"/>
              </a:rPr>
              <a:t>función </a:t>
            </a:r>
            <a:r>
              <a:rPr sz="1200" spc="-5" dirty="0">
                <a:latin typeface="Times New Roman"/>
                <a:cs typeface="Times New Roman"/>
              </a:rPr>
              <a:t>es </a:t>
            </a:r>
            <a:r>
              <a:rPr sz="1200" dirty="0">
                <a:latin typeface="Times New Roman"/>
                <a:cs typeface="Times New Roman"/>
              </a:rPr>
              <a:t>limitar la intensidad de corriente que circula a través de la  lámpara, </a:t>
            </a:r>
            <a:r>
              <a:rPr sz="1200" spc="-5" dirty="0">
                <a:latin typeface="Times New Roman"/>
                <a:cs typeface="Times New Roman"/>
              </a:rPr>
              <a:t>regular </a:t>
            </a:r>
            <a:r>
              <a:rPr sz="1200" dirty="0">
                <a:latin typeface="Times New Roman"/>
                <a:cs typeface="Times New Roman"/>
              </a:rPr>
              <a:t>la corriente necesaria para el precalentamiento de </a:t>
            </a:r>
            <a:r>
              <a:rPr sz="1200" spc="-5" dirty="0">
                <a:latin typeface="Times New Roman"/>
                <a:cs typeface="Times New Roman"/>
              </a:rPr>
              <a:t>los </a:t>
            </a:r>
            <a:r>
              <a:rPr sz="1200" dirty="0">
                <a:latin typeface="Times New Roman"/>
                <a:cs typeface="Times New Roman"/>
              </a:rPr>
              <a:t>electrodos y  producir el impulso de tensión preciso que ayuda al encendido </a:t>
            </a:r>
            <a:r>
              <a:rPr sz="1200" spc="5" dirty="0">
                <a:latin typeface="Times New Roman"/>
                <a:cs typeface="Times New Roman"/>
              </a:rPr>
              <a:t>de </a:t>
            </a:r>
            <a:r>
              <a:rPr sz="1200" dirty="0">
                <a:latin typeface="Times New Roman"/>
                <a:cs typeface="Times New Roman"/>
              </a:rPr>
              <a:t>la</a:t>
            </a:r>
            <a:r>
              <a:rPr sz="1200" spc="-65" dirty="0">
                <a:latin typeface="Times New Roman"/>
                <a:cs typeface="Times New Roman"/>
              </a:rPr>
              <a:t> </a:t>
            </a:r>
            <a:r>
              <a:rPr sz="1200" dirty="0">
                <a:latin typeface="Times New Roman"/>
                <a:cs typeface="Times New Roman"/>
              </a:rPr>
              <a:t>lámpara.</a:t>
            </a:r>
            <a:endParaRPr sz="1200">
              <a:latin typeface="Times New Roman"/>
              <a:cs typeface="Times New Roman"/>
            </a:endParaRPr>
          </a:p>
          <a:p>
            <a:pPr marL="12700">
              <a:lnSpc>
                <a:spcPts val="1345"/>
              </a:lnSpc>
            </a:pPr>
            <a:r>
              <a:rPr sz="1200" dirty="0">
                <a:latin typeface="Times New Roman"/>
                <a:cs typeface="Times New Roman"/>
              </a:rPr>
              <a:t>El mas sencillo está formado por una bobina con núcleo de chapas</a:t>
            </a:r>
            <a:r>
              <a:rPr sz="1200" spc="-70" dirty="0">
                <a:latin typeface="Times New Roman"/>
                <a:cs typeface="Times New Roman"/>
              </a:rPr>
              <a:t> </a:t>
            </a:r>
            <a:r>
              <a:rPr sz="1200" dirty="0">
                <a:latin typeface="Times New Roman"/>
                <a:cs typeface="Times New Roman"/>
              </a:rPr>
              <a:t>metálicas.</a:t>
            </a:r>
            <a:endParaRPr sz="1200">
              <a:latin typeface="Times New Roman"/>
              <a:cs typeface="Times New Roman"/>
            </a:endParaRPr>
          </a:p>
        </p:txBody>
      </p:sp>
      <p:pic>
        <p:nvPicPr>
          <p:cNvPr id="20" name="Audio 1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1982"/>
    </mc:Choice>
    <mc:Fallback>
      <p:transition spd="slow" advTm="81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extLst>
    <p:ext uri="{3A86A75C-4F4B-4683-9AE1-C65F6400EC91}">
      <p14:laserTraceLst xmlns:p14="http://schemas.microsoft.com/office/powerpoint/2010/main">
        <p14:tracePtLst>
          <p14:tracePt t="2229" x="1009650" y="3778250"/>
          <p14:tracePt t="2246" x="1343025" y="3814763"/>
          <p14:tracePt t="2262" x="1531938" y="3814763"/>
          <p14:tracePt t="2279" x="1663700" y="3802063"/>
          <p14:tracePt t="2296" x="1735138" y="3754438"/>
          <p14:tracePt t="2313" x="1782763" y="3719513"/>
          <p14:tracePt t="2329" x="1878013" y="3683000"/>
          <p14:tracePt t="2346" x="1995488" y="3635375"/>
          <p14:tracePt t="2363" x="2138363" y="3587750"/>
          <p14:tracePt t="2379" x="2233613" y="3563938"/>
          <p14:tracePt t="2396" x="2316163" y="3529013"/>
          <p14:tracePt t="2412" x="2328863" y="3529013"/>
          <p14:tracePt t="2454" x="2328863" y="3516313"/>
          <p14:tracePt t="2518" x="2328863" y="3505200"/>
          <p14:tracePt t="4002" x="2328863" y="3492500"/>
          <p14:tracePt t="4010" x="2305050" y="3409950"/>
          <p14:tracePt t="4017" x="2281238" y="3351213"/>
          <p14:tracePt t="4031" x="2268538" y="3279775"/>
          <p14:tracePt t="4048" x="2268538" y="3089275"/>
          <p14:tracePt t="4064" x="2268538" y="2982913"/>
          <p14:tracePt t="4080" x="2268538" y="2898775"/>
          <p14:tracePt t="4096" x="2268538" y="2863850"/>
          <p14:tracePt t="4114" x="2268538" y="2827338"/>
          <p14:tracePt t="4130" x="2268538" y="2803525"/>
          <p14:tracePt t="4147" x="2281238" y="2732088"/>
          <p14:tracePt t="4165" x="2292350" y="2590800"/>
          <p14:tracePt t="4181" x="2328863" y="2482850"/>
          <p14:tracePt t="4196" x="2339975" y="2376488"/>
          <p14:tracePt t="4214" x="2363788" y="2281238"/>
          <p14:tracePt t="4231" x="2376488" y="2198688"/>
          <p14:tracePt t="4247" x="2400300" y="2103438"/>
          <p14:tracePt t="4263" x="2411413" y="2032000"/>
          <p14:tracePt t="4280" x="2411413" y="1984375"/>
          <p14:tracePt t="4296" x="2424113" y="1912938"/>
          <p14:tracePt t="4312" x="2424113" y="1889125"/>
          <p14:tracePt t="4329" x="2424113" y="1830388"/>
          <p14:tracePt t="4346" x="2424113" y="1782763"/>
          <p14:tracePt t="4362" x="2447925" y="1735138"/>
          <p14:tracePt t="4379" x="2447925" y="1698625"/>
          <p14:tracePt t="4396" x="2447925" y="1651000"/>
          <p14:tracePt t="4412" x="2447925" y="1639888"/>
          <p14:tracePt t="4429" x="2447925" y="1616075"/>
          <p14:tracePt t="4445" x="2447925" y="1579563"/>
          <p14:tracePt t="4463" x="2447925" y="1555750"/>
          <p14:tracePt t="4479" x="2447925" y="1531938"/>
          <p14:tracePt t="4513" x="2447925" y="1520825"/>
          <p14:tracePt t="4562" x="2447925" y="1509713"/>
          <p14:tracePt t="4569" x="2435225" y="1509713"/>
          <p14:tracePt t="4581" x="2435225" y="1497013"/>
          <p14:tracePt t="4596" x="2435225" y="1485900"/>
          <p14:tracePt t="4612" x="2424113" y="1449388"/>
          <p14:tracePt t="4629" x="2424113" y="1425575"/>
          <p14:tracePt t="4644" x="2411413" y="1377950"/>
          <p14:tracePt t="4661" x="2411413" y="1343025"/>
          <p14:tracePt t="4678" x="2400300" y="1306513"/>
          <p14:tracePt t="4695" x="2387600" y="1258888"/>
          <p14:tracePt t="4712" x="2387600" y="1223963"/>
          <p14:tracePt t="4729" x="2387600" y="1187450"/>
          <p14:tracePt t="4746" x="2387600" y="1152525"/>
          <p14:tracePt t="4762" x="2387600" y="1141413"/>
          <p14:tracePt t="4779" x="2376488" y="1128713"/>
          <p14:tracePt t="4795" x="2376488" y="1117600"/>
          <p14:tracePt t="4812" x="2376488" y="1093788"/>
          <p14:tracePt t="4845" x="2376488" y="1081088"/>
          <p14:tracePt t="4871" x="2376488" y="1069975"/>
          <p14:tracePt t="5030" x="2352675" y="1069975"/>
          <p14:tracePt t="5038" x="2328863" y="1128713"/>
          <p14:tracePt t="5047" x="2268538" y="1211263"/>
          <p14:tracePt t="5063" x="2162175" y="1438275"/>
          <p14:tracePt t="5080" x="2032000" y="1698625"/>
          <p14:tracePt t="5096" x="1924050" y="1912938"/>
          <p14:tracePt t="5113" x="1865313" y="2114550"/>
          <p14:tracePt t="5130" x="1817688" y="2387600"/>
          <p14:tracePt t="5145" x="1806575" y="2566988"/>
          <p14:tracePt t="5162" x="1841500" y="2744788"/>
          <p14:tracePt t="5179" x="1865313" y="2898775"/>
          <p14:tracePt t="5195" x="1878013" y="3041650"/>
          <p14:tracePt t="5213" x="1889125" y="3171825"/>
          <p14:tracePt t="5230" x="1936750" y="3375025"/>
          <p14:tracePt t="5247" x="1984375" y="3457575"/>
          <p14:tracePt t="5263" x="2019300" y="3516313"/>
          <p14:tracePt t="5279" x="2032000" y="3563938"/>
          <p14:tracePt t="5295" x="2055813" y="3611563"/>
          <p14:tracePt t="5312" x="2066925" y="3671888"/>
          <p14:tracePt t="5329" x="2090738" y="3719513"/>
          <p14:tracePt t="5332" x="2090738" y="3743325"/>
          <p14:tracePt t="5346" x="2114550" y="3778250"/>
          <p14:tracePt t="5363" x="2114550" y="3802063"/>
          <p14:tracePt t="7805" x="2127250" y="3802063"/>
          <p14:tracePt t="7817" x="2138363" y="3802063"/>
          <p14:tracePt t="7829" x="2151063" y="3802063"/>
          <p14:tracePt t="7846" x="2174875" y="3802063"/>
          <p14:tracePt t="7862" x="2209800" y="3802063"/>
          <p14:tracePt t="7879" x="2339975" y="3825875"/>
          <p14:tracePt t="7895" x="2506663" y="3849688"/>
          <p14:tracePt t="7911" x="2684463" y="3897313"/>
          <p14:tracePt t="7927" x="2851150" y="3944938"/>
          <p14:tracePt t="7944" x="2994025" y="3992563"/>
          <p14:tracePt t="7960" x="3136900" y="4040188"/>
          <p14:tracePt t="7977" x="3327400" y="4075113"/>
          <p14:tracePt t="7994" x="3576638" y="4111625"/>
          <p14:tracePt t="8011" x="3754438" y="4122738"/>
          <p14:tracePt t="8028" x="3884613" y="4122738"/>
          <p14:tracePt t="8045" x="4016375" y="4122738"/>
          <p14:tracePt t="8062" x="4135438" y="4135438"/>
          <p14:tracePt t="8078" x="4181475" y="4135438"/>
          <p14:tracePt t="8095" x="4205288" y="4135438"/>
          <p14:tracePt t="8135" x="4217988" y="4135438"/>
          <p14:tracePt t="8155" x="4229100" y="4135438"/>
          <p14:tracePt t="8171" x="4241800" y="4135438"/>
          <p14:tracePt t="8186" x="4252913" y="4135438"/>
          <p14:tracePt t="8202" x="4276725" y="4135438"/>
          <p14:tracePt t="8212" x="4289425" y="4135438"/>
          <p14:tracePt t="8230" x="4313238" y="4122738"/>
          <p14:tracePt t="8397" x="4300538" y="4122738"/>
          <p14:tracePt t="8433" x="4289425" y="4122738"/>
          <p14:tracePt t="8440" x="4276725" y="4122738"/>
          <p14:tracePt t="8455" x="4265613" y="4122738"/>
          <p14:tracePt t="8476" x="4252913" y="4122738"/>
          <p14:tracePt t="8502" x="4252913" y="4135438"/>
          <p14:tracePt t="9072" x="4252913" y="4122738"/>
          <p14:tracePt t="9124" x="4252913" y="4111625"/>
          <p14:tracePt t="9167" x="4265613" y="4111625"/>
          <p14:tracePt t="9187" x="4265613" y="4098925"/>
          <p14:tracePt t="9204" x="4276725" y="4098925"/>
          <p14:tracePt t="9212" x="4289425" y="4087813"/>
          <p14:tracePt t="9220" x="4300538" y="4087813"/>
          <p14:tracePt t="9230" x="4313238" y="4075113"/>
          <p14:tracePt t="9244" x="4360863" y="4075113"/>
          <p14:tracePt t="9261" x="4408488" y="4075113"/>
          <p14:tracePt t="9278" x="4443413" y="4075113"/>
          <p14:tracePt t="9294" x="4479925" y="4075113"/>
          <p14:tracePt t="9311" x="4503738" y="4075113"/>
          <p14:tracePt t="9328" x="4549775" y="4075113"/>
          <p14:tracePt t="9344" x="4573588" y="4075113"/>
          <p14:tracePt t="9360" x="4657725" y="4064000"/>
          <p14:tracePt t="9377" x="4764088" y="4040188"/>
          <p14:tracePt t="9393" x="4872038" y="4040188"/>
          <p14:tracePt t="9410" x="4978400" y="4016375"/>
          <p14:tracePt t="9427" x="5037138" y="4016375"/>
          <p14:tracePt t="9444" x="5097463" y="4003675"/>
          <p14:tracePt t="9460" x="5132388" y="3992563"/>
          <p14:tracePt t="9477" x="5168900" y="3992563"/>
          <p14:tracePt t="9493" x="5203825" y="3992563"/>
          <p14:tracePt t="9511" x="5240338" y="3992563"/>
          <p14:tracePt t="9528" x="5322888" y="3992563"/>
          <p14:tracePt t="9544" x="5441950" y="3992563"/>
          <p14:tracePt t="9561" x="5561013" y="3992563"/>
          <p14:tracePt t="9578" x="5726113" y="3992563"/>
          <p14:tracePt t="9594" x="5786438" y="3992563"/>
          <p14:tracePt t="9610" x="5810250" y="3992563"/>
          <p14:tracePt t="9627" x="5845175" y="3992563"/>
          <p14:tracePt t="9643" x="5868988" y="3992563"/>
          <p14:tracePt t="9660" x="5881688" y="3992563"/>
          <p14:tracePt t="9677" x="5905500" y="3992563"/>
          <p14:tracePt t="9694" x="5916613" y="3992563"/>
          <p14:tracePt t="10066" x="5929313" y="3992563"/>
          <p14:tracePt t="10242" x="5916613" y="3992563"/>
          <p14:tracePt t="10257" x="5905500" y="3992563"/>
          <p14:tracePt t="10265" x="5881688" y="3992563"/>
          <p14:tracePt t="10280" x="5857875" y="3992563"/>
          <p14:tracePt t="10296" x="5834063" y="3992563"/>
          <p14:tracePt t="10311" x="5797550" y="3992563"/>
          <p14:tracePt t="10327" x="5773738" y="3979863"/>
          <p14:tracePt t="10344" x="5726113" y="3968750"/>
          <p14:tracePt t="10360" x="5702300" y="3968750"/>
          <p14:tracePt t="10377" x="5691188" y="3956050"/>
          <p14:tracePt t="10393" x="5656263" y="3932238"/>
          <p14:tracePt t="10410" x="5608638" y="3897313"/>
          <p14:tracePt t="10427" x="5572125" y="3873500"/>
          <p14:tracePt t="10443" x="5537200" y="3836988"/>
          <p14:tracePt t="10461" x="5500688" y="3802063"/>
          <p14:tracePt t="10477" x="5453063" y="3767138"/>
          <p14:tracePt t="10494" x="5429250" y="3743325"/>
          <p14:tracePt t="10511" x="5394325" y="3706813"/>
          <p14:tracePt t="10528" x="5346700" y="3683000"/>
          <p14:tracePt t="10544" x="5310188" y="3659188"/>
          <p14:tracePt t="10561" x="5275263" y="3648075"/>
          <p14:tracePt t="10577" x="5251450" y="3648075"/>
          <p14:tracePt t="10594" x="5192713" y="3624263"/>
          <p14:tracePt t="10610" x="5108575" y="3624263"/>
          <p14:tracePt t="10627" x="5013325" y="3611563"/>
          <p14:tracePt t="10644" x="4906963" y="3587750"/>
          <p14:tracePt t="10660" x="4848225" y="3563938"/>
          <p14:tracePt t="10677" x="4800600" y="3552825"/>
          <p14:tracePt t="10694" x="4764088" y="3540125"/>
          <p14:tracePt t="10711" x="4716463" y="3529013"/>
          <p14:tracePt t="10728" x="4692650" y="3529013"/>
          <p14:tracePt t="10744" x="4668838" y="3516313"/>
          <p14:tracePt t="10760" x="4610100" y="3516313"/>
          <p14:tracePt t="10777" x="4562475" y="3516313"/>
          <p14:tracePt t="10793" x="4527550" y="3516313"/>
          <p14:tracePt t="10810" x="4503738" y="3529013"/>
          <p14:tracePt t="10827" x="4467225" y="3540125"/>
          <p14:tracePt t="10844" x="4419600" y="3587750"/>
          <p14:tracePt t="10860" x="4384675" y="3611563"/>
          <p14:tracePt t="10876" x="4348163" y="3648075"/>
          <p14:tracePt t="10893" x="4313238" y="3671888"/>
          <p14:tracePt t="10909" x="4289425" y="3706813"/>
          <p14:tracePt t="10926" x="4276725" y="3719513"/>
          <p14:tracePt t="10943" x="4276725" y="3743325"/>
          <p14:tracePt t="10960" x="4241800" y="3778250"/>
          <p14:tracePt t="10977" x="4229100" y="3802063"/>
          <p14:tracePt t="10993" x="4205288" y="3814763"/>
          <p14:tracePt t="11011" x="4194175" y="3849688"/>
          <p14:tracePt t="11027" x="4181475" y="3884613"/>
          <p14:tracePt t="11043" x="4170363" y="3908425"/>
          <p14:tracePt t="11060" x="4170363" y="3921125"/>
          <p14:tracePt t="11077" x="4170363" y="3944938"/>
          <p14:tracePt t="11093" x="4170363" y="3968750"/>
          <p14:tracePt t="11111" x="4170363" y="4003675"/>
          <p14:tracePt t="11127" x="4170363" y="4027488"/>
          <p14:tracePt t="11144" x="4194175" y="4064000"/>
          <p14:tracePt t="11159" x="4205288" y="4087813"/>
          <p14:tracePt t="11176" x="4217988" y="4098925"/>
          <p14:tracePt t="11193" x="4241800" y="4122738"/>
          <p14:tracePt t="11210" x="4276725" y="4170363"/>
          <p14:tracePt t="11226" x="4313238" y="4205288"/>
          <p14:tracePt t="11243" x="4348163" y="4241800"/>
          <p14:tracePt t="11260" x="4384675" y="4265613"/>
          <p14:tracePt t="11277" x="4443413" y="4300538"/>
          <p14:tracePt t="11294" x="4479925" y="4313238"/>
          <p14:tracePt t="11310" x="4527550" y="4337050"/>
          <p14:tracePt t="11327" x="4586288" y="4348163"/>
          <p14:tracePt t="11348" x="4645025" y="4360863"/>
          <p14:tracePt t="11360" x="4668838" y="4371975"/>
          <p14:tracePt t="11377" x="4705350" y="4384675"/>
          <p14:tracePt t="11393" x="4729163" y="4395788"/>
          <p14:tracePt t="11410" x="4776788" y="4395788"/>
          <p14:tracePt t="11427" x="4824413" y="4395788"/>
          <p14:tracePt t="11443" x="4872038" y="4395788"/>
          <p14:tracePt t="11460" x="4918075" y="4395788"/>
          <p14:tracePt t="11477" x="4978400" y="4395788"/>
          <p14:tracePt t="11493" x="5037138" y="4395788"/>
          <p14:tracePt t="11510" x="5108575" y="4395788"/>
          <p14:tracePt t="11527" x="5216525" y="4395788"/>
          <p14:tracePt t="11545" x="5264150" y="4384675"/>
          <p14:tracePt t="11562" x="5299075" y="4384675"/>
          <p14:tracePt t="11580" x="5322888" y="4371975"/>
          <p14:tracePt t="11595" x="5357813" y="4371975"/>
          <p14:tracePt t="11610" x="5381625" y="4360863"/>
          <p14:tracePt t="11627" x="5405438" y="4348163"/>
          <p14:tracePt t="11643" x="5418138" y="4348163"/>
          <p14:tracePt t="11659" x="5453063" y="4337050"/>
          <p14:tracePt t="11676" x="5489575" y="4337050"/>
          <p14:tracePt t="11693" x="5513388" y="4324350"/>
          <p14:tracePt t="11710" x="5548313" y="4313238"/>
          <p14:tracePt t="11726" x="5561013" y="4300538"/>
          <p14:tracePt t="11743" x="5595938" y="4289425"/>
          <p14:tracePt t="11760" x="5643563" y="4265613"/>
          <p14:tracePt t="11777" x="5678488" y="4265613"/>
          <p14:tracePt t="11793" x="5702300" y="4252913"/>
          <p14:tracePt t="11810" x="5726113" y="4241800"/>
          <p14:tracePt t="11826" x="5762625" y="4229100"/>
          <p14:tracePt t="11843" x="5810250" y="4205288"/>
          <p14:tracePt t="11860" x="5834063" y="4194175"/>
          <p14:tracePt t="11877" x="5857875" y="4170363"/>
          <p14:tracePt t="11893" x="5892800" y="4146550"/>
          <p14:tracePt t="11910" x="5916613" y="4111625"/>
          <p14:tracePt t="11926" x="5953125" y="4087813"/>
          <p14:tracePt t="11943" x="5976938" y="4064000"/>
          <p14:tracePt t="11960" x="6000750" y="4016375"/>
          <p14:tracePt t="11976" x="6024563" y="3979863"/>
          <p14:tracePt t="11993" x="6024563" y="3968750"/>
          <p14:tracePt t="12010" x="6035675" y="3944938"/>
          <p14:tracePt t="12027" x="6035675" y="3932238"/>
          <p14:tracePt t="12043" x="6035675" y="3921125"/>
          <p14:tracePt t="12060" x="6035675" y="3908425"/>
          <p14:tracePt t="12076" x="6035675" y="3897313"/>
          <p14:tracePt t="12093" x="6035675" y="3873500"/>
          <p14:tracePt t="12256" x="6035675" y="3860800"/>
          <p14:tracePt t="12301" x="6024563" y="3860800"/>
          <p14:tracePt t="12329" x="6011863" y="3860800"/>
          <p14:tracePt t="12347" x="6000750" y="3860800"/>
          <p14:tracePt t="12356" x="5976938" y="3849688"/>
          <p14:tracePt t="12364" x="5964238" y="3836988"/>
          <p14:tracePt t="12376" x="5953125" y="3836988"/>
          <p14:tracePt t="12395" x="5905500" y="3814763"/>
          <p14:tracePt t="12410" x="5868988" y="3814763"/>
          <p14:tracePt t="12426" x="5834063" y="3790950"/>
          <p14:tracePt t="12442" x="5810250" y="3790950"/>
          <p14:tracePt t="12459" x="5773738" y="3767138"/>
          <p14:tracePt t="12476" x="5749925" y="3754438"/>
          <p14:tracePt t="12493" x="5715000" y="3743325"/>
          <p14:tracePt t="12509" x="5691188" y="3719513"/>
          <p14:tracePt t="12527" x="5656263" y="3695700"/>
          <p14:tracePt t="12543" x="5595938" y="3671888"/>
          <p14:tracePt t="12560" x="5548313" y="3648075"/>
          <p14:tracePt t="12577" x="5524500" y="3635375"/>
          <p14:tracePt t="12593" x="5500688" y="3635375"/>
          <p14:tracePt t="12609" x="5476875" y="3635375"/>
          <p14:tracePt t="12626" x="5441950" y="3635375"/>
          <p14:tracePt t="12643" x="5394325" y="3624263"/>
          <p14:tracePt t="12659" x="5334000" y="3624263"/>
          <p14:tracePt t="12676" x="5264150" y="3624263"/>
          <p14:tracePt t="12693" x="5216525" y="3624263"/>
          <p14:tracePt t="12709" x="5168900" y="3624263"/>
          <p14:tracePt t="12726" x="5121275" y="3611563"/>
          <p14:tracePt t="12743" x="5073650" y="3600450"/>
          <p14:tracePt t="12761" x="5002213" y="3600450"/>
          <p14:tracePt t="12777" x="4978400" y="3587750"/>
          <p14:tracePt t="12793" x="4941888" y="3587750"/>
          <p14:tracePt t="12810" x="4918075" y="3587750"/>
          <p14:tracePt t="12827" x="4883150" y="3587750"/>
          <p14:tracePt t="12843" x="4835525" y="3587750"/>
          <p14:tracePt t="12861" x="4764088" y="3600450"/>
          <p14:tracePt t="12877" x="4716463" y="3624263"/>
          <p14:tracePt t="12893" x="4681538" y="3648075"/>
          <p14:tracePt t="12910" x="4633913" y="3659188"/>
          <p14:tracePt t="12926" x="4610100" y="3671888"/>
          <p14:tracePt t="12943" x="4573588" y="3671888"/>
          <p14:tracePt t="12960" x="4562475" y="3671888"/>
          <p14:tracePt t="12976" x="4549775" y="3671888"/>
          <p14:tracePt t="12993" x="4549775" y="3683000"/>
          <p14:tracePt t="13010" x="4538663" y="3695700"/>
          <p14:tracePt t="13027" x="4514850" y="3706813"/>
          <p14:tracePt t="13043" x="4479925" y="3754438"/>
          <p14:tracePt t="13059" x="4443413" y="3790950"/>
          <p14:tracePt t="13076" x="4408488" y="3825875"/>
          <p14:tracePt t="13093" x="4395788" y="3849688"/>
          <p14:tracePt t="13110" x="4384675" y="3860800"/>
          <p14:tracePt t="13126" x="4371975" y="3884613"/>
          <p14:tracePt t="13143" x="4371975" y="3897313"/>
          <p14:tracePt t="13160" x="4360863" y="3908425"/>
          <p14:tracePt t="13176" x="4360863" y="3932238"/>
          <p14:tracePt t="13193" x="4348163" y="3944938"/>
          <p14:tracePt t="13210" x="4337050" y="3992563"/>
          <p14:tracePt t="13226" x="4337050" y="4016375"/>
          <p14:tracePt t="13243" x="4337050" y="4040188"/>
          <p14:tracePt t="13260" x="4337050" y="4051300"/>
          <p14:tracePt t="13277" x="4337050" y="4064000"/>
          <p14:tracePt t="13293" x="4337050" y="4087813"/>
          <p14:tracePt t="13310" x="4337050" y="4098925"/>
          <p14:tracePt t="13326" x="4337050" y="4111625"/>
          <p14:tracePt t="13343" x="4337050" y="4135438"/>
          <p14:tracePt t="13359" x="4337050" y="4146550"/>
          <p14:tracePt t="13376" x="4337050" y="4159250"/>
          <p14:tracePt t="13392" x="4348163" y="4170363"/>
          <p14:tracePt t="13427" x="4384675" y="4183063"/>
          <p14:tracePt t="13444" x="4419600" y="4183063"/>
          <p14:tracePt t="13460" x="4456113" y="4194175"/>
          <p14:tracePt t="13476" x="4503738" y="4205288"/>
          <p14:tracePt t="13493" x="4621213" y="4217988"/>
          <p14:tracePt t="13509" x="4740275" y="4217988"/>
          <p14:tracePt t="13526" x="4859338" y="4229100"/>
          <p14:tracePt t="13543" x="5002213" y="4241800"/>
          <p14:tracePt t="13559" x="5049838" y="4241800"/>
          <p14:tracePt t="13576" x="5097463" y="4241800"/>
          <p14:tracePt t="13593" x="5132388" y="4241800"/>
          <p14:tracePt t="13609" x="5192713" y="4241800"/>
          <p14:tracePt t="13626" x="5240338" y="4241800"/>
          <p14:tracePt t="13643" x="5322888" y="4241800"/>
          <p14:tracePt t="13659" x="5418138" y="4229100"/>
          <p14:tracePt t="13676" x="5524500" y="4217988"/>
          <p14:tracePt t="13693" x="5561013" y="4205288"/>
          <p14:tracePt t="13710" x="5584825" y="4205288"/>
          <p14:tracePt t="13726" x="5619750" y="4194175"/>
          <p14:tracePt t="13743" x="5667375" y="4183063"/>
          <p14:tracePt t="13760" x="5702300" y="4183063"/>
          <p14:tracePt t="13777" x="5726113" y="4170363"/>
          <p14:tracePt t="13793" x="5762625" y="4159250"/>
          <p14:tracePt t="13810" x="5797550" y="4159250"/>
          <p14:tracePt t="13826" x="5821363" y="4146550"/>
          <p14:tracePt t="13843" x="5857875" y="4146550"/>
          <p14:tracePt t="13860" x="5892800" y="4135438"/>
          <p14:tracePt t="13876" x="5916613" y="4135438"/>
          <p14:tracePt t="13893" x="5940425" y="4122738"/>
          <p14:tracePt t="13926" x="5953125" y="4122738"/>
          <p14:tracePt t="13944" x="5964238" y="4098925"/>
          <p14:tracePt t="13961" x="5988050" y="4087813"/>
          <p14:tracePt t="13980" x="6011863" y="4075113"/>
          <p14:tracePt t="13996" x="6024563" y="4064000"/>
          <p14:tracePt t="14012" x="6035675" y="4051300"/>
          <p14:tracePt t="14029" x="6035675" y="4040188"/>
          <p14:tracePt t="14047" x="6046788" y="4016375"/>
          <p14:tracePt t="14063" x="6059488" y="3979863"/>
          <p14:tracePt t="14079" x="6070600" y="3956050"/>
          <p14:tracePt t="14095" x="6070600" y="3932238"/>
          <p14:tracePt t="14111" x="6070600" y="3897313"/>
          <p14:tracePt t="14127" x="6070600" y="3873500"/>
          <p14:tracePt t="14144" x="6070600" y="3860800"/>
          <p14:tracePt t="14161" x="6070600" y="3849688"/>
          <p14:tracePt t="14179" x="6070600" y="3825875"/>
          <p14:tracePt t="14195" x="6070600" y="3814763"/>
          <p14:tracePt t="14228" x="6059488" y="3802063"/>
          <p14:tracePt t="14246" x="6046788" y="3778250"/>
          <p14:tracePt t="14277" x="6035675" y="3778250"/>
          <p14:tracePt t="14293" x="6035675" y="3767138"/>
          <p14:tracePt t="14329" x="6024563" y="3754438"/>
          <p14:tracePt t="14355" x="6011863" y="3754438"/>
          <p14:tracePt t="14368" x="5988050" y="3743325"/>
          <p14:tracePt t="14380" x="5988050" y="3730625"/>
          <p14:tracePt t="14388" x="5976938" y="3730625"/>
          <p14:tracePt t="14396" x="5953125" y="3730625"/>
          <p14:tracePt t="14409" x="5940425" y="3730625"/>
          <p14:tracePt t="14426" x="5892800" y="3719513"/>
          <p14:tracePt t="14443" x="5857875" y="3719513"/>
          <p14:tracePt t="14459" x="5821363" y="3719513"/>
          <p14:tracePt t="14478" x="5786438" y="3719513"/>
          <p14:tracePt t="14496" x="5749925" y="3706813"/>
          <p14:tracePt t="21546" x="5738813" y="3706813"/>
          <p14:tracePt t="21559" x="5738813" y="3719513"/>
          <p14:tracePt t="21565" x="5715000" y="3730625"/>
          <p14:tracePt t="21582" x="5691188" y="3743325"/>
          <p14:tracePt t="21598" x="5678488" y="3754438"/>
          <p14:tracePt t="21607" x="5667375" y="3767138"/>
          <p14:tracePt t="21624" x="5656263" y="3767138"/>
          <p14:tracePt t="21640" x="5643563" y="3778250"/>
          <p14:tracePt t="21657" x="5632450" y="3778250"/>
          <p14:tracePt t="21674" x="5608638" y="3790950"/>
          <p14:tracePt t="21690" x="5572125" y="3802063"/>
          <p14:tracePt t="21707" x="5548313" y="3825875"/>
          <p14:tracePt t="21724" x="5513388" y="3849688"/>
          <p14:tracePt t="21740" x="5453063" y="3884613"/>
          <p14:tracePt t="21758" x="5405438" y="3921125"/>
          <p14:tracePt t="21774" x="5357813" y="3944938"/>
          <p14:tracePt t="21791" x="5310188" y="3979863"/>
          <p14:tracePt t="21807" x="5275263" y="4016375"/>
          <p14:tracePt t="21824" x="5240338" y="4027488"/>
          <p14:tracePt t="21841" x="5203825" y="4051300"/>
          <p14:tracePt t="21857" x="5132388" y="4075113"/>
          <p14:tracePt t="21874" x="5084763" y="4098925"/>
          <p14:tracePt t="21890" x="5026025" y="4111625"/>
          <p14:tracePt t="21908" x="4941888" y="4111625"/>
          <p14:tracePt t="21924" x="4883150" y="4122738"/>
          <p14:tracePt t="21940" x="4848225" y="4135438"/>
          <p14:tracePt t="21957" x="4835525" y="4135438"/>
          <p14:tracePt t="21974" x="4824413" y="4135438"/>
          <p14:tracePt t="22028" x="4811713" y="4135438"/>
          <p14:tracePt t="22048" x="4800600" y="4135438"/>
          <p14:tracePt t="22054" x="4776788" y="4135438"/>
          <p14:tracePt t="22061" x="4764088" y="4135438"/>
          <p14:tracePt t="22074" x="4752975" y="4135438"/>
          <p14:tracePt t="22091" x="4716463" y="4135438"/>
          <p14:tracePt t="22107" x="4681538" y="4135438"/>
          <p14:tracePt t="22124" x="4621213" y="4135438"/>
          <p14:tracePt t="22140" x="4597400" y="4146550"/>
          <p14:tracePt t="22157" x="4573588" y="4146550"/>
          <p14:tracePt t="22173" x="4562475" y="4159250"/>
          <p14:tracePt t="22190" x="4538663" y="4159250"/>
          <p14:tracePt t="22207" x="4527550" y="4170363"/>
          <p14:tracePt t="22223" x="4503738" y="4170363"/>
          <p14:tracePt t="22241" x="4479925" y="4183063"/>
          <p14:tracePt t="22416" x="4479925" y="4194175"/>
          <p14:tracePt t="22614" x="4467225" y="4194175"/>
          <p14:tracePt t="22810" x="4456113" y="4194175"/>
          <p14:tracePt t="22826" x="4443413" y="4194175"/>
          <p14:tracePt t="22891" x="4432300" y="4194175"/>
          <p14:tracePt t="22941" x="4432300" y="4205288"/>
          <p14:tracePt t="23262" x="4432300" y="4194175"/>
          <p14:tracePt t="23273" x="4432300" y="4183063"/>
          <p14:tracePt t="23294" x="4432300" y="4170363"/>
          <p14:tracePt t="23310" x="4432300" y="4159250"/>
          <p14:tracePt t="23322" x="4432300" y="4146550"/>
          <p14:tracePt t="23330" x="4432300" y="4135438"/>
          <p14:tracePt t="23345" x="4432300" y="4122738"/>
          <p14:tracePt t="23356" x="4432300" y="4111625"/>
          <p14:tracePt t="23373" x="4432300" y="4098925"/>
          <p14:tracePt t="23390" x="4432300" y="4087813"/>
          <p14:tracePt t="23407" x="4432300" y="4075113"/>
          <p14:tracePt t="23474" x="4432300" y="4064000"/>
          <p14:tracePt t="23857" x="4443413" y="4064000"/>
          <p14:tracePt t="23863" x="4456113" y="4064000"/>
          <p14:tracePt t="23879" x="4467225" y="4064000"/>
          <p14:tracePt t="23890" x="4491038" y="4064000"/>
          <p14:tracePt t="23907" x="4527550" y="4064000"/>
          <p14:tracePt t="23924" x="4621213" y="4064000"/>
          <p14:tracePt t="23940" x="4692650" y="4075113"/>
          <p14:tracePt t="23956" x="4824413" y="4087813"/>
          <p14:tracePt t="23974" x="4906963" y="4087813"/>
          <p14:tracePt t="23991" x="4954588" y="4087813"/>
          <p14:tracePt t="24008" x="4978400" y="4087813"/>
          <p14:tracePt t="24025" x="5002213" y="4087813"/>
          <p14:tracePt t="24043" x="5026025" y="4087813"/>
          <p14:tracePt t="24059" x="5049838" y="4087813"/>
          <p14:tracePt t="24076" x="5084763" y="4087813"/>
          <p14:tracePt t="24092" x="5108575" y="4075113"/>
          <p14:tracePt t="24108" x="5145088" y="4075113"/>
          <p14:tracePt t="24126" x="5180013" y="4075113"/>
          <p14:tracePt t="24158" x="5203825" y="4075113"/>
          <p14:tracePt t="24176" x="5240338" y="4075113"/>
          <p14:tracePt t="24192" x="5251450" y="4075113"/>
          <p14:tracePt t="24208" x="5287963" y="4075113"/>
          <p14:tracePt t="24225" x="5310188" y="4075113"/>
          <p14:tracePt t="24241" x="5346700" y="4075113"/>
          <p14:tracePt t="24257" x="5357813" y="4075113"/>
          <p14:tracePt t="24274" x="5394325" y="4075113"/>
          <p14:tracePt t="24290" x="5405438" y="4075113"/>
          <p14:tracePt t="24308" x="5453063" y="4075113"/>
          <p14:tracePt t="24324" x="5476875" y="4064000"/>
          <p14:tracePt t="24341" x="5513388" y="4064000"/>
          <p14:tracePt t="24357" x="5537200" y="4051300"/>
          <p14:tracePt t="24374" x="5572125" y="4051300"/>
          <p14:tracePt t="24390" x="5595938" y="4051300"/>
          <p14:tracePt t="24635" x="5595938" y="4040188"/>
          <p14:tracePt t="24782" x="5595938" y="4027488"/>
          <p14:tracePt t="31865" x="5595938" y="4016375"/>
          <p14:tracePt t="31928" x="5595938" y="4003675"/>
          <p14:tracePt t="31956" x="5595938" y="3979863"/>
          <p14:tracePt t="31962" x="5584825" y="3956050"/>
          <p14:tracePt t="31970" x="5561013" y="3932238"/>
          <p14:tracePt t="31988" x="5537200" y="3897313"/>
          <p14:tracePt t="32021" x="5537200" y="3884613"/>
          <p14:tracePt t="32040" x="5537200" y="3873500"/>
          <p14:tracePt t="32054" x="5524500" y="3860800"/>
          <p14:tracePt t="32071" x="5513388" y="3836988"/>
          <p14:tracePt t="32088" x="5513388" y="3814763"/>
          <p14:tracePt t="32105" x="5489575" y="3778250"/>
          <p14:tracePt t="32122" x="5465763" y="3730625"/>
          <p14:tracePt t="32138" x="5441950" y="3695700"/>
          <p14:tracePt t="32155" x="5429250" y="3671888"/>
          <p14:tracePt t="32171" x="5405438" y="3671888"/>
          <p14:tracePt t="32284" x="5394325" y="3659188"/>
          <p14:tracePt t="32292" x="5394325" y="3648075"/>
          <p14:tracePt t="32300" x="5381625" y="3648075"/>
          <p14:tracePt t="32308" x="5370513" y="3648075"/>
          <p14:tracePt t="32321" x="5357813" y="3648075"/>
          <p14:tracePt t="32338" x="5322888" y="3648075"/>
          <p14:tracePt t="32650" x="5346700" y="3624263"/>
          <p14:tracePt t="32656" x="5357813" y="3611563"/>
          <p14:tracePt t="32664" x="5370513" y="3587750"/>
          <p14:tracePt t="32673" x="5370513" y="3576638"/>
          <p14:tracePt t="32688" x="5381625" y="3552825"/>
          <p14:tracePt t="32704" x="5394325" y="3540125"/>
          <p14:tracePt t="32720" x="5394325" y="3516313"/>
          <p14:tracePt t="32738" x="5405438" y="3505200"/>
          <p14:tracePt t="32775" x="5405438" y="3492500"/>
          <p14:tracePt t="32793" x="5405438" y="3468688"/>
          <p14:tracePt t="32806" x="5405438" y="3444875"/>
          <p14:tracePt t="32824" x="5405438" y="3409950"/>
          <p14:tracePt t="32841" x="5394325" y="3386138"/>
          <p14:tracePt t="32858" x="5381625" y="3375025"/>
          <p14:tracePt t="33258" x="5381625" y="3362325"/>
          <p14:tracePt t="33266" x="5357813" y="3338513"/>
          <p14:tracePt t="33274" x="5357813" y="3327400"/>
          <p14:tracePt t="33287" x="5346700" y="3314700"/>
          <p14:tracePt t="33830" x="5287963" y="3314700"/>
          <p14:tracePt t="33839" x="5216525" y="3338513"/>
          <p14:tracePt t="33845" x="5156200" y="3351213"/>
          <p14:tracePt t="33857" x="5121275" y="3362325"/>
          <p14:tracePt t="33874" x="5049838" y="3386138"/>
          <p14:tracePt t="33891" x="5013325" y="3398838"/>
          <p14:tracePt t="33906" x="4989513" y="3409950"/>
          <p14:tracePt t="33924" x="4965700" y="3409950"/>
          <p14:tracePt t="33938" x="4954588" y="3422650"/>
          <p14:tracePt t="33955" x="4954588" y="3433763"/>
          <p14:tracePt t="33988" x="4941888" y="3444875"/>
          <p14:tracePt t="34005" x="4941888" y="3457575"/>
          <p14:tracePt t="34021" x="4930775" y="3481388"/>
          <p14:tracePt t="34038" x="4930775" y="3492500"/>
          <p14:tracePt t="34054" x="4918075" y="3516313"/>
          <p14:tracePt t="34072" x="4918075" y="3529013"/>
          <p14:tracePt t="34089" x="4918075" y="3552825"/>
          <p14:tracePt t="34105" x="4918075" y="3576638"/>
          <p14:tracePt t="34122" x="4918075" y="3600450"/>
          <p14:tracePt t="34139" x="4930775" y="3635375"/>
          <p14:tracePt t="34156" x="4941888" y="3671888"/>
          <p14:tracePt t="34171" x="4965700" y="3706813"/>
          <p14:tracePt t="34189" x="4965700" y="3754438"/>
          <p14:tracePt t="34205" x="4965700" y="3778250"/>
          <p14:tracePt t="34221" x="4965700" y="3814763"/>
          <p14:tracePt t="34238" x="4965700" y="3836988"/>
          <p14:tracePt t="34254" x="4965700" y="3873500"/>
          <p14:tracePt t="34271" x="4954588" y="3908425"/>
          <p14:tracePt t="34288" x="4930775" y="3944938"/>
          <p14:tracePt t="34305" x="4895850" y="4003675"/>
          <p14:tracePt t="34322" x="4895850" y="4040188"/>
          <p14:tracePt t="34338" x="4883150" y="4064000"/>
          <p14:tracePt t="34355" x="4883150" y="4087813"/>
          <p14:tracePt t="34372" x="4883150" y="4111625"/>
          <p14:tracePt t="34420" x="4883150" y="4122738"/>
          <p14:tracePt t="34429" x="4895850" y="4122738"/>
          <p14:tracePt t="34439" x="4906963" y="4135438"/>
          <p14:tracePt t="34455" x="4941888" y="4146550"/>
          <p14:tracePt t="34471" x="4965700" y="4170363"/>
          <p14:tracePt t="34488" x="5002213" y="4194175"/>
          <p14:tracePt t="34506" x="5026025" y="4229100"/>
          <p14:tracePt t="34521" x="5049838" y="4241800"/>
          <p14:tracePt t="34538" x="5060950" y="4252913"/>
          <p14:tracePt t="34554" x="5073650" y="4252913"/>
          <p14:tracePt t="34570" x="5084763" y="4252913"/>
          <p14:tracePt t="34587" x="5108575" y="4252913"/>
          <p14:tracePt t="34604" x="5145088" y="4252913"/>
          <p14:tracePt t="34621" x="5180013" y="4252913"/>
          <p14:tracePt t="34637" x="5334000" y="4289425"/>
          <p14:tracePt t="34654" x="5441950" y="4313238"/>
          <p14:tracePt t="34671" x="5572125" y="4324350"/>
          <p14:tracePt t="34688" x="5702300" y="4324350"/>
          <p14:tracePt t="34704" x="5786438" y="4324350"/>
          <p14:tracePt t="34722" x="5821363" y="4313238"/>
          <p14:tracePt t="34740" x="5881688" y="4300538"/>
          <p14:tracePt t="34755" x="5916613" y="4289425"/>
          <p14:tracePt t="34772" x="5929313" y="4276725"/>
          <p14:tracePt t="34788" x="5964238" y="4252913"/>
          <p14:tracePt t="34805" x="5976938" y="4241800"/>
          <p14:tracePt t="34821" x="5988050" y="4229100"/>
          <p14:tracePt t="34839" x="6000750" y="4217988"/>
          <p14:tracePt t="34842" x="6000750" y="4205288"/>
          <p14:tracePt t="34856" x="6024563" y="4194175"/>
          <p14:tracePt t="34873" x="6046788" y="4170363"/>
          <p14:tracePt t="34889" x="6046788" y="4159250"/>
          <p14:tracePt t="34906" x="6059488" y="4135438"/>
          <p14:tracePt t="34923" x="6059488" y="4111625"/>
          <p14:tracePt t="34938" x="6070600" y="4075113"/>
          <p14:tracePt t="34956" x="6107113" y="4027488"/>
          <p14:tracePt t="34972" x="6142038" y="3992563"/>
          <p14:tracePt t="34989" x="6165850" y="3968750"/>
          <p14:tracePt t="35005" x="6178550" y="3921125"/>
          <p14:tracePt t="35021" x="6202363" y="3873500"/>
          <p14:tracePt t="35038" x="6226175" y="3849688"/>
          <p14:tracePt t="35055" x="6226175" y="3814763"/>
          <p14:tracePt t="35071" x="6226175" y="3802063"/>
          <p14:tracePt t="35090" x="6226175" y="3790950"/>
          <p14:tracePt t="35106" x="6213475" y="3778250"/>
          <p14:tracePt t="35122" x="6189663" y="3767138"/>
          <p14:tracePt t="35139" x="6178550" y="3754438"/>
          <p14:tracePt t="35155" x="6154738" y="3743325"/>
          <p14:tracePt t="35173" x="6107113" y="3730625"/>
          <p14:tracePt t="35189" x="5929313" y="3695700"/>
          <p14:tracePt t="35205" x="5749925" y="3683000"/>
          <p14:tracePt t="35221" x="5608638" y="3635375"/>
          <p14:tracePt t="35238" x="5476875" y="3611563"/>
          <p14:tracePt t="35255" x="5357813" y="3587750"/>
          <p14:tracePt t="35272" x="5287963" y="3576638"/>
          <p14:tracePt t="35288" x="5227638" y="3552825"/>
          <p14:tracePt t="35305" x="5180013" y="3552825"/>
          <p14:tracePt t="35322" x="5145088" y="3552825"/>
          <p14:tracePt t="35339" x="5121275" y="3552825"/>
          <p14:tracePt t="35356" x="5084763" y="3540125"/>
          <p14:tracePt t="35371" x="5060950" y="3540125"/>
          <p14:tracePt t="35390" x="5013325" y="3529013"/>
          <p14:tracePt t="35406" x="4978400" y="3529013"/>
          <p14:tracePt t="35423" x="4941888" y="3529013"/>
          <p14:tracePt t="35438" x="4918075" y="3516313"/>
          <p14:tracePt t="35455" x="4883150" y="3516313"/>
          <p14:tracePt t="35471" x="4859338" y="3505200"/>
          <p14:tracePt t="35488" x="4824413" y="3505200"/>
          <p14:tracePt t="35505" x="4787900" y="3505200"/>
          <p14:tracePt t="35522" x="4740275" y="3481388"/>
          <p14:tracePt t="35538" x="4716463" y="3481388"/>
          <p14:tracePt t="35555" x="4681538" y="3481388"/>
          <p14:tracePt t="35573" x="4645025" y="3468688"/>
          <p14:tracePt t="35589" x="4633913" y="3468688"/>
          <p14:tracePt t="35604" x="4597400" y="3468688"/>
          <p14:tracePt t="35621" x="4573588" y="3468688"/>
          <p14:tracePt t="35638" x="4527550" y="3468688"/>
          <p14:tracePt t="35654" x="4491038" y="3468688"/>
          <p14:tracePt t="35671" x="4467225" y="3468688"/>
          <p14:tracePt t="35688" x="4443413" y="3468688"/>
          <p14:tracePt t="35704" x="4432300" y="3468688"/>
          <p14:tracePt t="35738" x="4419600" y="3468688"/>
          <p14:tracePt t="35756" x="4408488" y="3481388"/>
          <p14:tracePt t="35772" x="4395788" y="3492500"/>
          <p14:tracePt t="35788" x="4371975" y="3505200"/>
          <p14:tracePt t="35804" x="4348163" y="3516313"/>
          <p14:tracePt t="35821" x="4324350" y="3529013"/>
          <p14:tracePt t="35839" x="4313238" y="3540125"/>
          <p14:tracePt t="35842" x="4313238" y="3552825"/>
          <p14:tracePt t="35856" x="4300538" y="3552825"/>
          <p14:tracePt t="35872" x="4289425" y="3563938"/>
          <p14:tracePt t="35888" x="4276725" y="3576638"/>
          <p14:tracePt t="35905" x="4265613" y="3600450"/>
          <p14:tracePt t="35922" x="4241800" y="3624263"/>
          <p14:tracePt t="35938" x="4229100" y="3648075"/>
          <p14:tracePt t="35954" x="4217988" y="3683000"/>
          <p14:tracePt t="35970" x="4205288" y="3719513"/>
          <p14:tracePt t="35987" x="4194175" y="3767138"/>
          <p14:tracePt t="36003" x="4194175" y="3802063"/>
          <p14:tracePt t="36020" x="4194175" y="3836988"/>
          <p14:tracePt t="36036" x="4194175" y="3860800"/>
          <p14:tracePt t="36053" x="4194175" y="3884613"/>
          <p14:tracePt t="36070" x="4194175" y="3897313"/>
          <p14:tracePt t="36087" x="4194175" y="3932238"/>
          <p14:tracePt t="36105" x="4241800" y="3979863"/>
          <p14:tracePt t="36121" x="4265613" y="4016375"/>
          <p14:tracePt t="36136" x="4289425" y="4040188"/>
          <p14:tracePt t="36154" x="4324350" y="4075113"/>
          <p14:tracePt t="36171" x="4360863" y="4111625"/>
          <p14:tracePt t="36187" x="4443413" y="4146550"/>
          <p14:tracePt t="36204" x="4573588" y="4205288"/>
          <p14:tracePt t="36220" x="4633913" y="4217988"/>
          <p14:tracePt t="36237" x="4681538" y="4241800"/>
          <p14:tracePt t="36253" x="4705350" y="4252913"/>
          <p14:tracePt t="36270" x="4752975" y="4265613"/>
          <p14:tracePt t="36287" x="4787900" y="4289425"/>
          <p14:tracePt t="36303" x="4800600" y="4289425"/>
          <p14:tracePt t="36320" x="4835525" y="4300538"/>
          <p14:tracePt t="36337" x="4872038" y="4300538"/>
          <p14:tracePt t="36355" x="4918075" y="4313238"/>
          <p14:tracePt t="36371" x="5002213" y="4348163"/>
          <p14:tracePt t="36387" x="5084763" y="4371975"/>
          <p14:tracePt t="36404" x="5192713" y="4395788"/>
          <p14:tracePt t="36421" x="5251450" y="4408488"/>
          <p14:tracePt t="36437" x="5322888" y="4408488"/>
          <p14:tracePt t="36453" x="5346700" y="4408488"/>
          <p14:tracePt t="36471" x="5381625" y="4408488"/>
          <p14:tracePt t="36487" x="5418138" y="4408488"/>
          <p14:tracePt t="36504" x="5441950" y="4395788"/>
          <p14:tracePt t="36520" x="5500688" y="4371975"/>
          <p14:tracePt t="36537" x="5595938" y="4371975"/>
          <p14:tracePt t="36554" x="5762625" y="4371975"/>
          <p14:tracePt t="36570" x="5857875" y="4360863"/>
          <p14:tracePt t="36587" x="5953125" y="4360863"/>
          <p14:tracePt t="36603" x="6011863" y="4360863"/>
          <p14:tracePt t="36621" x="6035675" y="4360863"/>
          <p14:tracePt t="36637" x="6059488" y="4360863"/>
          <p14:tracePt t="36695" x="6070600" y="4348163"/>
          <p14:tracePt t="36704" x="6083300" y="4337050"/>
          <p14:tracePt t="36712" x="6094413" y="4324350"/>
          <p14:tracePt t="36732" x="6107113" y="4313238"/>
          <p14:tracePt t="36740" x="6107113" y="4300538"/>
          <p14:tracePt t="36754" x="6118225" y="4300538"/>
          <p14:tracePt t="36770" x="6130925" y="4276725"/>
          <p14:tracePt t="36787" x="6142038" y="4265613"/>
          <p14:tracePt t="36804" x="6154738" y="4241800"/>
          <p14:tracePt t="36821" x="6154738" y="4229100"/>
          <p14:tracePt t="36838" x="6178550" y="4205288"/>
          <p14:tracePt t="36841" x="6178550" y="4183063"/>
          <p14:tracePt t="36856" x="6202363" y="4146550"/>
          <p14:tracePt t="36873" x="6213475" y="4122738"/>
          <p14:tracePt t="36889" x="6226175" y="4087813"/>
          <p14:tracePt t="36904" x="6237288" y="4051300"/>
          <p14:tracePt t="36922" x="6237288" y="4040188"/>
          <p14:tracePt t="36937" x="6249988" y="4003675"/>
          <p14:tracePt t="36954" x="6249988" y="3968750"/>
          <p14:tracePt t="36970" x="6249988" y="3944938"/>
          <p14:tracePt t="36986" x="6249988" y="3908425"/>
          <p14:tracePt t="37003" x="6237288" y="3860800"/>
          <p14:tracePt t="37020" x="6237288" y="3836988"/>
          <p14:tracePt t="37037" x="6226175" y="3802063"/>
          <p14:tracePt t="37054" x="6213475" y="3767138"/>
          <p14:tracePt t="37071" x="6202363" y="3743325"/>
          <p14:tracePt t="37090" x="6202363" y="3730625"/>
          <p14:tracePt t="37106" x="6178550" y="3706813"/>
          <p14:tracePt t="37122" x="6178550" y="3683000"/>
          <p14:tracePt t="37137" x="6165850" y="3671888"/>
          <p14:tracePt t="37155" x="6165850" y="3648075"/>
          <p14:tracePt t="37171" x="6154738" y="3624263"/>
          <p14:tracePt t="37187" x="6142038" y="3611563"/>
          <p14:tracePt t="37203" x="6118225" y="3600450"/>
          <p14:tracePt t="37220" x="6083300" y="3576638"/>
          <p14:tracePt t="37237" x="6046788" y="3552825"/>
          <p14:tracePt t="37254" x="5976938" y="3516313"/>
          <p14:tracePt t="37271" x="5868988" y="3481388"/>
          <p14:tracePt t="37287" x="5762625" y="3444875"/>
          <p14:tracePt t="37304" x="5678488" y="3433763"/>
          <p14:tracePt t="37321" x="5619750" y="3409950"/>
          <p14:tracePt t="37338" x="5572125" y="3409950"/>
          <p14:tracePt t="37342" x="5561013" y="3398838"/>
          <p14:tracePt t="37356" x="5548313" y="3386138"/>
          <p14:tracePt t="37372" x="5500688" y="3386138"/>
          <p14:tracePt t="37388" x="5465763" y="3375025"/>
          <p14:tracePt t="37405" x="5418138" y="3375025"/>
          <p14:tracePt t="37420" x="5346700" y="3362325"/>
          <p14:tracePt t="37438" x="5275263" y="3351213"/>
          <p14:tracePt t="37454" x="5203825" y="3351213"/>
          <p14:tracePt t="37472" x="5037138" y="3338513"/>
          <p14:tracePt t="37488" x="4954588" y="3327400"/>
          <p14:tracePt t="37504" x="4883150" y="3314700"/>
          <p14:tracePt t="37521" x="4824413" y="3314700"/>
          <p14:tracePt t="37537" x="4800600" y="3314700"/>
          <p14:tracePt t="37554" x="4764088" y="3314700"/>
          <p14:tracePt t="37570" x="4729163" y="3314700"/>
          <p14:tracePt t="37589" x="4657725" y="3327400"/>
          <p14:tracePt t="37604" x="4621213" y="3351213"/>
          <p14:tracePt t="37621" x="4586288" y="3375025"/>
          <p14:tracePt t="37637" x="4549775" y="3398838"/>
          <p14:tracePt t="37654" x="4514850" y="3433763"/>
          <p14:tracePt t="37670" x="4479925" y="3468688"/>
          <p14:tracePt t="37687" x="4456113" y="3492500"/>
          <p14:tracePt t="37704" x="4432300" y="3516313"/>
          <p14:tracePt t="37721" x="4408488" y="3552825"/>
          <p14:tracePt t="37738" x="4384675" y="3587750"/>
          <p14:tracePt t="37754" x="4371975" y="3624263"/>
          <p14:tracePt t="37770" x="4371975" y="3659188"/>
          <p14:tracePt t="37787" x="4360863" y="3695700"/>
          <p14:tracePt t="37803" x="4360863" y="3719513"/>
          <p14:tracePt t="37821" x="4348163" y="3778250"/>
          <p14:tracePt t="37839" x="4348163" y="3802063"/>
          <p14:tracePt t="37856" x="4348163" y="3836988"/>
          <p14:tracePt t="37873" x="4360863" y="3873500"/>
          <p14:tracePt t="37888" x="4395788" y="3908425"/>
          <p14:tracePt t="37906" x="4456113" y="3956050"/>
          <p14:tracePt t="37924" x="4479925" y="3992563"/>
          <p14:tracePt t="37938" x="4514850" y="4016375"/>
          <p14:tracePt t="37956" x="4549775" y="4040188"/>
          <p14:tracePt t="37972" x="4586288" y="4064000"/>
          <p14:tracePt t="37988" x="4621213" y="4075113"/>
          <p14:tracePt t="38005" x="4645025" y="4098925"/>
          <p14:tracePt t="38023" x="4681538" y="4122738"/>
          <p14:tracePt t="38039" x="4705350" y="4146550"/>
          <p14:tracePt t="38055" x="4716463" y="4146550"/>
          <p14:tracePt t="38072" x="4752975" y="4170363"/>
          <p14:tracePt t="38089" x="4800600" y="4205288"/>
          <p14:tracePt t="38106" x="4835525" y="4241800"/>
          <p14:tracePt t="38123" x="4872038" y="4276725"/>
          <p14:tracePt t="38140" x="4965700" y="4337050"/>
          <p14:tracePt t="38156" x="5060950" y="4371975"/>
          <p14:tracePt t="38173" x="5132388" y="4395788"/>
          <p14:tracePt t="38188" x="5192713" y="4419600"/>
          <p14:tracePt t="38205" x="5216525" y="4419600"/>
          <p14:tracePt t="38222" x="5264150" y="4419600"/>
          <p14:tracePt t="38238" x="5310188" y="4419600"/>
          <p14:tracePt t="38255" x="5381625" y="4419600"/>
          <p14:tracePt t="38271" x="5453063" y="4408488"/>
          <p14:tracePt t="38287" x="5524500" y="4408488"/>
          <p14:tracePt t="38303" x="5656263" y="4395788"/>
          <p14:tracePt t="38320" x="5786438" y="4395788"/>
          <p14:tracePt t="38337" x="5929313" y="4384675"/>
          <p14:tracePt t="38339" x="5988050" y="4384675"/>
          <p14:tracePt t="38354" x="6059488" y="4384675"/>
          <p14:tracePt t="38371" x="6130925" y="4384675"/>
          <p14:tracePt t="38387" x="6189663" y="4384675"/>
          <p14:tracePt t="38404" x="6213475" y="4371975"/>
          <p14:tracePt t="38421" x="6226175" y="4360863"/>
          <p14:tracePt t="38437" x="6237288" y="4337050"/>
          <p14:tracePt t="38454" x="6249988" y="4324350"/>
          <p14:tracePt t="38470" x="6249988" y="4313238"/>
          <p14:tracePt t="38487" x="6273800" y="4289425"/>
          <p14:tracePt t="38503" x="6273800" y="4276725"/>
          <p14:tracePt t="38520" x="6284913" y="4276725"/>
          <p14:tracePt t="38537" x="6284913" y="4265613"/>
          <p14:tracePt t="38554" x="6284913" y="4252913"/>
          <p14:tracePt t="38570" x="6284913" y="4241800"/>
          <p14:tracePt t="38587" x="6297613" y="4229100"/>
          <p14:tracePt t="38604" x="6297613" y="4217988"/>
          <p14:tracePt t="38620" x="6297613" y="4205288"/>
          <p14:tracePt t="38637" x="6297613" y="4194175"/>
          <p14:tracePt t="38655" x="6297613" y="4183063"/>
          <p14:tracePt t="38671" x="6297613" y="4170363"/>
          <p14:tracePt t="38687" x="6297613" y="4146550"/>
          <p14:tracePt t="38703" x="6297613" y="4135438"/>
          <p14:tracePt t="38720" x="6284913" y="4135438"/>
          <p14:tracePt t="38737" x="6284913" y="4122738"/>
          <p14:tracePt t="38753" x="6261100" y="4111625"/>
          <p14:tracePt t="38770" x="6261100" y="4098925"/>
          <p14:tracePt t="38787" x="6249988" y="4087813"/>
          <p14:tracePt t="38804" x="6226175" y="4087813"/>
          <p14:tracePt t="38820" x="6213475" y="4075113"/>
          <p14:tracePt t="38836" x="6189663" y="4064000"/>
          <p14:tracePt t="38854" x="6178550" y="4051300"/>
          <p14:tracePt t="38871" x="6142038" y="4051300"/>
          <p14:tracePt t="38886" x="6118225" y="4051300"/>
          <p14:tracePt t="38903" x="6070600" y="4051300"/>
          <p14:tracePt t="38920" x="6024563" y="4051300"/>
          <p14:tracePt t="38936" x="5988050" y="4051300"/>
          <p14:tracePt t="38953" x="5953125" y="4051300"/>
          <p14:tracePt t="38970" x="5916613" y="4051300"/>
          <p14:tracePt t="38987" x="5892800" y="4051300"/>
          <p14:tracePt t="39072" x="5881688" y="4051300"/>
          <p14:tracePt t="39078" x="5892800" y="4098925"/>
          <p14:tracePt t="39089" x="5916613" y="4146550"/>
          <p14:tracePt t="39106" x="5964238" y="4183063"/>
          <p14:tracePt t="39122" x="5976938" y="4183063"/>
          <p14:tracePt t="39141" x="5964238" y="4183063"/>
          <p14:tracePt t="39156" x="5916613" y="4146550"/>
          <p14:tracePt t="39173" x="5857875" y="4111625"/>
          <p14:tracePt t="39188" x="5834063" y="4098925"/>
          <p14:tracePt t="39652" x="5821363" y="4098925"/>
          <p14:tracePt t="39676" x="5797550" y="4098925"/>
          <p14:tracePt t="39684" x="5797550" y="4111625"/>
          <p14:tracePt t="39692" x="5786438" y="4111625"/>
          <p14:tracePt t="39705" x="5749925" y="4122738"/>
          <p14:tracePt t="39721" x="5678488" y="4146550"/>
          <p14:tracePt t="39737" x="5608638" y="4146550"/>
          <p14:tracePt t="39754" x="5561013" y="4146550"/>
          <p14:tracePt t="39770" x="5500688" y="4159250"/>
          <p14:tracePt t="39786" x="5441950" y="4159250"/>
          <p14:tracePt t="39803" x="5381625" y="4170363"/>
          <p14:tracePt t="39820" x="5346700" y="4170363"/>
          <p14:tracePt t="39836" x="5299075" y="4183063"/>
          <p14:tracePt t="39855" x="5287963" y="4183063"/>
          <p14:tracePt t="39870" x="5275263" y="4183063"/>
          <p14:tracePt t="39926" x="5264150" y="4183063"/>
          <p14:tracePt t="39934" x="5251450" y="4183063"/>
          <p14:tracePt t="39942" x="5240338" y="4183063"/>
          <p14:tracePt t="39952" x="5227638" y="4183063"/>
          <p14:tracePt t="39969" x="5216525" y="4183063"/>
          <p14:tracePt t="40421" x="5203825" y="4183063"/>
          <p14:tracePt t="40427" x="5192713" y="4194175"/>
          <p14:tracePt t="40564" x="5180013" y="4194175"/>
          <p14:tracePt t="40580" x="5168900" y="4194175"/>
          <p14:tracePt t="40592" x="5156200" y="4194175"/>
          <p14:tracePt t="40605" x="5145088" y="4194175"/>
          <p14:tracePt t="40624" x="5132388" y="4205288"/>
          <p14:tracePt t="40636" x="5108575" y="4205288"/>
          <p14:tracePt t="40653" x="5084763" y="4217988"/>
          <p14:tracePt t="40669" x="5037138" y="4229100"/>
          <p14:tracePt t="40687" x="4978400" y="4252913"/>
          <p14:tracePt t="40702" x="4941888" y="4265613"/>
          <p14:tracePt t="40719" x="4930775" y="4276725"/>
          <p14:tracePt t="40736" x="4906963" y="4300538"/>
          <p14:tracePt t="40752" x="4872038" y="4324350"/>
          <p14:tracePt t="40769" x="4859338" y="4371975"/>
          <p14:tracePt t="40786" x="4872038" y="4432300"/>
          <p14:tracePt t="40819" x="4848225" y="4419600"/>
          <p14:tracePt t="40835" x="4740275" y="4384675"/>
          <p14:tracePt t="40852" x="4538663" y="4313238"/>
          <p14:tracePt t="40870" x="4419600" y="4276725"/>
          <p14:tracePt t="40886" x="4408488" y="4265613"/>
          <p14:tracePt t="40997" x="4395788" y="4265613"/>
          <p14:tracePt t="41013" x="4384675" y="4265613"/>
          <p14:tracePt t="41067" x="4371975" y="4265613"/>
          <p14:tracePt t="41090" x="4360863" y="4265613"/>
          <p14:tracePt t="41107" x="4348163" y="4265613"/>
          <p14:tracePt t="41114" x="4313238" y="4265613"/>
          <p14:tracePt t="41124" x="4289425" y="4265613"/>
          <p14:tracePt t="41137" x="4252913" y="4265613"/>
          <p14:tracePt t="41153" x="4217988" y="4265613"/>
          <p14:tracePt t="41169" x="4181475" y="4265613"/>
          <p14:tracePt t="41186" x="4135438" y="4265613"/>
          <p14:tracePt t="41203" x="4098925" y="4265613"/>
          <p14:tracePt t="41219" x="4064000" y="4265613"/>
          <p14:tracePt t="41235" x="4027488" y="4265613"/>
          <p14:tracePt t="41252" x="4003675" y="4265613"/>
          <p14:tracePt t="41288" x="3992563" y="4265613"/>
          <p14:tracePt t="41304" x="3956050" y="4265613"/>
          <p14:tracePt t="41319" x="3921125" y="4265613"/>
          <p14:tracePt t="41336" x="3884613" y="4265613"/>
          <p14:tracePt t="41338" x="3873500" y="4265613"/>
          <p14:tracePt t="41353" x="3836988" y="4265613"/>
          <p14:tracePt t="41371" x="3813175" y="4265613"/>
          <p14:tracePt t="41386" x="3789363" y="4265613"/>
          <p14:tracePt t="41403" x="3778250" y="4265613"/>
          <p14:tracePt t="41704" x="3778250" y="4252913"/>
          <p14:tracePt t="42046" x="3767138" y="4252913"/>
          <p14:tracePt t="43682" x="3767138" y="4241800"/>
          <p14:tracePt t="43840" x="3754438" y="4229100"/>
          <p14:tracePt t="44017" x="3743325" y="4217988"/>
          <p14:tracePt t="44248" x="3754438" y="4217988"/>
          <p14:tracePt t="44256" x="3778250" y="4217988"/>
          <p14:tracePt t="44267" x="3789363" y="4217988"/>
          <p14:tracePt t="44285" x="3860800" y="4229100"/>
          <p14:tracePt t="44302" x="3884613" y="4252913"/>
          <p14:tracePt t="44318" x="3908425" y="4265613"/>
          <p14:tracePt t="44335" x="3908425" y="4289425"/>
          <p14:tracePt t="44351" x="3908425" y="4300538"/>
          <p14:tracePt t="44368" x="3908425" y="4313238"/>
          <p14:tracePt t="44384" x="3908425" y="4337050"/>
          <p14:tracePt t="44401" x="3908425" y="4360863"/>
          <p14:tracePt t="44418" x="3908425" y="4371975"/>
          <p14:tracePt t="44435" x="3908425" y="4384675"/>
          <p14:tracePt t="44452" x="3908425" y="4395788"/>
          <p14:tracePt t="44485" x="3908425" y="4408488"/>
          <p14:tracePt t="44521" x="3908425" y="4395788"/>
          <p14:tracePt t="44541" x="3908425" y="4384675"/>
          <p14:tracePt t="44562" x="3921125" y="4384675"/>
          <p14:tracePt t="44568" x="3921125" y="4371975"/>
          <p14:tracePt t="44576" x="3944938" y="4371975"/>
          <p14:tracePt t="44591" x="3956050" y="4371975"/>
          <p14:tracePt t="44603" x="3956050" y="4360863"/>
          <p14:tracePt t="44627" x="3956050" y="4348163"/>
          <p14:tracePt t="44751" x="3956050" y="4337050"/>
          <p14:tracePt t="44757" x="3932238" y="4324350"/>
          <p14:tracePt t="44773" x="3932238" y="4313238"/>
          <p14:tracePt t="44798" x="3968750" y="4300538"/>
          <p14:tracePt t="44806" x="3979863" y="4276725"/>
          <p14:tracePt t="44820" x="4016375" y="4252913"/>
          <p14:tracePt t="44836" x="4027488" y="4229100"/>
          <p14:tracePt t="44853" x="4040188" y="4217988"/>
          <p14:tracePt t="44870" x="4051300" y="4205288"/>
          <p14:tracePt t="44887" x="4051300" y="4194175"/>
          <p14:tracePt t="44905" x="4051300" y="4146550"/>
          <p14:tracePt t="44921" x="4016375" y="4122738"/>
          <p14:tracePt t="44936" x="3979863" y="4075113"/>
          <p14:tracePt t="44952" x="3944938" y="4016375"/>
          <p14:tracePt t="44969" x="3897313" y="3944938"/>
          <p14:tracePt t="44985" x="3884613" y="3873500"/>
          <p14:tracePt t="45001" x="3873500" y="3836988"/>
          <p14:tracePt t="45018" x="3836988" y="3790950"/>
          <p14:tracePt t="45035" x="3813175" y="3754438"/>
          <p14:tracePt t="45052" x="3754438" y="3730625"/>
          <p14:tracePt t="45069" x="3730625" y="3730625"/>
          <p14:tracePt t="45085" x="3683000" y="3730625"/>
          <p14:tracePt t="45102" x="3635375" y="3730625"/>
          <p14:tracePt t="45119" x="3600450" y="3743325"/>
          <p14:tracePt t="45136" x="3552825" y="3790950"/>
          <p14:tracePt t="45152" x="3516313" y="3825875"/>
          <p14:tracePt t="45169" x="3492500" y="3860800"/>
          <p14:tracePt t="45186" x="3457575" y="3908425"/>
          <p14:tracePt t="45202" x="3444875" y="3944938"/>
          <p14:tracePt t="45218" x="3433763" y="3979863"/>
          <p14:tracePt t="45235" x="3421063" y="3992563"/>
          <p14:tracePt t="45251" x="3409950" y="4016375"/>
          <p14:tracePt t="45268" x="3386138" y="4051300"/>
          <p14:tracePt t="45284" x="3386138" y="4075113"/>
          <p14:tracePt t="45301" x="3375025" y="4075113"/>
          <p14:tracePt t="45318" x="3375025" y="4087813"/>
          <p14:tracePt t="45352" x="3375025" y="4098925"/>
          <p14:tracePt t="45370" x="3375025" y="4122738"/>
          <p14:tracePt t="45387" x="3375025" y="4135438"/>
          <p14:tracePt t="45404" x="3375025" y="4146550"/>
          <p14:tracePt t="45420" x="3362325" y="4170363"/>
          <p14:tracePt t="45436" x="3362325" y="4194175"/>
          <p14:tracePt t="45453" x="3362325" y="4217988"/>
          <p14:tracePt t="45469" x="3362325" y="4241800"/>
          <p14:tracePt t="45486" x="3362325" y="4276725"/>
          <p14:tracePt t="45502" x="3362325" y="4300538"/>
          <p14:tracePt t="45519" x="3375025" y="4313238"/>
          <p14:tracePt t="45535" x="3386138" y="4337050"/>
          <p14:tracePt t="45604" x="3398838" y="4337050"/>
          <p14:tracePt t="45637" x="3421063" y="4337050"/>
          <p14:tracePt t="45654" x="3433763" y="4337050"/>
          <p14:tracePt t="45665" x="3444875" y="4337050"/>
          <p14:tracePt t="45703" x="3457575" y="4337050"/>
          <p14:tracePt t="45711" x="3468688" y="4337050"/>
          <p14:tracePt t="45727" x="3481388" y="4337050"/>
          <p14:tracePt t="45737" x="3492500" y="4337050"/>
          <p14:tracePt t="45752" x="3516313" y="4337050"/>
          <p14:tracePt t="45768" x="3529013" y="4324350"/>
          <p14:tracePt t="45785" x="3540125" y="4313238"/>
          <p14:tracePt t="45802" x="3552825" y="4313238"/>
          <p14:tracePt t="45818" x="3563938" y="4300538"/>
          <p14:tracePt t="45835" x="3587750" y="4300538"/>
          <p14:tracePt t="46074" x="3576638" y="4300538"/>
          <p14:tracePt t="46233" x="3563938" y="4300538"/>
          <p14:tracePt t="46304" x="3552825" y="4300538"/>
          <p14:tracePt t="46392" x="3540125" y="4300538"/>
          <p14:tracePt t="46512" x="3529013" y="4313238"/>
          <p14:tracePt t="46520" x="3516313" y="4313238"/>
          <p14:tracePt t="46542" x="3505200" y="4313238"/>
          <p14:tracePt t="46777" x="3492500" y="4324350"/>
          <p14:tracePt t="46813" x="3481388" y="4324350"/>
          <p14:tracePt t="46824" x="3468688" y="4337050"/>
          <p14:tracePt t="46839" x="3457575" y="4337050"/>
          <p14:tracePt t="46855" x="3433763" y="4337050"/>
          <p14:tracePt t="46873" x="3421063" y="4337050"/>
          <p14:tracePt t="46889" x="3409950" y="4337050"/>
          <p14:tracePt t="46902" x="3375025" y="4337050"/>
          <p14:tracePt t="46918" x="3338513" y="4337050"/>
          <p14:tracePt t="46934" x="3314700" y="4348163"/>
          <p14:tracePt t="46952" x="3290888" y="4348163"/>
          <p14:tracePt t="46967" x="3279775" y="4348163"/>
          <p14:tracePt t="46984" x="3267075" y="4348163"/>
          <p14:tracePt t="47022" x="3255963" y="4348163"/>
          <p14:tracePt t="47045" x="3243263" y="4348163"/>
          <p14:tracePt t="47053" x="3232150" y="4348163"/>
          <p14:tracePt t="47068" x="3148013" y="4324350"/>
          <p14:tracePt t="47085" x="3017838" y="4300538"/>
          <p14:tracePt t="47101" x="2898775" y="4276725"/>
          <p14:tracePt t="47118" x="2768600" y="4252913"/>
          <p14:tracePt t="47134" x="2684463" y="4241800"/>
          <p14:tracePt t="47152" x="2601913" y="4241800"/>
          <p14:tracePt t="47169" x="2506663" y="4229100"/>
          <p14:tracePt t="47185" x="2471738" y="4229100"/>
          <p14:tracePt t="47202" x="2435225" y="4229100"/>
          <p14:tracePt t="47218" x="2400300" y="4229100"/>
          <p14:tracePt t="47235" x="2363788" y="4229100"/>
          <p14:tracePt t="47251" x="2339975" y="4229100"/>
          <p14:tracePt t="47268" x="2292350" y="4229100"/>
          <p14:tracePt t="47285" x="2198688" y="4217988"/>
          <p14:tracePt t="47301" x="2103438" y="4205288"/>
          <p14:tracePt t="47318" x="1995488" y="4194175"/>
          <p14:tracePt t="47335" x="1936750" y="4183063"/>
          <p14:tracePt t="47351" x="1889125" y="4170363"/>
          <p14:tracePt t="47367" x="1854200" y="4146550"/>
          <p14:tracePt t="47384" x="1817688" y="4146550"/>
          <p14:tracePt t="47400" x="1793875" y="4135438"/>
          <p14:tracePt t="47417" x="1758950" y="4135438"/>
          <p14:tracePt t="47434" x="1722438" y="4122738"/>
          <p14:tracePt t="47451" x="1687513" y="4122738"/>
          <p14:tracePt t="47468" x="1663700" y="4122738"/>
          <p14:tracePt t="47486" x="1627188" y="4122738"/>
          <p14:tracePt t="47502" x="1579563" y="4122738"/>
          <p14:tracePt t="47519" x="1555750" y="4122738"/>
          <p14:tracePt t="47535" x="1520825" y="4122738"/>
          <p14:tracePt t="47552" x="1509713" y="4122738"/>
          <p14:tracePt t="47732" x="1509713" y="4111625"/>
          <p14:tracePt t="47761" x="1520825" y="4111625"/>
          <p14:tracePt t="48301" x="1531938" y="4111625"/>
          <p14:tracePt t="48323" x="1555750" y="4111625"/>
          <p14:tracePt t="48330" x="1579563" y="4111625"/>
          <p14:tracePt t="48338" x="1592263" y="4111625"/>
          <p14:tracePt t="48352" x="1651000" y="4111625"/>
          <p14:tracePt t="48367" x="1735138" y="4111625"/>
          <p14:tracePt t="48386" x="1806575" y="4122738"/>
          <p14:tracePt t="48401" x="1900238" y="4135438"/>
          <p14:tracePt t="48417" x="1995488" y="4146550"/>
          <p14:tracePt t="48434" x="2114550" y="4159250"/>
          <p14:tracePt t="48451" x="2246313" y="4159250"/>
          <p14:tracePt t="48468" x="2411413" y="4159250"/>
          <p14:tracePt t="48484" x="2482850" y="4159250"/>
          <p14:tracePt t="48500" x="2519363" y="4159250"/>
          <p14:tracePt t="48518" x="2554288" y="4159250"/>
          <p14:tracePt t="48534" x="2625725" y="4159250"/>
          <p14:tracePt t="48550" x="2684463" y="4159250"/>
          <p14:tracePt t="48567" x="2732088" y="4170363"/>
          <p14:tracePt t="48584" x="2779713" y="4170363"/>
          <p14:tracePt t="48600" x="2874963" y="4170363"/>
          <p14:tracePt t="48617" x="2959100" y="4170363"/>
          <p14:tracePt t="48634" x="3065463" y="4170363"/>
          <p14:tracePt t="48650" x="3171825" y="4170363"/>
          <p14:tracePt t="48667" x="3338513" y="4159250"/>
          <p14:tracePt t="48684" x="3398838" y="4159250"/>
          <p14:tracePt t="48700" x="3444875" y="4159250"/>
          <p14:tracePt t="48716" x="3505200" y="4159250"/>
          <p14:tracePt t="48734" x="3540125" y="4159250"/>
          <p14:tracePt t="48750" x="3576638" y="4159250"/>
          <p14:tracePt t="48766" x="3600450" y="4159250"/>
          <p14:tracePt t="48783" x="3635375" y="4159250"/>
          <p14:tracePt t="48800" x="3683000" y="4159250"/>
          <p14:tracePt t="48817" x="3719513" y="4159250"/>
          <p14:tracePt t="48833" x="3754438" y="4159250"/>
          <p14:tracePt t="48850" x="3789363" y="4146550"/>
          <p14:tracePt t="48867" x="3825875" y="4135438"/>
          <p14:tracePt t="48883" x="3836988" y="4135438"/>
          <p14:tracePt t="49112" x="3849688" y="4135438"/>
          <p14:tracePt t="49136" x="3860800" y="4135438"/>
          <p14:tracePt t="49147" x="3860800" y="4122738"/>
          <p14:tracePt t="49185" x="3873500" y="4122738"/>
          <p14:tracePt t="49209" x="3884613" y="4122738"/>
          <p14:tracePt t="49300" x="3873500" y="4122738"/>
          <p14:tracePt t="49391" x="3860800" y="4122738"/>
          <p14:tracePt t="49429" x="3849688" y="4122738"/>
          <p14:tracePt t="49505" x="3849688" y="4111625"/>
          <p14:tracePt t="49552" x="3836988" y="4111625"/>
          <p14:tracePt t="49584" x="3825875" y="4111625"/>
          <p14:tracePt t="49600" x="3802063" y="4098925"/>
          <p14:tracePt t="49608" x="3789363" y="4098925"/>
          <p14:tracePt t="49616" x="3778250" y="4098925"/>
          <p14:tracePt t="49636" x="3754438" y="4087813"/>
          <p14:tracePt t="49653" x="3730625" y="4075113"/>
          <p14:tracePt t="49668" x="3719513" y="4075113"/>
          <p14:tracePt t="49684" x="3706813" y="4064000"/>
          <p14:tracePt t="50000" x="3706813" y="4075113"/>
          <p14:tracePt t="50028" x="3719513" y="4075113"/>
          <p14:tracePt t="50036" x="3730625" y="4087813"/>
          <p14:tracePt t="50052" x="3743325" y="4098925"/>
          <p14:tracePt t="50086" x="3754438" y="4111625"/>
          <p14:tracePt t="50106" x="3767138" y="4111625"/>
          <p14:tracePt t="50172" x="3767138" y="4122738"/>
          <p14:tracePt t="50223" x="3767138" y="4135438"/>
          <p14:tracePt t="50251" x="3778250" y="4135438"/>
          <p14:tracePt t="50259" x="3778250" y="4146550"/>
          <p14:tracePt t="50267" x="3802063" y="4146550"/>
          <p14:tracePt t="50283" x="3813175" y="4146550"/>
          <p14:tracePt t="50300" x="3825875" y="4146550"/>
          <p14:tracePt t="50317" x="3860800" y="4159250"/>
          <p14:tracePt t="50333" x="3884613" y="4159250"/>
          <p14:tracePt t="50336" x="3897313" y="4159250"/>
          <p14:tracePt t="50353" x="3908425" y="4159250"/>
          <p14:tracePt t="50375" x="3921125" y="4159250"/>
          <p14:tracePt t="50726" x="3932238" y="4159250"/>
          <p14:tracePt t="50735" x="3944938" y="4159250"/>
          <p14:tracePt t="50741" x="3944938" y="4146550"/>
          <p14:tracePt t="50752" x="3956050" y="4146550"/>
          <p14:tracePt t="50768" x="3968750" y="4146550"/>
          <p14:tracePt t="50785" x="3992563" y="4122738"/>
          <p14:tracePt t="50802" x="4003675" y="4122738"/>
          <p14:tracePt t="50818" x="4016375" y="4122738"/>
          <p14:tracePt t="50986" x="4003675" y="4135438"/>
          <p14:tracePt t="51008" x="3992563" y="4146550"/>
          <p14:tracePt t="51020" x="3979863" y="4146550"/>
          <p14:tracePt t="51153" x="3979863" y="4159250"/>
          <p14:tracePt t="51425" x="3979863" y="4146550"/>
          <p14:tracePt t="51724" x="3979863" y="4135438"/>
          <p14:tracePt t="51786" x="3979863" y="4122738"/>
          <p14:tracePt t="54191" x="3968750" y="4146550"/>
          <p14:tracePt t="54201" x="3944938" y="4205288"/>
          <p14:tracePt t="54207" x="3921125" y="4289425"/>
          <p14:tracePt t="54217" x="3908425" y="4360863"/>
          <p14:tracePt t="54235" x="3860800" y="4503738"/>
          <p14:tracePt t="54250" x="3813175" y="4621213"/>
          <p14:tracePt t="54266" x="3767138" y="4740275"/>
          <p14:tracePt t="54283" x="3730625" y="4824413"/>
          <p14:tracePt t="54299" x="3671888" y="4919663"/>
          <p14:tracePt t="54316" x="3635375" y="4965700"/>
          <p14:tracePt t="54332" x="3611563" y="5002213"/>
          <p14:tracePt t="54349" x="3587750" y="5037138"/>
          <p14:tracePt t="54365" x="3563938" y="5060950"/>
          <p14:tracePt t="54382" x="3552825" y="5084763"/>
          <p14:tracePt t="54399" x="3529013" y="5108575"/>
          <p14:tracePt t="54415" x="3492500" y="5156200"/>
          <p14:tracePt t="54433" x="3481388" y="5168900"/>
          <p14:tracePt t="54449" x="3468688" y="5168900"/>
          <p14:tracePt t="54542" x="3468688" y="5145088"/>
          <p14:tracePt t="54547" x="3468688" y="5132388"/>
          <p14:tracePt t="54556" x="3468688" y="5121275"/>
          <p14:tracePt t="54567" x="3457575" y="5097463"/>
          <p14:tracePt t="54583" x="3433763" y="5073650"/>
          <p14:tracePt t="54599" x="3398838" y="5037138"/>
          <p14:tracePt t="54616" x="3314700" y="4978400"/>
          <p14:tracePt t="54632" x="3267075" y="4943475"/>
          <p14:tracePt t="54649" x="3195638" y="4906963"/>
          <p14:tracePt t="54665" x="3136900" y="4872038"/>
          <p14:tracePt t="54682" x="3052763" y="4835525"/>
          <p14:tracePt t="54699" x="2959100" y="4787900"/>
          <p14:tracePt t="54716" x="2898775" y="4752975"/>
          <p14:tracePt t="54732" x="2803525" y="4716463"/>
          <p14:tracePt t="54749" x="2779713" y="4716463"/>
          <p14:tracePt t="54765" x="2732088" y="4705350"/>
          <p14:tracePt t="54782" x="2697163" y="4692650"/>
          <p14:tracePt t="54799" x="2649538" y="4681538"/>
          <p14:tracePt t="54816" x="2601913" y="4668838"/>
          <p14:tracePt t="54832" x="2554288" y="4645025"/>
          <p14:tracePt t="54834" x="2506663" y="4645025"/>
          <p14:tracePt t="54848" x="2459038" y="4633913"/>
          <p14:tracePt t="54865" x="2305050" y="4575175"/>
          <p14:tracePt t="54882" x="2185988" y="4562475"/>
          <p14:tracePt t="54898" x="2127250" y="4551363"/>
          <p14:tracePt t="54916" x="2066925" y="4551363"/>
          <p14:tracePt t="54932" x="2008188" y="4551363"/>
          <p14:tracePt t="54951" x="1960563" y="4551363"/>
          <p14:tracePt t="54967" x="1900238" y="4551363"/>
          <p14:tracePt t="54983" x="1865313" y="4551363"/>
          <p14:tracePt t="55000" x="1782763" y="4575175"/>
          <p14:tracePt t="55016" x="1687513" y="4610100"/>
          <p14:tracePt t="55033" x="1592263" y="4645025"/>
          <p14:tracePt t="55050" x="1414463" y="4705350"/>
          <p14:tracePt t="55067" x="1282700" y="4729163"/>
          <p14:tracePt t="55083" x="1152525" y="4764088"/>
          <p14:tracePt t="55099" x="1009650" y="4811713"/>
          <p14:tracePt t="55116" x="914400" y="4859338"/>
          <p14:tracePt t="55133" x="855663" y="4895850"/>
          <p14:tracePt t="55149" x="819150" y="4919663"/>
          <p14:tracePt t="55167" x="771525" y="4965700"/>
          <p14:tracePt t="55183" x="725488" y="5026025"/>
          <p14:tracePt t="55200" x="677863" y="5060950"/>
          <p14:tracePt t="55216" x="641350" y="5121275"/>
          <p14:tracePt t="55233" x="569913" y="5203825"/>
          <p14:tracePt t="55251" x="522288" y="5264150"/>
          <p14:tracePt t="55266" x="474663" y="5322888"/>
          <p14:tracePt t="55282" x="439738" y="5370513"/>
          <p14:tracePt t="55300" x="403225" y="5429250"/>
          <p14:tracePt t="55316" x="392113" y="5489575"/>
          <p14:tracePt t="55333" x="392113" y="5584825"/>
          <p14:tracePt t="55350" x="439738" y="5727700"/>
          <p14:tracePt t="55366" x="487363" y="5857875"/>
          <p14:tracePt t="55383" x="522288" y="6000750"/>
          <p14:tracePt t="55400" x="593725" y="6154738"/>
          <p14:tracePt t="55417" x="606425" y="6226175"/>
          <p14:tracePt t="55434" x="641350" y="6261100"/>
          <p14:tracePt t="55450" x="677863" y="6332538"/>
          <p14:tracePt t="55466" x="712788" y="6427788"/>
          <p14:tracePt t="55484" x="808038" y="6642100"/>
          <p14:tracePt t="55500" x="890588" y="6784975"/>
          <p14:tracePt t="55517" x="950913" y="6878638"/>
          <p14:tracePt t="55533" x="1009650" y="6950075"/>
          <p14:tracePt t="55549" x="1069975" y="7010400"/>
          <p14:tracePt t="55566" x="1117600" y="7045325"/>
          <p14:tracePt t="55583" x="1152525" y="7069138"/>
          <p14:tracePt t="55599" x="1176338" y="7105650"/>
          <p14:tracePt t="55615" x="1211263" y="7140575"/>
          <p14:tracePt t="55632" x="1258888" y="7188200"/>
          <p14:tracePt t="55648" x="1330325" y="7224713"/>
          <p14:tracePt t="55665" x="1414463" y="7270750"/>
          <p14:tracePt t="55682" x="1520825" y="7307263"/>
          <p14:tracePt t="55699" x="1639888" y="7354888"/>
          <p14:tracePt t="55716" x="1782763" y="7402513"/>
          <p14:tracePt t="55733" x="1971675" y="7473950"/>
          <p14:tracePt t="55750" x="2066925" y="7497763"/>
          <p14:tracePt t="55765" x="2138363" y="7508875"/>
          <p14:tracePt t="55782" x="2222500" y="7521575"/>
          <p14:tracePt t="55799" x="2339975" y="7545388"/>
          <p14:tracePt t="55815" x="2471738" y="7569200"/>
          <p14:tracePt t="55832" x="2601913" y="7569200"/>
          <p14:tracePt t="55834" x="2673350" y="7569200"/>
          <p14:tracePt t="55850" x="2792413" y="7569200"/>
          <p14:tracePt t="55866" x="2970213" y="7569200"/>
          <p14:tracePt t="55882" x="3136900" y="7556500"/>
          <p14:tracePt t="55899" x="3303588" y="7508875"/>
          <p14:tracePt t="55915" x="3457575" y="7461250"/>
          <p14:tracePt t="55931" x="3563938" y="7426325"/>
          <p14:tracePt t="55949" x="3635375" y="7389813"/>
          <p14:tracePt t="55966" x="3767138" y="7342188"/>
          <p14:tracePt t="55983" x="3908425" y="7307263"/>
          <p14:tracePt t="56000" x="3992563" y="7283450"/>
          <p14:tracePt t="56017" x="4040188" y="7259638"/>
          <p14:tracePt t="56033" x="4064000" y="7259638"/>
          <p14:tracePt t="56051" x="4087813" y="7235825"/>
          <p14:tracePt t="56067" x="4111625" y="7212013"/>
          <p14:tracePt t="56084" x="4135438" y="7177088"/>
          <p14:tracePt t="56100" x="4157663" y="7153275"/>
          <p14:tracePt t="56117" x="4170363" y="7116763"/>
          <p14:tracePt t="56134" x="4170363" y="7081838"/>
          <p14:tracePt t="56150" x="4170363" y="7058025"/>
          <p14:tracePt t="56165" x="4170363" y="7034213"/>
          <p14:tracePt t="56182" x="4181475" y="6986588"/>
          <p14:tracePt t="56199" x="4194175" y="6938963"/>
          <p14:tracePt t="56216" x="4194175" y="6891338"/>
          <p14:tracePt t="56233" x="4205288" y="6819900"/>
          <p14:tracePt t="56249" x="4217988" y="6737350"/>
          <p14:tracePt t="56266" x="4217988" y="6665913"/>
          <p14:tracePt t="56283" x="4205288" y="6605588"/>
          <p14:tracePt t="56300" x="4170363" y="6499225"/>
          <p14:tracePt t="56316" x="4135438" y="6451600"/>
          <p14:tracePt t="56333" x="4098925" y="6416675"/>
          <p14:tracePt t="56350" x="4064000" y="6380163"/>
          <p14:tracePt t="56366" x="4027488" y="6345238"/>
          <p14:tracePt t="56383" x="4003675" y="6308725"/>
          <p14:tracePt t="56401" x="3979863" y="6284913"/>
          <p14:tracePt t="56417" x="3956050" y="6261100"/>
          <p14:tracePt t="56433" x="3921125" y="6249988"/>
          <p14:tracePt t="56450" x="3884613" y="6237288"/>
          <p14:tracePt t="56467" x="3860800" y="6237288"/>
          <p14:tracePt t="56483" x="3825875" y="6226175"/>
          <p14:tracePt t="56501" x="3767138" y="6202363"/>
          <p14:tracePt t="56517" x="3730625" y="6178550"/>
          <p14:tracePt t="56533" x="3695700" y="6178550"/>
          <p14:tracePt t="56550" x="3659188" y="6154738"/>
          <p14:tracePt t="56566" x="3635375" y="6154738"/>
          <p14:tracePt t="56583" x="3600450" y="6130925"/>
          <p14:tracePt t="56598" x="3563938" y="6107113"/>
          <p14:tracePt t="56615" x="3529013" y="6072188"/>
          <p14:tracePt t="56632" x="3481388" y="6024563"/>
          <p14:tracePt t="56648" x="3433763" y="5988050"/>
          <p14:tracePt t="56665" x="3398838" y="5953125"/>
          <p14:tracePt t="56682" x="3351213" y="5916613"/>
          <p14:tracePt t="56700" x="3303588" y="5881688"/>
          <p14:tracePt t="56717" x="3267075" y="5857875"/>
          <p14:tracePt t="56733" x="3219450" y="5797550"/>
          <p14:tracePt t="56750" x="3171825" y="5762625"/>
          <p14:tracePt t="56766" x="3148013" y="5738813"/>
          <p14:tracePt t="56783" x="3100388" y="5703888"/>
          <p14:tracePt t="56799" x="3052763" y="5667375"/>
          <p14:tracePt t="56816" x="3017838" y="5632450"/>
          <p14:tracePt t="56833" x="2946400" y="5608638"/>
          <p14:tracePt t="56836" x="2898775" y="5595938"/>
          <p14:tracePt t="56849" x="2851150" y="5572125"/>
          <p14:tracePt t="56866" x="2792413" y="5524500"/>
          <p14:tracePt t="56882" x="2744788" y="5513388"/>
          <p14:tracePt t="56899" x="2720975" y="5500688"/>
          <p14:tracePt t="56917" x="2684463" y="5476875"/>
          <p14:tracePt t="56932" x="2625725" y="5465763"/>
          <p14:tracePt t="56949" x="2543175" y="5453063"/>
          <p14:tracePt t="56965" x="2376488" y="5429250"/>
          <p14:tracePt t="56982" x="2246313" y="5418138"/>
          <p14:tracePt t="56998" x="2114550" y="5394325"/>
          <p14:tracePt t="57015" x="1984375" y="5381625"/>
          <p14:tracePt t="57031" x="1878013" y="5357813"/>
          <p14:tracePt t="57048" x="1793875" y="5346700"/>
          <p14:tracePt t="57065" x="1735138" y="5346700"/>
          <p14:tracePt t="57082" x="1663700" y="5346700"/>
          <p14:tracePt t="57100" x="1639888" y="5346700"/>
          <p14:tracePt t="57117" x="1603375" y="5346700"/>
          <p14:tracePt t="57133" x="1568450" y="5357813"/>
          <p14:tracePt t="57149" x="1544638" y="5381625"/>
          <p14:tracePt t="57165" x="1473200" y="5405438"/>
          <p14:tracePt t="57183" x="1343025" y="5465763"/>
          <p14:tracePt t="57200" x="1258888" y="5513388"/>
          <p14:tracePt t="57216" x="1200150" y="5572125"/>
          <p14:tracePt t="57232" x="1163638" y="5632450"/>
          <p14:tracePt t="57249" x="1117600" y="5738813"/>
          <p14:tracePt t="57266" x="1081088" y="5821363"/>
          <p14:tracePt t="57282" x="1069975" y="5881688"/>
          <p14:tracePt t="57299" x="1057275" y="5976938"/>
          <p14:tracePt t="57315" x="1057275" y="6024563"/>
          <p14:tracePt t="57332" x="1057275" y="6059488"/>
          <p14:tracePt t="57348" x="1046163" y="6096000"/>
          <p14:tracePt t="57365" x="1046163" y="6118225"/>
          <p14:tracePt t="57382" x="1046163" y="6154738"/>
          <p14:tracePt t="57398" x="1046163" y="6189663"/>
          <p14:tracePt t="57415" x="1046163" y="6226175"/>
          <p14:tracePt t="57432" x="1057275" y="6273800"/>
          <p14:tracePt t="57449" x="1069975" y="6297613"/>
          <p14:tracePt t="57465" x="1081088" y="6332538"/>
          <p14:tracePt t="57482" x="1093788" y="6369050"/>
          <p14:tracePt t="57499" x="1104900" y="6392863"/>
          <p14:tracePt t="57516" x="1139825" y="6416675"/>
          <p14:tracePt t="57532" x="1176338" y="6440488"/>
          <p14:tracePt t="57549" x="1211263" y="6464300"/>
          <p14:tracePt t="57565" x="1247775" y="6488113"/>
          <p14:tracePt t="57582" x="1295400" y="6499225"/>
          <p14:tracePt t="57599" x="1330325" y="6510338"/>
          <p14:tracePt t="57614" x="1390650" y="6523038"/>
          <p14:tracePt t="57631" x="1425575" y="6534150"/>
          <p14:tracePt t="57648" x="1473200" y="6534150"/>
          <p14:tracePt t="57664" x="1509713" y="6534150"/>
          <p14:tracePt t="57681" x="1531938" y="6534150"/>
          <p14:tracePt t="57698" x="1568450" y="6523038"/>
          <p14:tracePt t="57717" x="1616075" y="6499225"/>
          <p14:tracePt t="57735" x="1698625" y="6475413"/>
          <p14:tracePt t="57750" x="1817688" y="6464300"/>
          <p14:tracePt t="57767" x="1960563" y="6464300"/>
          <p14:tracePt t="57783" x="2090738" y="6464300"/>
          <p14:tracePt t="57800" x="2222500" y="6499225"/>
          <p14:tracePt t="57817" x="2339975" y="6523038"/>
          <p14:tracePt t="57834" x="2471738" y="6546850"/>
          <p14:tracePt t="57851" x="2530475" y="6546850"/>
          <p14:tracePt t="57868" x="2566988" y="6546850"/>
          <p14:tracePt t="57883" x="2601913" y="6546850"/>
          <p14:tracePt t="57901" x="2638425" y="6534150"/>
          <p14:tracePt t="57918" x="2673350" y="6523038"/>
          <p14:tracePt t="57935" x="2792413" y="6510338"/>
          <p14:tracePt t="57950" x="2816225" y="6510338"/>
          <p14:tracePt t="57966" x="2959100" y="6510338"/>
          <p14:tracePt t="57982" x="3089275" y="6510338"/>
          <p14:tracePt t="57999" x="3219450" y="6510338"/>
          <p14:tracePt t="58015" x="3327400" y="6510338"/>
          <p14:tracePt t="58032" x="3375025" y="6510338"/>
          <p14:tracePt t="58047" x="3386138" y="6510338"/>
          <p14:tracePt t="58449" x="3386138" y="6499225"/>
          <p14:tracePt t="59962" x="3398838" y="6488113"/>
          <p14:tracePt t="59971" x="3433763" y="6475413"/>
          <p14:tracePt t="59982" x="3444875" y="6451600"/>
          <p14:tracePt t="59999" x="3492500" y="6427788"/>
          <p14:tracePt t="60016" x="3529013" y="6416675"/>
          <p14:tracePt t="60048" x="3529013" y="6403975"/>
          <p14:tracePt t="60065" x="3516313" y="6403975"/>
          <p14:tracePt t="60081" x="3505200" y="6392863"/>
          <p14:tracePt t="60099" x="3492500" y="6392863"/>
          <p14:tracePt t="60131" x="3481388" y="6392863"/>
          <p14:tracePt t="60148" x="3468688" y="6392863"/>
          <p14:tracePt t="60164" x="3457575" y="6392863"/>
          <p14:tracePt t="60181" x="3444875" y="6392863"/>
          <p14:tracePt t="60206" x="3433763" y="6392863"/>
          <p14:tracePt t="60215" x="3421063" y="6392863"/>
          <p14:tracePt t="60231" x="3409950" y="6392863"/>
          <p14:tracePt t="60248" x="3386138" y="6392863"/>
          <p14:tracePt t="60265" x="3362325" y="6392863"/>
          <p14:tracePt t="60281" x="3338513" y="6416675"/>
          <p14:tracePt t="60297" x="3327400" y="6416675"/>
          <p14:tracePt t="60314" x="3314700" y="6427788"/>
          <p14:tracePt t="60331" x="3303588" y="6427788"/>
          <p14:tracePt t="60348" x="3290888" y="6427788"/>
          <p14:tracePt t="60364" x="3279775" y="6440488"/>
          <p14:tracePt t="60381" x="3267075" y="6451600"/>
          <p14:tracePt t="60398" x="3255963" y="6451600"/>
          <p14:tracePt t="60414" x="3243263" y="6451600"/>
          <p14:tracePt t="60431" x="3232150" y="6464300"/>
          <p14:tracePt t="60448" x="3208338" y="6464300"/>
          <p14:tracePt t="60466" x="3195638" y="6464300"/>
          <p14:tracePt t="60482" x="3160713" y="6475413"/>
          <p14:tracePt t="60499" x="3113088" y="6488113"/>
          <p14:tracePt t="60514" x="3065463" y="6499225"/>
          <p14:tracePt t="60531" x="3028950" y="6499225"/>
          <p14:tracePt t="60548" x="2982913" y="6499225"/>
          <p14:tracePt t="60564" x="2946400" y="6510338"/>
          <p14:tracePt t="60582" x="2898775" y="6523038"/>
          <p14:tracePt t="60598" x="2851150" y="6546850"/>
          <p14:tracePt t="60614" x="2816225" y="6570663"/>
          <p14:tracePt t="60630" x="2792413" y="6605588"/>
          <p14:tracePt t="60647" x="2732088" y="6642100"/>
          <p14:tracePt t="60664" x="2684463" y="6677025"/>
          <p14:tracePt t="60680" x="2660650" y="6713538"/>
          <p14:tracePt t="60697" x="2614613" y="6748463"/>
          <p14:tracePt t="60715" x="2554288" y="6796088"/>
          <p14:tracePt t="60731" x="2519363" y="6819900"/>
          <p14:tracePt t="60749" x="2482850" y="6843713"/>
          <p14:tracePt t="60765" x="2459038" y="6856413"/>
          <p14:tracePt t="60781" x="2424113" y="6878638"/>
          <p14:tracePt t="60798" x="2387600" y="6902450"/>
          <p14:tracePt t="60815" x="2352675" y="6926263"/>
          <p14:tracePt t="60831" x="2305050" y="6950075"/>
          <p14:tracePt t="60848" x="2257425" y="6973888"/>
          <p14:tracePt t="60864" x="2198688" y="6986588"/>
          <p14:tracePt t="60881" x="2151063" y="6997700"/>
          <p14:tracePt t="60898" x="2090738" y="7010400"/>
          <p14:tracePt t="60914" x="2055813" y="7010400"/>
          <p14:tracePt t="60931" x="2032000" y="7010400"/>
          <p14:tracePt t="60949" x="1984375" y="7010400"/>
          <p14:tracePt t="60965" x="1971675" y="7010400"/>
          <p14:tracePt t="61024" x="1960563" y="7010400"/>
          <p14:tracePt t="61108" x="1971675" y="7010400"/>
          <p14:tracePt t="61116" x="2019300" y="6997700"/>
          <p14:tracePt t="61124" x="2090738" y="6997700"/>
          <p14:tracePt t="61134" x="2151063" y="6986588"/>
          <p14:tracePt t="61148" x="2292350" y="6962775"/>
          <p14:tracePt t="61164" x="2411413" y="6962775"/>
          <p14:tracePt t="61181" x="2519363" y="6962775"/>
          <p14:tracePt t="61198" x="2566988" y="6973888"/>
          <p14:tracePt t="61214" x="2614613" y="6997700"/>
          <p14:tracePt t="61231" x="2625725" y="6997700"/>
          <p14:tracePt t="61247" x="2649538" y="7021513"/>
          <p14:tracePt t="61265" x="2708275" y="7045325"/>
          <p14:tracePt t="61281" x="2803525" y="7081838"/>
          <p14:tracePt t="61297" x="2935288" y="7129463"/>
          <p14:tracePt t="61314" x="3076575" y="7177088"/>
          <p14:tracePt t="61334" x="3290888" y="7235825"/>
          <p14:tracePt t="61348" x="3433763" y="7270750"/>
          <p14:tracePt t="61364" x="3552825" y="7294563"/>
          <p14:tracePt t="61380" x="3624263" y="7294563"/>
          <p14:tracePt t="61397" x="3683000" y="7283450"/>
          <p14:tracePt t="61414" x="3778250" y="7248525"/>
          <p14:tracePt t="61430" x="3873500" y="7188200"/>
          <p14:tracePt t="61447" x="3968750" y="7092950"/>
          <p14:tracePt t="61464" x="4064000" y="7010400"/>
          <p14:tracePt t="61481" x="4181475" y="6891338"/>
          <p14:tracePt t="61497" x="4289425" y="6796088"/>
          <p14:tracePt t="61513" x="4371975" y="6677025"/>
          <p14:tracePt t="61531" x="4408488" y="6594475"/>
          <p14:tracePt t="61548" x="4479925" y="6416675"/>
          <p14:tracePt t="61564" x="4503738" y="6321425"/>
          <p14:tracePt t="61580" x="4514850" y="6202363"/>
          <p14:tracePt t="61597" x="4514850" y="6107113"/>
          <p14:tracePt t="61613" x="4503738" y="5976938"/>
          <p14:tracePt t="61630" x="4456113" y="5834063"/>
          <p14:tracePt t="61647" x="4408488" y="5715000"/>
          <p14:tracePt t="61664" x="4337050" y="5595938"/>
          <p14:tracePt t="61681" x="4276725" y="5548313"/>
          <p14:tracePt t="61697" x="4194175" y="5500688"/>
          <p14:tracePt t="61715" x="4064000" y="5441950"/>
          <p14:tracePt t="61730" x="3932238" y="5394325"/>
          <p14:tracePt t="61747" x="3767138" y="5346700"/>
          <p14:tracePt t="61763" x="3600450" y="5311775"/>
          <p14:tracePt t="61780" x="3351213" y="5251450"/>
          <p14:tracePt t="61797" x="3148013" y="5216525"/>
          <p14:tracePt t="61814" x="2959100" y="5180013"/>
          <p14:tracePt t="61830" x="2708275" y="5132388"/>
          <p14:tracePt t="61847" x="2471738" y="5108575"/>
          <p14:tracePt t="61864" x="2268538" y="5084763"/>
          <p14:tracePt t="61880" x="2090738" y="5084763"/>
          <p14:tracePt t="61897" x="1900238" y="5132388"/>
          <p14:tracePt t="61913" x="1806575" y="5216525"/>
          <p14:tracePt t="61930" x="1722438" y="5346700"/>
          <p14:tracePt t="61947" x="1651000" y="5537200"/>
          <p14:tracePt t="61964" x="1603375" y="5797550"/>
          <p14:tracePt t="61980" x="1568450" y="6035675"/>
          <p14:tracePt t="61997" x="1568450" y="6308725"/>
          <p14:tracePt t="62014" x="1579563" y="6392863"/>
          <p14:tracePt t="62030" x="1651000" y="6594475"/>
          <p14:tracePt t="62047" x="1711325" y="6713538"/>
          <p14:tracePt t="62063" x="1770063" y="6843713"/>
          <p14:tracePt t="62080" x="1806575" y="6902450"/>
          <p14:tracePt t="62097" x="1841500" y="6950075"/>
          <p14:tracePt t="62114" x="1889125" y="6997700"/>
          <p14:tracePt t="62130" x="1900238" y="7010400"/>
          <p14:tracePt t="62147" x="1912938" y="7034213"/>
          <p14:tracePt t="62163" x="1936750" y="7045325"/>
          <p14:tracePt t="62180" x="1971675" y="7081838"/>
          <p14:tracePt t="62197" x="2008188" y="7105650"/>
          <p14:tracePt t="62214" x="2066925" y="7164388"/>
          <p14:tracePt t="62230" x="2090738" y="7200900"/>
          <p14:tracePt t="62248" x="2090738" y="7212013"/>
          <p14:tracePt t="62264" x="2090738" y="7224713"/>
          <p14:tracePt t="62280" x="2090738" y="7248525"/>
          <p14:tracePt t="62297" x="2090738" y="7270750"/>
          <p14:tracePt t="62314" x="2090738" y="7294563"/>
          <p14:tracePt t="62330" x="2090738" y="7331075"/>
          <p14:tracePt t="62347" x="2090738" y="7342188"/>
          <p14:tracePt t="62363" x="2090738" y="7354888"/>
          <p14:tracePt t="62380" x="2090738" y="7378700"/>
          <p14:tracePt t="62397" x="2090738" y="7389813"/>
          <p14:tracePt t="62431" x="2114550" y="7402513"/>
          <p14:tracePt t="62448" x="2151063" y="7413625"/>
          <p14:tracePt t="62465" x="2185988" y="7426325"/>
          <p14:tracePt t="62483" x="2222500" y="7426325"/>
          <p14:tracePt t="62498" x="2257425" y="7426325"/>
          <p14:tracePt t="62515" x="2292350" y="7437438"/>
          <p14:tracePt t="62533" x="2387600" y="7450138"/>
          <p14:tracePt t="62548" x="2411413" y="7461250"/>
          <p14:tracePt t="62566" x="2459038" y="7473950"/>
          <p14:tracePt t="62582" x="2495550" y="7473950"/>
          <p14:tracePt t="62597" x="2519363" y="7473950"/>
          <p14:tracePt t="62614" x="2554288" y="7473950"/>
          <p14:tracePt t="62630" x="2578100" y="7473950"/>
          <p14:tracePt t="62647" x="2660650" y="7485063"/>
          <p14:tracePt t="62664" x="2840038" y="7521575"/>
          <p14:tracePt t="62680" x="2911475" y="7556500"/>
          <p14:tracePt t="62697" x="2959100" y="7556500"/>
          <p14:tracePt t="62714" x="2982913" y="7556500"/>
          <p14:tracePt t="62732" x="3006725" y="7556500"/>
          <p14:tracePt t="62834" x="3017838" y="7569200"/>
          <p14:tracePt t="62849" x="3028950" y="7569200"/>
          <p14:tracePt t="62865" x="3052763" y="7580313"/>
          <p14:tracePt t="62914" x="3065463" y="7580313"/>
          <p14:tracePt t="62921" x="3076575" y="7580313"/>
          <p14:tracePt t="62932" x="3113088" y="7580313"/>
          <p14:tracePt t="62949" x="3243263" y="7580313"/>
          <p14:tracePt t="62967" x="3492500" y="7580313"/>
          <p14:tracePt t="62983" x="3683000" y="7580313"/>
          <p14:tracePt t="63000" x="3813175" y="7569200"/>
          <p14:tracePt t="63016" x="3836988" y="7569200"/>
          <p14:tracePt t="63203" x="3825875" y="7569200"/>
          <p14:tracePt t="63209" x="3825875" y="7556500"/>
          <p14:tracePt t="63218" x="3813175" y="7556500"/>
          <p14:tracePt t="63233" x="3778250" y="7532688"/>
          <p14:tracePt t="63250" x="3743325" y="7521575"/>
          <p14:tracePt t="63265" x="3706813" y="7485063"/>
          <p14:tracePt t="63280" x="3706813" y="7473950"/>
          <p14:tracePt t="63297" x="3743325" y="7485063"/>
          <p14:tracePt t="63314" x="3802063" y="7485063"/>
          <p14:tracePt t="63331" x="3825875" y="7437438"/>
          <p14:tracePt t="63333" x="3836988" y="7437438"/>
          <p14:tracePt t="63347" x="3849688" y="7437438"/>
          <p14:tracePt t="63654" x="3836988" y="7437438"/>
          <p14:tracePt t="63660" x="3789363" y="7437438"/>
          <p14:tracePt t="63668" x="3767138" y="7437438"/>
          <p14:tracePt t="63680" x="3754438" y="7450138"/>
          <p14:tracePt t="63696" x="3719513" y="7473950"/>
          <p14:tracePt t="63713" x="3706813" y="7473950"/>
          <p14:tracePt t="63730" x="3706813" y="7485063"/>
          <p14:tracePt t="63748" x="3706813" y="7497763"/>
          <p14:tracePt t="63764" x="3730625" y="7497763"/>
          <p14:tracePt t="63781" x="3767138" y="7497763"/>
          <p14:tracePt t="63798" x="3802063" y="7461250"/>
          <p14:tracePt t="63815" x="3849688" y="7426325"/>
          <p14:tracePt t="63832" x="3873500" y="7413625"/>
          <p14:tracePt t="64148" x="3743325" y="7461250"/>
          <p14:tracePt t="64156" x="3505200" y="7569200"/>
          <p14:tracePt t="64168" x="3076575" y="7794625"/>
          <p14:tracePt t="64182" x="2959100" y="7853363"/>
          <p14:tracePt t="64200" x="2911475" y="7866063"/>
          <p14:tracePt t="64357" x="2935288" y="7866063"/>
          <p14:tracePt t="64365" x="2946400" y="7853363"/>
          <p14:tracePt t="64371" x="2959100" y="7853363"/>
          <p14:tracePt t="64850" x="2946400" y="7853363"/>
          <p14:tracePt t="64858" x="2935288" y="7853363"/>
          <p14:tracePt t="64866" x="2922588" y="7853363"/>
          <p14:tracePt t="64881" x="2887663" y="7818438"/>
          <p14:tracePt t="64899" x="2851150" y="7770813"/>
          <p14:tracePt t="64915" x="2816225" y="7734300"/>
          <p14:tracePt t="64930" x="2779713" y="7699375"/>
          <p14:tracePt t="64948" x="2720975" y="7651750"/>
          <p14:tracePt t="64965" x="2684463" y="7616825"/>
          <p14:tracePt t="64981" x="2660650" y="7580313"/>
          <p14:tracePt t="64998" x="2638425" y="7545388"/>
          <p14:tracePt t="65015" x="2625725" y="7532688"/>
          <p14:tracePt t="65030" x="2614613" y="7508875"/>
          <p14:tracePt t="65047" x="2578100" y="7485063"/>
          <p14:tracePt t="65064" x="2543175" y="7437438"/>
          <p14:tracePt t="65081" x="2506663" y="7402513"/>
          <p14:tracePt t="65097" x="2495550" y="7389813"/>
          <p14:tracePt t="65113" x="2482850" y="7378700"/>
          <p14:tracePt t="65130" x="2471738" y="7378700"/>
          <p14:tracePt t="65147" x="2447925" y="7366000"/>
          <p14:tracePt t="65163" x="2411413" y="7354888"/>
          <p14:tracePt t="65180" x="2376488" y="7342188"/>
          <p14:tracePt t="65197" x="2363788" y="7342188"/>
          <p14:tracePt t="65214" x="2352675" y="7342188"/>
          <p14:tracePt t="65231" x="2339975" y="7342188"/>
          <p14:tracePt t="65247" x="2328863" y="7342188"/>
          <p14:tracePt t="65263" x="2292350" y="7342188"/>
          <p14:tracePt t="65281" x="2268538" y="7342188"/>
          <p14:tracePt t="65297" x="2185988" y="7342188"/>
          <p14:tracePt t="65313" x="2114550" y="7354888"/>
          <p14:tracePt t="65331" x="2055813" y="7366000"/>
          <p14:tracePt t="65346" x="1995488" y="7378700"/>
          <p14:tracePt t="65363" x="1947863" y="7389813"/>
          <p14:tracePt t="65380" x="1900238" y="7426325"/>
          <p14:tracePt t="65397" x="1865313" y="7450138"/>
          <p14:tracePt t="65414" x="1806575" y="7485063"/>
          <p14:tracePt t="65430" x="1735138" y="7545388"/>
          <p14:tracePt t="65447" x="1698625" y="7580313"/>
          <p14:tracePt t="65463" x="1663700" y="7604125"/>
          <p14:tracePt t="65480" x="1627188" y="7627938"/>
          <p14:tracePt t="65496" x="1603375" y="7651750"/>
          <p14:tracePt t="65514" x="1568450" y="7699375"/>
          <p14:tracePt t="65530" x="1555750" y="7734300"/>
          <p14:tracePt t="65546" x="1555750" y="7758113"/>
          <p14:tracePt t="65562" x="1555750" y="7794625"/>
          <p14:tracePt t="65580" x="1555750" y="7829550"/>
          <p14:tracePt t="65596" x="1555750" y="7853363"/>
          <p14:tracePt t="65613" x="1568450" y="7889875"/>
          <p14:tracePt t="65630" x="1616075" y="7948613"/>
          <p14:tracePt t="65647" x="1651000" y="7972425"/>
          <p14:tracePt t="65664" x="1711325" y="8008938"/>
          <p14:tracePt t="65680" x="1782763" y="8031163"/>
          <p14:tracePt t="65698" x="1841500" y="8031163"/>
          <p14:tracePt t="65715" x="1912938" y="8043863"/>
          <p14:tracePt t="65732" x="1960563" y="8043863"/>
          <p14:tracePt t="65748" x="2008188" y="8054975"/>
          <p14:tracePt t="65765" x="2043113" y="8054975"/>
          <p14:tracePt t="65780" x="2079625" y="8054975"/>
          <p14:tracePt t="65798" x="2127250" y="8054975"/>
          <p14:tracePt t="65814" x="2162175" y="8054975"/>
          <p14:tracePt t="65830" x="2209800" y="8054975"/>
          <p14:tracePt t="65833" x="2233613" y="8054975"/>
          <p14:tracePt t="65848" x="2268538" y="8043863"/>
          <p14:tracePt t="65864" x="2305050" y="8043863"/>
          <p14:tracePt t="65880" x="2352675" y="8031163"/>
          <p14:tracePt t="65897" x="2435225" y="8020050"/>
          <p14:tracePt t="65914" x="2566988" y="8020050"/>
          <p14:tracePt t="65930" x="2697163" y="8008938"/>
          <p14:tracePt t="65948" x="2816225" y="7996238"/>
          <p14:tracePt t="65965" x="2827338" y="7985125"/>
          <p14:tracePt t="65982" x="2851150" y="7985125"/>
          <p14:tracePt t="65998" x="2851150" y="7972425"/>
          <p14:tracePt t="66015" x="2874963" y="7948613"/>
          <p14:tracePt t="66031" x="2911475" y="7924800"/>
          <p14:tracePt t="66048" x="2946400" y="7866063"/>
          <p14:tracePt t="66064" x="2970213" y="7842250"/>
          <p14:tracePt t="66081" x="2982913" y="7805738"/>
          <p14:tracePt t="66097" x="2994025" y="7770813"/>
          <p14:tracePt t="66114" x="3006725" y="7747000"/>
          <p14:tracePt t="66130" x="3028950" y="7699375"/>
          <p14:tracePt t="66147" x="3028950" y="7662863"/>
          <p14:tracePt t="66164" x="3028950" y="7651750"/>
          <p14:tracePt t="66181" x="3017838" y="7604125"/>
          <p14:tracePt t="66198" x="2994025" y="7593013"/>
          <p14:tracePt t="66215" x="2970213" y="7569200"/>
          <p14:tracePt t="66231" x="2946400" y="7556500"/>
          <p14:tracePt t="66248" x="2935288" y="7556500"/>
          <p14:tracePt t="66265" x="2911475" y="7545388"/>
          <p14:tracePt t="66281" x="2898775" y="7545388"/>
          <p14:tracePt t="66337" x="2887663" y="7545388"/>
          <p14:tracePt t="66345" x="2863850" y="7556500"/>
          <p14:tracePt t="66354" x="2840038" y="7580313"/>
          <p14:tracePt t="66364" x="2816225" y="7593013"/>
          <p14:tracePt t="66380" x="2792413" y="7627938"/>
          <p14:tracePt t="66397" x="2755900" y="7662863"/>
          <p14:tracePt t="66414" x="2697163" y="7723188"/>
          <p14:tracePt t="66430" x="2673350" y="7758113"/>
          <p14:tracePt t="66447" x="2660650" y="7794625"/>
          <p14:tracePt t="66465" x="2649538" y="7818438"/>
          <p14:tracePt t="66481" x="2638425" y="7853363"/>
          <p14:tracePt t="66498" x="2625725" y="7900988"/>
          <p14:tracePt t="66515" x="2614613" y="7913688"/>
          <p14:tracePt t="66530" x="2601913" y="7948613"/>
          <p14:tracePt t="66546" x="2601913" y="7961313"/>
          <p14:tracePt t="66563" x="2590800" y="7985125"/>
          <p14:tracePt t="66579" x="2566988" y="7985125"/>
          <p14:tracePt t="66595" x="2566988" y="7996238"/>
          <p14:tracePt t="66612" x="2554288" y="8008938"/>
          <p14:tracePt t="66629" x="2543175" y="8020050"/>
          <p14:tracePt t="66646" x="2519363" y="8031163"/>
          <p14:tracePt t="66662" x="2506663" y="8043863"/>
          <p14:tracePt t="66680" x="2482850" y="8067675"/>
          <p14:tracePt t="66697" x="2459038" y="8078788"/>
          <p14:tracePt t="66715" x="2435225" y="8091488"/>
          <p14:tracePt t="66731" x="2411413" y="8102600"/>
          <p14:tracePt t="66748" x="2376488" y="8102600"/>
          <p14:tracePt t="66764" x="2352675" y="8115300"/>
          <p14:tracePt t="66780" x="2328863" y="8126413"/>
          <p14:tracePt t="66798" x="2305050" y="8139113"/>
          <p14:tracePt t="66813" x="2281238" y="8162925"/>
          <p14:tracePt t="66830" x="2268538" y="8174038"/>
          <p14:tracePt t="66846" x="2257425" y="8186738"/>
          <p14:tracePt t="66862" x="2246313" y="8197850"/>
          <p14:tracePt t="66879" x="2233613" y="8221663"/>
          <p14:tracePt t="66895" x="2209800" y="8245475"/>
          <p14:tracePt t="66912" x="2174875" y="8281988"/>
          <p14:tracePt t="66929" x="2138363" y="8305800"/>
          <p14:tracePt t="66945" x="2114550" y="8340725"/>
          <p14:tracePt t="66962" x="2103438" y="8364538"/>
          <p14:tracePt t="66980" x="2079625" y="8401050"/>
          <p14:tracePt t="66996" x="2066925" y="8435975"/>
          <p14:tracePt t="67013" x="2055813" y="8470900"/>
          <p14:tracePt t="67029" x="2043113" y="8507413"/>
          <p14:tracePt t="67047" x="2032000" y="8531225"/>
          <p14:tracePt t="67063" x="2008188" y="8566150"/>
          <p14:tracePt t="67080" x="1984375" y="8602663"/>
          <p14:tracePt t="67096" x="1960563" y="8650288"/>
          <p14:tracePt t="67113" x="1924050" y="8674100"/>
          <p14:tracePt t="67129" x="1889125" y="8697913"/>
          <p14:tracePt t="67146" x="1854200" y="8732838"/>
          <p14:tracePt t="67163" x="1806575" y="8756650"/>
          <p14:tracePt t="67180" x="1711325" y="8780463"/>
          <p14:tracePt t="67196" x="1651000" y="8804275"/>
          <p14:tracePt t="67213" x="1603375" y="8828088"/>
          <p14:tracePt t="67230" x="1531938" y="8863013"/>
          <p14:tracePt t="67246" x="1438275" y="8899525"/>
          <p14:tracePt t="67263" x="1366838" y="8934450"/>
          <p14:tracePt t="67280" x="1258888" y="8970963"/>
          <p14:tracePt t="67296" x="1163638" y="9005888"/>
          <p14:tracePt t="67313" x="1081088" y="9042400"/>
          <p14:tracePt t="67429" x="1081088" y="9053513"/>
          <p14:tracePt t="67443" x="1069975" y="9066213"/>
          <p14:tracePt t="67457" x="1069975" y="9090025"/>
          <p14:tracePt t="67465" x="1057275" y="9090025"/>
          <p14:tracePt t="67481" x="1046163" y="9113838"/>
          <p14:tracePt t="67496" x="1046163" y="9148763"/>
          <p14:tracePt t="67513" x="1046163" y="9183688"/>
          <p14:tracePt t="67530" x="1046163" y="9220200"/>
          <p14:tracePt t="67546" x="1069975" y="9255125"/>
          <p14:tracePt t="67563" x="1104900" y="9278938"/>
          <p14:tracePt t="67580" x="1152525" y="9339263"/>
          <p14:tracePt t="67597" x="1187450" y="9363075"/>
          <p14:tracePt t="67613" x="1211263" y="9386888"/>
          <p14:tracePt t="67629" x="1247775" y="9398000"/>
          <p14:tracePt t="67646" x="1282700" y="9421813"/>
          <p14:tracePt t="67662" x="1306513" y="9445625"/>
          <p14:tracePt t="67681" x="1366838" y="9469438"/>
          <p14:tracePt t="67698" x="1497013" y="9517063"/>
          <p14:tracePt t="67715" x="1592263" y="9529763"/>
          <p14:tracePt t="67732" x="1735138" y="9564688"/>
          <p14:tracePt t="67749" x="1865313" y="9575800"/>
          <p14:tracePt t="67766" x="2114550" y="9588500"/>
          <p14:tracePt t="67783" x="2292350" y="9588500"/>
          <p14:tracePt t="67798" x="2471738" y="9588500"/>
          <p14:tracePt t="67815" x="2614613" y="9588500"/>
          <p14:tracePt t="67831" x="2744788" y="9599613"/>
          <p14:tracePt t="67848" x="2840038" y="9612313"/>
          <p14:tracePt t="67864" x="2994025" y="9623425"/>
          <p14:tracePt t="67881" x="3124200" y="9636125"/>
          <p14:tracePt t="67897" x="3303588" y="9659938"/>
          <p14:tracePt t="67914" x="3587750" y="9707563"/>
          <p14:tracePt t="67931" x="3778250" y="9755188"/>
          <p14:tracePt t="67947" x="3968750" y="9802813"/>
          <p14:tracePt t="67965" x="4122738" y="9837738"/>
          <p14:tracePt t="67982" x="4241800" y="9874250"/>
          <p14:tracePt t="67999" x="4360863" y="9874250"/>
          <p14:tracePt t="68015" x="4467225" y="9874250"/>
          <p14:tracePt t="68030" x="4597400" y="9874250"/>
          <p14:tracePt t="68047" x="4729163" y="9874250"/>
          <p14:tracePt t="68062" x="4848225" y="9861550"/>
          <p14:tracePt t="68079" x="4978400" y="9837738"/>
          <p14:tracePt t="68096" x="5108575" y="9837738"/>
          <p14:tracePt t="68112" x="5240338" y="9826625"/>
          <p14:tracePt t="68129" x="5429250" y="9826625"/>
          <p14:tracePt t="68147" x="5537200" y="9813925"/>
          <p14:tracePt t="68163" x="5643563" y="9790113"/>
          <p14:tracePt t="68180" x="5773738" y="9755188"/>
          <p14:tracePt t="68197" x="5916613" y="9718675"/>
          <p14:tracePt t="68214" x="6046788" y="9683750"/>
          <p14:tracePt t="68231" x="6107113" y="9659938"/>
          <p14:tracePt t="68248" x="6154738" y="9647238"/>
          <p14:tracePt t="68263" x="6165850" y="9623425"/>
          <p14:tracePt t="68279" x="6189663" y="9612313"/>
          <p14:tracePt t="68295" x="6202363" y="9575800"/>
          <p14:tracePt t="68312" x="6237288" y="9540875"/>
          <p14:tracePt t="68329" x="6273800" y="9505950"/>
          <p14:tracePt t="68346" x="6308725" y="9469438"/>
          <p14:tracePt t="68362" x="6332538" y="9445625"/>
          <p14:tracePt t="68379" x="6392863" y="9386888"/>
          <p14:tracePt t="68396" x="6427788" y="9350375"/>
          <p14:tracePt t="68413" x="6451600" y="9315450"/>
          <p14:tracePt t="68429" x="6475413" y="9278938"/>
          <p14:tracePt t="68446" x="6499225" y="9244013"/>
          <p14:tracePt t="68464" x="6510338" y="9196388"/>
          <p14:tracePt t="68480" x="6510338" y="9172575"/>
          <p14:tracePt t="68498" x="6510338" y="9137650"/>
          <p14:tracePt t="68513" x="6510338" y="9101138"/>
          <p14:tracePt t="68530" x="6486525" y="9077325"/>
          <p14:tracePt t="68547" x="6462713" y="9053513"/>
          <p14:tracePt t="68563" x="6427788" y="9042400"/>
          <p14:tracePt t="68580" x="6369050" y="9018588"/>
          <p14:tracePt t="68597" x="6345238" y="9005888"/>
          <p14:tracePt t="68612" x="6332538" y="9005888"/>
          <p14:tracePt t="68629" x="6332538" y="8994775"/>
          <p14:tracePt t="68662" x="6332538" y="8970963"/>
          <p14:tracePt t="68679" x="6345238" y="8970963"/>
          <p14:tracePt t="68729" x="6356350" y="8970963"/>
          <p14:tracePt t="68766" x="6356350" y="8958263"/>
          <p14:tracePt t="68803" x="6356350" y="8947150"/>
          <p14:tracePt t="68872" x="6345238" y="8934450"/>
          <p14:tracePt t="69151" x="6345238" y="8923338"/>
          <p14:tracePt t="70368" x="6345238" y="8947150"/>
          <p14:tracePt t="70376" x="6321425" y="8958263"/>
          <p14:tracePt t="70384" x="6308725" y="8994775"/>
          <p14:tracePt t="70395" x="6308725" y="9042400"/>
          <p14:tracePt t="70412" x="6297613" y="9137650"/>
          <p14:tracePt t="70428" x="6332538" y="9172575"/>
          <p14:tracePt t="70445" x="6356350" y="9207500"/>
          <p14:tracePt t="70463" x="6392863" y="9244013"/>
          <p14:tracePt t="70480" x="6403975" y="9244013"/>
          <p14:tracePt t="70516" x="6403975" y="9231313"/>
          <p14:tracePt t="70529" x="6392863" y="9196388"/>
          <p14:tracePt t="70547" x="6380163" y="9161463"/>
          <p14:tracePt t="70563" x="6380163" y="9137650"/>
          <p14:tracePt t="70580" x="6380163" y="9113838"/>
          <p14:tracePt t="70613" x="6380163" y="9101138"/>
          <p14:tracePt t="70630" x="6392863" y="9077325"/>
          <p14:tracePt t="70647" x="6392863" y="9029700"/>
          <p14:tracePt t="70663" x="6403975" y="8994775"/>
          <p14:tracePt t="70680" x="6380163" y="8958263"/>
          <p14:tracePt t="70696" x="6345238" y="8923338"/>
          <p14:tracePt t="70714" x="6297613" y="8886825"/>
          <p14:tracePt t="70731" x="6261100" y="8863013"/>
          <p14:tracePt t="70747" x="6237288" y="8863013"/>
          <p14:tracePt t="70764" x="6226175" y="8851900"/>
          <p14:tracePt t="70833" x="6213475" y="8851900"/>
          <p14:tracePt t="70845" x="6202363" y="8851900"/>
          <p14:tracePt t="70860" x="6189663" y="8851900"/>
          <p14:tracePt t="70868" x="6165850" y="8839200"/>
          <p14:tracePt t="70878" x="6142038" y="8839200"/>
          <p14:tracePt t="70896" x="6083300" y="8815388"/>
          <p14:tracePt t="70912" x="6011863" y="8804275"/>
          <p14:tracePt t="70929" x="5916613" y="8791575"/>
          <p14:tracePt t="70948" x="5773738" y="8780463"/>
          <p14:tracePt t="70964" x="5656263" y="8769350"/>
          <p14:tracePt t="70980" x="5513388" y="8756650"/>
          <p14:tracePt t="70997" x="5322888" y="8745538"/>
          <p14:tracePt t="71014" x="5108575" y="8721725"/>
          <p14:tracePt t="71030" x="4800600" y="8697913"/>
          <p14:tracePt t="71047" x="4597400" y="8685213"/>
          <p14:tracePt t="71064" x="4419600" y="8685213"/>
          <p14:tracePt t="71079" x="4229100" y="8685213"/>
          <p14:tracePt t="71096" x="4051300" y="8709025"/>
          <p14:tracePt t="71113" x="3860800" y="8732838"/>
          <p14:tracePt t="71130" x="3659188" y="8756650"/>
          <p14:tracePt t="71148" x="3421063" y="8791575"/>
          <p14:tracePt t="71163" x="3255963" y="8804275"/>
          <p14:tracePt t="71179" x="3100388" y="8804275"/>
          <p14:tracePt t="71195" x="2922588" y="8804275"/>
          <p14:tracePt t="71212" x="2792413" y="8804275"/>
          <p14:tracePt t="71228" x="2660650" y="8804275"/>
          <p14:tracePt t="71245" x="2530475" y="8804275"/>
          <p14:tracePt t="71261" x="2424113" y="8804275"/>
          <p14:tracePt t="71278" x="2222500" y="8804275"/>
          <p14:tracePt t="71295" x="2079625" y="8804275"/>
          <p14:tracePt t="71311" x="1947863" y="8791575"/>
          <p14:tracePt t="71328" x="1806575" y="8769350"/>
          <p14:tracePt t="71346" x="1687513" y="8745538"/>
          <p14:tracePt t="71361" x="1616075" y="8732838"/>
          <p14:tracePt t="71378" x="1592263" y="8721725"/>
          <p14:tracePt t="71394" x="1579563" y="8721725"/>
          <p14:tracePt t="71579" x="1568450" y="8721725"/>
          <p14:tracePt t="71636" x="1555750" y="8721725"/>
          <p14:tracePt t="71695" x="1544638" y="8721725"/>
          <p14:tracePt t="71737" x="1531938" y="8721725"/>
          <p14:tracePt t="71753" x="1520825" y="8721725"/>
          <p14:tracePt t="71764" x="1509713" y="8721725"/>
          <p14:tracePt t="71770" x="1497013" y="8732838"/>
          <p14:tracePt t="71779" x="1485900" y="8732838"/>
          <p14:tracePt t="71795" x="1449388" y="8745538"/>
          <p14:tracePt t="71811" x="1414463" y="8745538"/>
          <p14:tracePt t="71828" x="1377950" y="8756650"/>
          <p14:tracePt t="71830" x="1366838" y="8756650"/>
          <p14:tracePt t="71844" x="1330325" y="8756650"/>
          <p14:tracePt t="71861" x="1306513" y="8769350"/>
          <p14:tracePt t="71878" x="1271588" y="8769350"/>
          <p14:tracePt t="71895" x="1247775" y="8769350"/>
          <p14:tracePt t="71912" x="1223963" y="8769350"/>
          <p14:tracePt t="71928" x="1200150" y="8780463"/>
          <p14:tracePt t="71945" x="1163638" y="8780463"/>
          <p14:tracePt t="71962" x="1117600" y="8780463"/>
          <p14:tracePt t="71978" x="1093788" y="8780463"/>
          <p14:tracePt t="71995" x="1081088" y="8791575"/>
          <p14:tracePt t="72012" x="1046163" y="8791575"/>
          <p14:tracePt t="72028" x="1022350" y="8791575"/>
          <p14:tracePt t="72045" x="1009650" y="8791575"/>
          <p14:tracePt t="72062" x="974725" y="8791575"/>
          <p14:tracePt t="72078" x="950913" y="8791575"/>
          <p14:tracePt t="72094" x="938213" y="8791575"/>
          <p14:tracePt t="72194" x="927100" y="8791575"/>
          <p14:tracePt t="72202" x="927100" y="8804275"/>
          <p14:tracePt t="72213" x="914400" y="8804275"/>
          <p14:tracePt t="72236" x="903288" y="8815388"/>
          <p14:tracePt t="72252" x="890588" y="8815388"/>
          <p14:tracePt t="72261" x="879475" y="8815388"/>
          <p14:tracePt t="72278" x="866775" y="8815388"/>
          <p14:tracePt t="72422" x="879475" y="8815388"/>
          <p14:tracePt t="72429" x="879475" y="8804275"/>
          <p14:tracePt t="72450" x="890588" y="8804275"/>
          <p14:tracePt t="72462" x="903288" y="8804275"/>
          <p14:tracePt t="72480" x="914400" y="8791575"/>
          <p14:tracePt t="72496" x="938213" y="8780463"/>
          <p14:tracePt t="72512" x="950913" y="8780463"/>
          <p14:tracePt t="72519" x="962025" y="8769350"/>
          <p14:tracePt t="72527" x="974725" y="8769350"/>
          <p14:tracePt t="72544" x="1009650" y="8769350"/>
          <p14:tracePt t="72562" x="1046163" y="8745538"/>
          <p14:tracePt t="72578" x="1057275" y="8745538"/>
          <p14:tracePt t="72594" x="1081088" y="8745538"/>
          <p14:tracePt t="72612" x="1117600" y="8721725"/>
          <p14:tracePt t="72628" x="1128713" y="8721725"/>
          <p14:tracePt t="72644" x="1152525" y="8709025"/>
          <p14:tracePt t="72663" x="1176338" y="8697913"/>
          <p14:tracePt t="72679" x="1187450" y="8697913"/>
          <p14:tracePt t="72696" x="1187450" y="8685213"/>
          <p14:tracePt t="72714" x="1200150" y="8674100"/>
          <p14:tracePt t="72731" x="1211263" y="8650288"/>
          <p14:tracePt t="72747" x="1223963" y="8626475"/>
          <p14:tracePt t="72764" x="1235075" y="8602663"/>
          <p14:tracePt t="72779" x="1235075" y="8589963"/>
          <p14:tracePt t="72797" x="1247775" y="8578850"/>
          <p14:tracePt t="72814" x="1247775" y="8566150"/>
          <p14:tracePt t="72830" x="1258888" y="8542338"/>
          <p14:tracePt t="72921" x="1247775" y="8542338"/>
          <p14:tracePt t="72930" x="1235075" y="8542338"/>
          <p14:tracePt t="72944" x="1223963" y="8542338"/>
          <p14:tracePt t="72964" x="1211263" y="8542338"/>
          <p14:tracePt t="72980" x="1200150" y="8555038"/>
          <p14:tracePt t="72988" x="1187450" y="8566150"/>
          <p14:tracePt t="72997" x="1176338" y="8566150"/>
          <p14:tracePt t="73012" x="1152525" y="8578850"/>
          <p14:tracePt t="73028" x="1139825" y="8602663"/>
          <p14:tracePt t="73047" x="1117600" y="8613775"/>
          <p14:tracePt t="73061" x="1093788" y="8637588"/>
          <p14:tracePt t="73079" x="1069975" y="8650288"/>
          <p14:tracePt t="73097" x="1033463" y="8674100"/>
          <p14:tracePt t="73113" x="1009650" y="8697913"/>
          <p14:tracePt t="73130" x="974725" y="8721725"/>
          <p14:tracePt t="73146" x="962025" y="8745538"/>
          <p14:tracePt t="73163" x="950913" y="8756650"/>
          <p14:tracePt t="73178" x="938213" y="8780463"/>
          <p14:tracePt t="73195" x="914400" y="8791575"/>
          <p14:tracePt t="73211" x="914400" y="8815388"/>
          <p14:tracePt t="73229" x="903288" y="8828088"/>
          <p14:tracePt t="73246" x="890588" y="8839200"/>
          <p14:tracePt t="73264" x="890588" y="8875713"/>
          <p14:tracePt t="73279" x="879475" y="8899525"/>
          <p14:tracePt t="73294" x="879475" y="8923338"/>
          <p14:tracePt t="73311" x="879475" y="8958263"/>
          <p14:tracePt t="73327" x="879475" y="8994775"/>
          <p14:tracePt t="73346" x="890588" y="9029700"/>
          <p14:tracePt t="73362" x="914400" y="9066213"/>
          <p14:tracePt t="73380" x="927100" y="9101138"/>
          <p14:tracePt t="73396" x="974725" y="9161463"/>
          <p14:tracePt t="73412" x="1009650" y="9183688"/>
          <p14:tracePt t="73429" x="1046163" y="9220200"/>
          <p14:tracePt t="73446" x="1104900" y="9255125"/>
          <p14:tracePt t="73464" x="1163638" y="9291638"/>
          <p14:tracePt t="73480" x="1235075" y="9326563"/>
          <p14:tracePt t="73496" x="1271588" y="9339263"/>
          <p14:tracePt t="73512" x="1295400" y="9350375"/>
          <p14:tracePt t="73527" x="1319213" y="9350375"/>
          <p14:tracePt t="73544" x="1343025" y="9350375"/>
          <p14:tracePt t="73561" x="1377950" y="9350375"/>
          <p14:tracePt t="73578" x="1401763" y="9350375"/>
          <p14:tracePt t="73594" x="1438275" y="9350375"/>
          <p14:tracePt t="73610" x="1473200" y="9350375"/>
          <p14:tracePt t="73627" x="1520825" y="9350375"/>
          <p14:tracePt t="73644" x="1568450" y="9363075"/>
          <p14:tracePt t="73660" x="1627188" y="9363075"/>
          <p14:tracePt t="73677" x="1663700" y="9363075"/>
          <p14:tracePt t="73694" x="1711325" y="9374188"/>
          <p14:tracePt t="73711" x="1770063" y="9374188"/>
          <p14:tracePt t="73727" x="1806575" y="9374188"/>
          <p14:tracePt t="73744" x="1865313" y="9374188"/>
          <p14:tracePt t="73761" x="1900238" y="9374188"/>
          <p14:tracePt t="73778" x="1936750" y="9363075"/>
          <p14:tracePt t="73794" x="1960563" y="9363075"/>
          <p14:tracePt t="73812" x="1995488" y="9363075"/>
          <p14:tracePt t="73828" x="2032000" y="9363075"/>
          <p14:tracePt t="73830" x="2043113" y="9350375"/>
          <p14:tracePt t="73844" x="2090738" y="9350375"/>
          <p14:tracePt t="73861" x="2162175" y="9350375"/>
          <p14:tracePt t="73877" x="2222500" y="9350375"/>
          <p14:tracePt t="73894" x="2268538" y="9350375"/>
          <p14:tracePt t="73911" x="2316163" y="9350375"/>
          <p14:tracePt t="73927" x="2363788" y="9350375"/>
          <p14:tracePt t="73944" x="2411413" y="9350375"/>
          <p14:tracePt t="73961" x="2435225" y="9350375"/>
          <p14:tracePt t="73977" x="2495550" y="9350375"/>
          <p14:tracePt t="73993" x="2530475" y="9350375"/>
          <p14:tracePt t="74013" x="2543175" y="9350375"/>
          <p14:tracePt t="74028" x="2578100" y="9350375"/>
          <p14:tracePt t="74048" x="2649538" y="9350375"/>
          <p14:tracePt t="74062" x="2755900" y="9350375"/>
          <p14:tracePt t="74078" x="2887663" y="9350375"/>
          <p14:tracePt t="74094" x="3017838" y="9350375"/>
          <p14:tracePt t="74111" x="3100388" y="9350375"/>
          <p14:tracePt t="74127" x="3184525" y="9339263"/>
          <p14:tracePt t="74147" x="3232150" y="9326563"/>
          <p14:tracePt t="74163" x="3290888" y="9302750"/>
          <p14:tracePt t="74178" x="3351213" y="9302750"/>
          <p14:tracePt t="74194" x="3444875" y="9267825"/>
          <p14:tracePt t="74211" x="3576638" y="9255125"/>
          <p14:tracePt t="74227" x="3706813" y="9255125"/>
          <p14:tracePt t="74244" x="3825875" y="9255125"/>
          <p14:tracePt t="74261" x="3956050" y="9255125"/>
          <p14:tracePt t="74278" x="4064000" y="9255125"/>
          <p14:tracePt t="74295" x="4122738" y="9255125"/>
          <p14:tracePt t="74382" x="4135438" y="9255125"/>
          <p14:tracePt t="74398" x="4146550" y="9255125"/>
          <p14:tracePt t="74404" x="4157663" y="9255125"/>
          <p14:tracePt t="74414" x="4170363" y="9255125"/>
          <p14:tracePt t="74428" x="4194175" y="9255125"/>
          <p14:tracePt t="74445" x="4241800" y="9255125"/>
          <p14:tracePt t="74461" x="4324350" y="9255125"/>
          <p14:tracePt t="74479" x="4456113" y="9231313"/>
          <p14:tracePt t="74495" x="4586288" y="9220200"/>
          <p14:tracePt t="74512" x="4776788" y="9172575"/>
          <p14:tracePt t="74530" x="4883150" y="9124950"/>
          <p14:tracePt t="74546" x="5002213" y="9077325"/>
          <p14:tracePt t="74562" x="5060950" y="9053513"/>
          <p14:tracePt t="74579" x="5097463" y="9029700"/>
          <p14:tracePt t="74594" x="5132388" y="9005888"/>
          <p14:tracePt t="74611" x="5156200" y="8994775"/>
          <p14:tracePt t="74627" x="5168900" y="8994775"/>
          <p14:tracePt t="74654" x="5180013" y="8982075"/>
          <p14:tracePt t="74671" x="5203825" y="8982075"/>
          <p14:tracePt t="74679" x="5227638" y="8982075"/>
          <p14:tracePt t="74694" x="5287963" y="8982075"/>
          <p14:tracePt t="74710" x="5370513" y="8994775"/>
          <p14:tracePt t="74727" x="5418138" y="8994775"/>
          <p14:tracePt t="74743" x="5441950" y="8994775"/>
          <p14:tracePt t="74777" x="5453063" y="8994775"/>
          <p14:tracePt t="74826" x="5465763" y="8994775"/>
          <p14:tracePt t="74834" x="5476875" y="8982075"/>
          <p14:tracePt t="74843" x="5489575" y="8982075"/>
          <p14:tracePt t="74912" x="5476875" y="8982075"/>
          <p14:tracePt t="74926" x="5453063" y="8982075"/>
          <p14:tracePt t="74934" x="5441950" y="8982075"/>
          <p14:tracePt t="74943" x="5429250" y="8994775"/>
          <p14:tracePt t="74960" x="5381625" y="8994775"/>
          <p14:tracePt t="74977" x="5346700" y="8970963"/>
          <p14:tracePt t="74994" x="5227638" y="8910638"/>
          <p14:tracePt t="75010" x="5026025" y="8851900"/>
          <p14:tracePt t="75027" x="4562475" y="8745538"/>
          <p14:tracePt t="75043" x="3421063" y="8401050"/>
          <p14:tracePt t="75060" x="2590800" y="8186738"/>
          <p14:tracePt t="75077" x="2198688" y="8174038"/>
          <p14:tracePt t="75094" x="1912938" y="8234363"/>
          <p14:tracePt t="75110" x="1592263" y="8435975"/>
          <p14:tracePt t="75127" x="1282700" y="8697913"/>
          <p14:tracePt t="75144" x="1046163" y="9029700"/>
          <p14:tracePt t="75160" x="1022350" y="9148763"/>
          <p14:tracePt t="75177" x="1117600" y="9231313"/>
          <p14:tracePt t="75193" x="1306513" y="9291638"/>
          <p14:tracePt t="75210" x="1473200" y="9326563"/>
          <p14:tracePt t="75226" x="1592263" y="9326563"/>
          <p14:tracePt t="75243" x="1616075" y="9278938"/>
          <p14:tracePt t="75260" x="1592263" y="8982075"/>
          <p14:tracePt t="75277" x="1651000" y="8281988"/>
          <p14:tracePt t="75293" x="1438275" y="7758113"/>
          <p14:tracePt t="75310" x="866775" y="6808788"/>
          <p14:tracePt t="75327" x="296863" y="579755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360932" y="3732784"/>
            <a:ext cx="626745" cy="0"/>
          </a:xfrm>
          <a:custGeom>
            <a:avLst/>
            <a:gdLst/>
            <a:ahLst/>
            <a:cxnLst/>
            <a:rect l="l" t="t" r="r" b="b"/>
            <a:pathLst>
              <a:path w="626744">
                <a:moveTo>
                  <a:pt x="0" y="0"/>
                </a:moveTo>
                <a:lnTo>
                  <a:pt x="626363" y="0"/>
                </a:lnTo>
              </a:path>
            </a:pathLst>
          </a:custGeom>
          <a:ln w="6096">
            <a:solidFill>
              <a:srgbClr val="000000"/>
            </a:solidFill>
          </a:ln>
        </p:spPr>
        <p:txBody>
          <a:bodyPr wrap="square" lIns="0" tIns="0" rIns="0" bIns="0" rtlCol="0"/>
          <a:lstStyle/>
          <a:p>
            <a:endParaRPr/>
          </a:p>
        </p:txBody>
      </p:sp>
      <p:sp>
        <p:nvSpPr>
          <p:cNvPr id="3" name="object 3"/>
          <p:cNvSpPr txBox="1"/>
          <p:nvPr/>
        </p:nvSpPr>
        <p:spPr>
          <a:xfrm>
            <a:off x="577850" y="859535"/>
            <a:ext cx="6248400" cy="8681736"/>
          </a:xfrm>
          <a:prstGeom prst="rect">
            <a:avLst/>
          </a:prstGeom>
        </p:spPr>
        <p:txBody>
          <a:bodyPr vert="horz" wrap="square" lIns="0" tIns="24765" rIns="0" bIns="0" rtlCol="0">
            <a:spAutoFit/>
          </a:bodyPr>
          <a:lstStyle/>
          <a:p>
            <a:pPr marL="127000" marR="129539">
              <a:lnSpc>
                <a:spcPts val="1380"/>
              </a:lnSpc>
              <a:spcBef>
                <a:spcPts val="195"/>
              </a:spcBef>
            </a:pPr>
            <a:r>
              <a:rPr sz="1200" b="1" spc="-5" dirty="0">
                <a:latin typeface="Times New Roman"/>
                <a:cs typeface="Times New Roman"/>
              </a:rPr>
              <a:t>Arrancador, cebador o Started</a:t>
            </a:r>
            <a:r>
              <a:rPr sz="1200" spc="-5" dirty="0">
                <a:latin typeface="Times New Roman"/>
                <a:cs typeface="Times New Roman"/>
              </a:rPr>
              <a:t>: </a:t>
            </a:r>
            <a:r>
              <a:rPr sz="1200" dirty="0">
                <a:latin typeface="Times New Roman"/>
                <a:cs typeface="Times New Roman"/>
              </a:rPr>
              <a:t>su función </a:t>
            </a:r>
            <a:r>
              <a:rPr sz="1200" spc="-5" dirty="0">
                <a:latin typeface="Times New Roman"/>
                <a:cs typeface="Times New Roman"/>
              </a:rPr>
              <a:t>es </a:t>
            </a:r>
            <a:r>
              <a:rPr sz="1200" dirty="0">
                <a:latin typeface="Times New Roman"/>
                <a:cs typeface="Times New Roman"/>
              </a:rPr>
              <a:t>permitir durante un breve período el  pasaje de corriente por los electrodos (precalentamiento de </a:t>
            </a:r>
            <a:r>
              <a:rPr sz="1200" spc="-5" dirty="0">
                <a:latin typeface="Times New Roman"/>
                <a:cs typeface="Times New Roman"/>
              </a:rPr>
              <a:t>los </a:t>
            </a:r>
            <a:r>
              <a:rPr sz="1200" dirty="0">
                <a:latin typeface="Times New Roman"/>
                <a:cs typeface="Times New Roman"/>
              </a:rPr>
              <a:t>electrodos) </a:t>
            </a:r>
            <a:r>
              <a:rPr sz="1200" spc="5" dirty="0">
                <a:latin typeface="Times New Roman"/>
                <a:cs typeface="Times New Roman"/>
              </a:rPr>
              <a:t>de </a:t>
            </a:r>
            <a:r>
              <a:rPr sz="1200" dirty="0">
                <a:latin typeface="Times New Roman"/>
                <a:cs typeface="Times New Roman"/>
              </a:rPr>
              <a:t>la</a:t>
            </a:r>
            <a:r>
              <a:rPr sz="1200" spc="-45" dirty="0">
                <a:latin typeface="Times New Roman"/>
                <a:cs typeface="Times New Roman"/>
              </a:rPr>
              <a:t> </a:t>
            </a:r>
            <a:r>
              <a:rPr sz="1200" dirty="0">
                <a:latin typeface="Times New Roman"/>
                <a:cs typeface="Times New Roman"/>
              </a:rPr>
              <a:t>lámpara  hasta que pueda comenzar el encendido. </a:t>
            </a:r>
            <a:r>
              <a:rPr sz="1200" spc="-5" dirty="0">
                <a:latin typeface="Times New Roman"/>
                <a:cs typeface="Times New Roman"/>
              </a:rPr>
              <a:t>Se </a:t>
            </a:r>
            <a:r>
              <a:rPr sz="1200" dirty="0">
                <a:latin typeface="Times New Roman"/>
                <a:cs typeface="Times New Roman"/>
              </a:rPr>
              <a:t>conecta en serie con el balasto y </a:t>
            </a:r>
            <a:r>
              <a:rPr sz="1200" spc="-5" dirty="0">
                <a:latin typeface="Times New Roman"/>
                <a:cs typeface="Times New Roman"/>
              </a:rPr>
              <a:t>los  </a:t>
            </a:r>
            <a:r>
              <a:rPr sz="1200" dirty="0">
                <a:latin typeface="Times New Roman"/>
                <a:cs typeface="Times New Roman"/>
              </a:rPr>
              <a:t>electrodos.</a:t>
            </a:r>
          </a:p>
          <a:p>
            <a:pPr>
              <a:lnSpc>
                <a:spcPct val="100000"/>
              </a:lnSpc>
            </a:pPr>
            <a:endParaRPr sz="1200" dirty="0">
              <a:latin typeface="Times New Roman"/>
              <a:cs typeface="Times New Roman"/>
            </a:endParaRPr>
          </a:p>
          <a:p>
            <a:pPr marL="127000" marR="348615">
              <a:lnSpc>
                <a:spcPts val="1380"/>
              </a:lnSpc>
            </a:pPr>
            <a:r>
              <a:rPr sz="1200" dirty="0">
                <a:latin typeface="Times New Roman"/>
                <a:cs typeface="Times New Roman"/>
              </a:rPr>
              <a:t>En este caso estamos refiriéndonos a un equipo auxiliar electromecánico, </a:t>
            </a:r>
            <a:r>
              <a:rPr sz="1200" spc="-5" dirty="0">
                <a:latin typeface="Times New Roman"/>
                <a:cs typeface="Times New Roman"/>
              </a:rPr>
              <a:t>se </a:t>
            </a:r>
            <a:r>
              <a:rPr sz="1200" dirty="0">
                <a:latin typeface="Times New Roman"/>
                <a:cs typeface="Times New Roman"/>
              </a:rPr>
              <a:t>utilizan  también </a:t>
            </a:r>
            <a:r>
              <a:rPr sz="1200" spc="-5" dirty="0">
                <a:latin typeface="Times New Roman"/>
                <a:cs typeface="Times New Roman"/>
              </a:rPr>
              <a:t>los </a:t>
            </a:r>
            <a:r>
              <a:rPr sz="1200" dirty="0">
                <a:latin typeface="Times New Roman"/>
                <a:cs typeface="Times New Roman"/>
              </a:rPr>
              <a:t>equipos auxiliares electrónicos.</a:t>
            </a:r>
          </a:p>
          <a:p>
            <a:pPr marL="127000" marR="276225">
              <a:lnSpc>
                <a:spcPts val="1380"/>
              </a:lnSpc>
            </a:pPr>
            <a:r>
              <a:rPr sz="1200" dirty="0">
                <a:latin typeface="Times New Roman"/>
                <a:cs typeface="Times New Roman"/>
              </a:rPr>
              <a:t>El rendimiento y prestaciones en </a:t>
            </a:r>
            <a:r>
              <a:rPr sz="1200" spc="-5" dirty="0">
                <a:latin typeface="Times New Roman"/>
                <a:cs typeface="Times New Roman"/>
              </a:rPr>
              <a:t>general </a:t>
            </a:r>
            <a:r>
              <a:rPr sz="1200" dirty="0">
                <a:latin typeface="Times New Roman"/>
                <a:cs typeface="Times New Roman"/>
              </a:rPr>
              <a:t>de </a:t>
            </a:r>
            <a:r>
              <a:rPr sz="1200" spc="5" dirty="0">
                <a:latin typeface="Times New Roman"/>
                <a:cs typeface="Times New Roman"/>
              </a:rPr>
              <a:t>la </a:t>
            </a:r>
            <a:r>
              <a:rPr sz="1200" dirty="0">
                <a:latin typeface="Times New Roman"/>
                <a:cs typeface="Times New Roman"/>
              </a:rPr>
              <a:t>lámpara, dependen entre otras </a:t>
            </a:r>
            <a:r>
              <a:rPr sz="1200" spc="-5" dirty="0">
                <a:latin typeface="Times New Roman"/>
                <a:cs typeface="Times New Roman"/>
              </a:rPr>
              <a:t>cosas </a:t>
            </a:r>
            <a:r>
              <a:rPr sz="1200" dirty="0">
                <a:latin typeface="Times New Roman"/>
                <a:cs typeface="Times New Roman"/>
              </a:rPr>
              <a:t>de  </a:t>
            </a:r>
            <a:r>
              <a:rPr sz="1200" spc="-5" dirty="0">
                <a:latin typeface="Times New Roman"/>
                <a:cs typeface="Times New Roman"/>
              </a:rPr>
              <a:t>las </a:t>
            </a:r>
            <a:r>
              <a:rPr sz="1200" dirty="0">
                <a:latin typeface="Times New Roman"/>
                <a:cs typeface="Times New Roman"/>
              </a:rPr>
              <a:t>características del equipo</a:t>
            </a:r>
            <a:r>
              <a:rPr sz="1200" spc="-5" dirty="0">
                <a:latin typeface="Times New Roman"/>
                <a:cs typeface="Times New Roman"/>
              </a:rPr>
              <a:t> </a:t>
            </a:r>
            <a:r>
              <a:rPr sz="1200" dirty="0">
                <a:latin typeface="Times New Roman"/>
                <a:cs typeface="Times New Roman"/>
              </a:rPr>
              <a:t>auxiliar.</a:t>
            </a:r>
          </a:p>
          <a:p>
            <a:pPr>
              <a:lnSpc>
                <a:spcPct val="100000"/>
              </a:lnSpc>
            </a:pPr>
            <a:endParaRPr sz="1200" dirty="0">
              <a:latin typeface="Times New Roman"/>
              <a:cs typeface="Times New Roman"/>
            </a:endParaRPr>
          </a:p>
          <a:p>
            <a:pPr marL="127000" marR="119380">
              <a:lnSpc>
                <a:spcPts val="1380"/>
              </a:lnSpc>
            </a:pPr>
            <a:r>
              <a:rPr sz="1200" dirty="0">
                <a:latin typeface="Times New Roman"/>
                <a:cs typeface="Times New Roman"/>
              </a:rPr>
              <a:t>Para el cálculo </a:t>
            </a:r>
            <a:r>
              <a:rPr sz="1200" spc="-5" dirty="0">
                <a:latin typeface="Times New Roman"/>
                <a:cs typeface="Times New Roman"/>
              </a:rPr>
              <a:t>de </a:t>
            </a:r>
            <a:r>
              <a:rPr sz="1200" dirty="0">
                <a:latin typeface="Times New Roman"/>
                <a:cs typeface="Times New Roman"/>
              </a:rPr>
              <a:t>la demanda </a:t>
            </a:r>
            <a:r>
              <a:rPr sz="1200" spc="-5" dirty="0">
                <a:latin typeface="Times New Roman"/>
                <a:cs typeface="Times New Roman"/>
              </a:rPr>
              <a:t>de </a:t>
            </a:r>
            <a:r>
              <a:rPr sz="1200" dirty="0">
                <a:latin typeface="Times New Roman"/>
                <a:cs typeface="Times New Roman"/>
              </a:rPr>
              <a:t>potencia máxima, </a:t>
            </a:r>
            <a:r>
              <a:rPr sz="1200" spc="-5" dirty="0">
                <a:latin typeface="Times New Roman"/>
                <a:cs typeface="Times New Roman"/>
              </a:rPr>
              <a:t>debemos </a:t>
            </a:r>
            <a:r>
              <a:rPr sz="1200" dirty="0">
                <a:latin typeface="Times New Roman"/>
                <a:cs typeface="Times New Roman"/>
              </a:rPr>
              <a:t>entonces considerar que la  potencia indicada </a:t>
            </a:r>
            <a:r>
              <a:rPr sz="1200" spc="-5" dirty="0">
                <a:latin typeface="Times New Roman"/>
                <a:cs typeface="Times New Roman"/>
              </a:rPr>
              <a:t>en </a:t>
            </a:r>
            <a:r>
              <a:rPr sz="1200" dirty="0">
                <a:latin typeface="Times New Roman"/>
                <a:cs typeface="Times New Roman"/>
              </a:rPr>
              <a:t>el tubo </a:t>
            </a:r>
            <a:r>
              <a:rPr sz="1200" spc="-5" dirty="0">
                <a:latin typeface="Times New Roman"/>
                <a:cs typeface="Times New Roman"/>
              </a:rPr>
              <a:t>de </a:t>
            </a:r>
            <a:r>
              <a:rPr sz="1200" dirty="0">
                <a:latin typeface="Times New Roman"/>
                <a:cs typeface="Times New Roman"/>
              </a:rPr>
              <a:t>la lámpara fluorescente, no </a:t>
            </a:r>
            <a:r>
              <a:rPr sz="1200" spc="-5" dirty="0">
                <a:latin typeface="Times New Roman"/>
                <a:cs typeface="Times New Roman"/>
              </a:rPr>
              <a:t>incluye </a:t>
            </a:r>
            <a:r>
              <a:rPr sz="1200" dirty="0">
                <a:latin typeface="Times New Roman"/>
                <a:cs typeface="Times New Roman"/>
              </a:rPr>
              <a:t>la potencia disipada  en el equipo</a:t>
            </a:r>
            <a:r>
              <a:rPr sz="1200" spc="-5" dirty="0">
                <a:latin typeface="Times New Roman"/>
                <a:cs typeface="Times New Roman"/>
              </a:rPr>
              <a:t> </a:t>
            </a:r>
            <a:r>
              <a:rPr sz="1200" dirty="0">
                <a:latin typeface="Times New Roman"/>
                <a:cs typeface="Times New Roman"/>
              </a:rPr>
              <a:t>auxiliar.</a:t>
            </a:r>
          </a:p>
          <a:p>
            <a:pPr>
              <a:lnSpc>
                <a:spcPct val="100000"/>
              </a:lnSpc>
              <a:spcBef>
                <a:spcPts val="20"/>
              </a:spcBef>
            </a:pPr>
            <a:endParaRPr sz="1100" dirty="0">
              <a:latin typeface="Times New Roman"/>
              <a:cs typeface="Times New Roman"/>
            </a:endParaRPr>
          </a:p>
          <a:p>
            <a:pPr marL="127000">
              <a:lnSpc>
                <a:spcPct val="100000"/>
              </a:lnSpc>
            </a:pPr>
            <a:r>
              <a:rPr sz="1200" dirty="0">
                <a:latin typeface="Times New Roman"/>
                <a:cs typeface="Times New Roman"/>
              </a:rPr>
              <a:t>En este caso tenemos</a:t>
            </a:r>
            <a:r>
              <a:rPr sz="1200" spc="-5" dirty="0">
                <a:latin typeface="Times New Roman"/>
                <a:cs typeface="Times New Roman"/>
              </a:rPr>
              <a:t> </a:t>
            </a:r>
            <a:r>
              <a:rPr sz="1200" dirty="0">
                <a:latin typeface="Times New Roman"/>
                <a:cs typeface="Times New Roman"/>
              </a:rPr>
              <a:t>entonces:</a:t>
            </a:r>
          </a:p>
          <a:p>
            <a:pPr marL="152400">
              <a:lnSpc>
                <a:spcPct val="100000"/>
              </a:lnSpc>
              <a:spcBef>
                <a:spcPts val="360"/>
              </a:spcBef>
            </a:pPr>
            <a:r>
              <a:rPr sz="1800" i="1" baseline="-23148" dirty="0" smtClean="0">
                <a:latin typeface="Times New Roman"/>
                <a:cs typeface="Times New Roman"/>
              </a:rPr>
              <a:t>S </a:t>
            </a:r>
            <a:r>
              <a:rPr sz="1800" baseline="-23148" dirty="0">
                <a:latin typeface="Symbol"/>
                <a:cs typeface="Symbol"/>
              </a:rPr>
              <a:t></a:t>
            </a:r>
            <a:r>
              <a:rPr sz="1800" baseline="-23148" dirty="0">
                <a:latin typeface="Times New Roman"/>
                <a:cs typeface="Times New Roman"/>
              </a:rPr>
              <a:t> </a:t>
            </a:r>
            <a:r>
              <a:rPr sz="1800" i="1" spc="-22" baseline="13888" dirty="0">
                <a:latin typeface="Times New Roman"/>
                <a:cs typeface="Times New Roman"/>
              </a:rPr>
              <a:t>P</a:t>
            </a:r>
            <a:r>
              <a:rPr sz="700" i="1" spc="-15" dirty="0">
                <a:latin typeface="Times New Roman"/>
                <a:cs typeface="Times New Roman"/>
              </a:rPr>
              <a:t>e</a:t>
            </a:r>
            <a:r>
              <a:rPr sz="700" spc="-15" dirty="0">
                <a:latin typeface="Times New Roman"/>
                <a:cs typeface="Times New Roman"/>
              </a:rPr>
              <a:t>.</a:t>
            </a:r>
            <a:r>
              <a:rPr sz="700" i="1" spc="-15" dirty="0">
                <a:latin typeface="Times New Roman"/>
                <a:cs typeface="Times New Roman"/>
              </a:rPr>
              <a:t>aux</a:t>
            </a:r>
            <a:r>
              <a:rPr sz="700" spc="-15" dirty="0">
                <a:latin typeface="Times New Roman"/>
                <a:cs typeface="Times New Roman"/>
              </a:rPr>
              <a:t>. </a:t>
            </a:r>
            <a:r>
              <a:rPr sz="1800" baseline="13888" dirty="0">
                <a:latin typeface="Symbol"/>
                <a:cs typeface="Symbol"/>
              </a:rPr>
              <a:t></a:t>
            </a:r>
            <a:r>
              <a:rPr sz="1800" baseline="13888" dirty="0">
                <a:latin typeface="Times New Roman"/>
                <a:cs typeface="Times New Roman"/>
              </a:rPr>
              <a:t> </a:t>
            </a:r>
            <a:r>
              <a:rPr sz="1800" i="1" spc="-104" baseline="13888" dirty="0">
                <a:latin typeface="Times New Roman"/>
                <a:cs typeface="Times New Roman"/>
              </a:rPr>
              <a:t>P</a:t>
            </a:r>
            <a:r>
              <a:rPr sz="700" i="1" spc="-70" dirty="0">
                <a:latin typeface="Times New Roman"/>
                <a:cs typeface="Times New Roman"/>
              </a:rPr>
              <a:t>n</a:t>
            </a:r>
            <a:endParaRPr sz="700" dirty="0">
              <a:latin typeface="Times New Roman"/>
              <a:cs typeface="Times New Roman"/>
            </a:endParaRPr>
          </a:p>
          <a:p>
            <a:pPr marL="562610">
              <a:lnSpc>
                <a:spcPct val="100000"/>
              </a:lnSpc>
            </a:pPr>
            <a:r>
              <a:rPr sz="1200" spc="15" dirty="0">
                <a:latin typeface="Times New Roman"/>
                <a:cs typeface="Times New Roman"/>
              </a:rPr>
              <a:t>cos</a:t>
            </a:r>
            <a:r>
              <a:rPr sz="1200" i="1" spc="15" dirty="0">
                <a:latin typeface="Symbol"/>
                <a:cs typeface="Symbol"/>
              </a:rPr>
              <a:t></a:t>
            </a:r>
            <a:endParaRPr sz="1200" dirty="0">
              <a:latin typeface="Symbol"/>
              <a:cs typeface="Symbol"/>
            </a:endParaRPr>
          </a:p>
          <a:p>
            <a:pPr>
              <a:lnSpc>
                <a:spcPct val="100000"/>
              </a:lnSpc>
              <a:spcBef>
                <a:spcPts val="50"/>
              </a:spcBef>
            </a:pPr>
            <a:endParaRPr sz="1250" dirty="0">
              <a:latin typeface="Symbol"/>
              <a:cs typeface="Symbol"/>
            </a:endParaRPr>
          </a:p>
          <a:p>
            <a:pPr marL="127000" marR="147955">
              <a:lnSpc>
                <a:spcPts val="1380"/>
              </a:lnSpc>
            </a:pPr>
            <a:r>
              <a:rPr sz="1200" dirty="0">
                <a:latin typeface="Times New Roman"/>
                <a:cs typeface="Times New Roman"/>
              </a:rPr>
              <a:t>El </a:t>
            </a:r>
            <a:r>
              <a:rPr sz="1600" b="1" i="1" u="sng" dirty="0">
                <a:latin typeface="Times New Roman"/>
                <a:cs typeface="Times New Roman"/>
              </a:rPr>
              <a:t>valor del factor de potencia depende del tipo de balasto</a:t>
            </a:r>
            <a:r>
              <a:rPr sz="1200" dirty="0">
                <a:latin typeface="Times New Roman"/>
                <a:cs typeface="Times New Roman"/>
              </a:rPr>
              <a:t>, de la potencia </a:t>
            </a:r>
            <a:r>
              <a:rPr sz="1200" spc="5" dirty="0">
                <a:latin typeface="Times New Roman"/>
                <a:cs typeface="Times New Roman"/>
              </a:rPr>
              <a:t>de </a:t>
            </a:r>
            <a:r>
              <a:rPr sz="1200" dirty="0">
                <a:latin typeface="Times New Roman"/>
                <a:cs typeface="Times New Roman"/>
              </a:rPr>
              <a:t>la</a:t>
            </a:r>
            <a:r>
              <a:rPr sz="1200" spc="-70" dirty="0">
                <a:latin typeface="Times New Roman"/>
                <a:cs typeface="Times New Roman"/>
              </a:rPr>
              <a:t> </a:t>
            </a:r>
            <a:r>
              <a:rPr sz="1200" dirty="0">
                <a:latin typeface="Times New Roman"/>
                <a:cs typeface="Times New Roman"/>
              </a:rPr>
              <a:t>lámpara,  y puede variar para cada marca, como valores medios pueden considerarse </a:t>
            </a:r>
            <a:r>
              <a:rPr sz="1200" spc="-5" dirty="0">
                <a:latin typeface="Times New Roman"/>
                <a:cs typeface="Times New Roman"/>
              </a:rPr>
              <a:t>los  siguientes:</a:t>
            </a:r>
            <a:endParaRPr sz="1200" dirty="0">
              <a:latin typeface="Times New Roman"/>
              <a:cs typeface="Times New Roman"/>
            </a:endParaRPr>
          </a:p>
          <a:p>
            <a:pPr marL="355600">
              <a:lnSpc>
                <a:spcPts val="1330"/>
              </a:lnSpc>
            </a:pPr>
            <a:r>
              <a:rPr sz="1600" b="1" i="1" u="sng" dirty="0">
                <a:latin typeface="Times New Roman"/>
                <a:cs typeface="Times New Roman"/>
              </a:rPr>
              <a:t>Para lámparas sin condensador </a:t>
            </a:r>
            <a:r>
              <a:rPr sz="1600" b="1" i="1" u="sng" spc="-5" dirty="0">
                <a:latin typeface="Times New Roman"/>
                <a:cs typeface="Times New Roman"/>
              </a:rPr>
              <a:t>de </a:t>
            </a:r>
            <a:r>
              <a:rPr sz="1600" b="1" i="1" u="sng" dirty="0">
                <a:latin typeface="Times New Roman"/>
                <a:cs typeface="Times New Roman"/>
              </a:rPr>
              <a:t>compensación de </a:t>
            </a:r>
            <a:r>
              <a:rPr sz="1600" b="1" i="1" u="sng" spc="-5" dirty="0">
                <a:latin typeface="Times New Roman"/>
                <a:cs typeface="Times New Roman"/>
              </a:rPr>
              <a:t>energía </a:t>
            </a:r>
            <a:r>
              <a:rPr sz="1600" b="1" i="1" u="sng" dirty="0">
                <a:latin typeface="Times New Roman"/>
                <a:cs typeface="Times New Roman"/>
              </a:rPr>
              <a:t>reactiva </a:t>
            </a:r>
            <a:r>
              <a:rPr sz="1600" b="1" i="1" u="sng" spc="-5" dirty="0">
                <a:latin typeface="Times New Roman"/>
                <a:cs typeface="Times New Roman"/>
              </a:rPr>
              <a:t>y con</a:t>
            </a:r>
            <a:r>
              <a:rPr sz="1600" b="1" i="1" u="sng" spc="5" dirty="0">
                <a:latin typeface="Times New Roman"/>
                <a:cs typeface="Times New Roman"/>
              </a:rPr>
              <a:t> </a:t>
            </a:r>
            <a:r>
              <a:rPr sz="1600" b="1" i="1" u="sng" dirty="0">
                <a:latin typeface="Times New Roman"/>
                <a:cs typeface="Times New Roman"/>
              </a:rPr>
              <a:t>balasto</a:t>
            </a:r>
          </a:p>
          <a:p>
            <a:pPr marL="355600">
              <a:lnSpc>
                <a:spcPts val="1430"/>
              </a:lnSpc>
            </a:pPr>
            <a:r>
              <a:rPr sz="1600" b="1" i="1" u="sng" spc="-5" dirty="0">
                <a:latin typeface="Times New Roman"/>
                <a:cs typeface="Times New Roman"/>
              </a:rPr>
              <a:t>electromagnético: </a:t>
            </a:r>
            <a:r>
              <a:rPr sz="1600" b="1" i="1" u="sng" spc="15" dirty="0">
                <a:latin typeface="Times New Roman"/>
                <a:cs typeface="Times New Roman"/>
              </a:rPr>
              <a:t>cos</a:t>
            </a:r>
            <a:r>
              <a:rPr sz="1600" b="1" i="1" u="sng" spc="15" dirty="0">
                <a:latin typeface="Symbol"/>
                <a:cs typeface="Symbol"/>
              </a:rPr>
              <a:t></a:t>
            </a:r>
            <a:r>
              <a:rPr sz="1600" b="1" i="1" u="sng" spc="15" dirty="0">
                <a:latin typeface="Times New Roman"/>
                <a:cs typeface="Times New Roman"/>
              </a:rPr>
              <a:t> </a:t>
            </a:r>
            <a:r>
              <a:rPr sz="1600" b="1" i="1" u="sng" dirty="0">
                <a:latin typeface="Symbol"/>
                <a:cs typeface="Symbol"/>
              </a:rPr>
              <a:t></a:t>
            </a:r>
            <a:r>
              <a:rPr sz="1600" b="1" i="1" u="sng" spc="-35" dirty="0">
                <a:latin typeface="Times New Roman"/>
                <a:cs typeface="Times New Roman"/>
              </a:rPr>
              <a:t> </a:t>
            </a:r>
            <a:r>
              <a:rPr sz="1600" b="1" i="1" u="sng" dirty="0">
                <a:latin typeface="Times New Roman"/>
                <a:cs typeface="Times New Roman"/>
              </a:rPr>
              <a:t>0.6</a:t>
            </a:r>
          </a:p>
          <a:p>
            <a:pPr>
              <a:lnSpc>
                <a:spcPct val="100000"/>
              </a:lnSpc>
              <a:spcBef>
                <a:spcPts val="35"/>
              </a:spcBef>
            </a:pPr>
            <a:endParaRPr sz="1600" b="1" i="1" u="sng" dirty="0">
              <a:latin typeface="Times New Roman"/>
              <a:cs typeface="Times New Roman"/>
            </a:endParaRPr>
          </a:p>
          <a:p>
            <a:pPr marL="355600" marR="230504">
              <a:lnSpc>
                <a:spcPts val="1420"/>
              </a:lnSpc>
            </a:pPr>
            <a:r>
              <a:rPr sz="1600" b="1" i="1" u="sng" dirty="0">
                <a:latin typeface="Times New Roman"/>
                <a:cs typeface="Times New Roman"/>
              </a:rPr>
              <a:t>Para lámparas </a:t>
            </a:r>
            <a:r>
              <a:rPr sz="1600" b="1" i="1" u="sng" spc="-5" dirty="0">
                <a:latin typeface="Times New Roman"/>
                <a:cs typeface="Times New Roman"/>
              </a:rPr>
              <a:t>con </a:t>
            </a:r>
            <a:r>
              <a:rPr sz="1600" b="1" i="1" u="sng" dirty="0">
                <a:latin typeface="Times New Roman"/>
                <a:cs typeface="Times New Roman"/>
              </a:rPr>
              <a:t>condensador </a:t>
            </a:r>
            <a:r>
              <a:rPr sz="1600" b="1" i="1" u="sng" spc="-5" dirty="0">
                <a:latin typeface="Times New Roman"/>
                <a:cs typeface="Times New Roman"/>
              </a:rPr>
              <a:t>de </a:t>
            </a:r>
            <a:r>
              <a:rPr sz="1600" b="1" i="1" u="sng" dirty="0">
                <a:latin typeface="Times New Roman"/>
                <a:cs typeface="Times New Roman"/>
              </a:rPr>
              <a:t>compensación </a:t>
            </a:r>
            <a:r>
              <a:rPr sz="1600" b="1" i="1" u="sng" spc="-5" dirty="0">
                <a:latin typeface="Times New Roman"/>
                <a:cs typeface="Times New Roman"/>
              </a:rPr>
              <a:t>de energía </a:t>
            </a:r>
            <a:r>
              <a:rPr sz="1600" b="1" i="1" u="sng" dirty="0">
                <a:latin typeface="Times New Roman"/>
                <a:cs typeface="Times New Roman"/>
              </a:rPr>
              <a:t>reactiva </a:t>
            </a:r>
            <a:r>
              <a:rPr sz="1600" b="1" i="1" u="sng" spc="-5" dirty="0">
                <a:latin typeface="Times New Roman"/>
                <a:cs typeface="Times New Roman"/>
              </a:rPr>
              <a:t>y con </a:t>
            </a:r>
            <a:r>
              <a:rPr sz="1600" b="1" i="1" u="sng" dirty="0">
                <a:latin typeface="Times New Roman"/>
                <a:cs typeface="Times New Roman"/>
              </a:rPr>
              <a:t>balasto  </a:t>
            </a:r>
            <a:r>
              <a:rPr sz="1600" b="1" i="1" u="sng" spc="-5" dirty="0">
                <a:latin typeface="Times New Roman"/>
                <a:cs typeface="Times New Roman"/>
              </a:rPr>
              <a:t>electromagnético: </a:t>
            </a:r>
            <a:r>
              <a:rPr sz="1600" b="1" i="1" u="sng" spc="10" dirty="0">
                <a:latin typeface="Times New Roman"/>
                <a:cs typeface="Times New Roman"/>
              </a:rPr>
              <a:t>cos</a:t>
            </a:r>
            <a:r>
              <a:rPr sz="1600" b="1" i="1" u="sng" spc="10" dirty="0">
                <a:latin typeface="Symbol"/>
                <a:cs typeface="Symbol"/>
              </a:rPr>
              <a:t></a:t>
            </a:r>
            <a:r>
              <a:rPr sz="1600" b="1" i="1" u="sng" spc="10" dirty="0">
                <a:latin typeface="Times New Roman"/>
                <a:cs typeface="Times New Roman"/>
              </a:rPr>
              <a:t> </a:t>
            </a:r>
            <a:r>
              <a:rPr sz="1600" b="1" i="1" u="sng" spc="-5" dirty="0">
                <a:latin typeface="Symbol"/>
                <a:cs typeface="Symbol"/>
              </a:rPr>
              <a:t></a:t>
            </a:r>
            <a:r>
              <a:rPr sz="1600" b="1" i="1" u="sng" spc="-5" dirty="0">
                <a:latin typeface="Times New Roman"/>
                <a:cs typeface="Times New Roman"/>
              </a:rPr>
              <a:t> </a:t>
            </a:r>
            <a:r>
              <a:rPr sz="1600" b="1" i="1" u="sng" dirty="0">
                <a:latin typeface="Times New Roman"/>
                <a:cs typeface="Times New Roman"/>
              </a:rPr>
              <a:t>0.86</a:t>
            </a:r>
            <a:r>
              <a:rPr sz="1600" b="1" i="1" u="sng" spc="-150" dirty="0">
                <a:latin typeface="Times New Roman"/>
                <a:cs typeface="Times New Roman"/>
              </a:rPr>
              <a:t> </a:t>
            </a:r>
            <a:r>
              <a:rPr sz="1600" b="1" i="1" u="sng" dirty="0">
                <a:latin typeface="Times New Roman"/>
                <a:cs typeface="Times New Roman"/>
              </a:rPr>
              <a:t>.</a:t>
            </a:r>
          </a:p>
          <a:p>
            <a:pPr>
              <a:lnSpc>
                <a:spcPct val="100000"/>
              </a:lnSpc>
              <a:spcBef>
                <a:spcPts val="45"/>
              </a:spcBef>
            </a:pPr>
            <a:endParaRPr sz="1600" b="1" i="1" u="sng" dirty="0">
              <a:latin typeface="Times New Roman"/>
              <a:cs typeface="Times New Roman"/>
            </a:endParaRPr>
          </a:p>
          <a:p>
            <a:pPr marL="355600" marR="273050">
              <a:lnSpc>
                <a:spcPts val="1420"/>
              </a:lnSpc>
            </a:pPr>
            <a:r>
              <a:rPr sz="1600" b="1" i="1" u="sng" dirty="0">
                <a:latin typeface="Times New Roman"/>
                <a:cs typeface="Times New Roman"/>
              </a:rPr>
              <a:t>Para lámparas sin condensador </a:t>
            </a:r>
            <a:r>
              <a:rPr sz="1600" b="1" i="1" u="sng" spc="-5" dirty="0">
                <a:latin typeface="Times New Roman"/>
                <a:cs typeface="Times New Roman"/>
              </a:rPr>
              <a:t>de </a:t>
            </a:r>
            <a:r>
              <a:rPr sz="1600" b="1" i="1" u="sng" dirty="0">
                <a:latin typeface="Times New Roman"/>
                <a:cs typeface="Times New Roman"/>
              </a:rPr>
              <a:t>compensación de </a:t>
            </a:r>
            <a:r>
              <a:rPr sz="1600" b="1" i="1" u="sng" spc="-5" dirty="0">
                <a:latin typeface="Times New Roman"/>
                <a:cs typeface="Times New Roman"/>
              </a:rPr>
              <a:t>energía </a:t>
            </a:r>
            <a:r>
              <a:rPr sz="1600" b="1" i="1" u="sng" dirty="0">
                <a:latin typeface="Times New Roman"/>
                <a:cs typeface="Times New Roman"/>
              </a:rPr>
              <a:t>reactiva </a:t>
            </a:r>
            <a:r>
              <a:rPr sz="1600" b="1" i="1" u="sng" spc="-5" dirty="0">
                <a:latin typeface="Times New Roman"/>
                <a:cs typeface="Times New Roman"/>
              </a:rPr>
              <a:t>y con </a:t>
            </a:r>
            <a:r>
              <a:rPr sz="1600" b="1" i="1" u="sng" dirty="0">
                <a:latin typeface="Times New Roman"/>
                <a:cs typeface="Times New Roman"/>
              </a:rPr>
              <a:t>balasto  electrónico </a:t>
            </a:r>
            <a:r>
              <a:rPr sz="1600" b="1" i="1" u="sng" spc="15" dirty="0">
                <a:latin typeface="Times New Roman"/>
                <a:cs typeface="Times New Roman"/>
              </a:rPr>
              <a:t>cos</a:t>
            </a:r>
            <a:r>
              <a:rPr sz="1600" b="1" i="1" u="sng" spc="15" dirty="0">
                <a:latin typeface="Symbol"/>
                <a:cs typeface="Symbol"/>
              </a:rPr>
              <a:t></a:t>
            </a:r>
            <a:r>
              <a:rPr sz="1600" b="1" i="1" u="sng" spc="15" dirty="0">
                <a:latin typeface="Times New Roman"/>
                <a:cs typeface="Times New Roman"/>
              </a:rPr>
              <a:t> </a:t>
            </a:r>
            <a:r>
              <a:rPr sz="1600" b="1" i="1" u="sng" spc="-5" dirty="0">
                <a:latin typeface="Symbol"/>
                <a:cs typeface="Symbol"/>
              </a:rPr>
              <a:t></a:t>
            </a:r>
            <a:r>
              <a:rPr sz="1600" b="1" i="1" u="sng" spc="-5" dirty="0">
                <a:latin typeface="Times New Roman"/>
                <a:cs typeface="Times New Roman"/>
              </a:rPr>
              <a:t> </a:t>
            </a:r>
            <a:r>
              <a:rPr sz="1600" b="1" i="1" u="sng" dirty="0">
                <a:latin typeface="Times New Roman"/>
                <a:cs typeface="Times New Roman"/>
              </a:rPr>
              <a:t>0.96</a:t>
            </a:r>
            <a:r>
              <a:rPr sz="1600" b="1" i="1" u="sng" spc="-175" dirty="0">
                <a:latin typeface="Times New Roman"/>
                <a:cs typeface="Times New Roman"/>
              </a:rPr>
              <a:t> </a:t>
            </a:r>
            <a:r>
              <a:rPr sz="1600" b="1" i="1" u="sng" dirty="0">
                <a:latin typeface="Times New Roman"/>
                <a:cs typeface="Times New Roman"/>
              </a:rPr>
              <a:t>.</a:t>
            </a:r>
          </a:p>
          <a:p>
            <a:pPr>
              <a:lnSpc>
                <a:spcPct val="100000"/>
              </a:lnSpc>
              <a:spcBef>
                <a:spcPts val="20"/>
              </a:spcBef>
            </a:pPr>
            <a:endParaRPr sz="1350" dirty="0">
              <a:latin typeface="Times New Roman"/>
              <a:cs typeface="Times New Roman"/>
            </a:endParaRPr>
          </a:p>
          <a:p>
            <a:pPr marL="127000" marR="221615">
              <a:lnSpc>
                <a:spcPts val="1380"/>
              </a:lnSpc>
            </a:pPr>
            <a:r>
              <a:rPr sz="1200" spc="-10" dirty="0">
                <a:latin typeface="Times New Roman"/>
                <a:cs typeface="Times New Roman"/>
              </a:rPr>
              <a:t>La </a:t>
            </a:r>
            <a:r>
              <a:rPr sz="1200" dirty="0">
                <a:latin typeface="Times New Roman"/>
                <a:cs typeface="Times New Roman"/>
              </a:rPr>
              <a:t>potencia disipada en el balasto, también depende del tipo de balasto, y puede  estimarse en un 25% </a:t>
            </a:r>
            <a:r>
              <a:rPr sz="1200" spc="5" dirty="0">
                <a:latin typeface="Times New Roman"/>
                <a:cs typeface="Times New Roman"/>
              </a:rPr>
              <a:t>de la </a:t>
            </a:r>
            <a:r>
              <a:rPr sz="1200" dirty="0">
                <a:latin typeface="Times New Roman"/>
                <a:cs typeface="Times New Roman"/>
              </a:rPr>
              <a:t>potencia nominal de la lámpara, para </a:t>
            </a:r>
            <a:r>
              <a:rPr sz="1200" spc="-5" dirty="0">
                <a:latin typeface="Times New Roman"/>
                <a:cs typeface="Times New Roman"/>
              </a:rPr>
              <a:t>los</a:t>
            </a:r>
            <a:r>
              <a:rPr sz="1200" spc="-90" dirty="0">
                <a:latin typeface="Times New Roman"/>
                <a:cs typeface="Times New Roman"/>
              </a:rPr>
              <a:t> </a:t>
            </a:r>
            <a:r>
              <a:rPr sz="1200" dirty="0">
                <a:latin typeface="Times New Roman"/>
                <a:cs typeface="Times New Roman"/>
              </a:rPr>
              <a:t>electromagnéticos,  en el caso que no </a:t>
            </a:r>
            <a:r>
              <a:rPr sz="1200" spc="-5" dirty="0">
                <a:latin typeface="Times New Roman"/>
                <a:cs typeface="Times New Roman"/>
              </a:rPr>
              <a:t>se disponga </a:t>
            </a:r>
            <a:r>
              <a:rPr sz="1200" dirty="0">
                <a:latin typeface="Times New Roman"/>
                <a:cs typeface="Times New Roman"/>
              </a:rPr>
              <a:t>del dato del fabricante. </a:t>
            </a:r>
            <a:r>
              <a:rPr sz="1200" spc="-10" dirty="0">
                <a:latin typeface="Times New Roman"/>
                <a:cs typeface="Times New Roman"/>
              </a:rPr>
              <a:t>La </a:t>
            </a:r>
            <a:r>
              <a:rPr sz="1200" dirty="0">
                <a:latin typeface="Times New Roman"/>
                <a:cs typeface="Times New Roman"/>
              </a:rPr>
              <a:t>eficiencia del balasto  electrónico </a:t>
            </a:r>
            <a:r>
              <a:rPr sz="1200" spc="-5" dirty="0">
                <a:latin typeface="Times New Roman"/>
                <a:cs typeface="Times New Roman"/>
              </a:rPr>
              <a:t>es</a:t>
            </a:r>
            <a:r>
              <a:rPr sz="1200" spc="5" dirty="0">
                <a:latin typeface="Times New Roman"/>
                <a:cs typeface="Times New Roman"/>
              </a:rPr>
              <a:t> </a:t>
            </a:r>
            <a:r>
              <a:rPr sz="1200" dirty="0">
                <a:latin typeface="Times New Roman"/>
                <a:cs typeface="Times New Roman"/>
              </a:rPr>
              <a:t>superior.</a:t>
            </a:r>
          </a:p>
          <a:p>
            <a:pPr>
              <a:lnSpc>
                <a:spcPct val="100000"/>
              </a:lnSpc>
            </a:pPr>
            <a:endParaRPr sz="1300" dirty="0">
              <a:latin typeface="Times New Roman"/>
              <a:cs typeface="Times New Roman"/>
            </a:endParaRPr>
          </a:p>
          <a:p>
            <a:pPr>
              <a:lnSpc>
                <a:spcPct val="100000"/>
              </a:lnSpc>
              <a:spcBef>
                <a:spcPts val="45"/>
              </a:spcBef>
            </a:pPr>
            <a:endParaRPr sz="1000" dirty="0">
              <a:latin typeface="Times New Roman"/>
              <a:cs typeface="Times New Roman"/>
            </a:endParaRPr>
          </a:p>
          <a:p>
            <a:pPr marL="127000">
              <a:lnSpc>
                <a:spcPct val="100000"/>
              </a:lnSpc>
            </a:pPr>
            <a:r>
              <a:rPr sz="1200" b="1" u="heavy" dirty="0">
                <a:uFill>
                  <a:solidFill>
                    <a:srgbClr val="000000"/>
                  </a:solidFill>
                </a:uFill>
                <a:latin typeface="Times New Roman"/>
                <a:cs typeface="Times New Roman"/>
              </a:rPr>
              <a:t>4.4.2 </a:t>
            </a:r>
            <a:r>
              <a:rPr sz="1200" b="1" u="heavy" spc="-5" dirty="0">
                <a:uFill>
                  <a:solidFill>
                    <a:srgbClr val="000000"/>
                  </a:solidFill>
                </a:uFill>
                <a:latin typeface="Times New Roman"/>
                <a:cs typeface="Times New Roman"/>
              </a:rPr>
              <a:t>Lámparas de</a:t>
            </a:r>
            <a:r>
              <a:rPr sz="1200" b="1" u="heavy" dirty="0">
                <a:uFill>
                  <a:solidFill>
                    <a:srgbClr val="000000"/>
                  </a:solidFill>
                </a:uFill>
                <a:latin typeface="Times New Roman"/>
                <a:cs typeface="Times New Roman"/>
              </a:rPr>
              <a:t> descarga</a:t>
            </a:r>
            <a:endParaRPr sz="1200" dirty="0">
              <a:latin typeface="Times New Roman"/>
              <a:cs typeface="Times New Roman"/>
            </a:endParaRPr>
          </a:p>
          <a:p>
            <a:pPr>
              <a:lnSpc>
                <a:spcPct val="100000"/>
              </a:lnSpc>
              <a:spcBef>
                <a:spcPts val="40"/>
              </a:spcBef>
            </a:pPr>
            <a:endParaRPr sz="1150" dirty="0">
              <a:latin typeface="Times New Roman"/>
              <a:cs typeface="Times New Roman"/>
            </a:endParaRPr>
          </a:p>
          <a:p>
            <a:pPr marL="127000" marR="177800">
              <a:lnSpc>
                <a:spcPct val="95400"/>
              </a:lnSpc>
            </a:pPr>
            <a:r>
              <a:rPr sz="1200" dirty="0">
                <a:latin typeface="Times New Roman"/>
                <a:cs typeface="Times New Roman"/>
              </a:rPr>
              <a:t>En </a:t>
            </a:r>
            <a:r>
              <a:rPr sz="1200" spc="-5" dirty="0">
                <a:latin typeface="Times New Roman"/>
                <a:cs typeface="Times New Roman"/>
              </a:rPr>
              <a:t>las </a:t>
            </a:r>
            <a:r>
              <a:rPr sz="1200" dirty="0">
                <a:latin typeface="Times New Roman"/>
                <a:cs typeface="Times New Roman"/>
              </a:rPr>
              <a:t>lámparas </a:t>
            </a:r>
            <a:r>
              <a:rPr sz="1200" spc="5" dirty="0">
                <a:latin typeface="Times New Roman"/>
                <a:cs typeface="Times New Roman"/>
              </a:rPr>
              <a:t>de </a:t>
            </a:r>
            <a:r>
              <a:rPr sz="1200" dirty="0">
                <a:latin typeface="Times New Roman"/>
                <a:cs typeface="Times New Roman"/>
              </a:rPr>
              <a:t>descarga, la luminosidad está producida por la descarga a través de  un </a:t>
            </a:r>
            <a:r>
              <a:rPr sz="1200" spc="-10" dirty="0">
                <a:latin typeface="Times New Roman"/>
                <a:cs typeface="Times New Roman"/>
              </a:rPr>
              <a:t>gas </a:t>
            </a:r>
            <a:r>
              <a:rPr sz="1200" dirty="0">
                <a:latin typeface="Times New Roman"/>
                <a:cs typeface="Times New Roman"/>
              </a:rPr>
              <a:t>o vapor con componentes metálicos, encerrado en una envolvente transparente a  una presión pre</a:t>
            </a:r>
            <a:r>
              <a:rPr sz="1200" spc="-5" dirty="0">
                <a:latin typeface="Times New Roman"/>
                <a:cs typeface="Times New Roman"/>
              </a:rPr>
              <a:t> </a:t>
            </a:r>
            <a:r>
              <a:rPr sz="1200" dirty="0">
                <a:latin typeface="Times New Roman"/>
                <a:cs typeface="Times New Roman"/>
              </a:rPr>
              <a:t>determinada.</a:t>
            </a:r>
          </a:p>
          <a:p>
            <a:pPr>
              <a:lnSpc>
                <a:spcPct val="100000"/>
              </a:lnSpc>
              <a:spcBef>
                <a:spcPts val="35"/>
              </a:spcBef>
            </a:pPr>
            <a:endParaRPr sz="1200" dirty="0">
              <a:latin typeface="Times New Roman"/>
              <a:cs typeface="Times New Roman"/>
            </a:endParaRPr>
          </a:p>
          <a:p>
            <a:pPr marL="127000" marR="158750">
              <a:lnSpc>
                <a:spcPts val="1380"/>
              </a:lnSpc>
            </a:pPr>
            <a:r>
              <a:rPr sz="1200" dirty="0">
                <a:latin typeface="Times New Roman"/>
                <a:cs typeface="Times New Roman"/>
              </a:rPr>
              <a:t>En este caso la potencia indicada en </a:t>
            </a:r>
            <a:r>
              <a:rPr sz="1200" spc="5" dirty="0">
                <a:latin typeface="Times New Roman"/>
                <a:cs typeface="Times New Roman"/>
              </a:rPr>
              <a:t>la </a:t>
            </a:r>
            <a:r>
              <a:rPr sz="1200" dirty="0">
                <a:latin typeface="Times New Roman"/>
                <a:cs typeface="Times New Roman"/>
              </a:rPr>
              <a:t>lámpara tampoco </a:t>
            </a:r>
            <a:r>
              <a:rPr sz="1200" spc="-5" dirty="0">
                <a:latin typeface="Times New Roman"/>
                <a:cs typeface="Times New Roman"/>
              </a:rPr>
              <a:t>incluye </a:t>
            </a:r>
            <a:r>
              <a:rPr sz="1200" dirty="0">
                <a:latin typeface="Times New Roman"/>
                <a:cs typeface="Times New Roman"/>
              </a:rPr>
              <a:t>la potencia disipada</a:t>
            </a:r>
            <a:r>
              <a:rPr sz="1200" spc="-60" dirty="0">
                <a:latin typeface="Times New Roman"/>
                <a:cs typeface="Times New Roman"/>
              </a:rPr>
              <a:t> </a:t>
            </a:r>
            <a:r>
              <a:rPr sz="1200" dirty="0">
                <a:latin typeface="Times New Roman"/>
                <a:cs typeface="Times New Roman"/>
              </a:rPr>
              <a:t>en  el</a:t>
            </a:r>
            <a:r>
              <a:rPr sz="1200" spc="-5" dirty="0">
                <a:latin typeface="Times New Roman"/>
                <a:cs typeface="Times New Roman"/>
              </a:rPr>
              <a:t> </a:t>
            </a:r>
            <a:r>
              <a:rPr sz="1200" dirty="0" err="1">
                <a:latin typeface="Times New Roman"/>
                <a:cs typeface="Times New Roman"/>
              </a:rPr>
              <a:t>ballasto</a:t>
            </a:r>
            <a:r>
              <a:rPr sz="1200" dirty="0" smtClean="0">
                <a:latin typeface="Times New Roman"/>
                <a:cs typeface="Times New Roman"/>
              </a:rPr>
              <a:t>.</a:t>
            </a:r>
            <a:endParaRPr lang="es-AR" sz="1200" dirty="0" smtClean="0">
              <a:latin typeface="Times New Roman"/>
              <a:cs typeface="Times New Roman"/>
            </a:endParaRPr>
          </a:p>
          <a:p>
            <a:pPr marL="127000" marR="158750">
              <a:lnSpc>
                <a:spcPts val="1380"/>
              </a:lnSpc>
            </a:pPr>
            <a:endParaRPr sz="1200" dirty="0">
              <a:latin typeface="Times New Roman"/>
              <a:cs typeface="Times New Roman"/>
            </a:endParaRPr>
          </a:p>
          <a:p>
            <a:pPr marL="127000" marR="210820">
              <a:lnSpc>
                <a:spcPts val="1380"/>
              </a:lnSpc>
            </a:pPr>
            <a:r>
              <a:rPr sz="1200" dirty="0">
                <a:latin typeface="Times New Roman"/>
                <a:cs typeface="Times New Roman"/>
              </a:rPr>
              <a:t>En la tabla </a:t>
            </a:r>
            <a:r>
              <a:rPr sz="1200" spc="-5" dirty="0">
                <a:latin typeface="Times New Roman"/>
                <a:cs typeface="Times New Roman"/>
              </a:rPr>
              <a:t>siguiente se </a:t>
            </a:r>
            <a:r>
              <a:rPr sz="1200" dirty="0">
                <a:latin typeface="Times New Roman"/>
                <a:cs typeface="Times New Roman"/>
              </a:rPr>
              <a:t>dan valores medios de </a:t>
            </a:r>
            <a:r>
              <a:rPr sz="1200" spc="5" dirty="0">
                <a:latin typeface="Times New Roman"/>
                <a:cs typeface="Times New Roman"/>
              </a:rPr>
              <a:t>la </a:t>
            </a:r>
            <a:r>
              <a:rPr sz="1200" dirty="0">
                <a:latin typeface="Times New Roman"/>
                <a:cs typeface="Times New Roman"/>
              </a:rPr>
              <a:t>potencia disipada en el balasto y de </a:t>
            </a:r>
            <a:r>
              <a:rPr sz="1200" spc="5" dirty="0">
                <a:latin typeface="Times New Roman"/>
                <a:cs typeface="Times New Roman"/>
              </a:rPr>
              <a:t>la  </a:t>
            </a:r>
            <a:r>
              <a:rPr sz="1200" dirty="0">
                <a:latin typeface="Times New Roman"/>
                <a:cs typeface="Times New Roman"/>
              </a:rPr>
              <a:t>corriente demandada, para distintos tipos de lámparas de descarga, </a:t>
            </a:r>
            <a:r>
              <a:rPr sz="1200" spc="-5" dirty="0">
                <a:latin typeface="Times New Roman"/>
                <a:cs typeface="Times New Roman"/>
              </a:rPr>
              <a:t>según su </a:t>
            </a:r>
            <a:r>
              <a:rPr sz="1200" dirty="0">
                <a:latin typeface="Times New Roman"/>
                <a:cs typeface="Times New Roman"/>
              </a:rPr>
              <a:t>potencia.  </a:t>
            </a:r>
            <a:r>
              <a:rPr sz="1200" spc="-5" dirty="0">
                <a:latin typeface="Times New Roman"/>
                <a:cs typeface="Times New Roman"/>
              </a:rPr>
              <a:t>Estos </a:t>
            </a:r>
            <a:r>
              <a:rPr sz="1200" dirty="0">
                <a:latin typeface="Times New Roman"/>
                <a:cs typeface="Times New Roman"/>
              </a:rPr>
              <a:t>valores pueden también variar para cada</a:t>
            </a:r>
            <a:r>
              <a:rPr sz="1200" spc="5" dirty="0">
                <a:latin typeface="Times New Roman"/>
                <a:cs typeface="Times New Roman"/>
              </a:rPr>
              <a:t> </a:t>
            </a:r>
            <a:r>
              <a:rPr sz="1200" dirty="0">
                <a:latin typeface="Times New Roman"/>
                <a:cs typeface="Times New Roman"/>
              </a:rPr>
              <a:t>marca.</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7</a:t>
            </a:fld>
            <a:r>
              <a:rPr dirty="0"/>
              <a:t>de18</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2345"/>
    </mc:Choice>
    <mc:Fallback>
      <p:transition spd="slow" advTm="423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844" x="2019300" y="558800"/>
          <p14:tracePt t="1845" x="2638425" y="534988"/>
          <p14:tracePt t="1860" x="3219450" y="534988"/>
          <p14:tracePt t="1876" x="4064000" y="522288"/>
          <p14:tracePt t="1893" x="4419600" y="522288"/>
          <p14:tracePt t="1910" x="4443413" y="522288"/>
          <p14:tracePt t="1926" x="4419600" y="522288"/>
          <p14:tracePt t="1943" x="4371975" y="522288"/>
          <p14:tracePt t="1960" x="4337050" y="534988"/>
          <p14:tracePt t="1976" x="4289425" y="534988"/>
          <p14:tracePt t="1993" x="4265613" y="534988"/>
          <p14:tracePt t="2010" x="4229100" y="546100"/>
          <p14:tracePt t="2026" x="4181475" y="558800"/>
          <p14:tracePt t="2043" x="4075113" y="582613"/>
          <p14:tracePt t="2061" x="3944938" y="617538"/>
          <p14:tracePt t="2077" x="3802063" y="665163"/>
          <p14:tracePt t="2093" x="3671888" y="701675"/>
          <p14:tracePt t="2110" x="3444875" y="771525"/>
          <p14:tracePt t="2126" x="3327400" y="808038"/>
          <p14:tracePt t="2143" x="3243263" y="855663"/>
          <p14:tracePt t="2160" x="3171825" y="890588"/>
          <p14:tracePt t="2176" x="3028950" y="938213"/>
          <p14:tracePt t="2193" x="2887663" y="985838"/>
          <p14:tracePt t="2210" x="2660650" y="1057275"/>
          <p14:tracePt t="2226" x="2519363" y="1093788"/>
          <p14:tracePt t="2243" x="2376488" y="1141413"/>
          <p14:tracePt t="2260" x="2233613" y="1176338"/>
          <p14:tracePt t="2276" x="2114550" y="1223963"/>
          <p14:tracePt t="2293" x="2008188" y="1258888"/>
          <p14:tracePt t="2310" x="1889125" y="1282700"/>
          <p14:tracePt t="2327" x="1758950" y="1319213"/>
          <p14:tracePt t="2344" x="1544638" y="1330325"/>
          <p14:tracePt t="2360" x="1401763" y="1343025"/>
          <p14:tracePt t="2376" x="1235075" y="1343025"/>
          <p14:tracePt t="2392" x="1104900" y="1354138"/>
          <p14:tracePt t="2410" x="1009650" y="1366838"/>
          <p14:tracePt t="2426" x="950913" y="1366838"/>
          <p14:tracePt t="2442" x="914400" y="1377950"/>
          <p14:tracePt t="2459" x="903288" y="1377950"/>
          <p14:tracePt t="2588" x="903288" y="1366838"/>
          <p14:tracePt t="2595" x="903288" y="1354138"/>
          <p14:tracePt t="2610" x="914400" y="1343025"/>
          <p14:tracePt t="2626" x="927100" y="1319213"/>
          <p14:tracePt t="2659" x="927100" y="1295400"/>
          <p14:tracePt t="2677" x="938213" y="1258888"/>
          <p14:tracePt t="2692" x="962025" y="1235075"/>
          <p14:tracePt t="2709" x="985838" y="1200150"/>
          <p14:tracePt t="2726" x="1022350" y="1163638"/>
          <p14:tracePt t="2742" x="1046163" y="1117600"/>
          <p14:tracePt t="2760" x="1057275" y="1093788"/>
          <p14:tracePt t="2776" x="1057275" y="1046163"/>
          <p14:tracePt t="2793" x="1057275" y="1009650"/>
          <p14:tracePt t="2810" x="1057275" y="998538"/>
          <p14:tracePt t="2826" x="1057275" y="985838"/>
          <p14:tracePt t="2843" x="1046163" y="974725"/>
          <p14:tracePt t="2859" x="1033463" y="974725"/>
          <p14:tracePt t="2876" x="1022350" y="974725"/>
          <p14:tracePt t="3031" x="1022350" y="962025"/>
          <p14:tracePt t="3042" x="1033463" y="962025"/>
          <p14:tracePt t="3054" x="1046163" y="962025"/>
          <p14:tracePt t="3070" x="1046163" y="950913"/>
          <p14:tracePt t="3080" x="1057275" y="950913"/>
          <p14:tracePt t="3096" x="1093788" y="927100"/>
          <p14:tracePt t="3111" x="1163638" y="914400"/>
          <p14:tracePt t="3128" x="1258888" y="903288"/>
          <p14:tracePt t="3144" x="1343025" y="890588"/>
          <p14:tracePt t="3161" x="1449388" y="879475"/>
          <p14:tracePt t="3176" x="1485900" y="866775"/>
          <p14:tracePt t="3193" x="1509713" y="866775"/>
          <p14:tracePt t="3209" x="1544638" y="866775"/>
          <p14:tracePt t="3226" x="1568450" y="866775"/>
          <p14:tracePt t="3243" x="1592263" y="855663"/>
          <p14:tracePt t="3260" x="1627188" y="842963"/>
          <p14:tracePt t="3276" x="1674813" y="842963"/>
          <p14:tracePt t="3293" x="1711325" y="842963"/>
          <p14:tracePt t="3310" x="1722438" y="842963"/>
          <p14:tracePt t="3327" x="1758950" y="842963"/>
          <p14:tracePt t="3343" x="1782763" y="842963"/>
          <p14:tracePt t="3346" x="1806575" y="842963"/>
          <p14:tracePt t="3361" x="1817688" y="842963"/>
          <p14:tracePt t="3376" x="1865313" y="831850"/>
          <p14:tracePt t="3393" x="1912938" y="831850"/>
          <p14:tracePt t="3409" x="1971675" y="842963"/>
          <p14:tracePt t="3426" x="2019300" y="842963"/>
          <p14:tracePt t="3443" x="2055813" y="855663"/>
          <p14:tracePt t="3459" x="2079625" y="855663"/>
          <p14:tracePt t="3476" x="2090738" y="855663"/>
          <p14:tracePt t="3521" x="2103438" y="855663"/>
          <p14:tracePt t="3537" x="2114550" y="855663"/>
          <p14:tracePt t="3545" x="2127250" y="855663"/>
          <p14:tracePt t="3562" x="2138363" y="855663"/>
          <p14:tracePt t="3591" x="2138363" y="866775"/>
          <p14:tracePt t="3598" x="2151063" y="866775"/>
          <p14:tracePt t="3619" x="2151063" y="879475"/>
          <p14:tracePt t="3630" x="2162175" y="879475"/>
          <p14:tracePt t="3643" x="2174875" y="879475"/>
          <p14:tracePt t="3660" x="2185988" y="890588"/>
          <p14:tracePt t="3676" x="2209800" y="890588"/>
          <p14:tracePt t="3693" x="2246313" y="890588"/>
          <p14:tracePt t="3709" x="2268538" y="903288"/>
          <p14:tracePt t="3726" x="2305050" y="903288"/>
          <p14:tracePt t="3743" x="2328863" y="903288"/>
          <p14:tracePt t="3759" x="2339975" y="903288"/>
          <p14:tracePt t="3794" x="2339975" y="914400"/>
          <p14:tracePt t="3964" x="2352675" y="914400"/>
          <p14:tracePt t="3972" x="2363788" y="914400"/>
          <p14:tracePt t="3980" x="2376488" y="914400"/>
          <p14:tracePt t="3997" x="2400300" y="914400"/>
          <p14:tracePt t="4015" x="2411413" y="914400"/>
          <p14:tracePt t="4029" x="2424113" y="927100"/>
          <p14:tracePt t="4045" x="2447925" y="927100"/>
          <p14:tracePt t="4062" x="2459038" y="927100"/>
          <p14:tracePt t="4457" x="2459038" y="938213"/>
          <p14:tracePt t="4472" x="2459038" y="962025"/>
          <p14:tracePt t="4479" x="2459038" y="974725"/>
          <p14:tracePt t="4494" x="2447925" y="1009650"/>
          <p14:tracePt t="4510" x="2447925" y="1033463"/>
          <p14:tracePt t="4528" x="2424113" y="1081088"/>
          <p14:tracePt t="4544" x="2424113" y="1117600"/>
          <p14:tracePt t="4560" x="2424113" y="1163638"/>
          <p14:tracePt t="4578" x="2411413" y="1200150"/>
          <p14:tracePt t="4595" x="2400300" y="1258888"/>
          <p14:tracePt t="4610" x="2400300" y="1295400"/>
          <p14:tracePt t="4627" x="2387600" y="1343025"/>
          <p14:tracePt t="4643" x="2387600" y="1366838"/>
          <p14:tracePt t="4659" x="2387600" y="1401763"/>
          <p14:tracePt t="4675" x="2376488" y="1438275"/>
          <p14:tracePt t="4692" x="2376488" y="1462088"/>
          <p14:tracePt t="4709" x="2376488" y="1509713"/>
          <p14:tracePt t="4726" x="2363788" y="1544638"/>
          <p14:tracePt t="4742" x="2339975" y="1627188"/>
          <p14:tracePt t="4759" x="2328863" y="1651000"/>
          <p14:tracePt t="4775" x="2305050" y="1698625"/>
          <p14:tracePt t="4792" x="2281238" y="1746250"/>
          <p14:tracePt t="4809" x="2257425" y="1770063"/>
          <p14:tracePt t="4826" x="2233613" y="1806575"/>
          <p14:tracePt t="4844" x="2209800" y="1865313"/>
          <p14:tracePt t="4860" x="2185988" y="1901825"/>
          <p14:tracePt t="4876" x="2174875" y="1936750"/>
          <p14:tracePt t="4893" x="2151063" y="1960563"/>
          <p14:tracePt t="4909" x="2138363" y="1995488"/>
          <p14:tracePt t="4926" x="2114550" y="2032000"/>
          <p14:tracePt t="4942" x="2103438" y="2066925"/>
          <p14:tracePt t="4958" x="2079625" y="2090738"/>
          <p14:tracePt t="4975" x="2066925" y="2138363"/>
          <p14:tracePt t="4992" x="2043113" y="2174875"/>
          <p14:tracePt t="5008" x="2032000" y="2222500"/>
          <p14:tracePt t="5025" x="2008188" y="2257425"/>
          <p14:tracePt t="5043" x="1995488" y="2316163"/>
          <p14:tracePt t="5060" x="1995488" y="2400300"/>
          <p14:tracePt t="5077" x="1995488" y="2447925"/>
          <p14:tracePt t="5094" x="1995488" y="2495550"/>
          <p14:tracePt t="5110" x="1995488" y="2543175"/>
          <p14:tracePt t="5126" x="2008188" y="2578100"/>
          <p14:tracePt t="5143" x="2032000" y="2590800"/>
          <p14:tracePt t="5159" x="2055813" y="2590800"/>
          <p14:tracePt t="5176" x="2127250" y="2614613"/>
          <p14:tracePt t="5193" x="2198688" y="2614613"/>
          <p14:tracePt t="5209" x="2246313" y="2590800"/>
          <p14:tracePt t="5226" x="2292350" y="2554288"/>
          <p14:tracePt t="5242" x="2328863" y="2495550"/>
          <p14:tracePt t="5259" x="2328863" y="2400300"/>
          <p14:tracePt t="5276" x="2292350" y="2270125"/>
          <p14:tracePt t="5293" x="2090738" y="2019300"/>
          <p14:tracePt t="5310" x="1971675" y="1912938"/>
          <p14:tracePt t="5326" x="1912938" y="1878013"/>
          <p14:tracePt t="5344" x="1854200" y="1854200"/>
          <p14:tracePt t="5346" x="1841500" y="1841500"/>
          <p14:tracePt t="5360" x="1830388" y="1841500"/>
          <p14:tracePt t="5376" x="1793875" y="1830388"/>
          <p14:tracePt t="5392" x="1746250" y="1830388"/>
          <p14:tracePt t="5409" x="1592263" y="1830388"/>
          <p14:tracePt t="5425" x="1462088" y="1830388"/>
          <p14:tracePt t="5442" x="1306513" y="1830388"/>
          <p14:tracePt t="5459" x="1163638" y="1817688"/>
          <p14:tracePt t="5476" x="1033463" y="1817688"/>
          <p14:tracePt t="5492" x="962025" y="1817688"/>
          <p14:tracePt t="5509" x="914400" y="1841500"/>
          <p14:tracePt t="5526" x="879475" y="1865313"/>
          <p14:tracePt t="5542" x="808038" y="1901825"/>
          <p14:tracePt t="5560" x="784225" y="1936750"/>
          <p14:tracePt t="5576" x="749300" y="1971675"/>
          <p14:tracePt t="5593" x="712788" y="2008188"/>
          <p14:tracePt t="5609" x="677863" y="2055813"/>
          <p14:tracePt t="5626" x="617538" y="2151063"/>
          <p14:tracePt t="5643" x="582613" y="2209800"/>
          <p14:tracePt t="5659" x="546100" y="2270125"/>
          <p14:tracePt t="5675" x="511175" y="2363788"/>
          <p14:tracePt t="5692" x="463550" y="2447925"/>
          <p14:tracePt t="5708" x="439738" y="2495550"/>
          <p14:tracePt t="5725" x="392113" y="2590800"/>
          <p14:tracePt t="5742" x="379413" y="2625725"/>
          <p14:tracePt t="5759" x="379413" y="2673350"/>
          <p14:tracePt t="5776" x="379413" y="2720975"/>
          <p14:tracePt t="5792" x="392113" y="2768600"/>
          <p14:tracePt t="5810" x="427038" y="2816225"/>
          <p14:tracePt t="5827" x="463550" y="2874963"/>
          <p14:tracePt t="5844" x="511175" y="2935288"/>
          <p14:tracePt t="5860" x="546100" y="2970213"/>
          <p14:tracePt t="5877" x="582613" y="3017838"/>
          <p14:tracePt t="5892" x="617538" y="3054350"/>
          <p14:tracePt t="5909" x="654050" y="3089275"/>
          <p14:tracePt t="5926" x="688975" y="3124200"/>
          <p14:tracePt t="5943" x="725488" y="3148013"/>
          <p14:tracePt t="5959" x="760413" y="3184525"/>
          <p14:tracePt t="5976" x="831850" y="3243263"/>
          <p14:tracePt t="5992" x="890588" y="3279775"/>
          <p14:tracePt t="6009" x="950913" y="3303588"/>
          <p14:tracePt t="6025" x="998538" y="3327400"/>
          <p14:tracePt t="6041" x="1033463" y="3362325"/>
          <p14:tracePt t="6058" x="1046163" y="3375025"/>
          <p14:tracePt t="6076" x="1104900" y="3433763"/>
          <p14:tracePt t="6092" x="1139825" y="3457575"/>
          <p14:tracePt t="6109" x="1187450" y="3492500"/>
          <p14:tracePt t="6127" x="1247775" y="3529013"/>
          <p14:tracePt t="6143" x="1295400" y="3563938"/>
          <p14:tracePt t="6160" x="1354138" y="3600450"/>
          <p14:tracePt t="6176" x="1414463" y="3635375"/>
          <p14:tracePt t="6193" x="1438275" y="3659188"/>
          <p14:tracePt t="6210" x="1485900" y="3683000"/>
          <p14:tracePt t="6226" x="1520825" y="3719513"/>
          <p14:tracePt t="6243" x="1555750" y="3743325"/>
          <p14:tracePt t="6260" x="1579563" y="3754438"/>
          <p14:tracePt t="6276" x="1616075" y="3778250"/>
          <p14:tracePt t="6294" x="1674813" y="3802063"/>
          <p14:tracePt t="6310" x="1711325" y="3814763"/>
          <p14:tracePt t="6327" x="1782763" y="3825875"/>
          <p14:tracePt t="6344" x="1865313" y="3836988"/>
          <p14:tracePt t="6362" x="1947863" y="3860800"/>
          <p14:tracePt t="6378" x="1971675" y="3860800"/>
          <p14:tracePt t="6393" x="1984375" y="3860800"/>
          <p14:tracePt t="6408" x="2019300" y="3860800"/>
          <p14:tracePt t="6425" x="2103438" y="3849688"/>
          <p14:tracePt t="6442" x="2185988" y="3825875"/>
          <p14:tracePt t="6458" x="2305050" y="3814763"/>
          <p14:tracePt t="6475" x="2424113" y="3778250"/>
          <p14:tracePt t="6492" x="2495550" y="3754438"/>
          <p14:tracePt t="6509" x="2530475" y="3719513"/>
          <p14:tracePt t="6526" x="2590800" y="3659188"/>
          <p14:tracePt t="6542" x="2614613" y="3624263"/>
          <p14:tracePt t="6560" x="2614613" y="3600450"/>
          <p14:tracePt t="6576" x="2614613" y="3563938"/>
          <p14:tracePt t="6594" x="2614613" y="3529013"/>
          <p14:tracePt t="6610" x="2601913" y="3492500"/>
          <p14:tracePt t="6626" x="2578100" y="3468688"/>
          <p14:tracePt t="6643" x="2543175" y="3433763"/>
          <p14:tracePt t="6658" x="2482850" y="3398838"/>
          <p14:tracePt t="6676" x="2424113" y="3362325"/>
          <p14:tracePt t="6692" x="2352675" y="3327400"/>
          <p14:tracePt t="6709" x="2316163" y="3290888"/>
          <p14:tracePt t="6725" x="2257425" y="3255963"/>
          <p14:tracePt t="6743" x="2174875" y="3208338"/>
          <p14:tracePt t="6759" x="2103438" y="3184525"/>
          <p14:tracePt t="6776" x="2008188" y="3160713"/>
          <p14:tracePt t="6792" x="1924050" y="3113088"/>
          <p14:tracePt t="6810" x="1817688" y="3076575"/>
          <p14:tracePt t="6827" x="1722438" y="3054350"/>
          <p14:tracePt t="6843" x="1663700" y="3041650"/>
          <p14:tracePt t="6846" x="1651000" y="3030538"/>
          <p14:tracePt t="6860" x="1616075" y="3030538"/>
          <p14:tracePt t="6876" x="1579563" y="3017838"/>
          <p14:tracePt t="6893" x="1544638" y="3006725"/>
          <p14:tracePt t="6909" x="1497013" y="3006725"/>
          <p14:tracePt t="6925" x="1473200" y="3006725"/>
          <p14:tracePt t="6942" x="1425575" y="3006725"/>
          <p14:tracePt t="6959" x="1390650" y="3006725"/>
          <p14:tracePt t="6976" x="1343025" y="3017838"/>
          <p14:tracePt t="6992" x="1306513" y="3030538"/>
          <p14:tracePt t="7009" x="1271588" y="3041650"/>
          <p14:tracePt t="7026" x="1247775" y="3054350"/>
          <p14:tracePt t="7043" x="1211263" y="3076575"/>
          <p14:tracePt t="7058" x="1176338" y="3100388"/>
          <p14:tracePt t="7075" x="1152525" y="3124200"/>
          <p14:tracePt t="7093" x="1128713" y="3160713"/>
          <p14:tracePt t="7108" x="1093788" y="3195638"/>
          <p14:tracePt t="7125" x="1057275" y="3219450"/>
          <p14:tracePt t="7142" x="1022350" y="3243263"/>
          <p14:tracePt t="7158" x="998538" y="3279775"/>
          <p14:tracePt t="7175" x="962025" y="3314700"/>
          <p14:tracePt t="7192" x="938213" y="3338513"/>
          <p14:tracePt t="7208" x="903288" y="3375025"/>
          <p14:tracePt t="7225" x="890588" y="3398838"/>
          <p14:tracePt t="7242" x="879475" y="3422650"/>
          <p14:tracePt t="7259" x="855663" y="3444875"/>
          <p14:tracePt t="7276" x="855663" y="3468688"/>
          <p14:tracePt t="7293" x="831850" y="3516313"/>
          <p14:tracePt t="7311" x="819150" y="3529013"/>
          <p14:tracePt t="7326" x="819150" y="3552825"/>
          <p14:tracePt t="7342" x="819150" y="3576638"/>
          <p14:tracePt t="7359" x="819150" y="3600450"/>
          <p14:tracePt t="7375" x="819150" y="3624263"/>
          <p14:tracePt t="7392" x="831850" y="3648075"/>
          <p14:tracePt t="7408" x="855663" y="3671888"/>
          <p14:tracePt t="7425" x="890588" y="3706813"/>
          <p14:tracePt t="7442" x="903288" y="3730625"/>
          <p14:tracePt t="7458" x="927100" y="3743325"/>
          <p14:tracePt t="7475" x="950913" y="3754438"/>
          <p14:tracePt t="7492" x="985838" y="3767138"/>
          <p14:tracePt t="7508" x="1046163" y="3778250"/>
          <p14:tracePt t="7525" x="1152525" y="3802063"/>
          <p14:tracePt t="7541" x="1390650" y="3836988"/>
          <p14:tracePt t="7558" x="1592263" y="3849688"/>
          <p14:tracePt t="7575" x="1782763" y="3849688"/>
          <p14:tracePt t="7593" x="1936750" y="3849688"/>
          <p14:tracePt t="7608" x="2090738" y="3825875"/>
          <p14:tracePt t="7624" x="2257425" y="3790950"/>
          <p14:tracePt t="7642" x="2530475" y="3754438"/>
          <p14:tracePt t="7659" x="2708275" y="3743325"/>
          <p14:tracePt t="7674" x="2863850" y="3743325"/>
          <p14:tracePt t="7691" x="2935288" y="3743325"/>
          <p14:tracePt t="7707" x="2946400" y="3743325"/>
          <p14:tracePt t="7742" x="2898775" y="3743325"/>
          <p14:tracePt t="7759" x="2732088" y="3743325"/>
          <p14:tracePt t="7775" x="2543175" y="3754438"/>
          <p14:tracePt t="7792" x="2328863" y="3767138"/>
          <p14:tracePt t="7810" x="2114550" y="3778250"/>
          <p14:tracePt t="7826" x="1854200" y="3778250"/>
          <p14:tracePt t="7842" x="1663700" y="3778250"/>
          <p14:tracePt t="7845" x="1592263" y="3778250"/>
          <p14:tracePt t="7859" x="1473200" y="3778250"/>
          <p14:tracePt t="7876" x="1425575" y="3778250"/>
          <p14:tracePt t="7892" x="1401763" y="3778250"/>
          <p14:tracePt t="7957" x="1414463" y="3790950"/>
          <p14:tracePt t="7966" x="1425575" y="3802063"/>
          <p14:tracePt t="7973" x="1473200" y="3836988"/>
          <p14:tracePt t="7990" x="1568450" y="3897313"/>
          <p14:tracePt t="8007" x="1663700" y="3932238"/>
          <p14:tracePt t="8024" x="1711325" y="3956050"/>
          <p14:tracePt t="8041" x="1722438" y="3944938"/>
          <p14:tracePt t="8057" x="1722438" y="3908425"/>
          <p14:tracePt t="8074" x="1722438" y="3884613"/>
          <p14:tracePt t="8092" x="1722438" y="3873500"/>
          <p14:tracePt t="8108" x="1746250" y="3849688"/>
          <p14:tracePt t="8125" x="1770063" y="3814763"/>
          <p14:tracePt t="8322" x="1782763" y="3802063"/>
          <p14:tracePt t="8330" x="1782763" y="3790950"/>
          <p14:tracePt t="8344" x="1758950" y="3790950"/>
          <p14:tracePt t="8348" x="1735138" y="3790950"/>
          <p14:tracePt t="8361" x="1687513" y="3790950"/>
          <p14:tracePt t="8377" x="1627188" y="3790950"/>
          <p14:tracePt t="8394" x="1544638" y="3814763"/>
          <p14:tracePt t="8410" x="1485900" y="3836988"/>
          <p14:tracePt t="8426" x="1449388" y="3860800"/>
          <p14:tracePt t="8441" x="1449388" y="3897313"/>
          <p14:tracePt t="8458" x="1473200" y="3932238"/>
          <p14:tracePt t="8474" x="1497013" y="4016375"/>
          <p14:tracePt t="8490" x="1568450" y="4217988"/>
          <p14:tracePt t="8507" x="1639888" y="4360863"/>
          <p14:tracePt t="8524" x="1687513" y="4456113"/>
          <p14:tracePt t="8541" x="1711325" y="4491038"/>
          <p14:tracePt t="8558" x="1722438" y="4514850"/>
          <p14:tracePt t="8576" x="1735138" y="4527550"/>
          <p14:tracePt t="8592" x="1735138" y="4538663"/>
          <p14:tracePt t="8609" x="1735138" y="4551363"/>
          <p14:tracePt t="8642" x="1722438" y="4551363"/>
          <p14:tracePt t="8658" x="1711325" y="4562475"/>
          <p14:tracePt t="8675" x="1687513" y="4575175"/>
          <p14:tracePt t="8692" x="1651000" y="4575175"/>
          <p14:tracePt t="8708" x="1627188" y="4586288"/>
          <p14:tracePt t="8725" x="1592263" y="4586288"/>
          <p14:tracePt t="8741" x="1555750" y="4586288"/>
          <p14:tracePt t="8758" x="1544638" y="4586288"/>
          <p14:tracePt t="8775" x="1520825" y="4597400"/>
          <p14:tracePt t="8791" x="1497013" y="4597400"/>
          <p14:tracePt t="8808" x="1473200" y="4610100"/>
          <p14:tracePt t="8825" x="1449388" y="4610100"/>
          <p14:tracePt t="8842" x="1414463" y="4610100"/>
          <p14:tracePt t="8844" x="1401763" y="4610100"/>
          <p14:tracePt t="8859" x="1377950" y="4610100"/>
          <p14:tracePt t="8875" x="1330325" y="4610100"/>
          <p14:tracePt t="8892" x="1306513" y="4610100"/>
          <p14:tracePt t="8908" x="1295400" y="4610100"/>
          <p14:tracePt t="8924" x="1282700" y="4610100"/>
          <p14:tracePt t="8960" x="1271588" y="4610100"/>
          <p14:tracePt t="8973" x="1258888" y="4610100"/>
          <p14:tracePt t="8990" x="1211263" y="4610100"/>
          <p14:tracePt t="9007" x="1176338" y="4610100"/>
          <p14:tracePt t="9024" x="1152525" y="4597400"/>
          <p14:tracePt t="9041" x="1117600" y="4586288"/>
          <p14:tracePt t="9057" x="1081088" y="4586288"/>
          <p14:tracePt t="9075" x="1057275" y="4586288"/>
          <p14:tracePt t="9092" x="1009650" y="4575175"/>
          <p14:tracePt t="9108" x="974725" y="4562475"/>
          <p14:tracePt t="9125" x="950913" y="4551363"/>
          <p14:tracePt t="9142" x="914400" y="4538663"/>
          <p14:tracePt t="9158" x="879475" y="4514850"/>
          <p14:tracePt t="9174" x="842963" y="4514850"/>
          <p14:tracePt t="9191" x="819150" y="4479925"/>
          <p14:tracePt t="9208" x="760413" y="4456113"/>
          <p14:tracePt t="9225" x="712788" y="4443413"/>
          <p14:tracePt t="9240" x="677863" y="4432300"/>
          <p14:tracePt t="9257" x="654050" y="4419600"/>
          <p14:tracePt t="9274" x="630238" y="4408488"/>
          <p14:tracePt t="9291" x="617538" y="4395788"/>
          <p14:tracePt t="9307" x="606425" y="4395788"/>
          <p14:tracePt t="9324" x="606425" y="4384675"/>
          <p14:tracePt t="9358" x="593725" y="4384675"/>
          <p14:tracePt t="9375" x="569913" y="4371975"/>
          <p14:tracePt t="9391" x="546100" y="4348163"/>
          <p14:tracePt t="9408" x="534988" y="4348163"/>
          <p14:tracePt t="9468" x="534988" y="4337050"/>
          <p14:tracePt t="13005" x="511175" y="4337050"/>
          <p14:tracePt t="13014" x="439738" y="4395788"/>
          <p14:tracePt t="13024" x="333375" y="4432300"/>
          <p14:tracePt t="13041" x="225425" y="4503738"/>
          <p14:tracePt t="13058" x="201613" y="4514850"/>
          <p14:tracePt t="13077" x="285750" y="4456113"/>
          <p14:tracePt t="13092" x="439738" y="4300538"/>
          <p14:tracePt t="13109" x="534988" y="4217988"/>
          <p14:tracePt t="13125" x="617538" y="4159250"/>
          <p14:tracePt t="13142" x="795338" y="4040188"/>
          <p14:tracePt t="13159" x="1033463" y="3897313"/>
          <p14:tracePt t="13175" x="1354138" y="3884613"/>
          <p14:tracePt t="13191" x="1473200" y="4016375"/>
          <p14:tracePt t="13209" x="1520825" y="4146550"/>
          <p14:tracePt t="13224" x="1520825" y="4159250"/>
          <p14:tracePt t="13459" x="1531938" y="4159250"/>
          <p14:tracePt t="13466" x="1555750" y="4159250"/>
          <p14:tracePt t="13475" x="1579563" y="4146550"/>
          <p14:tracePt t="13489" x="1674813" y="4051300"/>
          <p14:tracePt t="13506" x="1735138" y="3944938"/>
          <p14:tracePt t="13523" x="1746250" y="3908425"/>
          <p14:tracePt t="13862" x="1758950" y="3908425"/>
          <p14:tracePt t="13870" x="1782763" y="3932238"/>
          <p14:tracePt t="13877" x="1817688" y="3956050"/>
          <p14:tracePt t="13893" x="1865313" y="3979863"/>
          <p14:tracePt t="13910" x="1889125" y="4003675"/>
          <p14:tracePt t="13924" x="1912938" y="4027488"/>
          <p14:tracePt t="13942" x="1936750" y="4040188"/>
          <p14:tracePt t="13961" x="1971675" y="4064000"/>
          <p14:tracePt t="13972" x="2008188" y="4087813"/>
          <p14:tracePt t="13989" x="2032000" y="4098925"/>
          <p14:tracePt t="14006" x="2055813" y="4098925"/>
          <p14:tracePt t="14023" x="2066925" y="4111625"/>
          <p14:tracePt t="14039" x="2090738" y="4122738"/>
          <p14:tracePt t="14056" x="2114550" y="4135438"/>
          <p14:tracePt t="14073" x="2127250" y="4159250"/>
          <p14:tracePt t="14090" x="2151063" y="4170363"/>
          <p14:tracePt t="14107" x="2209800" y="4194175"/>
          <p14:tracePt t="14124" x="2316163" y="4229100"/>
          <p14:tracePt t="14140" x="2363788" y="4241800"/>
          <p14:tracePt t="14156" x="2424113" y="4265613"/>
          <p14:tracePt t="14174" x="2471738" y="4276725"/>
          <p14:tracePt t="14189" x="2530475" y="4276725"/>
          <p14:tracePt t="14206" x="2578100" y="4276725"/>
          <p14:tracePt t="14223" x="2660650" y="4276725"/>
          <p14:tracePt t="14240" x="2755900" y="4276725"/>
          <p14:tracePt t="14256" x="2803525" y="4276725"/>
          <p14:tracePt t="14272" x="2827338" y="4276725"/>
          <p14:tracePt t="14289" x="2863850" y="4276725"/>
          <p14:tracePt t="14308" x="2887663" y="4276725"/>
          <p14:tracePt t="14326" x="2935288" y="4276725"/>
          <p14:tracePt t="14343" x="2970213" y="4276725"/>
          <p14:tracePt t="14359" x="3006725" y="4276725"/>
          <p14:tracePt t="14376" x="3028950" y="4265613"/>
          <p14:tracePt t="14391" x="3065463" y="4265613"/>
          <p14:tracePt t="14406" x="3089275" y="4252913"/>
          <p14:tracePt t="14423" x="3124200" y="4241800"/>
          <p14:tracePt t="14440" x="3160713" y="4241800"/>
          <p14:tracePt t="14456" x="3184525" y="4229100"/>
          <p14:tracePt t="14473" x="3195638" y="4229100"/>
          <p14:tracePt t="14591" x="3208338" y="4229100"/>
          <p14:tracePt t="14674" x="3208338" y="4217988"/>
          <p14:tracePt t="14692" x="3195638" y="4217988"/>
          <p14:tracePt t="14708" x="3184525" y="4217988"/>
          <p14:tracePt t="14716" x="3171825" y="4217988"/>
          <p14:tracePt t="14732" x="3160713" y="4217988"/>
          <p14:tracePt t="14745" x="3148013" y="4217988"/>
          <p14:tracePt t="14766" x="3136900" y="4217988"/>
          <p14:tracePt t="14779" x="3124200" y="4217988"/>
          <p14:tracePt t="14794" x="3113088" y="4205288"/>
          <p14:tracePt t="14808" x="3100388" y="4205288"/>
          <p14:tracePt t="14826" x="3076575" y="4205288"/>
          <p14:tracePt t="14841" x="3041650" y="4205288"/>
          <p14:tracePt t="14858" x="3006725" y="4183063"/>
          <p14:tracePt t="14876" x="2970213" y="4183063"/>
          <p14:tracePt t="14890" x="2946400" y="4183063"/>
          <p14:tracePt t="14907" x="2935288" y="4170363"/>
          <p14:tracePt t="14908" x="2922588" y="4170363"/>
          <p14:tracePt t="14923" x="2911475" y="4170363"/>
          <p14:tracePt t="14940" x="2874963" y="4159250"/>
          <p14:tracePt t="14956" x="2851150" y="4159250"/>
          <p14:tracePt t="14973" x="2816225" y="4159250"/>
          <p14:tracePt t="14990" x="2792413" y="4159250"/>
          <p14:tracePt t="15006" x="2755900" y="4146550"/>
          <p14:tracePt t="15023" x="2708275" y="4135438"/>
          <p14:tracePt t="15040" x="2673350" y="4135438"/>
          <p14:tracePt t="15057" x="2625725" y="4122738"/>
          <p14:tracePt t="15073" x="2590800" y="4122738"/>
          <p14:tracePt t="15091" x="2566988" y="4122738"/>
          <p14:tracePt t="15108" x="2530475" y="4122738"/>
          <p14:tracePt t="15125" x="2482850" y="4122738"/>
          <p14:tracePt t="15142" x="2459038" y="4122738"/>
          <p14:tracePt t="15158" x="2424113" y="4135438"/>
          <p14:tracePt t="15173" x="2387600" y="4135438"/>
          <p14:tracePt t="15190" x="2328863" y="4146550"/>
          <p14:tracePt t="15206" x="2305050" y="4159250"/>
          <p14:tracePt t="15223" x="2268538" y="4159250"/>
          <p14:tracePt t="15239" x="2246313" y="4159250"/>
          <p14:tracePt t="15257" x="2222500" y="4159250"/>
          <p14:tracePt t="15273" x="2209800" y="4159250"/>
          <p14:tracePt t="15290" x="2185988" y="4159250"/>
          <p14:tracePt t="15307" x="2162175" y="4170363"/>
          <p14:tracePt t="15323" x="2138363" y="4170363"/>
          <p14:tracePt t="15341" x="2103438" y="4170363"/>
          <p14:tracePt t="15344" x="2090738" y="4170363"/>
          <p14:tracePt t="15358" x="2055813" y="4170363"/>
          <p14:tracePt t="15374" x="2032000" y="4170363"/>
          <p14:tracePt t="15391" x="1995488" y="4170363"/>
          <p14:tracePt t="15406" x="1971675" y="4170363"/>
          <p14:tracePt t="15423" x="1936750" y="4170363"/>
          <p14:tracePt t="15440" x="1900238" y="4170363"/>
          <p14:tracePt t="15457" x="1878013" y="4170363"/>
          <p14:tracePt t="15474" x="1830388" y="4159250"/>
          <p14:tracePt t="15490" x="1793875" y="4159250"/>
          <p14:tracePt t="15507" x="1770063" y="4159250"/>
          <p14:tracePt t="15523" x="1746250" y="4159250"/>
          <p14:tracePt t="15540" x="1735138" y="4159250"/>
          <p14:tracePt t="15761" x="1735138" y="4146550"/>
          <p14:tracePt t="15774" x="1746250" y="4146550"/>
          <p14:tracePt t="15782" x="1758950" y="4146550"/>
          <p14:tracePt t="15792" x="1758950" y="4135438"/>
          <p14:tracePt t="15808" x="1782763" y="4135438"/>
          <p14:tracePt t="15826" x="1817688" y="4122738"/>
          <p14:tracePt t="15843" x="1841500" y="4122738"/>
          <p14:tracePt t="15861" x="1854200" y="4122738"/>
          <p14:tracePt t="15876" x="1865313" y="4111625"/>
          <p14:tracePt t="15890" x="1889125" y="4111625"/>
          <p14:tracePt t="15906" x="1912938" y="4111625"/>
          <p14:tracePt t="15924" x="1936750" y="4111625"/>
          <p14:tracePt t="15939" x="1947863" y="4111625"/>
          <p14:tracePt t="15988" x="1960563" y="4111625"/>
          <p14:tracePt t="16005" x="1971675" y="4111625"/>
          <p14:tracePt t="16014" x="1984375" y="4111625"/>
          <p14:tracePt t="16024" x="1995488" y="4111625"/>
          <p14:tracePt t="16041" x="2019300" y="4111625"/>
          <p14:tracePt t="16058" x="2066925" y="4111625"/>
          <p14:tracePt t="16076" x="2103438" y="4111625"/>
          <p14:tracePt t="16092" x="2127250" y="4111625"/>
          <p14:tracePt t="16109" x="2162175" y="4111625"/>
          <p14:tracePt t="16126" x="2185988" y="4111625"/>
          <p14:tracePt t="16220" x="2198688" y="4111625"/>
          <p14:tracePt t="16233" x="2209800" y="4111625"/>
          <p14:tracePt t="16249" x="2222500" y="4111625"/>
          <p14:tracePt t="16274" x="2233613" y="4111625"/>
          <p14:tracePt t="16291" x="2246313" y="4111625"/>
          <p14:tracePt t="16315" x="2257425" y="4111625"/>
          <p14:tracePt t="16320" x="2257425" y="4122738"/>
          <p14:tracePt t="16332" x="2268538" y="4122738"/>
          <p14:tracePt t="16348" x="2281238" y="4122738"/>
          <p14:tracePt t="16356" x="2292350" y="4122738"/>
          <p14:tracePt t="16373" x="2316163" y="4122738"/>
          <p14:tracePt t="16390" x="2339975" y="4122738"/>
          <p14:tracePt t="16406" x="2352675" y="4122738"/>
          <p14:tracePt t="16424" x="2400300" y="4135438"/>
          <p14:tracePt t="16440" x="2435225" y="4135438"/>
          <p14:tracePt t="16457" x="2471738" y="4135438"/>
          <p14:tracePt t="16472" x="2482850" y="4135438"/>
          <p14:tracePt t="16489" x="2519363" y="4146550"/>
          <p14:tracePt t="16506" x="2554288" y="4146550"/>
          <p14:tracePt t="16523" x="2601913" y="4146550"/>
          <p14:tracePt t="16540" x="2673350" y="4159250"/>
          <p14:tracePt t="16556" x="2732088" y="4170363"/>
          <p14:tracePt t="16573" x="2792413" y="4170363"/>
          <p14:tracePt t="16589" x="2827338" y="4170363"/>
          <p14:tracePt t="16607" x="2863850" y="4170363"/>
          <p14:tracePt t="16623" x="2887663" y="4170363"/>
          <p14:tracePt t="16640" x="2935288" y="4170363"/>
          <p14:tracePt t="16656" x="2970213" y="4170363"/>
          <p14:tracePt t="16673" x="3028950" y="4170363"/>
          <p14:tracePt t="16692" x="3076575" y="4170363"/>
          <p14:tracePt t="16707" x="3124200" y="4194175"/>
          <p14:tracePt t="16724" x="3160713" y="4205288"/>
          <p14:tracePt t="16741" x="3195638" y="4217988"/>
          <p14:tracePt t="16758" x="3243263" y="4217988"/>
          <p14:tracePt t="16774" x="3267075" y="4217988"/>
          <p14:tracePt t="16791" x="3303588" y="4217988"/>
          <p14:tracePt t="16807" x="3327400" y="4217988"/>
          <p14:tracePt t="16824" x="3375025" y="4217988"/>
          <p14:tracePt t="16843" x="3421063" y="4217988"/>
          <p14:tracePt t="16859" x="3444875" y="4217988"/>
          <p14:tracePt t="16876" x="3492500" y="4217988"/>
          <p14:tracePt t="16892" x="3516313" y="4217988"/>
          <p14:tracePt t="16908" x="3540125" y="4217988"/>
          <p14:tracePt t="16924" x="3563938" y="4217988"/>
          <p14:tracePt t="16940" x="3576638" y="4217988"/>
          <p14:tracePt t="16958" x="3600450" y="4217988"/>
          <p14:tracePt t="16973" x="3624263" y="4217988"/>
          <p14:tracePt t="16990" x="3671888" y="4217988"/>
          <p14:tracePt t="17007" x="3695700" y="4217988"/>
          <p14:tracePt t="17023" x="3730625" y="4217988"/>
          <p14:tracePt t="17040" x="3754438" y="4217988"/>
          <p14:tracePt t="17057" x="3767138" y="4217988"/>
          <p14:tracePt t="17074" x="3789363" y="4217988"/>
          <p14:tracePt t="17107" x="3813175" y="4217988"/>
          <p14:tracePt t="17123" x="3825875" y="4217988"/>
          <p14:tracePt t="17141" x="3849688" y="4217988"/>
          <p14:tracePt t="17156" x="3873500" y="4217988"/>
          <p14:tracePt t="17173" x="3884613" y="4217988"/>
          <p14:tracePt t="17190" x="3908425" y="4205288"/>
          <p14:tracePt t="17206" x="3932238" y="4194175"/>
          <p14:tracePt t="17223" x="3968750" y="4194175"/>
          <p14:tracePt t="17240" x="3992563" y="4183063"/>
          <p14:tracePt t="17257" x="4027488" y="4170363"/>
          <p14:tracePt t="17274" x="4064000" y="4170363"/>
          <p14:tracePt t="17290" x="4098925" y="4170363"/>
          <p14:tracePt t="17307" x="4111625" y="4170363"/>
          <p14:tracePt t="17326" x="4146550" y="4170363"/>
          <p14:tracePt t="17343" x="4170363" y="4170363"/>
          <p14:tracePt t="17357" x="4181475" y="4170363"/>
          <p14:tracePt t="17374" x="4217988" y="4170363"/>
          <p14:tracePt t="17390" x="4265613" y="4159250"/>
          <p14:tracePt t="17406" x="4300538" y="4146550"/>
          <p14:tracePt t="17423" x="4324350" y="4146550"/>
          <p14:tracePt t="17439" x="4360863" y="4146550"/>
          <p14:tracePt t="17456" x="4384675" y="4146550"/>
          <p14:tracePt t="17472" x="4419600" y="4146550"/>
          <p14:tracePt t="17490" x="4479925" y="4146550"/>
          <p14:tracePt t="17507" x="4503738" y="4146550"/>
          <p14:tracePt t="17523" x="4514850" y="4146550"/>
          <p14:tracePt t="17539" x="4538663" y="4146550"/>
          <p14:tracePt t="17593" x="4549775" y="4159250"/>
          <p14:tracePt t="17619" x="4562475" y="4170363"/>
          <p14:tracePt t="17644" x="4573588" y="4183063"/>
          <p14:tracePt t="17672" x="4586288" y="4183063"/>
          <p14:tracePt t="17843" x="4586288" y="4194175"/>
          <p14:tracePt t="17854" x="4597400" y="4205288"/>
          <p14:tracePt t="17870" x="4610100" y="4205288"/>
          <p14:tracePt t="17879" x="4610100" y="4217988"/>
          <p14:tracePt t="17889" x="4621213" y="4217988"/>
          <p14:tracePt t="17907" x="4645025" y="4217988"/>
          <p14:tracePt t="17922" x="4668838" y="4217988"/>
          <p14:tracePt t="17939" x="4692650" y="4217988"/>
          <p14:tracePt t="17956" x="4740275" y="4217988"/>
          <p14:tracePt t="17972" x="4776788" y="4217988"/>
          <p14:tracePt t="17989" x="4800600" y="4217988"/>
          <p14:tracePt t="18006" x="4835525" y="4217988"/>
          <p14:tracePt t="18022" x="4848225" y="4217988"/>
          <p14:tracePt t="18039" x="4859338" y="4217988"/>
          <p14:tracePt t="18056" x="4859338" y="4229100"/>
          <p14:tracePt t="18086" x="4872038" y="4229100"/>
          <p14:tracePt t="18095" x="4872038" y="4241800"/>
          <p14:tracePt t="18106" x="4883150" y="4241800"/>
          <p14:tracePt t="18719" x="4872038" y="4289425"/>
          <p14:tracePt t="18726" x="4824413" y="4337050"/>
          <p14:tracePt t="18738" x="4800600" y="4371975"/>
          <p14:tracePt t="18755" x="4764088" y="4408488"/>
          <p14:tracePt t="18772" x="4729163" y="4443413"/>
          <p14:tracePt t="18789" x="4681538" y="4491038"/>
          <p14:tracePt t="18806" x="4645025" y="4527550"/>
          <p14:tracePt t="18822" x="4610100" y="4562475"/>
          <p14:tracePt t="18839" x="4586288" y="4597400"/>
          <p14:tracePt t="18858" x="4562475" y="4633913"/>
          <p14:tracePt t="18874" x="4538663" y="4645025"/>
          <p14:tracePt t="18906" x="4538663" y="4657725"/>
          <p14:tracePt t="18922" x="4527550" y="4668838"/>
          <p14:tracePt t="18940" x="4503738" y="4668838"/>
          <p14:tracePt t="18955" x="4491038" y="4681538"/>
          <p14:tracePt t="18972" x="4467225" y="4692650"/>
          <p14:tracePt t="19029" x="4467225" y="4705350"/>
          <p14:tracePt t="19038" x="4443413" y="4705350"/>
          <p14:tracePt t="19047" x="4419600" y="4716463"/>
          <p14:tracePt t="19057" x="4371975" y="4716463"/>
          <p14:tracePt t="19074" x="4252913" y="4729163"/>
          <p14:tracePt t="19089" x="4135438" y="4729163"/>
          <p14:tracePt t="19105" x="4003675" y="4716463"/>
          <p14:tracePt t="19123" x="3813175" y="4645025"/>
          <p14:tracePt t="19139" x="3719513" y="4610100"/>
          <p14:tracePt t="19156" x="3600450" y="4562475"/>
          <p14:tracePt t="19172" x="3540125" y="4527550"/>
          <p14:tracePt t="19189" x="3481388" y="4491038"/>
          <p14:tracePt t="19206" x="3433763" y="4456113"/>
          <p14:tracePt t="19222" x="3362325" y="4419600"/>
          <p14:tracePt t="19239" x="3184525" y="4360863"/>
          <p14:tracePt t="19255" x="3052763" y="4348163"/>
          <p14:tracePt t="19272" x="2946400" y="4348163"/>
          <p14:tracePt t="19289" x="2827338" y="4348163"/>
          <p14:tracePt t="19306" x="2697163" y="4348163"/>
          <p14:tracePt t="19323" x="2566988" y="4348163"/>
          <p14:tracePt t="19339" x="2435225" y="4348163"/>
          <p14:tracePt t="19356" x="2246313" y="4348163"/>
          <p14:tracePt t="19373" x="2151063" y="4348163"/>
          <p14:tracePt t="19396" x="2079625" y="4337050"/>
          <p14:tracePt t="19405" x="2066925" y="4337050"/>
          <p14:tracePt t="19421" x="2032000" y="4337050"/>
          <p14:tracePt t="19438" x="1995488" y="4337050"/>
          <p14:tracePt t="19455" x="1936750" y="4360863"/>
          <p14:tracePt t="19472" x="1854200" y="4395788"/>
          <p14:tracePt t="19488" x="1806575" y="4432300"/>
          <p14:tracePt t="19505" x="1770063" y="4467225"/>
          <p14:tracePt t="19521" x="1722438" y="4491038"/>
          <p14:tracePt t="19538" x="1674813" y="4551363"/>
          <p14:tracePt t="19556" x="1579563" y="4645025"/>
          <p14:tracePt t="19572" x="1531938" y="4705350"/>
          <p14:tracePt t="19588" x="1497013" y="4776788"/>
          <p14:tracePt t="19605" x="1449388" y="4848225"/>
          <p14:tracePt t="19621" x="1401763" y="4965700"/>
          <p14:tracePt t="19639" x="1366838" y="5084763"/>
          <p14:tracePt t="19655" x="1330325" y="5216525"/>
          <p14:tracePt t="19672" x="1306513" y="5394325"/>
          <p14:tracePt t="19689" x="1295400" y="5476875"/>
          <p14:tracePt t="19705" x="1295400" y="5548313"/>
          <p14:tracePt t="19721" x="1295400" y="5608638"/>
          <p14:tracePt t="19739" x="1295400" y="5691188"/>
          <p14:tracePt t="19755" x="1306513" y="5762625"/>
          <p14:tracePt t="19771" x="1330325" y="5810250"/>
          <p14:tracePt t="19788" x="1354138" y="5881688"/>
          <p14:tracePt t="19805" x="1390650" y="5916613"/>
          <p14:tracePt t="19822" x="1414463" y="5953125"/>
          <p14:tracePt t="19838" x="1449388" y="5988050"/>
          <p14:tracePt t="19855" x="1485900" y="6011863"/>
          <p14:tracePt t="19871" x="1497013" y="6048375"/>
          <p14:tracePt t="19888" x="1531938" y="6083300"/>
          <p14:tracePt t="19905" x="1555750" y="6118225"/>
          <p14:tracePt t="19921" x="1603375" y="6165850"/>
          <p14:tracePt t="19938" x="1639888" y="6202363"/>
          <p14:tracePt t="19955" x="1674813" y="6237288"/>
          <p14:tracePt t="19971" x="1711325" y="6273800"/>
          <p14:tracePt t="19988" x="1735138" y="6308725"/>
          <p14:tracePt t="20005" x="1782763" y="6345238"/>
          <p14:tracePt t="20022" x="1830388" y="6392863"/>
          <p14:tracePt t="20038" x="1854200" y="6416675"/>
          <p14:tracePt t="20055" x="1889125" y="6427788"/>
          <p14:tracePt t="20071" x="1912938" y="6451600"/>
          <p14:tracePt t="20088" x="1936750" y="6464300"/>
          <p14:tracePt t="20105" x="1960563" y="6475413"/>
          <p14:tracePt t="20122" x="2019300" y="6499225"/>
          <p14:tracePt t="20138" x="2055813" y="6523038"/>
          <p14:tracePt t="20155" x="2079625" y="6523038"/>
          <p14:tracePt t="20171" x="2103438" y="6534150"/>
          <p14:tracePt t="20188" x="2114550" y="6534150"/>
          <p14:tracePt t="20205" x="2127250" y="6534150"/>
          <p14:tracePt t="20238" x="2174875" y="6534150"/>
          <p14:tracePt t="20255" x="2233613" y="6534150"/>
          <p14:tracePt t="20271" x="2328863" y="6534150"/>
          <p14:tracePt t="20288" x="2459038" y="6546850"/>
          <p14:tracePt t="20305" x="2578100" y="6557963"/>
          <p14:tracePt t="20321" x="2649538" y="6557963"/>
          <p14:tracePt t="20338" x="2697163" y="6557963"/>
          <p14:tracePt t="20355" x="2744788" y="6557963"/>
          <p14:tracePt t="20371" x="2779713" y="6557963"/>
          <p14:tracePt t="20388" x="2803525" y="6557963"/>
          <p14:tracePt t="20405" x="2840038" y="6557963"/>
          <p14:tracePt t="20421" x="2874963" y="6557963"/>
          <p14:tracePt t="20438" x="2935288" y="6570663"/>
          <p14:tracePt t="20455" x="3006725" y="6581775"/>
          <p14:tracePt t="20472" x="3148013" y="6581775"/>
          <p14:tracePt t="20488" x="3255963" y="6581775"/>
          <p14:tracePt t="20504" x="3362325" y="6581775"/>
          <p14:tracePt t="20522" x="3468688" y="6581775"/>
          <p14:tracePt t="20540" x="3576638" y="6570663"/>
          <p14:tracePt t="20556" x="3719513" y="6546850"/>
          <p14:tracePt t="20573" x="3813175" y="6523038"/>
          <p14:tracePt t="20590" x="3921125" y="6499225"/>
          <p14:tracePt t="20606" x="4027488" y="6451600"/>
          <p14:tracePt t="20622" x="4135438" y="6416675"/>
          <p14:tracePt t="20639" x="4276725" y="6380163"/>
          <p14:tracePt t="20655" x="4408488" y="6345238"/>
          <p14:tracePt t="20673" x="4621213" y="6297613"/>
          <p14:tracePt t="20688" x="4752975" y="6273800"/>
          <p14:tracePt t="20705" x="4906963" y="6249988"/>
          <p14:tracePt t="20721" x="5026025" y="6202363"/>
          <p14:tracePt t="20738" x="5132388" y="6178550"/>
          <p14:tracePt t="20755" x="5180013" y="6142038"/>
          <p14:tracePt t="20772" x="5216525" y="6118225"/>
          <p14:tracePt t="20790" x="5275263" y="6072188"/>
          <p14:tracePt t="20806" x="5322888" y="6035675"/>
          <p14:tracePt t="20822" x="5381625" y="6000750"/>
          <p14:tracePt t="20839" x="5405438" y="5964238"/>
          <p14:tracePt t="20856" x="5441950" y="5940425"/>
          <p14:tracePt t="20859" x="5465763" y="5929313"/>
          <p14:tracePt t="20875" x="5489575" y="5905500"/>
          <p14:tracePt t="20890" x="5489575" y="5892800"/>
          <p14:tracePt t="20924" x="5500688" y="5868988"/>
          <p14:tracePt t="20938" x="5500688" y="5857875"/>
          <p14:tracePt t="20955" x="5537200" y="5821363"/>
          <p14:tracePt t="20972" x="5572125" y="5749925"/>
          <p14:tracePt t="20987" x="5595938" y="5691188"/>
          <p14:tracePt t="21006" x="5595938" y="5632450"/>
          <p14:tracePt t="21020" x="5595938" y="5595938"/>
          <p14:tracePt t="21038" x="5561013" y="5561013"/>
          <p14:tracePt t="21055" x="5524500" y="5524500"/>
          <p14:tracePt t="21072" x="5489575" y="5476875"/>
          <p14:tracePt t="21089" x="5465763" y="5465763"/>
          <p14:tracePt t="21106" x="5441950" y="5465763"/>
          <p14:tracePt t="21123" x="5418138" y="5441950"/>
          <p14:tracePt t="21140" x="5381625" y="5429250"/>
          <p14:tracePt t="21156" x="5334000" y="5405438"/>
          <p14:tracePt t="21174" x="5275263" y="5346700"/>
          <p14:tracePt t="21189" x="5216525" y="5311775"/>
          <p14:tracePt t="21206" x="5168900" y="5287963"/>
          <p14:tracePt t="21223" x="5132388" y="5264150"/>
          <p14:tracePt t="21239" x="5097463" y="5251450"/>
          <p14:tracePt t="21255" x="5060950" y="5251450"/>
          <p14:tracePt t="21272" x="5037138" y="5240338"/>
          <p14:tracePt t="21289" x="4989513" y="5240338"/>
          <p14:tracePt t="21305" x="4930775" y="5240338"/>
          <p14:tracePt t="21323" x="4848225" y="5240338"/>
          <p14:tracePt t="21339" x="4752975" y="5240338"/>
          <p14:tracePt t="21355" x="4645025" y="5240338"/>
          <p14:tracePt t="21359" x="4573588" y="5240338"/>
          <p14:tracePt t="21374" x="4443413" y="5227638"/>
          <p14:tracePt t="21390" x="4313238" y="5180013"/>
          <p14:tracePt t="21407" x="4194175" y="5132388"/>
          <p14:tracePt t="21422" x="4135438" y="5097463"/>
          <p14:tracePt t="21440" x="4075113" y="5073650"/>
          <p14:tracePt t="21455" x="4040188" y="5049838"/>
          <p14:tracePt t="21472" x="4016375" y="5026025"/>
          <p14:tracePt t="21488" x="3979863" y="4989513"/>
          <p14:tracePt t="21504" x="3944938" y="4965700"/>
          <p14:tracePt t="21521" x="3908425" y="4930775"/>
          <p14:tracePt t="21537" x="3860800" y="4895850"/>
          <p14:tracePt t="21554" x="3802063" y="4848225"/>
          <p14:tracePt t="21571" x="3778250" y="4811713"/>
          <p14:tracePt t="21587" x="3743325" y="4776788"/>
          <p14:tracePt t="21605" x="3719513" y="4752975"/>
          <p14:tracePt t="21622" x="3683000" y="4729163"/>
          <p14:tracePt t="21639" x="3659188" y="4716463"/>
          <p14:tracePt t="21655" x="3635375" y="4705350"/>
          <p14:tracePt t="21671" x="3600450" y="4692650"/>
          <p14:tracePt t="21689" x="3563938" y="4692650"/>
          <p14:tracePt t="21705" x="3516313" y="4681538"/>
          <p14:tracePt t="21722" x="3481388" y="4681538"/>
          <p14:tracePt t="21738" x="3433763" y="4681538"/>
          <p14:tracePt t="21755" x="3386138" y="4681538"/>
          <p14:tracePt t="21772" x="3351213" y="4681538"/>
          <p14:tracePt t="21788" x="3290888" y="4681538"/>
          <p14:tracePt t="21805" x="3232150" y="4681538"/>
          <p14:tracePt t="21821" x="3148013" y="4668838"/>
          <p14:tracePt t="21838" x="3076575" y="4668838"/>
          <p14:tracePt t="21856" x="3006725" y="4657725"/>
          <p14:tracePt t="21872" x="2970213" y="4657725"/>
          <p14:tracePt t="21889" x="2946400" y="4657725"/>
          <p14:tracePt t="21905" x="2911475" y="4657725"/>
          <p14:tracePt t="21921" x="2887663" y="4657725"/>
          <p14:tracePt t="21939" x="2851150" y="4668838"/>
          <p14:tracePt t="21955" x="2803525" y="4705350"/>
          <p14:tracePt t="21971" x="2732088" y="4740275"/>
          <p14:tracePt t="21988" x="2684463" y="4764088"/>
          <p14:tracePt t="22004" x="2625725" y="4800600"/>
          <p14:tracePt t="22020" x="2601913" y="4824413"/>
          <p14:tracePt t="22037" x="2578100" y="4835525"/>
          <p14:tracePt t="22054" x="2554288" y="4848225"/>
          <p14:tracePt t="22071" x="2543175" y="4859338"/>
          <p14:tracePt t="22088" x="2530475" y="4883150"/>
          <p14:tracePt t="22105" x="2519363" y="4895850"/>
          <p14:tracePt t="22123" x="2506663" y="4919663"/>
          <p14:tracePt t="22139" x="2506663" y="4930775"/>
          <p14:tracePt t="22155" x="2495550" y="4943475"/>
          <p14:tracePt t="22172" x="2495550" y="4965700"/>
          <p14:tracePt t="22188" x="2495550" y="4978400"/>
          <p14:tracePt t="22205" x="2495550" y="4989513"/>
          <p14:tracePt t="22222" x="2506663" y="5002213"/>
          <p14:tracePt t="22239" x="2554288" y="5037138"/>
          <p14:tracePt t="22255" x="2601913" y="5060950"/>
          <p14:tracePt t="22272" x="2660650" y="5084763"/>
          <p14:tracePt t="22288" x="2708275" y="5108575"/>
          <p14:tracePt t="22305" x="2792413" y="5132388"/>
          <p14:tracePt t="22321" x="2840038" y="5132388"/>
          <p14:tracePt t="22338" x="2898775" y="5132388"/>
          <p14:tracePt t="22355" x="2959100" y="5132388"/>
          <p14:tracePt t="22357" x="2994025" y="5132388"/>
          <p14:tracePt t="22372" x="3076575" y="5132388"/>
          <p14:tracePt t="22389" x="3136900" y="5121275"/>
          <p14:tracePt t="22405" x="3171825" y="5121275"/>
          <p14:tracePt t="22422" x="3208338" y="5121275"/>
          <p14:tracePt t="22439" x="3243263" y="5121275"/>
          <p14:tracePt t="22456" x="3290888" y="5145088"/>
          <p14:tracePt t="22472" x="3314700" y="5168900"/>
          <p14:tracePt t="22488" x="3351213" y="5203825"/>
          <p14:tracePt t="22505" x="3386138" y="5240338"/>
          <p14:tracePt t="22521" x="3421063" y="5275263"/>
          <p14:tracePt t="22538" x="3457575" y="5322888"/>
          <p14:tracePt t="22555" x="3492500" y="5394325"/>
          <p14:tracePt t="22572" x="3552825" y="5548313"/>
          <p14:tracePt t="22589" x="3600450" y="5643563"/>
          <p14:tracePt t="22605" x="3635375" y="5715000"/>
          <p14:tracePt t="22621" x="3671888" y="5749925"/>
          <p14:tracePt t="22638" x="3706813" y="5786438"/>
          <p14:tracePt t="22654" x="3743325" y="5810250"/>
          <p14:tracePt t="22671" x="3778250" y="5845175"/>
          <p14:tracePt t="22688" x="3860800" y="5881688"/>
          <p14:tracePt t="22704" x="3979863" y="5905500"/>
          <p14:tracePt t="22721" x="4111625" y="5940425"/>
          <p14:tracePt t="22738" x="4252913" y="6000750"/>
          <p14:tracePt t="22755" x="4371975" y="6059488"/>
          <p14:tracePt t="22771" x="4408488" y="6083300"/>
          <p14:tracePt t="22790" x="4419600" y="6130925"/>
          <p14:tracePt t="22806" x="4419600" y="6154738"/>
          <p14:tracePt t="22823" x="4419600" y="6189663"/>
          <p14:tracePt t="22839" x="4419600" y="6213475"/>
          <p14:tracePt t="22844" x="4419600" y="6237288"/>
          <p14:tracePt t="22858" x="4432300" y="6261100"/>
          <p14:tracePt t="22875" x="4467225" y="6297613"/>
          <p14:tracePt t="22891" x="4503738" y="6332538"/>
          <p14:tracePt t="22908" x="4538663" y="6369050"/>
          <p14:tracePt t="22924" x="4610100" y="6403975"/>
          <p14:tracePt t="22940" x="4657725" y="6416675"/>
          <p14:tracePt t="22956" x="4692650" y="6416675"/>
          <p14:tracePt t="22972" x="4716463" y="6416675"/>
          <p14:tracePt t="22988" x="4752975" y="6416675"/>
          <p14:tracePt t="23005" x="4776788" y="6416675"/>
          <p14:tracePt t="23022" x="4811713" y="6416675"/>
          <p14:tracePt t="23038" x="4835525" y="6416675"/>
          <p14:tracePt t="23054" x="4848225" y="6416675"/>
          <p14:tracePt t="23071" x="4872038" y="6416675"/>
          <p14:tracePt t="23087" x="4906963" y="6403975"/>
          <p14:tracePt t="23104" x="4930775" y="6392863"/>
          <p14:tracePt t="23124" x="5013325" y="6356350"/>
          <p14:tracePt t="23140" x="5060950" y="6332538"/>
          <p14:tracePt t="23157" x="5084763" y="6321425"/>
          <p14:tracePt t="23173" x="5121275" y="6321425"/>
          <p14:tracePt t="23191" x="5145088" y="6321425"/>
          <p14:tracePt t="23206" x="5145088" y="6308725"/>
          <p14:tracePt t="23244" x="5156200" y="6308725"/>
          <p14:tracePt t="23265" x="5168900" y="6308725"/>
          <p14:tracePt t="23273" x="5192713" y="6297613"/>
          <p14:tracePt t="23281" x="5216525" y="6284913"/>
          <p14:tracePt t="23290" x="5240338" y="6273800"/>
          <p14:tracePt t="23306" x="5275263" y="6237288"/>
          <p14:tracePt t="23322" x="5322888" y="6202363"/>
          <p14:tracePt t="23340" x="5357813" y="6165850"/>
          <p14:tracePt t="23341" x="5370513" y="6154738"/>
          <p14:tracePt t="23357" x="5405438" y="6118225"/>
          <p14:tracePt t="23374" x="5441950" y="6083300"/>
          <p14:tracePt t="23391" x="5476875" y="6035675"/>
          <p14:tracePt t="23406" x="5513388" y="6011863"/>
          <p14:tracePt t="23421" x="5548313" y="5976938"/>
          <p14:tracePt t="23437" x="5572125" y="5940425"/>
          <p14:tracePt t="23454" x="5608638" y="5905500"/>
          <p14:tracePt t="23471" x="5643563" y="5868988"/>
          <p14:tracePt t="23488" x="5691188" y="5821363"/>
          <p14:tracePt t="23505" x="5715000" y="5786438"/>
          <p14:tracePt t="23522" x="5738813" y="5749925"/>
          <p14:tracePt t="23539" x="5749925" y="5703888"/>
          <p14:tracePt t="23556" x="5762625" y="5643563"/>
          <p14:tracePt t="23572" x="5773738" y="5595938"/>
          <p14:tracePt t="23589" x="5797550" y="5537200"/>
          <p14:tracePt t="23607" x="5810250" y="5476875"/>
          <p14:tracePt t="23622" x="5810250" y="5441950"/>
          <p14:tracePt t="23637" x="5821363" y="5394325"/>
          <p14:tracePt t="23654" x="5821363" y="5357813"/>
          <p14:tracePt t="23671" x="5786438" y="5311775"/>
          <p14:tracePt t="23688" x="5726113" y="5240338"/>
          <p14:tracePt t="23705" x="5678488" y="5192713"/>
          <p14:tracePt t="23720" x="5619750" y="5145088"/>
          <p14:tracePt t="23738" x="5561013" y="5108575"/>
          <p14:tracePt t="23754" x="5500688" y="5073650"/>
          <p14:tracePt t="23773" x="5453063" y="5037138"/>
          <p14:tracePt t="23789" x="5394325" y="5002213"/>
          <p14:tracePt t="23806" x="5264150" y="4919663"/>
          <p14:tracePt t="23823" x="5132388" y="4848225"/>
          <p14:tracePt t="23839" x="5002213" y="4740275"/>
          <p14:tracePt t="23855" x="4872038" y="4633913"/>
          <p14:tracePt t="23874" x="4729163" y="4527550"/>
          <p14:tracePt t="23889" x="4705350" y="4503738"/>
          <p14:tracePt t="23905" x="4668838" y="4467225"/>
          <p14:tracePt t="23906" x="4657725" y="4456113"/>
          <p14:tracePt t="23922" x="4610100" y="4419600"/>
          <p14:tracePt t="23937" x="4549775" y="4384675"/>
          <p14:tracePt t="23954" x="4467225" y="4348163"/>
          <p14:tracePt t="23970" x="4360863" y="4300538"/>
          <p14:tracePt t="23987" x="4241800" y="4252913"/>
          <p14:tracePt t="24004" x="4098925" y="4205288"/>
          <p14:tracePt t="24021" x="3968750" y="4170363"/>
          <p14:tracePt t="24038" x="3849688" y="4122738"/>
          <p14:tracePt t="24054" x="3683000" y="4051300"/>
          <p14:tracePt t="24071" x="3587750" y="4027488"/>
          <p14:tracePt t="24088" x="3529013" y="4003675"/>
          <p14:tracePt t="24106" x="3468688" y="3992563"/>
          <p14:tracePt t="24122" x="3398838" y="3979863"/>
          <p14:tracePt t="24138" x="3351213" y="3979863"/>
          <p14:tracePt t="24154" x="3267075" y="3992563"/>
          <p14:tracePt t="24171" x="3160713" y="4027488"/>
          <p14:tracePt t="24189" x="3028950" y="4075113"/>
          <p14:tracePt t="24206" x="2898775" y="4122738"/>
          <p14:tracePt t="24222" x="2755900" y="4170363"/>
          <p14:tracePt t="24239" x="2530475" y="4265613"/>
          <p14:tracePt t="24255" x="2363788" y="4337050"/>
          <p14:tracePt t="24273" x="2151063" y="4419600"/>
          <p14:tracePt t="24289" x="1947863" y="4514850"/>
          <p14:tracePt t="24305" x="1782763" y="4597400"/>
          <p14:tracePt t="24322" x="1639888" y="4681538"/>
          <p14:tracePt t="24339" x="1520825" y="4740275"/>
          <p14:tracePt t="24357" x="1414463" y="4835525"/>
          <p14:tracePt t="24374" x="1366838" y="4895850"/>
          <p14:tracePt t="24390" x="1306513" y="4965700"/>
          <p14:tracePt t="24407" x="1271588" y="5060950"/>
          <p14:tracePt t="24424" x="1223963" y="5156200"/>
          <p14:tracePt t="24440" x="1200150" y="5322888"/>
          <p14:tracePt t="24456" x="1187450" y="5441950"/>
          <p14:tracePt t="24473" x="1187450" y="5548313"/>
          <p14:tracePt t="24489" x="1211263" y="5608638"/>
          <p14:tracePt t="24505" x="1235075" y="5656263"/>
          <p14:tracePt t="24522" x="1271588" y="5691188"/>
          <p14:tracePt t="24539" x="1306513" y="5727700"/>
          <p14:tracePt t="24556" x="1401763" y="5786438"/>
          <p14:tracePt t="24572" x="1520825" y="5834063"/>
          <p14:tracePt t="24588" x="1663700" y="5881688"/>
          <p14:tracePt t="24605" x="1817688" y="5929313"/>
          <p14:tracePt t="24622" x="1947863" y="5976938"/>
          <p14:tracePt t="24639" x="2090738" y="6024563"/>
          <p14:tracePt t="24655" x="2174875" y="6048375"/>
          <p14:tracePt t="24672" x="2233613" y="6048375"/>
          <p14:tracePt t="24690" x="2339975" y="6072188"/>
          <p14:tracePt t="24705" x="2424113" y="6083300"/>
          <p14:tracePt t="24722" x="2543175" y="6096000"/>
          <p14:tracePt t="24738" x="2708275" y="6096000"/>
          <p14:tracePt t="24755" x="2911475" y="6107113"/>
          <p14:tracePt t="24771" x="3171825" y="6130925"/>
          <p14:tracePt t="24788" x="3375025" y="6142038"/>
          <p14:tracePt t="24805" x="3635375" y="6142038"/>
          <p14:tracePt t="24821" x="3767138" y="6142038"/>
          <p14:tracePt t="24838" x="3860800" y="6130925"/>
          <p14:tracePt t="24854" x="3956050" y="6130925"/>
          <p14:tracePt t="24871" x="4040188" y="6130925"/>
          <p14:tracePt t="24888" x="4135438" y="6130925"/>
          <p14:tracePt t="24904" x="4265613" y="6130925"/>
          <p14:tracePt t="24921" x="4419600" y="6130925"/>
          <p14:tracePt t="24939" x="4621213" y="6154738"/>
          <p14:tracePt t="24954" x="4764088" y="6178550"/>
          <p14:tracePt t="24972" x="4835525" y="6189663"/>
          <p14:tracePt t="24987" x="4872038" y="6189663"/>
          <p14:tracePt t="25004" x="4895850" y="6189663"/>
          <p14:tracePt t="25021" x="4918075" y="6189663"/>
          <p14:tracePt t="25038" x="4941888" y="6189663"/>
          <p14:tracePt t="25054" x="4978400" y="6202363"/>
          <p14:tracePt t="25071" x="5013325" y="6213475"/>
          <p14:tracePt t="25088" x="5037138" y="6213475"/>
          <p14:tracePt t="25105" x="5073650" y="6226175"/>
          <p14:tracePt t="25121" x="5097463" y="6237288"/>
          <p14:tracePt t="25216" x="5108575" y="6237288"/>
          <p14:tracePt t="25228" x="5121275" y="6237288"/>
          <p14:tracePt t="25242" x="5132388" y="6237288"/>
          <p14:tracePt t="25258" x="5156200" y="6237288"/>
          <p14:tracePt t="25269" x="5168900" y="6237288"/>
          <p14:tracePt t="25287" x="5203825" y="6226175"/>
          <p14:tracePt t="25304" x="5251450" y="6154738"/>
          <p14:tracePt t="25320" x="5275263" y="6096000"/>
          <p14:tracePt t="25337" x="5310188" y="5988050"/>
          <p14:tracePt t="25353" x="5346700" y="5845175"/>
          <p14:tracePt t="25372" x="5357813" y="5715000"/>
          <p14:tracePt t="25388" x="5357813" y="5584825"/>
          <p14:tracePt t="25405" x="5357813" y="5453063"/>
          <p14:tracePt t="25423" x="5357813" y="5216525"/>
          <p14:tracePt t="25439" x="5357813" y="5084763"/>
          <p14:tracePt t="25455" x="5357813" y="4978400"/>
          <p14:tracePt t="25471" x="5357813" y="4859338"/>
          <p14:tracePt t="25489" x="5334000" y="4752975"/>
          <p14:tracePt t="25504" x="5299075" y="4668838"/>
          <p14:tracePt t="25520" x="5264150" y="4586288"/>
          <p14:tracePt t="25537" x="5216525" y="4503738"/>
          <p14:tracePt t="25554" x="5084763" y="4384675"/>
          <p14:tracePt t="25571" x="4989513" y="4300538"/>
          <p14:tracePt t="25588" x="4859338" y="4229100"/>
          <p14:tracePt t="25606" x="4752975" y="4170363"/>
          <p14:tracePt t="25623" x="4597400" y="4087813"/>
          <p14:tracePt t="25639" x="4514850" y="4027488"/>
          <p14:tracePt t="25655" x="4408488" y="3992563"/>
          <p14:tracePt t="25671" x="4313238" y="3944938"/>
          <p14:tracePt t="25687" x="4229100" y="3908425"/>
          <p14:tracePt t="25703" x="4098925" y="3860800"/>
          <p14:tracePt t="25722" x="4016375" y="3836988"/>
          <p14:tracePt t="25737" x="3884613" y="3802063"/>
          <p14:tracePt t="25756" x="3767138" y="3767138"/>
          <p14:tracePt t="25772" x="3719513" y="3767138"/>
          <p14:tracePt t="25789" x="3671888" y="3754438"/>
          <p14:tracePt t="25805" x="3600450" y="3754438"/>
          <p14:tracePt t="25822" x="3505200" y="3754438"/>
          <p14:tracePt t="25838" x="3398838" y="3767138"/>
          <p14:tracePt t="25855" x="3314700" y="3778250"/>
          <p14:tracePt t="25859" x="3243263" y="3790950"/>
          <p14:tracePt t="25873" x="3100388" y="3836988"/>
          <p14:tracePt t="25890" x="2982913" y="3884613"/>
          <p14:tracePt t="25906" x="2874963" y="3921125"/>
          <p14:tracePt t="25923" x="2755900" y="3968750"/>
          <p14:tracePt t="25940" x="2625725" y="4027488"/>
          <p14:tracePt t="25957" x="2519363" y="4075113"/>
          <p14:tracePt t="25972" x="2387600" y="4122738"/>
          <p14:tracePt t="25990" x="2257425" y="4159250"/>
          <p14:tracePt t="26005" x="2114550" y="4205288"/>
          <p14:tracePt t="26022" x="2019300" y="4229100"/>
          <p14:tracePt t="26038" x="1924050" y="4241800"/>
          <p14:tracePt t="26055" x="1889125" y="4241800"/>
          <p14:tracePt t="26072" x="1854200" y="4241800"/>
          <p14:tracePt t="26088" x="1841500" y="4241800"/>
          <p14:tracePt t="26168" x="1817688" y="4241800"/>
          <p14:tracePt t="26176" x="1806575" y="4229100"/>
          <p14:tracePt t="26189" x="1770063" y="4205288"/>
          <p14:tracePt t="26206" x="1735138" y="4170363"/>
          <p14:tracePt t="26222" x="1722438" y="4159250"/>
          <p14:tracePt t="26239" x="1698625" y="4146550"/>
          <p14:tracePt t="26255" x="1687513" y="4146550"/>
          <p14:tracePt t="26288" x="1674813" y="4146550"/>
          <p14:tracePt t="26304" x="1663700" y="4159250"/>
          <p14:tracePt t="26337" x="1651000" y="4170363"/>
          <p14:tracePt t="26353" x="1639888" y="4183063"/>
          <p14:tracePt t="26369" x="1616075" y="4194175"/>
          <p14:tracePt t="26466" x="1616075" y="4205288"/>
          <p14:tracePt t="26478" x="1603375" y="4205288"/>
          <p14:tracePt t="26495" x="1592263" y="4205288"/>
          <p14:tracePt t="26505" x="1568450" y="4205288"/>
          <p14:tracePt t="26522" x="1520825" y="4183063"/>
          <p14:tracePt t="26540" x="1462088" y="4135438"/>
          <p14:tracePt t="26556" x="1401763" y="4064000"/>
          <p14:tracePt t="26571" x="1343025" y="3979863"/>
          <p14:tracePt t="26587" x="1306513" y="3884613"/>
          <p14:tracePt t="26603" x="1258888" y="3767138"/>
          <p14:tracePt t="26620" x="1187450" y="3624263"/>
          <p14:tracePt t="26636" x="1139825" y="3468688"/>
          <p14:tracePt t="26654" x="1046163" y="3219450"/>
          <p14:tracePt t="26670" x="950913" y="3065463"/>
          <p14:tracePt t="26686" x="890588" y="2911475"/>
          <p14:tracePt t="26703" x="831850" y="2768600"/>
          <p14:tracePt t="26720" x="784225" y="2638425"/>
          <p14:tracePt t="26736" x="760413" y="2519363"/>
          <p14:tracePt t="26753" x="760413" y="2424113"/>
          <p14:tracePt t="26770" x="760413" y="2363788"/>
          <p14:tracePt t="26786" x="784225" y="2305050"/>
          <p14:tracePt t="26803" x="795338" y="2246313"/>
          <p14:tracePt t="26820" x="819150" y="2185988"/>
          <p14:tracePt t="26836" x="842963" y="2138363"/>
          <p14:tracePt t="26853" x="855663" y="2090738"/>
          <p14:tracePt t="26869" x="879475" y="2043113"/>
          <p14:tracePt t="26886" x="927100" y="1971675"/>
          <p14:tracePt t="26903" x="950913" y="1924050"/>
          <p14:tracePt t="26920" x="974725" y="1889125"/>
          <p14:tracePt t="26936" x="974725" y="1865313"/>
          <p14:tracePt t="26953" x="974725" y="1830388"/>
          <p14:tracePt t="26970" x="974725" y="1817688"/>
          <p14:tracePt t="26986" x="974725" y="1793875"/>
          <p14:tracePt t="27003" x="938213" y="1758950"/>
          <p14:tracePt t="27019" x="914400" y="1722438"/>
          <p14:tracePt t="27036" x="890588" y="1687513"/>
          <p14:tracePt t="27053" x="855663" y="1651000"/>
          <p14:tracePt t="27069" x="819150" y="1639888"/>
          <p14:tracePt t="27086" x="784225" y="1616075"/>
          <p14:tracePt t="27103" x="749300" y="1592263"/>
          <p14:tracePt t="27120" x="701675" y="1555750"/>
          <p14:tracePt t="27136" x="665163" y="1520825"/>
          <p14:tracePt t="27157" x="641350" y="1485900"/>
          <p14:tracePt t="27170" x="593725" y="1449388"/>
          <p14:tracePt t="27187" x="558800" y="1414463"/>
          <p14:tracePt t="27203" x="534988" y="1390650"/>
          <p14:tracePt t="27219" x="522288" y="1390650"/>
          <p14:tracePt t="27236" x="522288" y="1377950"/>
          <p14:tracePt t="27254" x="498475" y="1343025"/>
          <p14:tracePt t="27270" x="487363" y="1319213"/>
          <p14:tracePt t="27286" x="487363" y="1306513"/>
          <p14:tracePt t="27302" x="474663" y="1271588"/>
          <p14:tracePt t="27320" x="474663" y="1247775"/>
          <p14:tracePt t="27336" x="450850" y="1223963"/>
          <p14:tracePt t="27353" x="450850" y="1200150"/>
          <p14:tracePt t="27355" x="439738" y="1176338"/>
          <p14:tracePt t="27370" x="427038" y="1163638"/>
          <p14:tracePt t="27387" x="415925" y="1117600"/>
          <p14:tracePt t="27403" x="403225" y="1081088"/>
          <p14:tracePt t="27420" x="392113" y="1057275"/>
          <p14:tracePt t="27437" x="379413" y="1022350"/>
          <p14:tracePt t="27453" x="368300" y="985838"/>
          <p14:tracePt t="27470" x="357188" y="962025"/>
          <p14:tracePt t="27488" x="344488" y="914400"/>
          <p14:tracePt t="27503" x="320675" y="879475"/>
          <p14:tracePt t="27520" x="320675" y="842963"/>
          <p14:tracePt t="27537" x="320675" y="819150"/>
          <p14:tracePt t="27554" x="309563" y="795338"/>
          <p14:tracePt t="27571" x="309563" y="771525"/>
          <p14:tracePt t="27587" x="309563" y="749300"/>
          <p14:tracePt t="27605" x="309563" y="736600"/>
          <p14:tracePt t="27621" x="309563" y="725488"/>
          <p14:tracePt t="27637" x="309563" y="712788"/>
          <p14:tracePt t="27706" x="309563" y="701675"/>
          <p14:tracePt t="27726" x="309563" y="688975"/>
          <p14:tracePt t="27797" x="309563" y="677863"/>
          <p14:tracePt t="27878" x="309563" y="665163"/>
          <p14:tracePt t="27898" x="309563" y="654050"/>
          <p14:tracePt t="27906" x="333375" y="654050"/>
          <p14:tracePt t="27923" x="344488" y="641350"/>
          <p14:tracePt t="27930" x="357188" y="630238"/>
          <p14:tracePt t="27938" x="368300" y="630238"/>
          <p14:tracePt t="27953" x="379413" y="630238"/>
          <p14:tracePt t="27969" x="379413" y="617538"/>
          <p14:tracePt t="28217" x="392113" y="617538"/>
          <p14:tracePt t="28576" x="403225" y="617538"/>
          <p14:tracePt t="28582" x="415925" y="617538"/>
          <p14:tracePt t="28592" x="415925" y="606425"/>
          <p14:tracePt t="28604" x="450850" y="593725"/>
          <p14:tracePt t="28619" x="463550" y="593725"/>
          <p14:tracePt t="28695" x="463550" y="582613"/>
          <p14:tracePt t="28758" x="463550" y="569913"/>
          <p14:tracePt t="28946" x="463550" y="546100"/>
          <p14:tracePt t="29133" x="463550" y="606425"/>
          <p14:tracePt t="29141" x="487363" y="760413"/>
          <p14:tracePt t="29154" x="546100" y="1057275"/>
          <p14:tracePt t="29171" x="582613" y="1414463"/>
          <p14:tracePt t="29188" x="593725" y="1782763"/>
          <p14:tracePt t="29203" x="630238" y="2292350"/>
          <p14:tracePt t="29220" x="677863" y="2863850"/>
          <p14:tracePt t="29236" x="771525" y="3481388"/>
          <p14:tracePt t="29253" x="866775" y="4064000"/>
          <p14:tracePt t="29270" x="985838" y="4610100"/>
          <p14:tracePt t="29286" x="1128713" y="5180013"/>
          <p14:tracePt t="29303" x="1235075" y="5476875"/>
          <p14:tracePt t="29319" x="1390650" y="5773738"/>
          <p14:tracePt t="29336" x="1544638" y="6011863"/>
          <p14:tracePt t="29352" x="1698625" y="6202363"/>
          <p14:tracePt t="29386" x="2043113" y="6557963"/>
          <p14:tracePt t="29403" x="2447925" y="6843713"/>
          <p14:tracePt t="29419" x="2732088" y="7010400"/>
          <p14:tracePt t="29436" x="2982913" y="7116763"/>
          <p14:tracePt t="29453" x="3160713" y="7188200"/>
          <p14:tracePt t="29469" x="3279775" y="7224713"/>
          <p14:tracePt t="29486" x="3362325" y="7270750"/>
          <p14:tracePt t="29503" x="3398838" y="7307263"/>
          <p14:tracePt t="29519" x="3516313" y="7354888"/>
          <p14:tracePt t="29536" x="3683000" y="7402513"/>
          <p14:tracePt t="29552" x="3944938" y="7461250"/>
          <p14:tracePt t="29568" x="4229100" y="7532688"/>
          <p14:tracePt t="29588" x="4573588" y="7593013"/>
          <p14:tracePt t="29604" x="4716463" y="7593013"/>
          <p14:tracePt t="29619" x="4824413" y="7593013"/>
          <p14:tracePt t="29639" x="4859338" y="7569200"/>
          <p14:tracePt t="29655" x="4883150" y="7556500"/>
          <p14:tracePt t="29671" x="4918075" y="7532688"/>
          <p14:tracePt t="29688" x="4954588" y="7497763"/>
          <p14:tracePt t="29705" x="5013325" y="7461250"/>
          <p14:tracePt t="29722" x="5192713" y="7389813"/>
          <p14:tracePt t="29738" x="5322888" y="7354888"/>
          <p14:tracePt t="29754" x="5465763" y="7307263"/>
          <p14:tracePt t="29771" x="5584825" y="7270750"/>
          <p14:tracePt t="29787" x="5667375" y="7235825"/>
          <p14:tracePt t="29805" x="5691188" y="7200900"/>
          <p14:tracePt t="29821" x="5726113" y="7164388"/>
          <p14:tracePt t="29836" x="5773738" y="7116763"/>
          <p14:tracePt t="29852" x="5797550" y="7069138"/>
          <p14:tracePt t="29868" x="5821363" y="7034213"/>
          <p14:tracePt t="29885" x="5857875" y="6986588"/>
          <p14:tracePt t="29902" x="5881688" y="6950075"/>
          <p14:tracePt t="29919" x="5905500" y="6915150"/>
          <p14:tracePt t="29936" x="5929313" y="6891338"/>
          <p14:tracePt t="29952" x="5940425" y="6856413"/>
          <p14:tracePt t="29969" x="5953125" y="6808788"/>
          <p14:tracePt t="29986" x="5976938" y="6772275"/>
          <p14:tracePt t="30002" x="5976938" y="6737350"/>
          <p14:tracePt t="30019" x="5988050" y="6713538"/>
          <p14:tracePt t="30035" x="6000750" y="6677025"/>
          <p14:tracePt t="30052" x="6024563" y="6642100"/>
          <p14:tracePt t="30069" x="6035675" y="6618288"/>
          <p14:tracePt t="30086" x="6059488" y="6570663"/>
          <p14:tracePt t="30102" x="6059488" y="6534150"/>
          <p14:tracePt t="30118" x="6059488" y="6499225"/>
          <p14:tracePt t="30135" x="6059488" y="6475413"/>
          <p14:tracePt t="30152" x="6059488" y="6427788"/>
          <p14:tracePt t="30170" x="6059488" y="6380163"/>
          <p14:tracePt t="30186" x="6059488" y="6369050"/>
          <p14:tracePt t="30202" x="6059488" y="6332538"/>
          <p14:tracePt t="30219" x="6070600" y="6297613"/>
          <p14:tracePt t="30236" x="6083300" y="6284913"/>
          <p14:tracePt t="30252" x="6083300" y="6249988"/>
          <p14:tracePt t="30269" x="6083300" y="6213475"/>
          <p14:tracePt t="30286" x="6083300" y="6202363"/>
          <p14:tracePt t="30302" x="6083300" y="6165850"/>
          <p14:tracePt t="30319" x="6083300" y="6130925"/>
          <p14:tracePt t="30335" x="6083300" y="6096000"/>
          <p14:tracePt t="30352" x="6070600" y="6059488"/>
          <p14:tracePt t="30369" x="6070600" y="6011863"/>
          <p14:tracePt t="30386" x="6070600" y="5976938"/>
          <p14:tracePt t="30402" x="6070600" y="5892800"/>
          <p14:tracePt t="30419" x="6070600" y="5834063"/>
          <p14:tracePt t="30435" x="6083300" y="5749925"/>
          <p14:tracePt t="30452" x="6094413" y="5691188"/>
          <p14:tracePt t="30469" x="6094413" y="5643563"/>
          <p14:tracePt t="30485" x="6094413" y="5595938"/>
          <p14:tracePt t="30502" x="6094413" y="5561013"/>
          <p14:tracePt t="30522" x="6070600" y="5513388"/>
          <p14:tracePt t="30537" x="6046788" y="5489575"/>
          <p14:tracePt t="30555" x="6035675" y="5465763"/>
          <p14:tracePt t="30569" x="6035675" y="5441950"/>
          <p14:tracePt t="30586" x="6024563" y="5418138"/>
          <p14:tracePt t="30602" x="6011863" y="5381625"/>
          <p14:tracePt t="30619" x="6000750" y="5346700"/>
          <p14:tracePt t="30636" x="5953125" y="5287963"/>
          <p14:tracePt t="30652" x="5929313" y="5240338"/>
          <p14:tracePt t="30669" x="5905500" y="5180013"/>
          <p14:tracePt t="30687" x="5868988" y="5145088"/>
          <p14:tracePt t="30704" x="5834063" y="5097463"/>
          <p14:tracePt t="30720" x="5810250" y="5049838"/>
          <p14:tracePt t="30738" x="5797550" y="5013325"/>
          <p14:tracePt t="30753" x="5786438" y="4989513"/>
          <p14:tracePt t="30769" x="5786438" y="4954588"/>
          <p14:tracePt t="30787" x="5786438" y="4930775"/>
          <p14:tracePt t="30804" x="5786438" y="4895850"/>
          <p14:tracePt t="30820" x="5762625" y="4848225"/>
          <p14:tracePt t="30837" x="5749925" y="4800600"/>
          <p14:tracePt t="30854" x="5702300" y="4729163"/>
          <p14:tracePt t="30870" x="5667375" y="4681538"/>
          <p14:tracePt t="30888" x="5643563" y="4633913"/>
          <p14:tracePt t="30903" x="5608638" y="4597400"/>
          <p14:tracePt t="30921" x="5572125" y="4562475"/>
          <p14:tracePt t="30938" x="5537200" y="4527550"/>
          <p14:tracePt t="30939" x="5513388" y="4503738"/>
          <p14:tracePt t="30954" x="5429250" y="4456113"/>
          <p14:tracePt t="30970" x="5310188" y="4408488"/>
          <p14:tracePt t="30987" x="5145088" y="4348163"/>
          <p14:tracePt t="31002" x="4941888" y="4300538"/>
          <p14:tracePt t="31019" x="4740275" y="4252913"/>
          <p14:tracePt t="31035" x="4549775" y="4205288"/>
          <p14:tracePt t="31052" x="4348163" y="4170363"/>
          <p14:tracePt t="31070" x="4087813" y="4098925"/>
          <p14:tracePt t="31087" x="3956050" y="4051300"/>
          <p14:tracePt t="31103" x="3813175" y="4003675"/>
          <p14:tracePt t="31120" x="3671888" y="3956050"/>
          <p14:tracePt t="31136" x="3540125" y="3908425"/>
          <p14:tracePt t="31155" x="3375025" y="3849688"/>
          <p14:tracePt t="31171" x="3290888" y="3814763"/>
          <p14:tracePt t="31187" x="3208338" y="3790950"/>
          <p14:tracePt t="31202" x="3160713" y="3754438"/>
          <p14:tracePt t="31220" x="3100388" y="3743325"/>
          <p14:tracePt t="31236" x="3041650" y="3743325"/>
          <p14:tracePt t="31254" x="2970213" y="3743325"/>
          <p14:tracePt t="31269" x="2911475" y="3743325"/>
          <p14:tracePt t="31287" x="2863850" y="3743325"/>
          <p14:tracePt t="31303" x="2827338" y="3743325"/>
          <p14:tracePt t="31319" x="2792413" y="3743325"/>
          <p14:tracePt t="31336" x="2744788" y="3743325"/>
          <p14:tracePt t="31353" x="2708275" y="3730625"/>
          <p14:tracePt t="31355" x="2684463" y="3730625"/>
          <p14:tracePt t="31369" x="2673350" y="3730625"/>
          <p14:tracePt t="31385" x="2638425" y="3730625"/>
          <p14:tracePt t="31403" x="2578100" y="3719513"/>
          <p14:tracePt t="31420" x="2554288" y="3706813"/>
          <p14:tracePt t="31437" x="2543175" y="3706813"/>
          <p14:tracePt t="31565" x="2530475" y="3706813"/>
          <p14:tracePt t="31581" x="2519363" y="3706813"/>
          <p14:tracePt t="31594" x="2506663" y="3683000"/>
          <p14:tracePt t="31605" x="2495550" y="3683000"/>
          <p14:tracePt t="31619" x="2471738" y="3659188"/>
          <p14:tracePt t="31635" x="2459038" y="3648075"/>
          <p14:tracePt t="31652" x="2447925" y="3648075"/>
          <p14:tracePt t="31669" x="2435225" y="3635375"/>
          <p14:tracePt t="31685" x="2424113" y="3635375"/>
          <p14:tracePt t="32056" x="2424113" y="3648075"/>
          <p14:tracePt t="32064" x="2424113" y="3659188"/>
          <p14:tracePt t="33909" x="2424113" y="3648075"/>
          <p14:tracePt t="34338" x="2411413" y="3648075"/>
          <p14:tracePt t="34347" x="2376488" y="3659188"/>
          <p14:tracePt t="34354" x="2305050" y="3695700"/>
          <p14:tracePt t="34368" x="2246313" y="3730625"/>
          <p14:tracePt t="34385" x="2162175" y="3908425"/>
          <p14:tracePt t="34401" x="2127250" y="4064000"/>
          <p14:tracePt t="34418" x="2127250" y="4229100"/>
          <p14:tracePt t="34436" x="2127250" y="4443413"/>
          <p14:tracePt t="34452" x="2174875" y="4633913"/>
          <p14:tracePt t="34468" x="2233613" y="4824413"/>
          <p14:tracePt t="34485" x="2328863" y="5073650"/>
          <p14:tracePt t="34502" x="2387600" y="5227638"/>
          <p14:tracePt t="34518" x="2435225" y="5370513"/>
          <p14:tracePt t="34534" x="2482850" y="5500688"/>
          <p14:tracePt t="34551" x="2543175" y="5643563"/>
          <p14:tracePt t="34568" x="2590800" y="5762625"/>
          <p14:tracePt t="34584" x="2673350" y="5857875"/>
          <p14:tracePt t="34601" x="2720975" y="5916613"/>
          <p14:tracePt t="34618" x="2768600" y="6011863"/>
          <p14:tracePt t="34635" x="2816225" y="6118225"/>
          <p14:tracePt t="34651" x="2898775" y="6237288"/>
          <p14:tracePt t="34668" x="2959100" y="6369050"/>
          <p14:tracePt t="34685" x="3041650" y="6475413"/>
          <p14:tracePt t="34702" x="3160713" y="6665913"/>
          <p14:tracePt t="34719" x="3208338" y="6761163"/>
          <p14:tracePt t="34734" x="3243263" y="6796088"/>
          <p14:tracePt t="34751" x="3279775" y="6819900"/>
          <p14:tracePt t="34768" x="3314700" y="6856413"/>
          <p14:tracePt t="34784" x="3338513" y="6891338"/>
          <p14:tracePt t="34801" x="3386138" y="6926263"/>
          <p14:tracePt t="34818" x="3433763" y="6962775"/>
          <p14:tracePt t="34835" x="3492500" y="6997700"/>
          <p14:tracePt t="34851" x="3516313" y="6997700"/>
          <p14:tracePt t="34868" x="3552825" y="6997700"/>
          <p14:tracePt t="34885" x="3624263" y="6997700"/>
          <p14:tracePt t="34901" x="3695700" y="6986588"/>
          <p14:tracePt t="34917" x="3802063" y="6962775"/>
          <p14:tracePt t="34934" x="3908425" y="6926263"/>
          <p14:tracePt t="34951" x="4040188" y="6902450"/>
          <p14:tracePt t="34968" x="4087813" y="6902450"/>
          <p14:tracePt t="34985" x="4135438" y="6891338"/>
          <p14:tracePt t="35004" x="4181475" y="6878638"/>
          <p14:tracePt t="35020" x="4265613" y="6856413"/>
          <p14:tracePt t="35036" x="4300538" y="6843713"/>
          <p14:tracePt t="35053" x="4360863" y="6832600"/>
          <p14:tracePt t="35069" x="4395788" y="6808788"/>
          <p14:tracePt t="35086" x="4432300" y="6808788"/>
          <p14:tracePt t="35102" x="4479925" y="6772275"/>
          <p14:tracePt t="35119" x="4514850" y="6761163"/>
          <p14:tracePt t="35136" x="4705350" y="6700838"/>
          <p14:tracePt t="35154" x="4848225" y="6653213"/>
          <p14:tracePt t="35170" x="4989513" y="6642100"/>
          <p14:tracePt t="35186" x="5121275" y="6629400"/>
          <p14:tracePt t="35202" x="5216525" y="6629400"/>
          <p14:tracePt t="35218" x="5299075" y="6629400"/>
          <p14:tracePt t="35235" x="5405438" y="6629400"/>
          <p14:tracePt t="35251" x="5537200" y="6653213"/>
          <p14:tracePt t="35269" x="5738813" y="6761163"/>
          <p14:tracePt t="35285" x="5762625" y="6878638"/>
          <p14:tracePt t="35301" x="5738813" y="7045325"/>
          <p14:tracePt t="35318" x="5656263" y="7212013"/>
          <p14:tracePt t="35335" x="5595938" y="7331075"/>
          <p14:tracePt t="35352" x="5548313" y="7378700"/>
          <p14:tracePt t="35355" x="5500688" y="7413625"/>
          <p14:tracePt t="35369" x="5476875" y="7437438"/>
          <p14:tracePt t="35496" x="5476875" y="7426325"/>
          <p14:tracePt t="35504" x="5476875" y="7402513"/>
          <p14:tracePt t="35520" x="5489575" y="7307263"/>
          <p14:tracePt t="35536" x="5537200" y="7164388"/>
          <p14:tracePt t="35551" x="5561013" y="7045325"/>
          <p14:tracePt t="35567" x="5572125" y="6938963"/>
          <p14:tracePt t="35584" x="5608638" y="6772275"/>
          <p14:tracePt t="35601" x="5667375" y="6629400"/>
          <p14:tracePt t="35618" x="5749925" y="6523038"/>
          <p14:tracePt t="35634" x="5773738" y="6488113"/>
          <p14:tracePt t="35651" x="5773738" y="6464300"/>
          <p14:tracePt t="35667" x="5786438" y="6451600"/>
          <p14:tracePt t="35684" x="5786438" y="6440488"/>
          <p14:tracePt t="35749" x="5762625" y="6440488"/>
          <p14:tracePt t="35767" x="5749925" y="6440488"/>
          <p14:tracePt t="35794" x="5738813" y="6440488"/>
          <p14:tracePt t="35910" x="5738813" y="6427788"/>
          <p14:tracePt t="35958" x="5738813" y="6416675"/>
          <p14:tracePt t="36166" x="5726113" y="6416675"/>
          <p14:tracePt t="36174" x="5715000" y="6416675"/>
          <p14:tracePt t="36207" x="5702300" y="6416675"/>
          <p14:tracePt t="36224" x="5691188" y="6416675"/>
          <p14:tracePt t="36610" x="5667375" y="6427788"/>
          <p14:tracePt t="36618" x="5608638" y="6464300"/>
          <p14:tracePt t="36626" x="5537200" y="6510338"/>
          <p14:tracePt t="36635" x="5476875" y="6546850"/>
          <p14:tracePt t="36650" x="5346700" y="6629400"/>
          <p14:tracePt t="36667" x="5287963" y="6689725"/>
          <p14:tracePt t="36684" x="5240338" y="6737350"/>
          <p14:tracePt t="36701" x="5216525" y="6772275"/>
          <p14:tracePt t="36751" x="5227638" y="6772275"/>
          <p14:tracePt t="36834" x="5240338" y="6772275"/>
          <p14:tracePt t="37251" x="5240338" y="6761163"/>
          <p14:tracePt t="37487" x="5240338" y="6748463"/>
          <p14:tracePt t="37495" x="5240338" y="6737350"/>
          <p14:tracePt t="37504" x="5216525" y="6724650"/>
          <p14:tracePt t="37519" x="5192713" y="6713538"/>
          <p14:tracePt t="37535" x="5156200" y="6713538"/>
          <p14:tracePt t="37552" x="5145088" y="6713538"/>
          <p14:tracePt t="37568" x="5132388" y="6713538"/>
          <p14:tracePt t="37602" x="5156200" y="6724650"/>
          <p14:tracePt t="37618" x="5180013" y="6737350"/>
          <p14:tracePt t="37633" x="5192713" y="6737350"/>
          <p14:tracePt t="37650" x="5203825" y="6737350"/>
          <p14:tracePt t="37667" x="5203825" y="6713538"/>
          <p14:tracePt t="37683" x="5203825" y="6700838"/>
          <p14:tracePt t="37718" x="5192713" y="6700838"/>
          <p14:tracePt t="37747" x="5180013" y="6689725"/>
          <p14:tracePt t="37834" x="5180013" y="6677025"/>
          <p14:tracePt t="37843" x="5192713" y="6665913"/>
          <p14:tracePt t="37852" x="5203825" y="6653213"/>
          <p14:tracePt t="37867" x="5240338" y="6618288"/>
          <p14:tracePt t="37884" x="5264150" y="6581775"/>
          <p14:tracePt t="37900" x="5299075" y="6546850"/>
          <p14:tracePt t="37917" x="5310188" y="6510338"/>
          <p14:tracePt t="37933" x="5346700" y="6475413"/>
          <p14:tracePt t="37951" x="5357813" y="6451600"/>
          <p14:tracePt t="37967" x="5370513" y="6403975"/>
          <p14:tracePt t="37984" x="5405438" y="6345238"/>
          <p14:tracePt t="38000" x="5441950" y="6284913"/>
          <p14:tracePt t="38018" x="5476875" y="6226175"/>
          <p14:tracePt t="38034" x="5500688" y="6213475"/>
          <p14:tracePt t="38051" x="5524500" y="6165850"/>
          <p14:tracePt t="38067" x="5537200" y="6130925"/>
          <p14:tracePt t="38084" x="5537200" y="6118225"/>
          <p14:tracePt t="38123" x="5524500" y="6118225"/>
          <p14:tracePt t="38138" x="5513388" y="6118225"/>
          <p14:tracePt t="38156" x="5500688" y="6118225"/>
          <p14:tracePt t="38170" x="5476875" y="6118225"/>
          <p14:tracePt t="38186" x="5441950" y="6142038"/>
          <p14:tracePt t="38203" x="5418138" y="6165850"/>
          <p14:tracePt t="38219" x="5394325" y="6202363"/>
          <p14:tracePt t="38236" x="5394325" y="6213475"/>
          <p14:tracePt t="38253" x="5394325" y="6226175"/>
          <p14:tracePt t="38268" x="5405438" y="6226175"/>
          <p14:tracePt t="38285" x="5418138" y="6226175"/>
          <p14:tracePt t="38301" x="5429250" y="6226175"/>
          <p14:tracePt t="38318" x="5429250" y="6202363"/>
          <p14:tracePt t="38335" x="5453063" y="6178550"/>
          <p14:tracePt t="38337" x="5465763" y="6154738"/>
          <p14:tracePt t="38352" x="5476875" y="6130925"/>
          <p14:tracePt t="38368" x="5489575" y="6096000"/>
          <p14:tracePt t="38385" x="5489575" y="6072188"/>
          <p14:tracePt t="38402" x="5489575" y="6048375"/>
          <p14:tracePt t="38418" x="5489575" y="6035675"/>
          <p14:tracePt t="38436" x="5476875" y="6035675"/>
          <p14:tracePt t="38477" x="5465763" y="6035675"/>
          <p14:tracePt t="38486" x="5429250" y="6048375"/>
          <p14:tracePt t="38503" x="5275263" y="6154738"/>
          <p14:tracePt t="38518" x="5156200" y="6273800"/>
          <p14:tracePt t="38535" x="5084763" y="6392863"/>
          <p14:tracePt t="38552" x="5002213" y="6546850"/>
          <p14:tracePt t="38568" x="5002213" y="6653213"/>
          <p14:tracePt t="38585" x="5002213" y="6700838"/>
          <p14:tracePt t="38603" x="5013325" y="6748463"/>
          <p14:tracePt t="38617" x="5026025" y="6761163"/>
          <p14:tracePt t="38652" x="5026025" y="6772275"/>
          <p14:tracePt t="38667" x="5002213" y="6784975"/>
          <p14:tracePt t="38684" x="4954588" y="6819900"/>
          <p14:tracePt t="38701" x="4800600" y="6867525"/>
          <p14:tracePt t="38718" x="4573588" y="6915150"/>
          <p14:tracePt t="38737" x="4181475" y="6997700"/>
          <p14:tracePt t="38752" x="4016375" y="7045325"/>
          <p14:tracePt t="38769" x="3897313" y="7092950"/>
          <p14:tracePt t="38785" x="3813175" y="7129463"/>
          <p14:tracePt t="38802" x="3730625" y="7164388"/>
          <p14:tracePt t="38818" x="3587750" y="7212013"/>
          <p14:tracePt t="38836" x="3290888" y="7307263"/>
          <p14:tracePt t="38852" x="3052763" y="7354888"/>
          <p14:tracePt t="38869" x="2827338" y="7402513"/>
          <p14:tracePt t="38884" x="2625725" y="7426325"/>
          <p14:tracePt t="38900" x="2543175" y="7437438"/>
          <p14:tracePt t="38917" x="2506663" y="7437438"/>
          <p14:tracePt t="38961" x="2506663" y="7450138"/>
          <p14:tracePt t="38988" x="2495550" y="7450138"/>
          <p14:tracePt t="38997" x="2482850" y="7450138"/>
          <p14:tracePt t="39004" x="2459038" y="7450138"/>
          <p14:tracePt t="39019" x="2376488" y="7450138"/>
          <p14:tracePt t="39036" x="2257425" y="7461250"/>
          <p14:tracePt t="39053" x="2222500" y="7461250"/>
          <p14:tracePt t="39068" x="2185988" y="7461250"/>
          <p14:tracePt t="39085" x="2162175" y="7450138"/>
          <p14:tracePt t="39193" x="2151063" y="7461250"/>
          <p14:tracePt t="39201" x="2138363" y="7485063"/>
          <p14:tracePt t="39208" x="2138363" y="7497763"/>
          <p14:tracePt t="39217" x="2127250" y="7521575"/>
          <p14:tracePt t="39233" x="2114550" y="7556500"/>
          <p14:tracePt t="39250" x="2114550" y="7604125"/>
          <p14:tracePt t="39267" x="2114550" y="7686675"/>
          <p14:tracePt t="39286" x="2127250" y="7889875"/>
          <p14:tracePt t="39302" x="2162175" y="8020050"/>
          <p14:tracePt t="39320" x="2185988" y="8150225"/>
          <p14:tracePt t="39336" x="2222500" y="8281988"/>
          <p14:tracePt t="39351" x="2246313" y="8388350"/>
          <p14:tracePt t="39367" x="2281238" y="8459788"/>
          <p14:tracePt t="39383" x="2292350" y="8494713"/>
          <p14:tracePt t="39401" x="2328863" y="8566150"/>
          <p14:tracePt t="39433" x="2363788" y="8709025"/>
          <p14:tracePt t="39450" x="2363788" y="8769350"/>
          <p14:tracePt t="39467" x="2363788" y="8839200"/>
          <p14:tracePt t="39483" x="2376488" y="8899525"/>
          <p14:tracePt t="39500" x="2376488" y="8934450"/>
          <p14:tracePt t="39516" x="2376488" y="8947150"/>
          <p14:tracePt t="39533" x="2376488" y="8982075"/>
          <p14:tracePt t="39550" x="2387600" y="9005888"/>
          <p14:tracePt t="39566" x="2387600" y="9018588"/>
          <p14:tracePt t="39584" x="2387600" y="9053513"/>
          <p14:tracePt t="39601" x="2376488" y="9090025"/>
          <p14:tracePt t="39616" x="2376488" y="9124950"/>
          <p14:tracePt t="39635" x="2376488" y="9172575"/>
          <p14:tracePt t="39651" x="2363788" y="9183688"/>
          <p14:tracePt t="39721" x="2352675" y="9196388"/>
          <p14:tracePt t="39741" x="2352675" y="9207500"/>
          <p14:tracePt t="39860" x="2352675" y="9196388"/>
          <p14:tracePt t="39936" x="2363788" y="9183688"/>
          <p14:tracePt t="39959" x="2376488" y="9172575"/>
          <p14:tracePt t="39968" x="2400300" y="9161463"/>
          <p14:tracePt t="39975" x="2411413" y="9148763"/>
          <p14:tracePt t="39984" x="2435225" y="9113838"/>
          <p14:tracePt t="40000" x="2482850" y="9029700"/>
          <p14:tracePt t="40016" x="2590800" y="8899525"/>
          <p14:tracePt t="40033" x="2720975" y="8721725"/>
          <p14:tracePt t="40050" x="2874963" y="8483600"/>
          <p14:tracePt t="40066" x="3100388" y="8139113"/>
          <p14:tracePt t="40083" x="3279775" y="7770813"/>
          <p14:tracePt t="40100" x="3492500" y="7224713"/>
          <p14:tracePt t="40116" x="3600450" y="6891338"/>
          <p14:tracePt t="40133" x="3743325" y="6488113"/>
          <p14:tracePt t="40149" x="3849688" y="6130925"/>
          <p14:tracePt t="40166" x="3897313" y="5845175"/>
          <p14:tracePt t="40183" x="3897313" y="5584825"/>
          <p14:tracePt t="40200" x="3778250" y="5145088"/>
          <p14:tracePt t="40217" x="3576638" y="4930775"/>
          <p14:tracePt t="40233" x="3243263" y="4740275"/>
          <p14:tracePt t="40250" x="2697163" y="4514850"/>
          <p14:tracePt t="40266" x="2127250" y="4276725"/>
          <p14:tracePt t="40283" x="1674813" y="4075113"/>
          <p14:tracePt t="40299" x="1449388" y="3921125"/>
          <p14:tracePt t="40316" x="1223963" y="3767138"/>
          <p14:tracePt t="40333" x="1081088" y="3706813"/>
          <p14:tracePt t="40350" x="890588" y="3671888"/>
          <p14:tracePt t="40366" x="725488" y="3706813"/>
          <p14:tracePt t="40383" x="582613" y="3884613"/>
          <p14:tracePt t="40399" x="498475" y="4111625"/>
          <p14:tracePt t="40416" x="498475" y="4538663"/>
          <p14:tracePt t="40433" x="654050" y="4943475"/>
          <p14:tracePt t="40449" x="654050" y="4978400"/>
          <p14:tracePt t="40590" x="665163" y="4989513"/>
          <p14:tracePt t="40598" x="677863" y="4954588"/>
          <p14:tracePt t="40606" x="688975" y="4848225"/>
          <p14:tracePt t="40617" x="712788" y="4716463"/>
          <p14:tracePt t="40633" x="712788" y="4562475"/>
          <p14:tracePt t="40649" x="214313" y="415925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8</a:t>
            </a:fld>
            <a:r>
              <a:rPr dirty="0"/>
              <a:t>de18</a:t>
            </a:r>
          </a:p>
        </p:txBody>
      </p:sp>
      <p:sp>
        <p:nvSpPr>
          <p:cNvPr id="2" name="object 2"/>
          <p:cNvSpPr txBox="1"/>
          <p:nvPr/>
        </p:nvSpPr>
        <p:spPr>
          <a:xfrm>
            <a:off x="1067816" y="859535"/>
            <a:ext cx="5427980" cy="1084580"/>
          </a:xfrm>
          <a:prstGeom prst="rect">
            <a:avLst/>
          </a:prstGeom>
        </p:spPr>
        <p:txBody>
          <a:bodyPr vert="horz" wrap="square" lIns="0" tIns="24765" rIns="0" bIns="0" rtlCol="0">
            <a:spAutoFit/>
          </a:bodyPr>
          <a:lstStyle/>
          <a:p>
            <a:pPr marL="12700" marR="14604">
              <a:lnSpc>
                <a:spcPts val="1380"/>
              </a:lnSpc>
              <a:spcBef>
                <a:spcPts val="195"/>
              </a:spcBef>
            </a:pPr>
            <a:r>
              <a:rPr sz="1200" dirty="0">
                <a:latin typeface="Times New Roman"/>
                <a:cs typeface="Times New Roman"/>
              </a:rPr>
              <a:t>En todas </a:t>
            </a:r>
            <a:r>
              <a:rPr sz="1200" spc="-5" dirty="0">
                <a:latin typeface="Times New Roman"/>
                <a:cs typeface="Times New Roman"/>
              </a:rPr>
              <a:t>las </a:t>
            </a:r>
            <a:r>
              <a:rPr sz="1200" dirty="0">
                <a:latin typeface="Times New Roman"/>
                <a:cs typeface="Times New Roman"/>
              </a:rPr>
              <a:t>lámparas, se produce un pico </a:t>
            </a:r>
            <a:r>
              <a:rPr sz="1200" spc="5" dirty="0">
                <a:latin typeface="Times New Roman"/>
                <a:cs typeface="Times New Roman"/>
              </a:rPr>
              <a:t>de </a:t>
            </a:r>
            <a:r>
              <a:rPr sz="1200" dirty="0">
                <a:latin typeface="Times New Roman"/>
                <a:cs typeface="Times New Roman"/>
              </a:rPr>
              <a:t>corriente en el encendido que en el caso</a:t>
            </a:r>
            <a:r>
              <a:rPr sz="1200" spc="-60" dirty="0">
                <a:latin typeface="Times New Roman"/>
                <a:cs typeface="Times New Roman"/>
              </a:rPr>
              <a:t> </a:t>
            </a:r>
            <a:r>
              <a:rPr sz="1200" spc="5" dirty="0">
                <a:latin typeface="Times New Roman"/>
                <a:cs typeface="Times New Roman"/>
              </a:rPr>
              <a:t>de  </a:t>
            </a:r>
            <a:r>
              <a:rPr sz="1200" spc="-5" dirty="0">
                <a:latin typeface="Times New Roman"/>
                <a:cs typeface="Times New Roman"/>
              </a:rPr>
              <a:t>las </a:t>
            </a:r>
            <a:r>
              <a:rPr sz="1200" dirty="0">
                <a:latin typeface="Times New Roman"/>
                <a:cs typeface="Times New Roman"/>
              </a:rPr>
              <a:t>lámparas de </a:t>
            </a:r>
            <a:r>
              <a:rPr sz="1200" spc="-5" dirty="0">
                <a:latin typeface="Times New Roman"/>
                <a:cs typeface="Times New Roman"/>
              </a:rPr>
              <a:t>descarga </a:t>
            </a:r>
            <a:r>
              <a:rPr sz="1200" dirty="0">
                <a:latin typeface="Times New Roman"/>
                <a:cs typeface="Times New Roman"/>
              </a:rPr>
              <a:t>puede tener una duración de hasta 15 minutos. </a:t>
            </a:r>
            <a:r>
              <a:rPr sz="1200" spc="-10" dirty="0">
                <a:latin typeface="Times New Roman"/>
                <a:cs typeface="Times New Roman"/>
              </a:rPr>
              <a:t>La </a:t>
            </a:r>
            <a:r>
              <a:rPr sz="1200" dirty="0">
                <a:latin typeface="Times New Roman"/>
                <a:cs typeface="Times New Roman"/>
              </a:rPr>
              <a:t>amplitud de  esta sobrecarga varía entre 1.3 y 2 veces la corriente</a:t>
            </a:r>
            <a:r>
              <a:rPr sz="1200" spc="-25" dirty="0">
                <a:latin typeface="Times New Roman"/>
                <a:cs typeface="Times New Roman"/>
              </a:rPr>
              <a:t> </a:t>
            </a:r>
            <a:r>
              <a:rPr sz="1200" dirty="0">
                <a:latin typeface="Times New Roman"/>
                <a:cs typeface="Times New Roman"/>
              </a:rPr>
              <a:t>nominal.</a:t>
            </a:r>
            <a:endParaRPr sz="1200">
              <a:latin typeface="Times New Roman"/>
              <a:cs typeface="Times New Roman"/>
            </a:endParaRPr>
          </a:p>
          <a:p>
            <a:pPr marL="12700" marR="5080">
              <a:lnSpc>
                <a:spcPts val="1380"/>
              </a:lnSpc>
            </a:pPr>
            <a:r>
              <a:rPr sz="1200" dirty="0">
                <a:latin typeface="Times New Roman"/>
                <a:cs typeface="Times New Roman"/>
              </a:rPr>
              <a:t>Este transitorio </a:t>
            </a:r>
            <a:r>
              <a:rPr sz="1200" spc="-5" dirty="0">
                <a:latin typeface="Times New Roman"/>
                <a:cs typeface="Times New Roman"/>
              </a:rPr>
              <a:t>no es </a:t>
            </a:r>
            <a:r>
              <a:rPr sz="1200" dirty="0">
                <a:latin typeface="Times New Roman"/>
                <a:cs typeface="Times New Roman"/>
              </a:rPr>
              <a:t>tenido en cuenta en la estimación de la demanda, porque en  </a:t>
            </a:r>
            <a:r>
              <a:rPr sz="1200" spc="-5" dirty="0">
                <a:latin typeface="Times New Roman"/>
                <a:cs typeface="Times New Roman"/>
              </a:rPr>
              <a:t>general </a:t>
            </a:r>
            <a:r>
              <a:rPr sz="1200" dirty="0">
                <a:latin typeface="Times New Roman"/>
                <a:cs typeface="Times New Roman"/>
              </a:rPr>
              <a:t>tiene poco peso sobre el total y </a:t>
            </a:r>
            <a:r>
              <a:rPr sz="1200" spc="-5" dirty="0">
                <a:latin typeface="Times New Roman"/>
                <a:cs typeface="Times New Roman"/>
              </a:rPr>
              <a:t>es </a:t>
            </a:r>
            <a:r>
              <a:rPr sz="1200" dirty="0">
                <a:latin typeface="Times New Roman"/>
                <a:cs typeface="Times New Roman"/>
              </a:rPr>
              <a:t>un fenómeno de corta duración, por lo que no  afecta el dimensionado </a:t>
            </a:r>
            <a:r>
              <a:rPr sz="1200" spc="5" dirty="0">
                <a:latin typeface="Times New Roman"/>
                <a:cs typeface="Times New Roman"/>
              </a:rPr>
              <a:t>de </a:t>
            </a:r>
            <a:r>
              <a:rPr sz="1200" spc="-5" dirty="0">
                <a:latin typeface="Times New Roman"/>
                <a:cs typeface="Times New Roman"/>
              </a:rPr>
              <a:t>los </a:t>
            </a:r>
            <a:r>
              <a:rPr sz="1200" dirty="0">
                <a:latin typeface="Times New Roman"/>
                <a:cs typeface="Times New Roman"/>
              </a:rPr>
              <a:t>elementos que estamos definiendo en esta</a:t>
            </a:r>
            <a:r>
              <a:rPr sz="1200" spc="-25" dirty="0">
                <a:latin typeface="Times New Roman"/>
                <a:cs typeface="Times New Roman"/>
              </a:rPr>
              <a:t> </a:t>
            </a:r>
            <a:r>
              <a:rPr sz="1200" dirty="0">
                <a:latin typeface="Times New Roman"/>
                <a:cs typeface="Times New Roman"/>
              </a:rPr>
              <a:t>etapa.</a:t>
            </a:r>
            <a:endParaRPr sz="1200">
              <a:latin typeface="Times New Roman"/>
              <a:cs typeface="Times New Roman"/>
            </a:endParaRPr>
          </a:p>
        </p:txBody>
      </p:sp>
      <p:sp>
        <p:nvSpPr>
          <p:cNvPr id="3" name="object 3"/>
          <p:cNvSpPr txBox="1"/>
          <p:nvPr/>
        </p:nvSpPr>
        <p:spPr>
          <a:xfrm>
            <a:off x="1230884" y="2304288"/>
            <a:ext cx="5627370" cy="323850"/>
          </a:xfrm>
          <a:prstGeom prst="rect">
            <a:avLst/>
          </a:prstGeom>
        </p:spPr>
        <p:txBody>
          <a:bodyPr vert="horz" wrap="square" lIns="0" tIns="22225" rIns="0" bIns="0" rtlCol="0">
            <a:spAutoFit/>
          </a:bodyPr>
          <a:lstStyle/>
          <a:p>
            <a:pPr marL="2269490" marR="5080" indent="-2257425">
              <a:lnSpc>
                <a:spcPts val="1150"/>
              </a:lnSpc>
              <a:spcBef>
                <a:spcPts val="175"/>
              </a:spcBef>
            </a:pPr>
            <a:r>
              <a:rPr sz="1000" b="1" spc="-5" dirty="0">
                <a:latin typeface="Arial"/>
                <a:cs typeface="Arial"/>
              </a:rPr>
              <a:t>Corriente demandada y potencia consumida de los tubos de iluminación </a:t>
            </a:r>
            <a:r>
              <a:rPr sz="1000" b="1" dirty="0">
                <a:latin typeface="Arial"/>
                <a:cs typeface="Arial"/>
              </a:rPr>
              <a:t>más </a:t>
            </a:r>
            <a:r>
              <a:rPr sz="1000" b="1" spc="-5" dirty="0">
                <a:latin typeface="Arial"/>
                <a:cs typeface="Arial"/>
              </a:rPr>
              <a:t>comunes (para  220/240 V y 50</a:t>
            </a:r>
            <a:r>
              <a:rPr sz="1000" b="1" spc="30" dirty="0">
                <a:latin typeface="Arial"/>
                <a:cs typeface="Arial"/>
              </a:rPr>
              <a:t> </a:t>
            </a:r>
            <a:r>
              <a:rPr sz="1000" b="1" spc="-5" dirty="0">
                <a:latin typeface="Arial"/>
                <a:cs typeface="Arial"/>
              </a:rPr>
              <a:t>Hz)</a:t>
            </a:r>
            <a:endParaRPr sz="1000">
              <a:latin typeface="Arial"/>
              <a:cs typeface="Arial"/>
            </a:endParaRPr>
          </a:p>
        </p:txBody>
      </p:sp>
      <p:graphicFrame>
        <p:nvGraphicFramePr>
          <p:cNvPr id="4" name="object 4"/>
          <p:cNvGraphicFramePr>
            <a:graphicFrameLocks noGrp="1"/>
          </p:cNvGraphicFramePr>
          <p:nvPr/>
        </p:nvGraphicFramePr>
        <p:xfrm>
          <a:off x="1068324" y="2629408"/>
          <a:ext cx="5951854" cy="2499737"/>
        </p:xfrm>
        <a:graphic>
          <a:graphicData uri="http://schemas.openxmlformats.org/drawingml/2006/table">
            <a:tbl>
              <a:tblPr firstRow="1" bandRow="1">
                <a:tableStyleId>{2D5ABB26-0587-4C30-8999-92F81FD0307C}</a:tableStyleId>
              </a:tblPr>
              <a:tblGrid>
                <a:gridCol w="1535430"/>
                <a:gridCol w="762000"/>
                <a:gridCol w="762000"/>
                <a:gridCol w="720724"/>
                <a:gridCol w="803275"/>
                <a:gridCol w="682625"/>
                <a:gridCol w="685800"/>
              </a:tblGrid>
              <a:tr h="196596">
                <a:tc rowSpan="2">
                  <a:txBody>
                    <a:bodyPr/>
                    <a:lstStyle/>
                    <a:p>
                      <a:pPr>
                        <a:lnSpc>
                          <a:spcPct val="100000"/>
                        </a:lnSpc>
                      </a:pPr>
                      <a:endParaRPr sz="1400">
                        <a:latin typeface="Times New Roman"/>
                        <a:cs typeface="Times New Roman"/>
                      </a:endParaRPr>
                    </a:p>
                    <a:p>
                      <a:pPr marL="48260" marR="38735" indent="-4445" algn="ctr">
                        <a:lnSpc>
                          <a:spcPts val="1150"/>
                        </a:lnSpc>
                      </a:pPr>
                      <a:r>
                        <a:rPr sz="1000" spc="-5" dirty="0">
                          <a:latin typeface="Arial"/>
                          <a:cs typeface="Arial"/>
                        </a:rPr>
                        <a:t>Disposiciones de  </a:t>
                      </a:r>
                      <a:r>
                        <a:rPr sz="1000" dirty="0">
                          <a:latin typeface="Arial"/>
                          <a:cs typeface="Arial"/>
                        </a:rPr>
                        <a:t>lámparas, </a:t>
                      </a:r>
                      <a:r>
                        <a:rPr sz="1000" spc="-5" dirty="0">
                          <a:latin typeface="Arial"/>
                          <a:cs typeface="Arial"/>
                        </a:rPr>
                        <a:t>arrancadores</a:t>
                      </a:r>
                      <a:r>
                        <a:rPr sz="1000" spc="-45" dirty="0">
                          <a:latin typeface="Arial"/>
                          <a:cs typeface="Arial"/>
                        </a:rPr>
                        <a:t> </a:t>
                      </a:r>
                      <a:r>
                        <a:rPr sz="1000" spc="-5" dirty="0">
                          <a:latin typeface="Arial"/>
                          <a:cs typeface="Arial"/>
                        </a:rPr>
                        <a:t>y  balastos</a:t>
                      </a:r>
                      <a:endParaRPr sz="1000">
                        <a:latin typeface="Arial"/>
                        <a:cs typeface="Arial"/>
                      </a:endParaRPr>
                    </a:p>
                  </a:txBody>
                  <a:tcPr marL="0" marR="0" marT="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pPr>
                      <a:endParaRPr sz="1900">
                        <a:latin typeface="Times New Roman"/>
                        <a:cs typeface="Times New Roman"/>
                      </a:endParaRPr>
                    </a:p>
                    <a:p>
                      <a:pPr marL="47625" marR="20955" indent="-15240">
                        <a:lnSpc>
                          <a:spcPts val="1150"/>
                        </a:lnSpc>
                      </a:pPr>
                      <a:r>
                        <a:rPr sz="1000" spc="-5" dirty="0">
                          <a:latin typeface="Arial"/>
                          <a:cs typeface="Arial"/>
                        </a:rPr>
                        <a:t>Potencia</a:t>
                      </a:r>
                      <a:r>
                        <a:rPr sz="1000" spc="-50" dirty="0">
                          <a:latin typeface="Arial"/>
                          <a:cs typeface="Arial"/>
                        </a:rPr>
                        <a:t> </a:t>
                      </a:r>
                      <a:r>
                        <a:rPr sz="1000" dirty="0">
                          <a:latin typeface="Arial"/>
                          <a:cs typeface="Arial"/>
                        </a:rPr>
                        <a:t>del  Tubo (W)</a:t>
                      </a:r>
                      <a:r>
                        <a:rPr sz="1000" spc="-80" dirty="0">
                          <a:latin typeface="Arial"/>
                          <a:cs typeface="Arial"/>
                        </a:rPr>
                        <a:t> </a:t>
                      </a:r>
                      <a:r>
                        <a:rPr sz="975" spc="-7" baseline="42735" dirty="0">
                          <a:latin typeface="Arial"/>
                          <a:cs typeface="Arial"/>
                        </a:rPr>
                        <a:t>(1)</a:t>
                      </a:r>
                      <a:endParaRPr sz="975" baseline="42735">
                        <a:latin typeface="Arial"/>
                        <a:cs typeface="Arial"/>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pPr>
                      <a:endParaRPr sz="1400">
                        <a:latin typeface="Times New Roman"/>
                        <a:cs typeface="Times New Roman"/>
                      </a:endParaRPr>
                    </a:p>
                    <a:p>
                      <a:pPr marL="59690" marR="51435" algn="ctr">
                        <a:lnSpc>
                          <a:spcPts val="1150"/>
                        </a:lnSpc>
                      </a:pPr>
                      <a:r>
                        <a:rPr sz="1000" spc="-5" dirty="0">
                          <a:latin typeface="Arial"/>
                          <a:cs typeface="Arial"/>
                        </a:rPr>
                        <a:t>Potencia  </a:t>
                      </a:r>
                      <a:r>
                        <a:rPr sz="1000" dirty="0">
                          <a:latin typeface="Arial"/>
                          <a:cs typeface="Arial"/>
                        </a:rPr>
                        <a:t>Consu</a:t>
                      </a:r>
                      <a:r>
                        <a:rPr sz="1000" spc="20" dirty="0">
                          <a:latin typeface="Arial"/>
                          <a:cs typeface="Arial"/>
                        </a:rPr>
                        <a:t>m</a:t>
                      </a:r>
                      <a:r>
                        <a:rPr sz="1000" dirty="0">
                          <a:latin typeface="Arial"/>
                          <a:cs typeface="Arial"/>
                        </a:rPr>
                        <a:t>ida  (W)</a:t>
                      </a:r>
                      <a:endParaRPr sz="1000">
                        <a:latin typeface="Arial"/>
                        <a:cs typeface="Arial"/>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gridSpan="3">
                  <a:txBody>
                    <a:bodyPr/>
                    <a:lstStyle/>
                    <a:p>
                      <a:pPr marL="354330">
                        <a:lnSpc>
                          <a:spcPct val="100000"/>
                        </a:lnSpc>
                        <a:spcBef>
                          <a:spcPts val="150"/>
                        </a:spcBef>
                      </a:pPr>
                      <a:r>
                        <a:rPr sz="1000" spc="-5" dirty="0">
                          <a:latin typeface="Arial"/>
                          <a:cs typeface="Arial"/>
                        </a:rPr>
                        <a:t>Corriente (A) a</a:t>
                      </a:r>
                      <a:r>
                        <a:rPr sz="1000" dirty="0">
                          <a:latin typeface="Arial"/>
                          <a:cs typeface="Arial"/>
                        </a:rPr>
                        <a:t> 220V/240V</a:t>
                      </a:r>
                      <a:endParaRPr sz="1000">
                        <a:latin typeface="Arial"/>
                        <a:cs typeface="Arial"/>
                      </a:endParaRPr>
                    </a:p>
                  </a:txBody>
                  <a:tcPr marL="0" marR="0" marT="1905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1400">
                        <a:latin typeface="Times New Roman"/>
                        <a:cs typeface="Times New Roman"/>
                      </a:endParaRPr>
                    </a:p>
                    <a:p>
                      <a:pPr marL="96520" marR="86995" indent="-635" algn="ctr">
                        <a:lnSpc>
                          <a:spcPts val="1150"/>
                        </a:lnSpc>
                      </a:pPr>
                      <a:r>
                        <a:rPr sz="1000" dirty="0">
                          <a:latin typeface="Arial"/>
                          <a:cs typeface="Arial"/>
                        </a:rPr>
                        <a:t>Lon</a:t>
                      </a:r>
                      <a:r>
                        <a:rPr sz="1000" spc="10" dirty="0">
                          <a:latin typeface="Arial"/>
                          <a:cs typeface="Arial"/>
                        </a:rPr>
                        <a:t>g</a:t>
                      </a:r>
                      <a:r>
                        <a:rPr sz="1000" dirty="0">
                          <a:latin typeface="Arial"/>
                          <a:cs typeface="Arial"/>
                        </a:rPr>
                        <a:t>it</a:t>
                      </a:r>
                      <a:r>
                        <a:rPr sz="1000" spc="10" dirty="0">
                          <a:latin typeface="Arial"/>
                          <a:cs typeface="Arial"/>
                        </a:rPr>
                        <a:t>u</a:t>
                      </a:r>
                      <a:r>
                        <a:rPr sz="1000" dirty="0">
                          <a:latin typeface="Arial"/>
                          <a:cs typeface="Arial"/>
                        </a:rPr>
                        <a:t>d  </a:t>
                      </a:r>
                      <a:r>
                        <a:rPr sz="1000" spc="-5" dirty="0">
                          <a:latin typeface="Arial"/>
                          <a:cs typeface="Arial"/>
                        </a:rPr>
                        <a:t>del</a:t>
                      </a:r>
                      <a:r>
                        <a:rPr sz="1000" spc="-90" dirty="0">
                          <a:latin typeface="Arial"/>
                          <a:cs typeface="Arial"/>
                        </a:rPr>
                        <a:t> </a:t>
                      </a:r>
                      <a:r>
                        <a:rPr sz="1000" dirty="0">
                          <a:latin typeface="Arial"/>
                          <a:cs typeface="Arial"/>
                        </a:rPr>
                        <a:t>Tubo  (cm)</a:t>
                      </a:r>
                      <a:endParaRPr sz="1000">
                        <a:latin typeface="Arial"/>
                        <a:cs typeface="Arial"/>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658368">
                <a:tc vMerge="1">
                  <a:txBody>
                    <a:bodyPr/>
                    <a:lstStyle/>
                    <a:p>
                      <a:endParaRPr/>
                    </a:p>
                  </a:txBody>
                  <a:tcPr marL="0" marR="0" marT="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250">
                        <a:latin typeface="Times New Roman"/>
                        <a:cs typeface="Times New Roman"/>
                      </a:endParaRPr>
                    </a:p>
                    <a:p>
                      <a:pPr marL="96520" marR="88900" indent="93980">
                        <a:lnSpc>
                          <a:spcPts val="1150"/>
                        </a:lnSpc>
                      </a:pPr>
                      <a:r>
                        <a:rPr sz="1000" spc="-5" dirty="0">
                          <a:latin typeface="Arial"/>
                          <a:cs typeface="Arial"/>
                        </a:rPr>
                        <a:t>FP no  </a:t>
                      </a:r>
                      <a:r>
                        <a:rPr sz="1000" dirty="0">
                          <a:latin typeface="Arial"/>
                          <a:cs typeface="Arial"/>
                        </a:rPr>
                        <a:t>corregido</a:t>
                      </a:r>
                      <a:endParaRPr sz="1000">
                        <a:latin typeface="Arial"/>
                        <a:cs typeface="Arial"/>
                      </a:endParaRPr>
                    </a:p>
                  </a:txBody>
                  <a:tcPr marL="0" marR="0" marT="6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100">
                        <a:latin typeface="Times New Roman"/>
                        <a:cs typeface="Times New Roman"/>
                      </a:endParaRPr>
                    </a:p>
                    <a:p>
                      <a:pPr algn="ctr">
                        <a:lnSpc>
                          <a:spcPct val="100000"/>
                        </a:lnSpc>
                        <a:spcBef>
                          <a:spcPts val="675"/>
                        </a:spcBef>
                      </a:pPr>
                      <a:r>
                        <a:rPr sz="1000" spc="-5" dirty="0">
                          <a:latin typeface="Arial"/>
                          <a:cs typeface="Arial"/>
                        </a:rPr>
                        <a:t>FP</a:t>
                      </a:r>
                      <a:r>
                        <a:rPr sz="1000" spc="-40" dirty="0">
                          <a:latin typeface="Arial"/>
                          <a:cs typeface="Arial"/>
                        </a:rPr>
                        <a:t> </a:t>
                      </a:r>
                      <a:r>
                        <a:rPr sz="1000" spc="-5" dirty="0">
                          <a:latin typeface="Arial"/>
                          <a:cs typeface="Arial"/>
                        </a:rPr>
                        <a:t>corregido</a:t>
                      </a:r>
                      <a:endParaRPr sz="1000">
                        <a:latin typeface="Arial"/>
                        <a:cs typeface="Arial"/>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250">
                        <a:latin typeface="Times New Roman"/>
                        <a:cs typeface="Times New Roman"/>
                      </a:endParaRPr>
                    </a:p>
                    <a:p>
                      <a:pPr marL="27940" marR="19685" indent="101600">
                        <a:lnSpc>
                          <a:spcPts val="1150"/>
                        </a:lnSpc>
                      </a:pPr>
                      <a:r>
                        <a:rPr sz="1000" spc="-5" dirty="0">
                          <a:latin typeface="Arial"/>
                          <a:cs typeface="Arial"/>
                        </a:rPr>
                        <a:t>Balasto  </a:t>
                      </a:r>
                      <a:r>
                        <a:rPr sz="1000" dirty="0">
                          <a:latin typeface="Arial"/>
                          <a:cs typeface="Arial"/>
                        </a:rPr>
                        <a:t>Electr</a:t>
                      </a:r>
                      <a:r>
                        <a:rPr sz="1000" spc="10" dirty="0">
                          <a:latin typeface="Arial"/>
                          <a:cs typeface="Arial"/>
                        </a:rPr>
                        <a:t>ó</a:t>
                      </a:r>
                      <a:r>
                        <a:rPr sz="1000" dirty="0">
                          <a:latin typeface="Arial"/>
                          <a:cs typeface="Arial"/>
                        </a:rPr>
                        <a:t>nico</a:t>
                      </a:r>
                      <a:endParaRPr sz="1000">
                        <a:latin typeface="Arial"/>
                        <a:cs typeface="Arial"/>
                      </a:endParaRPr>
                    </a:p>
                  </a:txBody>
                  <a:tcPr marL="0" marR="0" marT="6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170687">
                <a:tc rowSpan="3">
                  <a:txBody>
                    <a:bodyPr/>
                    <a:lstStyle/>
                    <a:p>
                      <a:pPr>
                        <a:lnSpc>
                          <a:spcPct val="100000"/>
                        </a:lnSpc>
                      </a:pPr>
                      <a:endParaRPr sz="1100">
                        <a:latin typeface="Times New Roman"/>
                        <a:cs typeface="Times New Roman"/>
                      </a:endParaRPr>
                    </a:p>
                    <a:p>
                      <a:pPr>
                        <a:lnSpc>
                          <a:spcPct val="100000"/>
                        </a:lnSpc>
                        <a:spcBef>
                          <a:spcPts val="15"/>
                        </a:spcBef>
                      </a:pPr>
                      <a:endParaRPr sz="1250">
                        <a:latin typeface="Times New Roman"/>
                        <a:cs typeface="Times New Roman"/>
                      </a:endParaRPr>
                    </a:p>
                    <a:p>
                      <a:pPr marL="8890">
                        <a:lnSpc>
                          <a:spcPct val="100000"/>
                        </a:lnSpc>
                      </a:pPr>
                      <a:r>
                        <a:rPr sz="1000" spc="-5" dirty="0">
                          <a:latin typeface="Arial"/>
                          <a:cs typeface="Arial"/>
                        </a:rPr>
                        <a:t>1 </a:t>
                      </a:r>
                      <a:r>
                        <a:rPr sz="1000" dirty="0">
                          <a:latin typeface="Arial"/>
                          <a:cs typeface="Arial"/>
                        </a:rPr>
                        <a:t>tubo </a:t>
                      </a:r>
                      <a:r>
                        <a:rPr sz="1000" spc="-5" dirty="0">
                          <a:latin typeface="Arial"/>
                          <a:cs typeface="Arial"/>
                        </a:rPr>
                        <a:t>con</a:t>
                      </a:r>
                      <a:r>
                        <a:rPr sz="1000" spc="-10" dirty="0">
                          <a:latin typeface="Arial"/>
                          <a:cs typeface="Arial"/>
                        </a:rPr>
                        <a:t> </a:t>
                      </a:r>
                      <a:r>
                        <a:rPr sz="1000" spc="-5" dirty="0">
                          <a:latin typeface="Arial"/>
                          <a:cs typeface="Arial"/>
                        </a:rPr>
                        <a:t>arrancador</a:t>
                      </a:r>
                      <a:endParaRPr sz="1000">
                        <a:latin typeface="Arial"/>
                        <a:cs typeface="Arial"/>
                      </a:endParaRPr>
                    </a:p>
                  </a:txBody>
                  <a:tcPr marL="0" marR="0" marT="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140"/>
                        </a:lnSpc>
                        <a:spcBef>
                          <a:spcPts val="105"/>
                        </a:spcBef>
                      </a:pPr>
                      <a:r>
                        <a:rPr sz="1000" spc="-5" dirty="0">
                          <a:latin typeface="Arial"/>
                          <a:cs typeface="Arial"/>
                        </a:rPr>
                        <a:t>18</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140"/>
                        </a:lnSpc>
                        <a:spcBef>
                          <a:spcPts val="105"/>
                        </a:spcBef>
                      </a:pPr>
                      <a:r>
                        <a:rPr sz="1000" spc="-5" dirty="0">
                          <a:latin typeface="Arial"/>
                          <a:cs typeface="Arial"/>
                        </a:rPr>
                        <a:t>27</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140"/>
                        </a:lnSpc>
                        <a:spcBef>
                          <a:spcPts val="105"/>
                        </a:spcBef>
                      </a:pPr>
                      <a:r>
                        <a:rPr sz="1000" spc="-5" dirty="0">
                          <a:latin typeface="Arial"/>
                          <a:cs typeface="Arial"/>
                        </a:rPr>
                        <a:t>0,37</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5080" algn="ctr">
                        <a:lnSpc>
                          <a:spcPts val="1140"/>
                        </a:lnSpc>
                        <a:spcBef>
                          <a:spcPts val="105"/>
                        </a:spcBef>
                      </a:pPr>
                      <a:r>
                        <a:rPr sz="1000" spc="-5" dirty="0">
                          <a:latin typeface="Arial"/>
                          <a:cs typeface="Arial"/>
                        </a:rPr>
                        <a:t>0,19</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6350" algn="ctr">
                        <a:lnSpc>
                          <a:spcPts val="1140"/>
                        </a:lnSpc>
                        <a:spcBef>
                          <a:spcPts val="105"/>
                        </a:spcBef>
                      </a:pPr>
                      <a:r>
                        <a:rPr sz="1000" spc="-5" dirty="0">
                          <a:latin typeface="Arial"/>
                          <a:cs typeface="Arial"/>
                        </a:rPr>
                        <a:t>60</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172212">
                <a:tc vMerge="1">
                  <a:txBody>
                    <a:bodyPr/>
                    <a:lstStyle/>
                    <a:p>
                      <a:endParaRPr/>
                    </a:p>
                  </a:txBody>
                  <a:tcPr marL="0" marR="0" marT="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150"/>
                        </a:lnSpc>
                        <a:spcBef>
                          <a:spcPts val="105"/>
                        </a:spcBef>
                      </a:pPr>
                      <a:r>
                        <a:rPr sz="1000" spc="-5" dirty="0">
                          <a:latin typeface="Arial"/>
                          <a:cs typeface="Arial"/>
                        </a:rPr>
                        <a:t>36</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150"/>
                        </a:lnSpc>
                        <a:spcBef>
                          <a:spcPts val="105"/>
                        </a:spcBef>
                      </a:pPr>
                      <a:r>
                        <a:rPr sz="1000" spc="-5" dirty="0">
                          <a:latin typeface="Arial"/>
                          <a:cs typeface="Arial"/>
                        </a:rPr>
                        <a:t>45</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150"/>
                        </a:lnSpc>
                        <a:spcBef>
                          <a:spcPts val="105"/>
                        </a:spcBef>
                      </a:pPr>
                      <a:r>
                        <a:rPr sz="1000" spc="-5" dirty="0">
                          <a:latin typeface="Arial"/>
                          <a:cs typeface="Arial"/>
                        </a:rPr>
                        <a:t>0,43</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5080" algn="ctr">
                        <a:lnSpc>
                          <a:spcPts val="1150"/>
                        </a:lnSpc>
                        <a:spcBef>
                          <a:spcPts val="105"/>
                        </a:spcBef>
                      </a:pPr>
                      <a:r>
                        <a:rPr sz="1000" spc="-5" dirty="0">
                          <a:latin typeface="Arial"/>
                          <a:cs typeface="Arial"/>
                        </a:rPr>
                        <a:t>0,24</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6985" algn="ctr">
                        <a:lnSpc>
                          <a:spcPts val="1150"/>
                        </a:lnSpc>
                        <a:spcBef>
                          <a:spcPts val="105"/>
                        </a:spcBef>
                      </a:pPr>
                      <a:r>
                        <a:rPr sz="1000" spc="-5" dirty="0">
                          <a:latin typeface="Arial"/>
                          <a:cs typeface="Arial"/>
                        </a:rPr>
                        <a:t>120</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170687">
                <a:tc vMerge="1">
                  <a:txBody>
                    <a:bodyPr/>
                    <a:lstStyle/>
                    <a:p>
                      <a:endParaRPr/>
                    </a:p>
                  </a:txBody>
                  <a:tcPr marL="0" marR="0" marT="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140"/>
                        </a:lnSpc>
                        <a:spcBef>
                          <a:spcPts val="105"/>
                        </a:spcBef>
                      </a:pPr>
                      <a:r>
                        <a:rPr sz="1000" spc="-5" dirty="0">
                          <a:latin typeface="Arial"/>
                          <a:cs typeface="Arial"/>
                        </a:rPr>
                        <a:t>58</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140"/>
                        </a:lnSpc>
                        <a:spcBef>
                          <a:spcPts val="105"/>
                        </a:spcBef>
                      </a:pPr>
                      <a:r>
                        <a:rPr sz="1000" spc="-5" dirty="0">
                          <a:latin typeface="Arial"/>
                          <a:cs typeface="Arial"/>
                        </a:rPr>
                        <a:t>69</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140"/>
                        </a:lnSpc>
                        <a:spcBef>
                          <a:spcPts val="105"/>
                        </a:spcBef>
                      </a:pPr>
                      <a:r>
                        <a:rPr sz="1000" spc="-5" dirty="0">
                          <a:latin typeface="Arial"/>
                          <a:cs typeface="Arial"/>
                        </a:rPr>
                        <a:t>0,67</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5080" algn="ctr">
                        <a:lnSpc>
                          <a:spcPts val="1140"/>
                        </a:lnSpc>
                        <a:spcBef>
                          <a:spcPts val="105"/>
                        </a:spcBef>
                      </a:pPr>
                      <a:r>
                        <a:rPr sz="1000" spc="-5" dirty="0">
                          <a:latin typeface="Arial"/>
                          <a:cs typeface="Arial"/>
                        </a:rPr>
                        <a:t>0,37</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6985" algn="ctr">
                        <a:lnSpc>
                          <a:spcPts val="1140"/>
                        </a:lnSpc>
                        <a:spcBef>
                          <a:spcPts val="105"/>
                        </a:spcBef>
                      </a:pPr>
                      <a:r>
                        <a:rPr sz="1000" spc="-5" dirty="0">
                          <a:latin typeface="Arial"/>
                          <a:cs typeface="Arial"/>
                        </a:rPr>
                        <a:t>150</a:t>
                      </a:r>
                      <a:endParaRPr sz="1000">
                        <a:latin typeface="Arial"/>
                        <a:cs typeface="Arial"/>
                      </a:endParaRPr>
                    </a:p>
                  </a:txBody>
                  <a:tcPr marL="0" marR="0" marT="1333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266699">
                <a:tc rowSpan="2">
                  <a:txBody>
                    <a:bodyPr/>
                    <a:lstStyle/>
                    <a:p>
                      <a:pPr marL="8890" marR="61594">
                        <a:lnSpc>
                          <a:spcPts val="1150"/>
                        </a:lnSpc>
                        <a:spcBef>
                          <a:spcPts val="580"/>
                        </a:spcBef>
                      </a:pPr>
                      <a:r>
                        <a:rPr sz="1000" spc="-5" dirty="0">
                          <a:latin typeface="Arial"/>
                          <a:cs typeface="Arial"/>
                        </a:rPr>
                        <a:t>1 </a:t>
                      </a:r>
                      <a:r>
                        <a:rPr sz="1000" dirty="0">
                          <a:latin typeface="Arial"/>
                          <a:cs typeface="Arial"/>
                        </a:rPr>
                        <a:t>tubo </a:t>
                      </a:r>
                      <a:r>
                        <a:rPr sz="1000" spc="-5" dirty="0">
                          <a:latin typeface="Arial"/>
                          <a:cs typeface="Arial"/>
                        </a:rPr>
                        <a:t>con balasto de </a:t>
                      </a:r>
                      <a:r>
                        <a:rPr sz="1000" dirty="0">
                          <a:latin typeface="Arial"/>
                          <a:cs typeface="Arial"/>
                        </a:rPr>
                        <a:t>alta  </a:t>
                      </a:r>
                      <a:r>
                        <a:rPr sz="1000" spc="-5" dirty="0">
                          <a:latin typeface="Arial"/>
                          <a:cs typeface="Arial"/>
                        </a:rPr>
                        <a:t>frecuencia</a:t>
                      </a:r>
                      <a:endParaRPr sz="1000">
                        <a:latin typeface="Arial"/>
                        <a:cs typeface="Arial"/>
                      </a:endParaRPr>
                    </a:p>
                    <a:p>
                      <a:pPr marL="8890">
                        <a:lnSpc>
                          <a:spcPct val="100000"/>
                        </a:lnSpc>
                        <a:spcBef>
                          <a:spcPts val="5"/>
                        </a:spcBef>
                      </a:pPr>
                      <a:r>
                        <a:rPr sz="1000" spc="-5" dirty="0">
                          <a:latin typeface="Arial"/>
                          <a:cs typeface="Arial"/>
                        </a:rPr>
                        <a:t>cos </a:t>
                      </a:r>
                      <a:r>
                        <a:rPr sz="1000" spc="-5" dirty="0">
                          <a:latin typeface="Symbol"/>
                          <a:cs typeface="Symbol"/>
                        </a:rPr>
                        <a:t></a:t>
                      </a:r>
                      <a:r>
                        <a:rPr sz="1000" spc="-5" dirty="0">
                          <a:latin typeface="Times New Roman"/>
                          <a:cs typeface="Times New Roman"/>
                        </a:rPr>
                        <a:t> </a:t>
                      </a:r>
                      <a:r>
                        <a:rPr sz="1000" spc="-5" dirty="0">
                          <a:latin typeface="Arial"/>
                          <a:cs typeface="Arial"/>
                        </a:rPr>
                        <a:t>=</a:t>
                      </a:r>
                      <a:r>
                        <a:rPr sz="1000" spc="35" dirty="0">
                          <a:latin typeface="Arial"/>
                          <a:cs typeface="Arial"/>
                        </a:rPr>
                        <a:t> </a:t>
                      </a:r>
                      <a:r>
                        <a:rPr sz="1000" spc="-5" dirty="0">
                          <a:latin typeface="Arial"/>
                          <a:cs typeface="Arial"/>
                        </a:rPr>
                        <a:t>0,96</a:t>
                      </a:r>
                      <a:endParaRPr sz="1000">
                        <a:latin typeface="Arial"/>
                        <a:cs typeface="Arial"/>
                      </a:endParaRPr>
                    </a:p>
                  </a:txBody>
                  <a:tcPr marL="0" marR="0" marT="7366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150"/>
                        </a:lnSpc>
                        <a:spcBef>
                          <a:spcPts val="844"/>
                        </a:spcBef>
                      </a:pPr>
                      <a:r>
                        <a:rPr sz="1000" spc="-5" dirty="0">
                          <a:latin typeface="Arial"/>
                          <a:cs typeface="Arial"/>
                        </a:rPr>
                        <a:t>32</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150"/>
                        </a:lnSpc>
                        <a:spcBef>
                          <a:spcPts val="844"/>
                        </a:spcBef>
                      </a:pPr>
                      <a:r>
                        <a:rPr sz="1000" spc="-5" dirty="0">
                          <a:latin typeface="Arial"/>
                          <a:cs typeface="Arial"/>
                        </a:rPr>
                        <a:t>36</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150"/>
                        </a:lnSpc>
                        <a:spcBef>
                          <a:spcPts val="844"/>
                        </a:spcBef>
                      </a:pPr>
                      <a:r>
                        <a:rPr sz="1000" spc="-5" dirty="0">
                          <a:latin typeface="Arial"/>
                          <a:cs typeface="Arial"/>
                        </a:rPr>
                        <a:t>0,16</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5080" algn="ctr">
                        <a:lnSpc>
                          <a:spcPts val="1150"/>
                        </a:lnSpc>
                        <a:spcBef>
                          <a:spcPts val="844"/>
                        </a:spcBef>
                      </a:pPr>
                      <a:r>
                        <a:rPr sz="1000" spc="-5" dirty="0">
                          <a:latin typeface="Arial"/>
                          <a:cs typeface="Arial"/>
                        </a:rPr>
                        <a:t>120</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266700">
                <a:tc vMerge="1">
                  <a:txBody>
                    <a:bodyPr/>
                    <a:lstStyle/>
                    <a:p>
                      <a:endParaRPr/>
                    </a:p>
                  </a:txBody>
                  <a:tcPr marL="0" marR="0" marT="7366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150"/>
                        </a:lnSpc>
                        <a:spcBef>
                          <a:spcPts val="844"/>
                        </a:spcBef>
                      </a:pPr>
                      <a:r>
                        <a:rPr sz="1000" spc="-5" dirty="0">
                          <a:latin typeface="Arial"/>
                          <a:cs typeface="Arial"/>
                        </a:rPr>
                        <a:t>50</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150"/>
                        </a:lnSpc>
                        <a:spcBef>
                          <a:spcPts val="844"/>
                        </a:spcBef>
                      </a:pPr>
                      <a:r>
                        <a:rPr sz="1000" spc="-5" dirty="0">
                          <a:latin typeface="Arial"/>
                          <a:cs typeface="Arial"/>
                        </a:rPr>
                        <a:t>56</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150"/>
                        </a:lnSpc>
                        <a:spcBef>
                          <a:spcPts val="844"/>
                        </a:spcBef>
                      </a:pPr>
                      <a:r>
                        <a:rPr sz="1000" spc="-5" dirty="0">
                          <a:latin typeface="Arial"/>
                          <a:cs typeface="Arial"/>
                        </a:rPr>
                        <a:t>0,25</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5080" algn="ctr">
                        <a:lnSpc>
                          <a:spcPts val="1150"/>
                        </a:lnSpc>
                        <a:spcBef>
                          <a:spcPts val="844"/>
                        </a:spcBef>
                      </a:pPr>
                      <a:r>
                        <a:rPr sz="1000" spc="-5" dirty="0">
                          <a:latin typeface="Arial"/>
                          <a:cs typeface="Arial"/>
                        </a:rPr>
                        <a:t>150</a:t>
                      </a:r>
                      <a:endParaRPr sz="1000">
                        <a:latin typeface="Arial"/>
                        <a:cs typeface="Arial"/>
                      </a:endParaRPr>
                    </a:p>
                  </a:txBody>
                  <a:tcPr marL="0" marR="0" marT="10731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321564">
                <a:tc rowSpan="2">
                  <a:txBody>
                    <a:bodyPr/>
                    <a:lstStyle/>
                    <a:p>
                      <a:pPr marL="8890" marR="73025">
                        <a:lnSpc>
                          <a:spcPct val="99500"/>
                        </a:lnSpc>
                        <a:spcBef>
                          <a:spcPts val="1010"/>
                        </a:spcBef>
                      </a:pPr>
                      <a:r>
                        <a:rPr sz="1000" spc="-5" dirty="0">
                          <a:latin typeface="Arial"/>
                          <a:cs typeface="Arial"/>
                        </a:rPr>
                        <a:t>2 </a:t>
                      </a:r>
                      <a:r>
                        <a:rPr sz="1000" dirty="0">
                          <a:latin typeface="Arial"/>
                          <a:cs typeface="Arial"/>
                        </a:rPr>
                        <a:t>tubos iguales </a:t>
                      </a:r>
                      <a:r>
                        <a:rPr sz="1000" spc="-5" dirty="0">
                          <a:latin typeface="Arial"/>
                          <a:cs typeface="Arial"/>
                        </a:rPr>
                        <a:t>con  balasto </a:t>
                      </a:r>
                      <a:r>
                        <a:rPr sz="1000" dirty="0">
                          <a:latin typeface="Arial"/>
                          <a:cs typeface="Arial"/>
                        </a:rPr>
                        <a:t>de alta</a:t>
                      </a:r>
                      <a:r>
                        <a:rPr sz="1000" spc="-40" dirty="0">
                          <a:latin typeface="Arial"/>
                          <a:cs typeface="Arial"/>
                        </a:rPr>
                        <a:t> </a:t>
                      </a:r>
                      <a:r>
                        <a:rPr sz="1000" spc="-5" dirty="0">
                          <a:latin typeface="Arial"/>
                          <a:cs typeface="Arial"/>
                        </a:rPr>
                        <a:t>frecuencia  cos </a:t>
                      </a:r>
                      <a:r>
                        <a:rPr sz="1000" spc="-5" dirty="0">
                          <a:latin typeface="Symbol"/>
                          <a:cs typeface="Symbol"/>
                        </a:rPr>
                        <a:t></a:t>
                      </a:r>
                      <a:r>
                        <a:rPr sz="1000" spc="-5" dirty="0">
                          <a:latin typeface="Times New Roman"/>
                          <a:cs typeface="Times New Roman"/>
                        </a:rPr>
                        <a:t> </a:t>
                      </a:r>
                      <a:r>
                        <a:rPr sz="1000" spc="-5" dirty="0">
                          <a:latin typeface="Arial"/>
                          <a:cs typeface="Arial"/>
                        </a:rPr>
                        <a:t>=</a:t>
                      </a:r>
                      <a:r>
                        <a:rPr sz="1000" spc="35" dirty="0">
                          <a:latin typeface="Arial"/>
                          <a:cs typeface="Arial"/>
                        </a:rPr>
                        <a:t> </a:t>
                      </a:r>
                      <a:r>
                        <a:rPr sz="1000" spc="-5" dirty="0">
                          <a:latin typeface="Arial"/>
                          <a:cs typeface="Arial"/>
                        </a:rPr>
                        <a:t>0,96</a:t>
                      </a:r>
                      <a:endParaRPr sz="1000">
                        <a:latin typeface="Arial"/>
                        <a:cs typeface="Arial"/>
                      </a:endParaRPr>
                    </a:p>
                  </a:txBody>
                  <a:tcPr marL="0" marR="0" marT="12827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1100">
                        <a:latin typeface="Times New Roman"/>
                        <a:cs typeface="Times New Roman"/>
                      </a:endParaRPr>
                    </a:p>
                    <a:p>
                      <a:pPr marL="1270" algn="ctr">
                        <a:lnSpc>
                          <a:spcPts val="1150"/>
                        </a:lnSpc>
                      </a:pPr>
                      <a:r>
                        <a:rPr sz="1000" spc="-5" dirty="0">
                          <a:latin typeface="Arial"/>
                          <a:cs typeface="Arial"/>
                        </a:rPr>
                        <a:t>2 x</a:t>
                      </a:r>
                      <a:r>
                        <a:rPr sz="1000" spc="-30" dirty="0">
                          <a:latin typeface="Arial"/>
                          <a:cs typeface="Arial"/>
                        </a:rPr>
                        <a:t> </a:t>
                      </a:r>
                      <a:r>
                        <a:rPr sz="1000" spc="-5" dirty="0">
                          <a:latin typeface="Arial"/>
                          <a:cs typeface="Arial"/>
                        </a:rPr>
                        <a:t>32</a:t>
                      </a:r>
                      <a:endParaRPr sz="1000">
                        <a:latin typeface="Arial"/>
                        <a:cs typeface="Arial"/>
                      </a:endParaRPr>
                    </a:p>
                  </a:txBody>
                  <a:tcPr marL="0" marR="0" marT="190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1100">
                        <a:latin typeface="Times New Roman"/>
                        <a:cs typeface="Times New Roman"/>
                      </a:endParaRPr>
                    </a:p>
                    <a:p>
                      <a:pPr marL="1905" algn="ctr">
                        <a:lnSpc>
                          <a:spcPts val="1150"/>
                        </a:lnSpc>
                      </a:pPr>
                      <a:r>
                        <a:rPr sz="1000" spc="-5" dirty="0">
                          <a:latin typeface="Arial"/>
                          <a:cs typeface="Arial"/>
                        </a:rPr>
                        <a:t>72</a:t>
                      </a:r>
                      <a:endParaRPr sz="1000">
                        <a:latin typeface="Arial"/>
                        <a:cs typeface="Arial"/>
                      </a:endParaRPr>
                    </a:p>
                  </a:txBody>
                  <a:tcPr marL="0" marR="0" marT="190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1100">
                        <a:latin typeface="Times New Roman"/>
                        <a:cs typeface="Times New Roman"/>
                      </a:endParaRPr>
                    </a:p>
                    <a:p>
                      <a:pPr marL="1905" algn="ctr">
                        <a:lnSpc>
                          <a:spcPts val="1150"/>
                        </a:lnSpc>
                      </a:pPr>
                      <a:r>
                        <a:rPr sz="1000" spc="-5" dirty="0">
                          <a:latin typeface="Arial"/>
                          <a:cs typeface="Arial"/>
                        </a:rPr>
                        <a:t>0,33</a:t>
                      </a:r>
                      <a:endParaRPr sz="1000">
                        <a:latin typeface="Arial"/>
                        <a:cs typeface="Arial"/>
                      </a:endParaRPr>
                    </a:p>
                  </a:txBody>
                  <a:tcPr marL="0" marR="0" marT="190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1100">
                        <a:latin typeface="Times New Roman"/>
                        <a:cs typeface="Times New Roman"/>
                      </a:endParaRPr>
                    </a:p>
                    <a:p>
                      <a:pPr marL="4445" algn="ctr">
                        <a:lnSpc>
                          <a:spcPts val="1150"/>
                        </a:lnSpc>
                      </a:pPr>
                      <a:r>
                        <a:rPr sz="1000" spc="-5" dirty="0">
                          <a:latin typeface="Arial"/>
                          <a:cs typeface="Arial"/>
                        </a:rPr>
                        <a:t>120</a:t>
                      </a:r>
                      <a:endParaRPr sz="1000">
                        <a:latin typeface="Arial"/>
                        <a:cs typeface="Arial"/>
                      </a:endParaRPr>
                    </a:p>
                  </a:txBody>
                  <a:tcPr marL="0" marR="0" marT="190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r h="275843">
                <a:tc vMerge="1">
                  <a:txBody>
                    <a:bodyPr/>
                    <a:lstStyle/>
                    <a:p>
                      <a:endParaRPr/>
                    </a:p>
                  </a:txBody>
                  <a:tcPr marL="0" marR="0" marT="128270" marB="0">
                    <a:lnL w="6350">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ts val="1150"/>
                        </a:lnSpc>
                        <a:spcBef>
                          <a:spcPts val="919"/>
                        </a:spcBef>
                      </a:pPr>
                      <a:r>
                        <a:rPr sz="1000" spc="-5" dirty="0">
                          <a:latin typeface="Arial"/>
                          <a:cs typeface="Arial"/>
                        </a:rPr>
                        <a:t>2 x</a:t>
                      </a:r>
                      <a:r>
                        <a:rPr sz="1000" spc="-30" dirty="0">
                          <a:latin typeface="Arial"/>
                          <a:cs typeface="Arial"/>
                        </a:rPr>
                        <a:t> </a:t>
                      </a:r>
                      <a:r>
                        <a:rPr sz="1000" spc="-5" dirty="0">
                          <a:latin typeface="Arial"/>
                          <a:cs typeface="Arial"/>
                        </a:rPr>
                        <a:t>50</a:t>
                      </a:r>
                      <a:endParaRPr sz="1000">
                        <a:latin typeface="Arial"/>
                        <a:cs typeface="Arial"/>
                      </a:endParaRPr>
                    </a:p>
                  </a:txBody>
                  <a:tcPr marL="0" marR="0" marT="116839"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150"/>
                        </a:lnSpc>
                        <a:spcBef>
                          <a:spcPts val="919"/>
                        </a:spcBef>
                      </a:pPr>
                      <a:r>
                        <a:rPr sz="1000" spc="-5" dirty="0">
                          <a:latin typeface="Arial"/>
                          <a:cs typeface="Arial"/>
                        </a:rPr>
                        <a:t>112</a:t>
                      </a:r>
                      <a:endParaRPr sz="1000">
                        <a:latin typeface="Arial"/>
                        <a:cs typeface="Arial"/>
                      </a:endParaRPr>
                    </a:p>
                  </a:txBody>
                  <a:tcPr marL="0" marR="0" marT="116839"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150"/>
                        </a:lnSpc>
                        <a:spcBef>
                          <a:spcPts val="919"/>
                        </a:spcBef>
                      </a:pPr>
                      <a:r>
                        <a:rPr sz="1000" spc="-5" dirty="0">
                          <a:latin typeface="Arial"/>
                          <a:cs typeface="Arial"/>
                        </a:rPr>
                        <a:t>0,50</a:t>
                      </a:r>
                      <a:endParaRPr sz="1000">
                        <a:latin typeface="Arial"/>
                        <a:cs typeface="Arial"/>
                      </a:endParaRPr>
                    </a:p>
                  </a:txBody>
                  <a:tcPr marL="0" marR="0" marT="116839"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c>
                  <a:txBody>
                    <a:bodyPr/>
                    <a:lstStyle/>
                    <a:p>
                      <a:pPr marL="5080" algn="ctr">
                        <a:lnSpc>
                          <a:spcPts val="1150"/>
                        </a:lnSpc>
                        <a:spcBef>
                          <a:spcPts val="919"/>
                        </a:spcBef>
                      </a:pPr>
                      <a:r>
                        <a:rPr sz="1000" spc="-5" dirty="0">
                          <a:latin typeface="Arial"/>
                          <a:cs typeface="Arial"/>
                        </a:rPr>
                        <a:t>150</a:t>
                      </a:r>
                      <a:endParaRPr sz="1000">
                        <a:latin typeface="Arial"/>
                        <a:cs typeface="Arial"/>
                      </a:endParaRPr>
                    </a:p>
                  </a:txBody>
                  <a:tcPr marL="0" marR="0" marT="116839"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5" name="object 5"/>
          <p:cNvSpPr txBox="1"/>
          <p:nvPr/>
        </p:nvSpPr>
        <p:spPr>
          <a:xfrm>
            <a:off x="1067816" y="5323332"/>
            <a:ext cx="2161540" cy="177800"/>
          </a:xfrm>
          <a:prstGeom prst="rect">
            <a:avLst/>
          </a:prstGeom>
        </p:spPr>
        <p:txBody>
          <a:bodyPr vert="horz" wrap="square" lIns="0" tIns="12065" rIns="0" bIns="0" rtlCol="0">
            <a:spAutoFit/>
          </a:bodyPr>
          <a:lstStyle/>
          <a:p>
            <a:pPr marL="12700">
              <a:lnSpc>
                <a:spcPct val="100000"/>
              </a:lnSpc>
              <a:spcBef>
                <a:spcPts val="95"/>
              </a:spcBef>
            </a:pPr>
            <a:r>
              <a:rPr sz="975" spc="-7" baseline="42735" dirty="0">
                <a:latin typeface="Arial"/>
                <a:cs typeface="Arial"/>
              </a:rPr>
              <a:t>(1) </a:t>
            </a:r>
            <a:r>
              <a:rPr sz="1000" spc="-5" dirty="0">
                <a:latin typeface="Arial"/>
                <a:cs typeface="Arial"/>
              </a:rPr>
              <a:t>Potencia </a:t>
            </a:r>
            <a:r>
              <a:rPr sz="1000" dirty="0">
                <a:latin typeface="Arial"/>
                <a:cs typeface="Arial"/>
              </a:rPr>
              <a:t>en </a:t>
            </a:r>
            <a:r>
              <a:rPr sz="1000" spc="-5" dirty="0">
                <a:latin typeface="Arial"/>
                <a:cs typeface="Arial"/>
              </a:rPr>
              <a:t>W indicada en </a:t>
            </a:r>
            <a:r>
              <a:rPr sz="1000" dirty="0">
                <a:latin typeface="Arial"/>
                <a:cs typeface="Arial"/>
              </a:rPr>
              <a:t>el</a:t>
            </a:r>
            <a:r>
              <a:rPr sz="1000" spc="55" dirty="0">
                <a:latin typeface="Arial"/>
                <a:cs typeface="Arial"/>
              </a:rPr>
              <a:t> </a:t>
            </a:r>
            <a:r>
              <a:rPr sz="1000" dirty="0">
                <a:latin typeface="Arial"/>
                <a:cs typeface="Arial"/>
              </a:rPr>
              <a:t>tubo.</a:t>
            </a:r>
            <a:endParaRPr sz="1000">
              <a:latin typeface="Arial"/>
              <a:cs typeface="Arial"/>
            </a:endParaRPr>
          </a:p>
        </p:txBody>
      </p:sp>
      <p:sp>
        <p:nvSpPr>
          <p:cNvPr id="7" name="Rectángulo 6"/>
          <p:cNvSpPr/>
          <p:nvPr/>
        </p:nvSpPr>
        <p:spPr>
          <a:xfrm>
            <a:off x="577850" y="2070100"/>
            <a:ext cx="6629400" cy="3581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8535"/>
    </mc:Choice>
    <mc:Fallback>
      <p:transition spd="slow" advTm="68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1853" x="153988" y="4954588"/>
          <p14:tracePt t="1870" x="320675" y="5002213"/>
          <p14:tracePt t="1887" x="593725" y="5084763"/>
          <p14:tracePt t="1904" x="736600" y="5108575"/>
          <p14:tracePt t="1921" x="855663" y="5145088"/>
          <p14:tracePt t="1937" x="962025" y="5180013"/>
          <p14:tracePt t="1954" x="1022350" y="5192713"/>
          <p14:tracePt t="1970" x="1081088" y="5203825"/>
          <p14:tracePt t="1987" x="1163638" y="5216525"/>
          <p14:tracePt t="2003" x="1295400" y="5251450"/>
          <p14:tracePt t="2006" x="1401763" y="5275263"/>
          <p14:tracePt t="2020" x="1592263" y="5322888"/>
          <p14:tracePt t="2036" x="1806575" y="5370513"/>
          <p14:tracePt t="2053" x="2019300" y="5418138"/>
          <p14:tracePt t="2070" x="2198688" y="5465763"/>
          <p14:tracePt t="2087" x="2339975" y="5500688"/>
          <p14:tracePt t="2103" x="2400300" y="5537200"/>
          <p14:tracePt t="2120" x="2447925" y="5548313"/>
          <p14:tracePt t="2137" x="2506663" y="5572125"/>
          <p14:tracePt t="2154" x="2625725" y="5608638"/>
          <p14:tracePt t="2170" x="2779713" y="5656263"/>
          <p14:tracePt t="2187" x="2982913" y="5703888"/>
          <p14:tracePt t="2204" x="3160713" y="5749925"/>
          <p14:tracePt t="2221" x="3351213" y="5821363"/>
          <p14:tracePt t="2237" x="3398838" y="5845175"/>
          <p14:tracePt t="2254" x="3421063" y="5857875"/>
          <p14:tracePt t="2286" x="3444875" y="5857875"/>
          <p14:tracePt t="2303" x="3457575" y="5868988"/>
          <p14:tracePt t="2320" x="3468688" y="5868988"/>
          <p14:tracePt t="2336" x="3492500" y="5868988"/>
          <p14:tracePt t="2353" x="3552825" y="5868988"/>
          <p14:tracePt t="2372" x="3611563" y="5892800"/>
          <p14:tracePt t="2387" x="3683000" y="5905500"/>
          <p14:tracePt t="2404" x="3789363" y="5916613"/>
          <p14:tracePt t="2421" x="3836988" y="5916613"/>
          <p14:tracePt t="2438" x="3873500" y="5916613"/>
          <p14:tracePt t="2454" x="3908425" y="5916613"/>
          <p14:tracePt t="2471" x="3932238" y="5916613"/>
          <p14:tracePt t="2487" x="3992563" y="5892800"/>
          <p14:tracePt t="2505" x="4111625" y="5834063"/>
          <p14:tracePt t="2521" x="4241800" y="5797550"/>
          <p14:tracePt t="2537" x="4395788" y="5762625"/>
          <p14:tracePt t="2554" x="4527550" y="5727700"/>
          <p14:tracePt t="2570" x="4645025" y="5691188"/>
          <p14:tracePt t="2587" x="4764088" y="5667375"/>
          <p14:tracePt t="2604" x="4895850" y="5643563"/>
          <p14:tracePt t="2621" x="5084763" y="5632450"/>
          <p14:tracePt t="2637" x="5132388" y="5632450"/>
          <p14:tracePt t="2653" x="5168900" y="5632450"/>
          <p14:tracePt t="2671" x="5192713" y="5619750"/>
          <p14:tracePt t="2687" x="5216525" y="5608638"/>
          <p14:tracePt t="2703" x="5251450" y="5572125"/>
          <p14:tracePt t="2720" x="5299075" y="5537200"/>
          <p14:tracePt t="2737" x="5334000" y="5500688"/>
          <p14:tracePt t="2753" x="5370513" y="5476875"/>
          <p14:tracePt t="2770" x="5465763" y="5441950"/>
          <p14:tracePt t="2786" x="5584825" y="5394325"/>
          <p14:tracePt t="2803" x="5715000" y="5357813"/>
          <p14:tracePt t="2820" x="5821363" y="5335588"/>
          <p14:tracePt t="2837" x="5916613" y="5322888"/>
          <p14:tracePt t="2853" x="6011863" y="5275263"/>
          <p14:tracePt t="2871" x="6107113" y="5240338"/>
          <p14:tracePt t="2887" x="6165850" y="5203825"/>
          <p14:tracePt t="2905" x="6226175" y="5156200"/>
          <p14:tracePt t="2920" x="6297613" y="5073650"/>
          <p14:tracePt t="2938" x="6403975" y="4943475"/>
          <p14:tracePt t="2954" x="6523038" y="4811713"/>
          <p14:tracePt t="2971" x="6677025" y="4657725"/>
          <p14:tracePt t="2987" x="6761163" y="4586288"/>
          <p14:tracePt t="3003" x="6796088" y="4538663"/>
          <p14:tracePt t="3020" x="6831013" y="4491038"/>
          <p14:tracePt t="3037" x="6867525" y="4419600"/>
          <p14:tracePt t="3053" x="6915150" y="4289425"/>
          <p14:tracePt t="3070" x="6950075" y="4159250"/>
          <p14:tracePt t="3087" x="7010400" y="3932238"/>
          <p14:tracePt t="3103" x="7058025" y="3790950"/>
          <p14:tracePt t="3120" x="7116763" y="3648075"/>
          <p14:tracePt t="3137" x="7164388" y="3505200"/>
          <p14:tracePt t="3154" x="7212013" y="3386138"/>
          <p14:tracePt t="3171" x="7283450" y="3195638"/>
          <p14:tracePt t="3187" x="7318375" y="3089275"/>
          <p14:tracePt t="3204" x="7366000" y="2946400"/>
          <p14:tracePt t="3220" x="7402513" y="2827338"/>
          <p14:tracePt t="3237" x="7426325" y="2708275"/>
          <p14:tracePt t="3253" x="7437438" y="2601913"/>
          <p14:tracePt t="3270" x="7437438" y="2482850"/>
          <p14:tracePt t="3287" x="7389813" y="2281238"/>
          <p14:tracePt t="3304" x="7354888" y="2185988"/>
          <p14:tracePt t="3320" x="7318375" y="2114550"/>
          <p14:tracePt t="3338" x="7283450" y="2043113"/>
          <p14:tracePt t="3356" x="7212013" y="1960563"/>
          <p14:tracePt t="3374" x="7058025" y="1830388"/>
          <p14:tracePt t="3390" x="6973888" y="1758950"/>
          <p14:tracePt t="3406" x="6915150" y="1722438"/>
          <p14:tracePt t="3422" x="6854825" y="1687513"/>
          <p14:tracePt t="3438" x="6772275" y="1639888"/>
          <p14:tracePt t="3455" x="6629400" y="1603375"/>
          <p14:tracePt t="3471" x="6438900" y="1555750"/>
          <p14:tracePt t="3489" x="6059488" y="1555750"/>
          <p14:tracePt t="3505" x="5762625" y="1616075"/>
          <p14:tracePt t="3522" x="5489575" y="1663700"/>
          <p14:tracePt t="3538" x="5240338" y="1674813"/>
          <p14:tracePt t="3555" x="5037138" y="1674813"/>
          <p14:tracePt t="3571" x="4848225" y="1674813"/>
          <p14:tracePt t="3588" x="4657725" y="1674813"/>
          <p14:tracePt t="3604" x="4456113" y="1674813"/>
          <p14:tracePt t="3620" x="4265613" y="1674813"/>
          <p14:tracePt t="3638" x="3968750" y="1698625"/>
          <p14:tracePt t="3653" x="3754438" y="1722438"/>
          <p14:tracePt t="3670" x="3516313" y="1782763"/>
          <p14:tracePt t="3687" x="3290888" y="1817688"/>
          <p14:tracePt t="3705" x="3089275" y="1841500"/>
          <p14:tracePt t="3721" x="2816225" y="1865313"/>
          <p14:tracePt t="3737" x="2660650" y="1878013"/>
          <p14:tracePt t="3754" x="2482850" y="1889125"/>
          <p14:tracePt t="3770" x="2292350" y="1889125"/>
          <p14:tracePt t="3787" x="2008188" y="1889125"/>
          <p14:tracePt t="3804" x="1687513" y="1912938"/>
          <p14:tracePt t="3820" x="1401763" y="1947863"/>
          <p14:tracePt t="3837" x="1128713" y="2008188"/>
          <p14:tracePt t="3854" x="985838" y="2043113"/>
          <p14:tracePt t="3871" x="855663" y="2090738"/>
          <p14:tracePt t="3887" x="712788" y="2138363"/>
          <p14:tracePt t="3905" x="593725" y="2185988"/>
          <p14:tracePt t="3921" x="534988" y="2222500"/>
          <p14:tracePt t="3938" x="498475" y="2257425"/>
          <p14:tracePt t="3955" x="474663" y="2292350"/>
          <p14:tracePt t="3970" x="403225" y="2447925"/>
          <p14:tracePt t="3987" x="392113" y="2578100"/>
          <p14:tracePt t="4004" x="392113" y="2708275"/>
          <p14:tracePt t="4020" x="379413" y="2816225"/>
          <p14:tracePt t="4037" x="379413" y="2887663"/>
          <p14:tracePt t="4053" x="379413" y="2911475"/>
          <p14:tracePt t="4070" x="379413" y="2959100"/>
          <p14:tracePt t="4087" x="403225" y="3006725"/>
          <p14:tracePt t="4104" x="450850" y="3041650"/>
          <p14:tracePt t="4120" x="487363" y="3065463"/>
          <p14:tracePt t="4137" x="534988" y="3113088"/>
          <p14:tracePt t="4154" x="593725" y="3136900"/>
          <p14:tracePt t="4171" x="665163" y="3195638"/>
          <p14:tracePt t="4188" x="701675" y="3208338"/>
          <p14:tracePt t="4204" x="736600" y="3219450"/>
          <p14:tracePt t="4220" x="784225" y="3219450"/>
          <p14:tracePt t="4236" x="831850" y="3219450"/>
          <p14:tracePt t="4253" x="866775" y="3219450"/>
          <p14:tracePt t="4270" x="903288" y="3195638"/>
          <p14:tracePt t="4287" x="985838" y="3171825"/>
          <p14:tracePt t="4303" x="1033463" y="3160713"/>
          <p14:tracePt t="4320" x="1093788" y="3136900"/>
          <p14:tracePt t="4336" x="1163638" y="3113088"/>
          <p14:tracePt t="4353" x="1223963" y="3076575"/>
          <p14:tracePt t="4369" x="1258888" y="3054350"/>
          <p14:tracePt t="4387" x="1295400" y="3017838"/>
          <p14:tracePt t="4404" x="1343025" y="2982913"/>
          <p14:tracePt t="4421" x="1390650" y="2959100"/>
          <p14:tracePt t="4437" x="1462088" y="2922588"/>
          <p14:tracePt t="4454" x="1592263" y="2887663"/>
          <p14:tracePt t="4470" x="1722438" y="2851150"/>
          <p14:tracePt t="4487" x="1758950" y="2827338"/>
          <p14:tracePt t="4504" x="1782763" y="2816225"/>
          <p14:tracePt t="4507" x="1793875" y="2816225"/>
          <p14:tracePt t="4562" x="1806575" y="2816225"/>
          <p14:tracePt t="4582" x="1817688" y="2803525"/>
          <p14:tracePt t="4590" x="1817688" y="2792413"/>
          <p14:tracePt t="4604" x="1841500" y="2792413"/>
          <p14:tracePt t="4620" x="1854200" y="2792413"/>
          <p14:tracePt t="4717" x="1865313" y="2792413"/>
          <p14:tracePt t="4727" x="1865313" y="2803525"/>
          <p14:tracePt t="4759" x="1865313" y="2816225"/>
          <p14:tracePt t="4775" x="1865313" y="2827338"/>
          <p14:tracePt t="4780" x="1865313" y="2840038"/>
          <p14:tracePt t="4788" x="1865313" y="2851150"/>
          <p14:tracePt t="4802" x="1865313" y="2863850"/>
          <p14:tracePt t="4819" x="1878013" y="2898775"/>
          <p14:tracePt t="4835" x="1878013" y="2922588"/>
          <p14:tracePt t="4852" x="1889125" y="2946400"/>
          <p14:tracePt t="4869" x="1889125" y="2959100"/>
          <p14:tracePt t="4885" x="1912938" y="2982913"/>
          <p14:tracePt t="4904" x="1924050" y="3006725"/>
          <p14:tracePt t="4920" x="1936750" y="3030538"/>
          <p14:tracePt t="4936" x="1947863" y="3030538"/>
          <p14:tracePt t="4954" x="1960563" y="3041650"/>
          <p14:tracePt t="4970" x="1960563" y="3065463"/>
          <p14:tracePt t="4986" x="1960563" y="3076575"/>
          <p14:tracePt t="5003" x="1971675" y="3089275"/>
          <p14:tracePt t="5020" x="1971675" y="3100388"/>
          <p14:tracePt t="5036" x="1971675" y="3113088"/>
          <p14:tracePt t="5053" x="1971675" y="3124200"/>
          <p14:tracePt t="5070" x="1971675" y="3148013"/>
          <p14:tracePt t="5086" x="1971675" y="3184525"/>
          <p14:tracePt t="5103" x="1995488" y="3232150"/>
          <p14:tracePt t="5119" x="1995488" y="3255963"/>
          <p14:tracePt t="5137" x="2008188" y="3290888"/>
          <p14:tracePt t="5153" x="2008188" y="3327400"/>
          <p14:tracePt t="5170" x="2008188" y="3338513"/>
          <p14:tracePt t="5187" x="2008188" y="3375025"/>
          <p14:tracePt t="5204" x="2008188" y="3398838"/>
          <p14:tracePt t="5220" x="2008188" y="3409950"/>
          <p14:tracePt t="5253" x="2008188" y="3422650"/>
          <p14:tracePt t="5270" x="2008188" y="3433763"/>
          <p14:tracePt t="5415" x="2008188" y="3444875"/>
          <p14:tracePt t="5531" x="2008188" y="3457575"/>
          <p14:tracePt t="5539" x="2008188" y="3468688"/>
          <p14:tracePt t="5554" x="2008188" y="3492500"/>
          <p14:tracePt t="5571" x="2008188" y="3529013"/>
          <p14:tracePt t="5588" x="2008188" y="3576638"/>
          <p14:tracePt t="5604" x="2008188" y="3624263"/>
          <p14:tracePt t="5620" x="2019300" y="3671888"/>
          <p14:tracePt t="5637" x="2043113" y="3754438"/>
          <p14:tracePt t="5653" x="2055813" y="3778250"/>
          <p14:tracePt t="5670" x="2066925" y="3814763"/>
          <p14:tracePt t="5686" x="2066925" y="3849688"/>
          <p14:tracePt t="5704" x="2079625" y="3873500"/>
          <p14:tracePt t="5719" x="2090738" y="3908425"/>
          <p14:tracePt t="5737" x="2103438" y="3956050"/>
          <p14:tracePt t="5753" x="2114550" y="3992563"/>
          <p14:tracePt t="5770" x="2138363" y="4027488"/>
          <p14:tracePt t="5786" x="2138363" y="4051300"/>
          <p14:tracePt t="5803" x="2151063" y="4087813"/>
          <p14:tracePt t="5820" x="2151063" y="4111625"/>
          <p14:tracePt t="5836" x="2162175" y="4135438"/>
          <p14:tracePt t="5853" x="2162175" y="4170363"/>
          <p14:tracePt t="5870" x="2162175" y="4205288"/>
          <p14:tracePt t="5887" x="2162175" y="4241800"/>
          <p14:tracePt t="5903" x="2162175" y="4276725"/>
          <p14:tracePt t="5920" x="2162175" y="4300538"/>
          <p14:tracePt t="5936" x="2151063" y="4337050"/>
          <p14:tracePt t="5954" x="2151063" y="4371975"/>
          <p14:tracePt t="5970" x="2151063" y="4395788"/>
          <p14:tracePt t="5986" x="2151063" y="4443413"/>
          <p14:tracePt t="6003" x="2138363" y="4467225"/>
          <p14:tracePt t="6020" x="2138363" y="4491038"/>
          <p14:tracePt t="6036" x="2138363" y="4527550"/>
          <p14:tracePt t="6053" x="2138363" y="4551363"/>
          <p14:tracePt t="6069" x="2138363" y="4575175"/>
          <p14:tracePt t="6086" x="2127250" y="4597400"/>
          <p14:tracePt t="6102" x="2127250" y="4645025"/>
          <p14:tracePt t="6119" x="2127250" y="4681538"/>
          <p14:tracePt t="6137" x="2114550" y="4705350"/>
          <p14:tracePt t="6153" x="2114550" y="4729163"/>
          <p14:tracePt t="6171" x="2103438" y="4776788"/>
          <p14:tracePt t="6186" x="2103438" y="4787900"/>
          <p14:tracePt t="6204" x="2090738" y="4835525"/>
          <p14:tracePt t="6220" x="2079625" y="4872038"/>
          <p14:tracePt t="6236" x="2079625" y="4895850"/>
          <p14:tracePt t="6253" x="2079625" y="4930775"/>
          <p14:tracePt t="6269" x="2066925" y="4954588"/>
          <p14:tracePt t="6285" x="2066925" y="4978400"/>
          <p14:tracePt t="6302" x="2055813" y="4989513"/>
          <p14:tracePt t="6319" x="2055813" y="5013325"/>
          <p14:tracePt t="6335" x="2055813" y="5026025"/>
          <p14:tracePt t="6352" x="2055813" y="5060950"/>
          <p14:tracePt t="6369" x="2055813" y="5097463"/>
          <p14:tracePt t="6386" x="2055813" y="5121275"/>
          <p14:tracePt t="6403" x="2055813" y="5145088"/>
          <p14:tracePt t="6420" x="2055813" y="5168900"/>
          <p14:tracePt t="6436" x="2055813" y="5180013"/>
          <p14:tracePt t="6453" x="2055813" y="5192713"/>
          <p14:tracePt t="6558" x="2043113" y="5180013"/>
          <p14:tracePt t="6566" x="2019300" y="5156200"/>
          <p14:tracePt t="6574" x="2008188" y="5145088"/>
          <p14:tracePt t="6588" x="1971675" y="5097463"/>
          <p14:tracePt t="6604" x="1912938" y="5002213"/>
          <p14:tracePt t="6619" x="1865313" y="4943475"/>
          <p14:tracePt t="6637" x="1830388" y="4919663"/>
          <p14:tracePt t="6653" x="1782763" y="4883150"/>
          <p14:tracePt t="6670" x="1735138" y="4848225"/>
          <p14:tracePt t="6687" x="1663700" y="4787900"/>
          <p14:tracePt t="6704" x="1627188" y="4752975"/>
          <p14:tracePt t="6719" x="1592263" y="4716463"/>
          <p14:tracePt t="6736" x="1568450" y="4692650"/>
          <p14:tracePt t="6753" x="1555750" y="4681538"/>
          <p14:tracePt t="6769" x="1531938" y="4645025"/>
          <p14:tracePt t="6786" x="1520825" y="4610100"/>
          <p14:tracePt t="6803" x="1485900" y="4575175"/>
          <p14:tracePt t="6819" x="1438275" y="4527550"/>
          <p14:tracePt t="6836" x="1401763" y="4491038"/>
          <p14:tracePt t="6852" x="1366838" y="4456113"/>
          <p14:tracePt t="6871" x="1330325" y="4419600"/>
          <p14:tracePt t="6887" x="1295400" y="4395788"/>
          <p14:tracePt t="6903" x="1271588" y="4360863"/>
          <p14:tracePt t="6920" x="1211263" y="4313238"/>
          <p14:tracePt t="6936" x="1187450" y="4276725"/>
          <p14:tracePt t="6953" x="1163638" y="4241800"/>
          <p14:tracePt t="6969" x="1152525" y="4205288"/>
          <p14:tracePt t="6985" x="1139825" y="4183063"/>
          <p14:tracePt t="7007" x="1128713" y="4135438"/>
          <p14:tracePt t="7025" x="1128713" y="4122738"/>
          <p14:tracePt t="7037" x="1128713" y="4087813"/>
          <p14:tracePt t="7052" x="1139825" y="4051300"/>
          <p14:tracePt t="7069" x="1163638" y="4027488"/>
          <p14:tracePt t="7085" x="1200150" y="3992563"/>
          <p14:tracePt t="7102" x="1235075" y="3956050"/>
          <p14:tracePt t="7119" x="1306513" y="3921125"/>
          <p14:tracePt t="7135" x="1425575" y="3873500"/>
          <p14:tracePt t="7152" x="1639888" y="3802063"/>
          <p14:tracePt t="7169" x="1770063" y="3778250"/>
          <p14:tracePt t="7185" x="1900238" y="3754438"/>
          <p14:tracePt t="7202" x="1984375" y="3743325"/>
          <p14:tracePt t="7218" x="2032000" y="3730625"/>
          <p14:tracePt t="7235" x="2079625" y="3719513"/>
          <p14:tracePt t="7252" x="2114550" y="3719513"/>
          <p14:tracePt t="7269" x="2138363" y="3719513"/>
          <p14:tracePt t="7285" x="2162175" y="3719513"/>
          <p14:tracePt t="7302" x="2174875" y="3719513"/>
          <p14:tracePt t="7318" x="2185988" y="3719513"/>
          <p14:tracePt t="7431" x="2185988" y="3730625"/>
          <p14:tracePt t="7439" x="2185988" y="3743325"/>
          <p14:tracePt t="7463" x="2185988" y="3754438"/>
          <p14:tracePt t="7479" x="2174875" y="3754438"/>
          <p14:tracePt t="7487" x="2174875" y="3767138"/>
          <p14:tracePt t="7493" x="2162175" y="3767138"/>
          <p14:tracePt t="7502" x="2151063" y="3778250"/>
          <p14:tracePt t="7519" x="2127250" y="3802063"/>
          <p14:tracePt t="7535" x="2114550" y="3814763"/>
          <p14:tracePt t="7552" x="2079625" y="3836988"/>
          <p14:tracePt t="7569" x="2043113" y="3860800"/>
          <p14:tracePt t="7585" x="2019300" y="3884613"/>
          <p14:tracePt t="7602" x="1995488" y="3908425"/>
          <p14:tracePt t="7619" x="1960563" y="3944938"/>
          <p14:tracePt t="7635" x="1924050" y="3968750"/>
          <p14:tracePt t="7652" x="1900238" y="3992563"/>
          <p14:tracePt t="7669" x="1889125" y="3992563"/>
          <p14:tracePt t="7685" x="1889125" y="4003675"/>
          <p14:tracePt t="7702" x="1889125" y="4016375"/>
          <p14:tracePt t="7719" x="1889125" y="4027488"/>
          <p14:tracePt t="7735" x="1878013" y="4027488"/>
          <p14:tracePt t="7752" x="1878013" y="4040188"/>
          <p14:tracePt t="7769" x="1878013" y="4051300"/>
          <p14:tracePt t="7855" x="1865313" y="4051300"/>
          <p14:tracePt t="7870" x="1854200" y="4064000"/>
          <p14:tracePt t="7967" x="1878013" y="4064000"/>
          <p14:tracePt t="7975" x="1900238" y="4064000"/>
          <p14:tracePt t="7984" x="1960563" y="4064000"/>
          <p14:tracePt t="8002" x="2114550" y="4064000"/>
          <p14:tracePt t="8004" x="2185988" y="4064000"/>
          <p14:tracePt t="8019" x="2246313" y="4064000"/>
          <p14:tracePt t="8035" x="2376488" y="4064000"/>
          <p14:tracePt t="8052" x="2435225" y="4064000"/>
          <p14:tracePt t="8069" x="2459038" y="4064000"/>
          <p14:tracePt t="8173" x="2447925" y="4064000"/>
          <p14:tracePt t="8182" x="2435225" y="4064000"/>
          <p14:tracePt t="8188" x="2424113" y="4075113"/>
          <p14:tracePt t="8204" x="2400300" y="4098925"/>
          <p14:tracePt t="8220" x="2352675" y="4111625"/>
          <p14:tracePt t="8235" x="2305050" y="4135438"/>
          <p14:tracePt t="8252" x="2257425" y="4170363"/>
          <p14:tracePt t="8269" x="2209800" y="4194175"/>
          <p14:tracePt t="8285" x="2162175" y="4217988"/>
          <p14:tracePt t="8302" x="2127250" y="4241800"/>
          <p14:tracePt t="8318" x="2090738" y="4252913"/>
          <p14:tracePt t="8335" x="2032000" y="4289425"/>
          <p14:tracePt t="8351" x="1984375" y="4313238"/>
          <p14:tracePt t="8368" x="1936750" y="4337050"/>
          <p14:tracePt t="8385" x="1878013" y="4360863"/>
          <p14:tracePt t="8402" x="1817688" y="4384675"/>
          <p14:tracePt t="8419" x="1782763" y="4384675"/>
          <p14:tracePt t="8436" x="1735138" y="4384675"/>
          <p14:tracePt t="8452" x="1698625" y="4384675"/>
          <p14:tracePt t="8469" x="1651000" y="4384675"/>
          <p14:tracePt t="8486" x="1616075" y="4384675"/>
          <p14:tracePt t="8501" x="1555750" y="4384675"/>
          <p14:tracePt t="8519" x="1531938" y="4384675"/>
          <p14:tracePt t="8536" x="1520825" y="4384675"/>
          <p14:tracePt t="8552" x="1509713" y="4384675"/>
          <p14:tracePt t="8568" x="1497013" y="4384675"/>
          <p14:tracePt t="8587" x="1473200" y="4384675"/>
          <p14:tracePt t="8602" x="1438275" y="4384675"/>
          <p14:tracePt t="8618" x="1414463" y="4384675"/>
          <p14:tracePt t="8635" x="1390650" y="4384675"/>
          <p14:tracePt t="8653" x="1343025" y="4371975"/>
          <p14:tracePt t="8669" x="1319213" y="4371975"/>
          <p14:tracePt t="8686" x="1282700" y="4371975"/>
          <p14:tracePt t="8703" x="1271588" y="4360863"/>
          <p14:tracePt t="8719" x="1247775" y="4360863"/>
          <p14:tracePt t="8735" x="1235075" y="4360863"/>
          <p14:tracePt t="8752" x="1223963" y="4360863"/>
          <p14:tracePt t="8841" x="1235075" y="4348163"/>
          <p14:tracePt t="8849" x="1247775" y="4337050"/>
          <p14:tracePt t="8858" x="1271588" y="4337050"/>
          <p14:tracePt t="8869" x="1295400" y="4337050"/>
          <p14:tracePt t="8886" x="1485900" y="4324350"/>
          <p14:tracePt t="8902" x="1616075" y="4324350"/>
          <p14:tracePt t="8919" x="1746250" y="4313238"/>
          <p14:tracePt t="8935" x="1865313" y="4289425"/>
          <p14:tracePt t="8952" x="1912938" y="4265613"/>
          <p14:tracePt t="8969" x="1947863" y="4241800"/>
          <p14:tracePt t="8986" x="1984375" y="4229100"/>
          <p14:tracePt t="9002" x="2032000" y="4205288"/>
          <p14:tracePt t="9019" x="2055813" y="4194175"/>
          <p14:tracePt t="9036" x="2090738" y="4183063"/>
          <p14:tracePt t="9052" x="2127250" y="4183063"/>
          <p14:tracePt t="9068" x="2151063" y="4170363"/>
          <p14:tracePt t="9085" x="2174875" y="4170363"/>
          <p14:tracePt t="9102" x="2185988" y="4170363"/>
          <p14:tracePt t="9119" x="2222500" y="4170363"/>
          <p14:tracePt t="9135" x="2233613" y="4170363"/>
          <p14:tracePt t="9152" x="2246313" y="4170363"/>
          <p14:tracePt t="9169" x="2268538" y="4159250"/>
          <p14:tracePt t="9185" x="2305050" y="4159250"/>
          <p14:tracePt t="9202" x="2328863" y="4159250"/>
          <p14:tracePt t="9219" x="2339975" y="4159250"/>
          <p14:tracePt t="9235" x="2363788" y="4146550"/>
          <p14:tracePt t="9252" x="2400300" y="4146550"/>
          <p14:tracePt t="9269" x="2447925" y="4159250"/>
          <p14:tracePt t="9285" x="2471738" y="4170363"/>
          <p14:tracePt t="9301" x="2482850" y="4170363"/>
          <p14:tracePt t="9419" x="2482850" y="4183063"/>
          <p14:tracePt t="9447" x="2471738" y="4183063"/>
          <p14:tracePt t="9479" x="2459038" y="4183063"/>
          <p14:tracePt t="9503" x="2447925" y="4194175"/>
          <p14:tracePt t="9509" x="2435225" y="4194175"/>
          <p14:tracePt t="9525" x="2424113" y="4205288"/>
          <p14:tracePt t="9535" x="2411413" y="4217988"/>
          <p14:tracePt t="9551" x="2376488" y="4252913"/>
          <p14:tracePt t="9568" x="2328863" y="4289425"/>
          <p14:tracePt t="9585" x="2246313" y="4324350"/>
          <p14:tracePt t="9602" x="2185988" y="4360863"/>
          <p14:tracePt t="9619" x="2138363" y="4384675"/>
          <p14:tracePt t="9635" x="2090738" y="4408488"/>
          <p14:tracePt t="9651" x="2066925" y="4419600"/>
          <p14:tracePt t="9668" x="2043113" y="4432300"/>
          <p14:tracePt t="9685" x="2019300" y="4467225"/>
          <p14:tracePt t="9701" x="1984375" y="4503738"/>
          <p14:tracePt t="9718" x="1947863" y="4538663"/>
          <p14:tracePt t="9736" x="1900238" y="4586288"/>
          <p14:tracePt t="9752" x="1865313" y="4621213"/>
          <p14:tracePt t="9770" x="1841500" y="4645025"/>
          <p14:tracePt t="9786" x="1817688" y="4657725"/>
          <p14:tracePt t="9802" x="1782763" y="4681538"/>
          <p14:tracePt t="9819" x="1735138" y="4705350"/>
          <p14:tracePt t="9835" x="1698625" y="4705350"/>
          <p14:tracePt t="9852" x="1674813" y="4716463"/>
          <p14:tracePt t="9868" x="1639888" y="4729163"/>
          <p14:tracePt t="9885" x="1603375" y="4729163"/>
          <p14:tracePt t="9902" x="1579563" y="4740275"/>
          <p14:tracePt t="9920" x="1544638" y="4740275"/>
          <p14:tracePt t="9936" x="1509713" y="4752975"/>
          <p14:tracePt t="9952" x="1425575" y="4752975"/>
          <p14:tracePt t="9968" x="1354138" y="4752975"/>
          <p14:tracePt t="9985" x="1295400" y="4752975"/>
          <p14:tracePt t="10002" x="1271588" y="4752975"/>
          <p14:tracePt t="10018" x="1258888" y="4752975"/>
          <p14:tracePt t="10081" x="1247775" y="4752975"/>
          <p14:tracePt t="10230" x="1258888" y="4752975"/>
          <p14:tracePt t="10245" x="1271588" y="4752975"/>
          <p14:tracePt t="10253" x="1295400" y="4752975"/>
          <p14:tracePt t="10268" x="1354138" y="4752975"/>
          <p14:tracePt t="10285" x="1473200" y="4764088"/>
          <p14:tracePt t="10301" x="1592263" y="4764088"/>
          <p14:tracePt t="10318" x="1711325" y="4776788"/>
          <p14:tracePt t="10335" x="1854200" y="4776788"/>
          <p14:tracePt t="10351" x="1924050" y="4776788"/>
          <p14:tracePt t="10368" x="1995488" y="4776788"/>
          <p14:tracePt t="10385" x="2043113" y="4776788"/>
          <p14:tracePt t="10402" x="2079625" y="4776788"/>
          <p14:tracePt t="10419" x="2103438" y="4776788"/>
          <p14:tracePt t="10435" x="2114550" y="4776788"/>
          <p14:tracePt t="10681" x="2138363" y="4764088"/>
          <p14:tracePt t="10689" x="2151063" y="4740275"/>
          <p14:tracePt t="10701" x="2174875" y="4705350"/>
          <p14:tracePt t="10718" x="2233613" y="4575175"/>
          <p14:tracePt t="10735" x="2281238" y="4432300"/>
          <p14:tracePt t="10751" x="2339975" y="4300538"/>
          <p14:tracePt t="10768" x="2424113" y="4159250"/>
          <p14:tracePt t="10784" x="2554288" y="4003675"/>
          <p14:tracePt t="10801" x="2697163" y="3860800"/>
          <p14:tracePt t="10818" x="2851150" y="3706813"/>
          <p14:tracePt t="10835" x="2994025" y="3563938"/>
          <p14:tracePt t="10852" x="3208338" y="3398838"/>
          <p14:tracePt t="10868" x="3338513" y="3303588"/>
          <p14:tracePt t="10885" x="3421063" y="3243263"/>
          <p14:tracePt t="10902" x="3457575" y="3184525"/>
          <p14:tracePt t="10919" x="3468688" y="3148013"/>
          <p14:tracePt t="10935" x="3468688" y="3124200"/>
          <p14:tracePt t="10953" x="3468688" y="3089275"/>
          <p14:tracePt t="10969" x="3481388" y="3054350"/>
          <p14:tracePt t="10985" x="3481388" y="3030538"/>
          <p14:tracePt t="11001" x="3492500" y="3006725"/>
          <p14:tracePt t="11018" x="3492500" y="2982913"/>
          <p14:tracePt t="11035" x="3492500" y="2946400"/>
          <p14:tracePt t="11052" x="3481388" y="2922588"/>
          <p14:tracePt t="11069" x="3468688" y="2874963"/>
          <p14:tracePt t="11085" x="3468688" y="2863850"/>
          <p14:tracePt t="11102" x="3468688" y="2851150"/>
          <p14:tracePt t="11118" x="3468688" y="2840038"/>
          <p14:tracePt t="11136" x="3457575" y="2803525"/>
          <p14:tracePt t="11152" x="3421063" y="2779713"/>
          <p14:tracePt t="11169" x="3398838" y="2744788"/>
          <p14:tracePt t="11185" x="3375025" y="2708275"/>
          <p14:tracePt t="11202" x="3351213" y="2673350"/>
          <p14:tracePt t="11219" x="3327400" y="2673350"/>
          <p14:tracePt t="11235" x="3314700" y="2673350"/>
          <p14:tracePt t="11289" x="3303588" y="2673350"/>
          <p14:tracePt t="11305" x="3279775" y="2684463"/>
          <p14:tracePt t="11314" x="3267075" y="2697163"/>
          <p14:tracePt t="11321" x="3255963" y="2708275"/>
          <p14:tracePt t="11334" x="3232150" y="2732088"/>
          <p14:tracePt t="11351" x="3184525" y="2768600"/>
          <p14:tracePt t="11368" x="3160713" y="2803525"/>
          <p14:tracePt t="11384" x="3148013" y="2816225"/>
          <p14:tracePt t="11418" x="3148013" y="2827338"/>
          <p14:tracePt t="11571" x="3148013" y="2840038"/>
          <p14:tracePt t="11579" x="3160713" y="2851150"/>
          <p14:tracePt t="11586" x="3160713" y="2874963"/>
          <p14:tracePt t="11602" x="3160713" y="2898775"/>
          <p14:tracePt t="11618" x="3160713" y="2946400"/>
          <p14:tracePt t="11635" x="3160713" y="3017838"/>
          <p14:tracePt t="11653" x="3160713" y="3100388"/>
          <p14:tracePt t="11670" x="3160713" y="3208338"/>
          <p14:tracePt t="11685" x="3136900" y="3290888"/>
          <p14:tracePt t="11702" x="3124200" y="3351213"/>
          <p14:tracePt t="11718" x="3113088" y="3433763"/>
          <p14:tracePt t="11735" x="3089275" y="3505200"/>
          <p14:tracePt t="11751" x="3076575" y="3576638"/>
          <p14:tracePt t="11768" x="3065463" y="3648075"/>
          <p14:tracePt t="11786" x="3052763" y="3743325"/>
          <p14:tracePt t="11801" x="3028950" y="3802063"/>
          <p14:tracePt t="11818" x="3028950" y="3860800"/>
          <p14:tracePt t="11835" x="3017838" y="3921125"/>
          <p14:tracePt t="11851" x="3017838" y="3968750"/>
          <p14:tracePt t="11868" x="3006725" y="4016375"/>
          <p14:tracePt t="11885" x="2994025" y="4075113"/>
          <p14:tracePt t="11903" x="2970213" y="4159250"/>
          <p14:tracePt t="11919" x="2946400" y="4217988"/>
          <p14:tracePt t="11935" x="2935288" y="4276725"/>
          <p14:tracePt t="11952" x="2911475" y="4313238"/>
          <p14:tracePt t="11969" x="2898775" y="4348163"/>
          <p14:tracePt t="11985" x="2898775" y="4371975"/>
          <p14:tracePt t="12002" x="2898775" y="4384675"/>
          <p14:tracePt t="12033" x="2911475" y="4384675"/>
          <p14:tracePt t="12042" x="2935288" y="4348163"/>
          <p14:tracePt t="12051" x="2946400" y="4337050"/>
          <p14:tracePt t="12068" x="3028950" y="4265613"/>
          <p14:tracePt t="12085" x="3076575" y="4217988"/>
          <p14:tracePt t="12102" x="3113088" y="4146550"/>
          <p14:tracePt t="12118" x="3160713" y="4040188"/>
          <p14:tracePt t="12136" x="3243263" y="3825875"/>
          <p14:tracePt t="12152" x="3279775" y="3695700"/>
          <p14:tracePt t="12169" x="3338513" y="3552825"/>
          <p14:tracePt t="12185" x="3386138" y="3409950"/>
          <p14:tracePt t="12203" x="3433763" y="3290888"/>
          <p14:tracePt t="12218" x="3468688" y="3208338"/>
          <p14:tracePt t="12236" x="3516313" y="3160713"/>
          <p14:tracePt t="12252" x="3529013" y="3124200"/>
          <p14:tracePt t="12268" x="3540125" y="3100388"/>
          <p14:tracePt t="12284" x="3540125" y="3065463"/>
          <p14:tracePt t="12301" x="3552825" y="3030538"/>
          <p14:tracePt t="12318" x="3563938" y="3017838"/>
          <p14:tracePt t="12334" x="3576638" y="2994025"/>
          <p14:tracePt t="12351" x="3587750" y="2946400"/>
          <p14:tracePt t="12368" x="3600450" y="2946400"/>
          <p14:tracePt t="12426" x="3600450" y="2935288"/>
          <p14:tracePt t="12467" x="3611563" y="2935288"/>
          <p14:tracePt t="12477" x="3624263" y="2935288"/>
          <p14:tracePt t="12551" x="3624263" y="2922588"/>
          <p14:tracePt t="12560" x="3635375" y="2922588"/>
          <p14:tracePt t="12568" x="3635375" y="2898775"/>
          <p14:tracePt t="12584" x="3659188" y="2887663"/>
          <p14:tracePt t="12601" x="3671888" y="2874963"/>
          <p14:tracePt t="12617" x="3695700" y="2851150"/>
          <p14:tracePt t="12634" x="3706813" y="2840038"/>
          <p14:tracePt t="12650" x="3719513" y="2816225"/>
          <p14:tracePt t="12667" x="3730625" y="2792413"/>
          <p14:tracePt t="13187" x="3743325" y="2792413"/>
          <p14:tracePt t="14413" x="3743325" y="2803525"/>
          <p14:tracePt t="14425" x="3743325" y="2816225"/>
          <p14:tracePt t="14440" x="3743325" y="2827338"/>
          <p14:tracePt t="14452" x="3743325" y="2840038"/>
          <p14:tracePt t="14468" x="3743325" y="2851150"/>
          <p14:tracePt t="14484" x="3743325" y="2863850"/>
          <p14:tracePt t="14501" x="3743325" y="2874963"/>
          <p14:tracePt t="14518" x="3743325" y="2887663"/>
          <p14:tracePt t="14534" x="3743325" y="2898775"/>
          <p14:tracePt t="14552" x="3743325" y="2922588"/>
          <p14:tracePt t="14568" x="3754438" y="2959100"/>
          <p14:tracePt t="14585" x="3754438" y="2982913"/>
          <p14:tracePt t="14600" x="3767138" y="3017838"/>
          <p14:tracePt t="14617" x="3767138" y="3054350"/>
          <p14:tracePt t="14634" x="3767138" y="3100388"/>
          <p14:tracePt t="14651" x="3767138" y="3148013"/>
          <p14:tracePt t="14669" x="3767138" y="3267075"/>
          <p14:tracePt t="14684" x="3767138" y="3362325"/>
          <p14:tracePt t="14701" x="3767138" y="3481388"/>
          <p14:tracePt t="14717" x="3767138" y="3563938"/>
          <p14:tracePt t="14734" x="3767138" y="3635375"/>
          <p14:tracePt t="14751" x="3767138" y="3695700"/>
          <p14:tracePt t="14768" x="3778250" y="3814763"/>
          <p14:tracePt t="14784" x="3789363" y="3884613"/>
          <p14:tracePt t="14800" x="3813175" y="3932238"/>
          <p14:tracePt t="14817" x="3825875" y="3968750"/>
          <p14:tracePt t="14834" x="3836988" y="4003675"/>
          <p14:tracePt t="14850" x="3836988" y="4051300"/>
          <p14:tracePt t="14867" x="3836988" y="4075113"/>
          <p14:tracePt t="14884" x="3836988" y="4122738"/>
          <p14:tracePt t="14901" x="3836988" y="4159250"/>
          <p14:tracePt t="14917" x="3836988" y="4183063"/>
          <p14:tracePt t="14934" x="3836988" y="4241800"/>
          <p14:tracePt t="14951" x="3825875" y="4276725"/>
          <p14:tracePt t="14968" x="3825875" y="4313238"/>
          <p14:tracePt t="14984" x="3825875" y="4348163"/>
          <p14:tracePt t="15001" x="3825875" y="4395788"/>
          <p14:tracePt t="15155" x="3825875" y="4384675"/>
          <p14:tracePt t="15163" x="3836988" y="4360863"/>
          <p14:tracePt t="15171" x="3849688" y="4337050"/>
          <p14:tracePt t="15185" x="3873500" y="4300538"/>
          <p14:tracePt t="15201" x="3908425" y="4229100"/>
          <p14:tracePt t="15218" x="3944938" y="4183063"/>
          <p14:tracePt t="15235" x="3979863" y="4122738"/>
          <p14:tracePt t="15251" x="4016375" y="4051300"/>
          <p14:tracePt t="15268" x="4040188" y="3992563"/>
          <p14:tracePt t="15284" x="4075113" y="3921125"/>
          <p14:tracePt t="15300" x="4111625" y="3849688"/>
          <p14:tracePt t="15317" x="4135438" y="3743325"/>
          <p14:tracePt t="15333" x="4146550" y="3587750"/>
          <p14:tracePt t="15350" x="4146550" y="3505200"/>
          <p14:tracePt t="15366" x="4146550" y="3433763"/>
          <p14:tracePt t="15383" x="4111625" y="3375025"/>
          <p14:tracePt t="15400" x="4111625" y="3327400"/>
          <p14:tracePt t="15416" x="4111625" y="3303588"/>
          <p14:tracePt t="15434" x="4098925" y="3279775"/>
          <p14:tracePt t="15451" x="4111625" y="3255963"/>
          <p14:tracePt t="15468" x="4146550" y="3219450"/>
          <p14:tracePt t="15486" x="4181475" y="3184525"/>
          <p14:tracePt t="15502" x="4217988" y="3136900"/>
          <p14:tracePt t="15506" x="4241800" y="3124200"/>
          <p14:tracePt t="15519" x="4276725" y="3076575"/>
          <p14:tracePt t="15536" x="4337050" y="3030538"/>
          <p14:tracePt t="15552" x="4384675" y="2994025"/>
          <p14:tracePt t="15568" x="4419600" y="2959100"/>
          <p14:tracePt t="15585" x="4443413" y="2922588"/>
          <p14:tracePt t="15602" x="4467225" y="2911475"/>
          <p14:tracePt t="15618" x="4479925" y="2898775"/>
          <p14:tracePt t="15635" x="4503738" y="2898775"/>
          <p14:tracePt t="15653" x="4527550" y="2887663"/>
          <p14:tracePt t="15669" x="4549775" y="2887663"/>
          <p14:tracePt t="15686" x="4573588" y="2887663"/>
          <p14:tracePt t="15703" x="4610100" y="2874963"/>
          <p14:tracePt t="15718" x="4645025" y="2874963"/>
          <p14:tracePt t="15736" x="4692650" y="2874963"/>
          <p14:tracePt t="15751" x="4752975" y="2898775"/>
          <p14:tracePt t="15769" x="4872038" y="2935288"/>
          <p14:tracePt t="15785" x="4954588" y="2970213"/>
          <p14:tracePt t="15801" x="5060950" y="2982913"/>
          <p14:tracePt t="15817" x="5132388" y="2982913"/>
          <p14:tracePt t="15834" x="5216525" y="2982913"/>
          <p14:tracePt t="15850" x="5299075" y="2982913"/>
          <p14:tracePt t="15867" x="5357813" y="2982913"/>
          <p14:tracePt t="15884" x="5441950" y="2982913"/>
          <p14:tracePt t="15900" x="5643563" y="3006725"/>
          <p14:tracePt t="15918" x="5715000" y="3017838"/>
          <p14:tracePt t="15934" x="5762625" y="3030538"/>
          <p14:tracePt t="15951" x="5797550" y="3054350"/>
          <p14:tracePt t="15969" x="5845175" y="3065463"/>
          <p14:tracePt t="15984" x="5857875" y="3076575"/>
          <p14:tracePt t="16000" x="5988050" y="3124200"/>
          <p14:tracePt t="16017" x="6118225" y="3160713"/>
          <p14:tracePt t="16033" x="6261100" y="3195638"/>
          <p14:tracePt t="16050" x="6356350" y="3208338"/>
          <p14:tracePt t="16068" x="6416675" y="3208338"/>
          <p14:tracePt t="16085" x="6451600" y="3208338"/>
          <p14:tracePt t="16185" x="6462713" y="3208338"/>
          <p14:tracePt t="16203" x="6486525" y="3208338"/>
          <p14:tracePt t="16209" x="6486525" y="3195638"/>
          <p14:tracePt t="16219" x="6499225" y="3184525"/>
          <p14:tracePt t="16236" x="6534150" y="3160713"/>
          <p14:tracePt t="16254" x="6594475" y="3113088"/>
          <p14:tracePt t="16268" x="6618288" y="3076575"/>
          <p14:tracePt t="16283" x="6653213" y="3041650"/>
          <p14:tracePt t="16300" x="6689725" y="3017838"/>
          <p14:tracePt t="16316" x="6724650" y="2982913"/>
          <p14:tracePt t="16333" x="6761163" y="2946400"/>
          <p14:tracePt t="16350" x="6772275" y="2922588"/>
          <p14:tracePt t="16367" x="6796088" y="2911475"/>
          <p14:tracePt t="16385" x="6831013" y="2863850"/>
          <p14:tracePt t="16401" x="6854825" y="2840038"/>
          <p14:tracePt t="16418" x="6878638" y="2803525"/>
          <p14:tracePt t="16434" x="6891338" y="2768600"/>
          <p14:tracePt t="16451" x="6902450" y="2744788"/>
          <p14:tracePt t="16661" x="6891338" y="2744788"/>
          <p14:tracePt t="16669" x="6878638" y="2755900"/>
          <p14:tracePt t="16686" x="6854825" y="2803525"/>
          <p14:tracePt t="16701" x="6819900" y="2887663"/>
          <p14:tracePt t="16718" x="6772275" y="3017838"/>
          <p14:tracePt t="16734" x="6737350" y="3136900"/>
          <p14:tracePt t="16751" x="6724650" y="3267075"/>
          <p14:tracePt t="16767" x="6689725" y="3398838"/>
          <p14:tracePt t="16784" x="6653213" y="3576638"/>
          <p14:tracePt t="16800" x="6642100" y="3648075"/>
          <p14:tracePt t="16817" x="6629400" y="3706813"/>
          <p14:tracePt t="16834" x="6618288" y="3767138"/>
          <p14:tracePt t="16850" x="6605588" y="3825875"/>
          <p14:tracePt t="16867" x="6570663" y="3932238"/>
          <p14:tracePt t="16883" x="6546850" y="4064000"/>
          <p14:tracePt t="16900" x="6510338" y="4252913"/>
          <p14:tracePt t="16916" x="6510338" y="4371975"/>
          <p14:tracePt t="16934" x="6510338" y="4456113"/>
          <p14:tracePt t="16950" x="6534150" y="4514850"/>
          <p14:tracePt t="16967" x="6546850" y="4551363"/>
          <p14:tracePt t="16984" x="6557963" y="4586288"/>
          <p14:tracePt t="17000" x="6557963" y="4668838"/>
          <p14:tracePt t="17021" x="6557963" y="4740275"/>
          <p14:tracePt t="17033" x="6557963" y="4800600"/>
          <p14:tracePt t="17050" x="6557963" y="4848225"/>
          <p14:tracePt t="17067" x="6557963" y="4883150"/>
          <p14:tracePt t="17083" x="6557963" y="4919663"/>
          <p14:tracePt t="17100" x="6557963" y="4943475"/>
          <p14:tracePt t="17117" x="6557963" y="4989513"/>
          <p14:tracePt t="17133" x="6557963" y="5013325"/>
          <p14:tracePt t="17230" x="6570663" y="5013325"/>
          <p14:tracePt t="17238" x="6570663" y="5002213"/>
          <p14:tracePt t="17251" x="6581775" y="4978400"/>
          <p14:tracePt t="17267" x="6618288" y="4930775"/>
          <p14:tracePt t="17283" x="6665913" y="4824413"/>
          <p14:tracePt t="17299" x="6713538" y="4716463"/>
          <p14:tracePt t="17316" x="6772275" y="4562475"/>
          <p14:tracePt t="17333" x="6819900" y="4408488"/>
          <p14:tracePt t="17350" x="6867525" y="4241800"/>
          <p14:tracePt t="17367" x="6902450" y="4111625"/>
          <p14:tracePt t="17383" x="6915150" y="3992563"/>
          <p14:tracePt t="17400" x="6915150" y="3860800"/>
          <p14:tracePt t="17416" x="6915150" y="3683000"/>
          <p14:tracePt t="17433" x="6891338" y="3552825"/>
          <p14:tracePt t="17450" x="6843713" y="3386138"/>
          <p14:tracePt t="17466" x="6784975" y="3243263"/>
          <p14:tracePt t="17483" x="6724650" y="3124200"/>
          <p14:tracePt t="17499" x="6677025" y="3006725"/>
          <p14:tracePt t="17501" x="6642100" y="2959100"/>
          <p14:tracePt t="17516" x="6618288" y="2911475"/>
          <p14:tracePt t="17533" x="6546850" y="2816225"/>
          <p14:tracePt t="17549" x="6523038" y="2779713"/>
          <p14:tracePt t="17566" x="6462713" y="2744788"/>
          <p14:tracePt t="17583" x="6356350" y="2708275"/>
          <p14:tracePt t="17599" x="6202363" y="2662238"/>
          <p14:tracePt t="17616" x="6000750" y="2614613"/>
          <p14:tracePt t="17633" x="5608638" y="2530475"/>
          <p14:tracePt t="17649" x="5394325" y="2482850"/>
          <p14:tracePt t="17666" x="5216525" y="2447925"/>
          <p14:tracePt t="17683" x="5084763" y="2435225"/>
          <p14:tracePt t="17699" x="4954588" y="2411413"/>
          <p14:tracePt t="17717" x="4705350" y="2376488"/>
          <p14:tracePt t="17733" x="4527550" y="2376488"/>
          <p14:tracePt t="17750" x="4360863" y="2376488"/>
          <p14:tracePt t="17767" x="4170363" y="2400300"/>
          <p14:tracePt t="17783" x="4003675" y="2447925"/>
          <p14:tracePt t="17800" x="3860800" y="2495550"/>
          <p14:tracePt t="17816" x="3719513" y="2543175"/>
          <p14:tracePt t="17833" x="3587750" y="2590800"/>
          <p14:tracePt t="17849" x="3375025" y="2662238"/>
          <p14:tracePt t="17866" x="3243263" y="2697163"/>
          <p14:tracePt t="17883" x="3089275" y="2744788"/>
          <p14:tracePt t="17899" x="2935288" y="2792413"/>
          <p14:tracePt t="17916" x="2803525" y="2851150"/>
          <p14:tracePt t="17933" x="2638425" y="2959100"/>
          <p14:tracePt t="17950" x="2424113" y="3171825"/>
          <p14:tracePt t="17966" x="2281238" y="3327400"/>
          <p14:tracePt t="17983" x="2174875" y="3505200"/>
          <p14:tracePt t="18000" x="2114550" y="3671888"/>
          <p14:tracePt t="18016" x="2066925" y="3814763"/>
          <p14:tracePt t="18033" x="2019300" y="3944938"/>
          <p14:tracePt t="18049" x="1995488" y="4064000"/>
          <p14:tracePt t="18066" x="1995488" y="4183063"/>
          <p14:tracePt t="18083" x="2032000" y="4384675"/>
          <p14:tracePt t="18099" x="2066925" y="4503738"/>
          <p14:tracePt t="18116" x="2103438" y="4621213"/>
          <p14:tracePt t="18133" x="2198688" y="4752975"/>
          <p14:tracePt t="18150" x="2352675" y="4859338"/>
          <p14:tracePt t="18168" x="2578100" y="4989513"/>
          <p14:tracePt t="18183" x="2732088" y="5073650"/>
          <p14:tracePt t="18199" x="2887663" y="5156200"/>
          <p14:tracePt t="18217" x="3041650" y="5203825"/>
          <p14:tracePt t="18235" x="3232150" y="5251450"/>
          <p14:tracePt t="18253" x="3587750" y="5322888"/>
          <p14:tracePt t="18269" x="3849688" y="5370513"/>
          <p14:tracePt t="18283" x="4087813" y="5418138"/>
          <p14:tracePt t="18300" x="4289425" y="5489575"/>
          <p14:tracePt t="18317" x="4479925" y="5524500"/>
          <p14:tracePt t="18334" x="4681538" y="5537200"/>
          <p14:tracePt t="18350" x="4872038" y="5537200"/>
          <p14:tracePt t="18367" x="5060950" y="5513388"/>
          <p14:tracePt t="18385" x="5346700" y="5429250"/>
          <p14:tracePt t="18402" x="5500688" y="5381625"/>
          <p14:tracePt t="18416" x="5643563" y="5335588"/>
          <p14:tracePt t="18432" x="5810250" y="5287963"/>
          <p14:tracePt t="18450" x="5953125" y="5240338"/>
          <p14:tracePt t="18466" x="6035675" y="5192713"/>
          <p14:tracePt t="18484" x="6070600" y="5168900"/>
          <p14:tracePt t="18503" x="6142038" y="5084763"/>
          <p14:tracePt t="18518" x="6249988" y="5002213"/>
          <p14:tracePt t="18534" x="6403975" y="4848225"/>
          <p14:tracePt t="18550" x="6534150" y="4705350"/>
          <p14:tracePt t="18567" x="6642100" y="4562475"/>
          <p14:tracePt t="18584" x="6700838" y="4419600"/>
          <p14:tracePt t="18601" x="6772275" y="4194175"/>
          <p14:tracePt t="18617" x="6772275" y="4040188"/>
          <p14:tracePt t="18634" x="6772275" y="3860800"/>
          <p14:tracePt t="18650" x="6748463" y="3730625"/>
          <p14:tracePt t="18667" x="6713538" y="3600450"/>
          <p14:tracePt t="18684" x="6700838" y="3444875"/>
          <p14:tracePt t="18701" x="6700838" y="3314700"/>
          <p14:tracePt t="18718" x="6724650" y="3124200"/>
          <p14:tracePt t="18735" x="6737350" y="2982913"/>
          <p14:tracePt t="18751" x="6737350" y="2863850"/>
          <p14:tracePt t="18767" x="6724650" y="2744788"/>
          <p14:tracePt t="18784" x="6689725" y="2649538"/>
          <p14:tracePt t="18800" x="6653213" y="2590800"/>
          <p14:tracePt t="18816" x="6581775" y="2530475"/>
          <p14:tracePt t="18833" x="6475413" y="2459038"/>
          <p14:tracePt t="18849" x="6178550" y="2246313"/>
          <p14:tracePt t="18866" x="5964238" y="2127250"/>
          <p14:tracePt t="18883" x="5726113" y="2043113"/>
          <p14:tracePt t="18900" x="5537200" y="1995488"/>
          <p14:tracePt t="18916" x="5370513" y="1947863"/>
          <p14:tracePt t="18933" x="5203825" y="1912938"/>
          <p14:tracePt t="18950" x="5026025" y="1889125"/>
          <p14:tracePt t="18967" x="4716463" y="1865313"/>
          <p14:tracePt t="18983" x="4514850" y="1865313"/>
          <p14:tracePt t="18999" x="4289425" y="1865313"/>
          <p14:tracePt t="19016" x="4027488" y="1912938"/>
          <p14:tracePt t="19032" x="3789363" y="1947863"/>
          <p14:tracePt t="19049" x="3563938" y="1947863"/>
          <p14:tracePt t="19066" x="3362325" y="1971675"/>
          <p14:tracePt t="19082" x="3171825" y="1984375"/>
          <p14:tracePt t="19098" x="2898775" y="2043113"/>
          <p14:tracePt t="19116" x="2720975" y="2090738"/>
          <p14:tracePt t="19132" x="2530475" y="2138363"/>
          <p14:tracePt t="19148" x="2352675" y="2185988"/>
          <p14:tracePt t="19165" x="2209800" y="2233613"/>
          <p14:tracePt t="19182" x="2043113" y="2281238"/>
          <p14:tracePt t="19200" x="1770063" y="2352675"/>
          <p14:tracePt t="19217" x="1603375" y="2400300"/>
          <p14:tracePt t="19233" x="1473200" y="2459038"/>
          <p14:tracePt t="19249" x="1354138" y="2543175"/>
          <p14:tracePt t="19266" x="1235075" y="2673350"/>
          <p14:tracePt t="19282" x="1093788" y="2827338"/>
          <p14:tracePt t="19299" x="890588" y="3065463"/>
          <p14:tracePt t="19315" x="760413" y="3232150"/>
          <p14:tracePt t="19332" x="688975" y="3433763"/>
          <p14:tracePt t="19349" x="654050" y="3635375"/>
          <p14:tracePt t="19366" x="654050" y="3825875"/>
          <p14:tracePt t="19383" x="688975" y="3992563"/>
          <p14:tracePt t="19400" x="736600" y="4122738"/>
          <p14:tracePt t="19417" x="819150" y="4337050"/>
          <p14:tracePt t="19434" x="903288" y="4479925"/>
          <p14:tracePt t="19450" x="1033463" y="4633913"/>
          <p14:tracePt t="19467" x="1187450" y="4787900"/>
          <p14:tracePt t="19484" x="1330325" y="4919663"/>
          <p14:tracePt t="19501" x="1555750" y="5037138"/>
          <p14:tracePt t="19517" x="1687513" y="5084763"/>
          <p14:tracePt t="19534" x="1817688" y="5121275"/>
          <p14:tracePt t="19549" x="1912938" y="5168900"/>
          <p14:tracePt t="19567" x="1995488" y="5192713"/>
          <p14:tracePt t="19583" x="2090738" y="5240338"/>
          <p14:tracePt t="19600" x="2222500" y="5264150"/>
          <p14:tracePt t="19616" x="2363788" y="5311775"/>
          <p14:tracePt t="19633" x="2566988" y="5357813"/>
          <p14:tracePt t="19650" x="2720975" y="5405438"/>
          <p14:tracePt t="19666" x="2887663" y="5453063"/>
          <p14:tracePt t="19684" x="3041650" y="5500688"/>
          <p14:tracePt t="19700" x="3171825" y="5548313"/>
          <p14:tracePt t="19717" x="3375025" y="5619750"/>
          <p14:tracePt t="19734" x="3516313" y="5643563"/>
          <p14:tracePt t="19751" x="3648075" y="5656263"/>
          <p14:tracePt t="19766" x="3778250" y="5667375"/>
          <p14:tracePt t="19783" x="3908425" y="5667375"/>
          <p14:tracePt t="19799" x="4003675" y="5643563"/>
          <p14:tracePt t="19816" x="4087813" y="5608638"/>
          <p14:tracePt t="19833" x="4194175" y="5572125"/>
          <p14:tracePt t="19850" x="4348163" y="5524500"/>
          <p14:tracePt t="19866" x="4408488" y="5513388"/>
          <p14:tracePt t="19883" x="4479925" y="5489575"/>
          <p14:tracePt t="19900" x="4562475" y="5453063"/>
          <p14:tracePt t="19916" x="4681538" y="5405438"/>
          <p14:tracePt t="19934" x="4800600" y="5346700"/>
          <p14:tracePt t="19950" x="4930775" y="5311775"/>
          <p14:tracePt t="19966" x="5145088" y="5240338"/>
          <p14:tracePt t="19983" x="5264150" y="5192713"/>
          <p14:tracePt t="19999" x="5357813" y="5145088"/>
          <p14:tracePt t="20016" x="5429250" y="5084763"/>
          <p14:tracePt t="20032" x="5513388" y="5002213"/>
          <p14:tracePt t="20050" x="5608638" y="4906963"/>
          <p14:tracePt t="20065" x="5738813" y="4800600"/>
          <p14:tracePt t="20082" x="5892800" y="4668838"/>
          <p14:tracePt t="20099" x="6083300" y="4479925"/>
          <p14:tracePt t="20116" x="6226175" y="4324350"/>
          <p14:tracePt t="20132" x="6380163" y="4183063"/>
          <p14:tracePt t="20149" x="6523038" y="4051300"/>
          <p14:tracePt t="20165" x="6665913" y="3897313"/>
          <p14:tracePt t="20183" x="6867525" y="3695700"/>
          <p14:tracePt t="20200" x="6950075" y="3552825"/>
          <p14:tracePt t="20216" x="6997700" y="3409950"/>
          <p14:tracePt t="20233" x="7034213" y="3279775"/>
          <p14:tracePt t="20249" x="7045325" y="3195638"/>
          <p14:tracePt t="20266" x="7058025" y="3124200"/>
          <p14:tracePt t="20283" x="7058025" y="3006725"/>
          <p14:tracePt t="20299" x="7058025" y="2935288"/>
          <p14:tracePt t="20316" x="7069138" y="2863850"/>
          <p14:tracePt t="20332" x="7081838" y="2779713"/>
          <p14:tracePt t="20349" x="7105650" y="2744788"/>
          <p14:tracePt t="20365" x="7116763" y="2684463"/>
          <p14:tracePt t="20381" x="7129463" y="2649538"/>
          <p14:tracePt t="20398" x="7116763" y="2601913"/>
          <p14:tracePt t="20415" x="7045325" y="2482850"/>
          <p14:tracePt t="20432" x="6938963" y="2376488"/>
          <p14:tracePt t="20450" x="6807200" y="2281238"/>
          <p14:tracePt t="20467" x="6665913" y="2198688"/>
          <p14:tracePt t="20485" x="6523038" y="2127250"/>
          <p14:tracePt t="20501" x="6321425" y="2055813"/>
          <p14:tracePt t="20517" x="6189663" y="2032000"/>
          <p14:tracePt t="20534" x="6059488" y="1984375"/>
          <p14:tracePt t="20551" x="5929313" y="1960563"/>
          <p14:tracePt t="20566" x="5762625" y="1924050"/>
          <p14:tracePt t="20583" x="5572125" y="1878013"/>
          <p14:tracePt t="20600" x="5346700" y="1841500"/>
          <p14:tracePt t="20617" x="4895850" y="1841500"/>
          <p14:tracePt t="20633" x="4645025" y="1830388"/>
          <p14:tracePt t="20650" x="4408488" y="1806575"/>
          <p14:tracePt t="20666" x="4135438" y="1806575"/>
          <p14:tracePt t="20685" x="3873500" y="1806575"/>
          <p14:tracePt t="20701" x="3648075" y="1817688"/>
          <p14:tracePt t="20718" x="3421063" y="1841500"/>
          <p14:tracePt t="20735" x="3136900" y="1865313"/>
          <p14:tracePt t="20750" x="2970213" y="1865313"/>
          <p14:tracePt t="20767" x="2816225" y="1865313"/>
          <p14:tracePt t="20783" x="2684463" y="1878013"/>
          <p14:tracePt t="20799" x="2566988" y="1889125"/>
          <p14:tracePt t="20816" x="2482850" y="1912938"/>
          <p14:tracePt t="20832" x="2387600" y="1924050"/>
          <p14:tracePt t="20849" x="2257425" y="1984375"/>
          <p14:tracePt t="20866" x="2138363" y="2019300"/>
          <p14:tracePt t="20882" x="2019300" y="2066925"/>
          <p14:tracePt t="20899" x="1889125" y="2114550"/>
          <p14:tracePt t="20916" x="1758950" y="2151063"/>
          <p14:tracePt t="20932" x="1663700" y="2185988"/>
          <p14:tracePt t="20949" x="1579563" y="2222500"/>
          <p14:tracePt t="20966" x="1449388" y="2270125"/>
          <p14:tracePt t="20982" x="1247775" y="2339975"/>
          <p14:tracePt t="20999" x="1128713" y="2376488"/>
          <p14:tracePt t="21016" x="1022350" y="2424113"/>
          <p14:tracePt t="21032" x="962025" y="2459038"/>
          <p14:tracePt t="21049" x="914400" y="2495550"/>
          <p14:tracePt t="21067" x="890588" y="2530475"/>
          <p14:tracePt t="21083" x="831850" y="2578100"/>
          <p14:tracePt t="21099" x="784225" y="2614613"/>
          <p14:tracePt t="21116" x="725488" y="2684463"/>
          <p14:tracePt t="21132" x="677863" y="2792413"/>
          <p14:tracePt t="21149" x="641350" y="2898775"/>
          <p14:tracePt t="21166" x="606425" y="2982913"/>
          <p14:tracePt t="21184" x="546100" y="3136900"/>
          <p14:tracePt t="21200" x="522288" y="3267075"/>
          <p14:tracePt t="21217" x="511175" y="3398838"/>
          <p14:tracePt t="21233" x="511175" y="3540125"/>
          <p14:tracePt t="21250" x="534988" y="3695700"/>
          <p14:tracePt t="21265" x="569913" y="3825875"/>
          <p14:tracePt t="21282" x="617538" y="3968750"/>
          <p14:tracePt t="21299" x="665163" y="4098925"/>
          <p14:tracePt t="21315" x="725488" y="4289425"/>
          <p14:tracePt t="21332" x="784225" y="4408488"/>
          <p14:tracePt t="21349" x="819150" y="4479925"/>
          <p14:tracePt t="21365" x="879475" y="4538663"/>
          <p14:tracePt t="21382" x="974725" y="4610100"/>
          <p14:tracePt t="21399" x="1093788" y="4705350"/>
          <p14:tracePt t="21415" x="1235075" y="4776788"/>
          <p14:tracePt t="21431" x="1390650" y="4848225"/>
          <p14:tracePt t="21448" x="1485900" y="4895850"/>
          <p14:tracePt t="21466" x="1627188" y="4943475"/>
          <p14:tracePt t="21483" x="1770063" y="4965700"/>
          <p14:tracePt t="21499" x="1924050" y="5002213"/>
          <p14:tracePt t="21501" x="2008188" y="5013325"/>
          <p14:tracePt t="21516" x="2103438" y="5037138"/>
          <p14:tracePt t="21533" x="2387600" y="5121275"/>
          <p14:tracePt t="21549" x="2638425" y="5168900"/>
          <p14:tracePt t="21565" x="2851150" y="5216525"/>
          <p14:tracePt t="21582" x="3100388" y="5264150"/>
          <p14:tracePt t="21599" x="3314700" y="5335588"/>
          <p14:tracePt t="21616" x="3505200" y="5381625"/>
          <p14:tracePt t="21633" x="3743325" y="5441950"/>
          <p14:tracePt t="21649" x="3873500" y="5476875"/>
          <p14:tracePt t="21666" x="4003675" y="5489575"/>
          <p14:tracePt t="21683" x="4135438" y="5500688"/>
          <p14:tracePt t="21699" x="4276725" y="5500688"/>
          <p14:tracePt t="21717" x="4456113" y="5476875"/>
          <p14:tracePt t="21733" x="4752975" y="5441950"/>
          <p14:tracePt t="21750" x="4930775" y="5441950"/>
          <p14:tracePt t="21766" x="5060950" y="5441950"/>
          <p14:tracePt t="21782" x="5168900" y="5453063"/>
          <p14:tracePt t="21799" x="5240338" y="5476875"/>
          <p14:tracePt t="21816" x="5275263" y="5476875"/>
          <p14:tracePt t="21832" x="5287963" y="5476875"/>
          <p14:tracePt t="21849" x="5310188" y="5476875"/>
          <p14:tracePt t="21866" x="5334000" y="5476875"/>
          <p14:tracePt t="21882" x="5357813" y="5453063"/>
          <p14:tracePt t="21899" x="5394325" y="5441950"/>
          <p14:tracePt t="21916" x="5405438" y="5429250"/>
          <p14:tracePt t="21932" x="5429250" y="5405438"/>
          <p14:tracePt t="21950" x="5453063" y="5381625"/>
          <p14:tracePt t="21966" x="5489575" y="5346700"/>
          <p14:tracePt t="21983" x="5561013" y="5275263"/>
          <p14:tracePt t="21999" x="5678488" y="5216525"/>
          <p14:tracePt t="22016" x="5821363" y="5145088"/>
          <p14:tracePt t="22032" x="5929313" y="5084763"/>
          <p14:tracePt t="22049" x="6024563" y="5037138"/>
          <p14:tracePt t="22065" x="6107113" y="4989513"/>
          <p14:tracePt t="22083" x="6189663" y="4930775"/>
          <p14:tracePt t="22099" x="6226175" y="4895850"/>
          <p14:tracePt t="22115" x="6261100" y="4835525"/>
          <p14:tracePt t="22132" x="6297613" y="4776788"/>
          <p14:tracePt t="22149" x="6345238" y="4668838"/>
          <p14:tracePt t="22165" x="6403975" y="4575175"/>
          <p14:tracePt t="22182" x="6462713" y="4467225"/>
          <p14:tracePt t="22199" x="6557963" y="4360863"/>
          <p14:tracePt t="22217" x="6605588" y="4313238"/>
          <p14:tracePt t="22232" x="6642100" y="4276725"/>
          <p14:tracePt t="22250" x="6665913" y="4229100"/>
          <p14:tracePt t="22266" x="6689725" y="4183063"/>
          <p14:tracePt t="22282" x="6700838" y="4111625"/>
          <p14:tracePt t="22300" x="6748463" y="3921125"/>
          <p14:tracePt t="22316" x="6784975" y="3790950"/>
          <p14:tracePt t="22333" x="6807200" y="3659188"/>
          <p14:tracePt t="22349" x="6843713" y="3552825"/>
          <p14:tracePt t="22365" x="6891338" y="3422650"/>
          <p14:tracePt t="22382" x="6926263" y="3362325"/>
          <p14:tracePt t="22399" x="6938963" y="3314700"/>
          <p14:tracePt t="22416" x="6938963" y="3290888"/>
          <p14:tracePt t="22432" x="6926263" y="3208338"/>
          <p14:tracePt t="22449" x="6891338" y="3148013"/>
          <p14:tracePt t="22465" x="6867525" y="3041650"/>
          <p14:tracePt t="22482" x="6843713" y="2935288"/>
          <p14:tracePt t="22498" x="6831013" y="2827338"/>
          <p14:tracePt t="22500" x="6831013" y="2792413"/>
          <p14:tracePt t="22515" x="6819900" y="2744788"/>
          <p14:tracePt t="22533" x="6807200" y="2673350"/>
          <p14:tracePt t="22548" x="6784975" y="2638425"/>
          <p14:tracePt t="22565" x="6748463" y="2614613"/>
          <p14:tracePt t="22581" x="6713538" y="2578100"/>
          <p14:tracePt t="22599" x="6677025" y="2543175"/>
          <p14:tracePt t="22615" x="6629400" y="2506663"/>
          <p14:tracePt t="22632" x="6570663" y="2471738"/>
          <p14:tracePt t="22649" x="6451600" y="2411413"/>
          <p14:tracePt t="22666" x="6369050" y="2387600"/>
          <p14:tracePt t="22682" x="6261100" y="2352675"/>
          <p14:tracePt t="22700" x="6165850" y="2339975"/>
          <p14:tracePt t="22717" x="6083300" y="2316163"/>
          <p14:tracePt t="22732" x="5976938" y="2292350"/>
          <p14:tracePt t="22750" x="5845175" y="2281238"/>
          <p14:tracePt t="22766" x="5726113" y="2281238"/>
          <p14:tracePt t="22783" x="5595938" y="2281238"/>
          <p14:tracePt t="22799" x="5465763" y="2281238"/>
          <p14:tracePt t="22816" x="5322888" y="2292350"/>
          <p14:tracePt t="22832" x="5156200" y="2292350"/>
          <p14:tracePt t="22849" x="5002213" y="2292350"/>
          <p14:tracePt t="22866" x="4729163" y="2316163"/>
          <p14:tracePt t="22882" x="4538663" y="2328863"/>
          <p14:tracePt t="22899" x="4348163" y="2328863"/>
          <p14:tracePt t="22916" x="4146550" y="2328863"/>
          <p14:tracePt t="22932" x="3956050" y="2316163"/>
          <p14:tracePt t="22950" x="3789363" y="2316163"/>
          <p14:tracePt t="22966" x="3635375" y="2316163"/>
          <p14:tracePt t="22983" x="3444875" y="2316163"/>
          <p14:tracePt t="22999" x="3314700" y="2316163"/>
          <p14:tracePt t="23017" x="3136900" y="2328863"/>
          <p14:tracePt t="23032" x="2982913" y="2328863"/>
          <p14:tracePt t="23049" x="2803525" y="2328863"/>
          <p14:tracePt t="23066" x="2625725" y="2305050"/>
          <p14:tracePt t="23082" x="2482850" y="2281238"/>
          <p14:tracePt t="23099" x="2281238" y="2233613"/>
          <p14:tracePt t="23116" x="2185988" y="2222500"/>
          <p14:tracePt t="23133" x="2103438" y="2222500"/>
          <p14:tracePt t="23149" x="2043113" y="2222500"/>
          <p14:tracePt t="23165" x="1984375" y="2222500"/>
          <p14:tracePt t="23182" x="1924050" y="2222500"/>
          <p14:tracePt t="23200" x="1817688" y="2257425"/>
          <p14:tracePt t="23216" x="1758950" y="2270125"/>
          <p14:tracePt t="23232" x="1651000" y="2316163"/>
          <p14:tracePt t="23249" x="1509713" y="2363788"/>
          <p14:tracePt t="23265" x="1366838" y="2435225"/>
          <p14:tracePt t="23281" x="1223963" y="2530475"/>
          <p14:tracePt t="23297" x="1081088" y="2649538"/>
          <p14:tracePt t="23315" x="938213" y="2792413"/>
          <p14:tracePt t="23331" x="771525" y="3006725"/>
          <p14:tracePt t="23348" x="677863" y="3171825"/>
          <p14:tracePt t="23364" x="606425" y="3351213"/>
          <p14:tracePt t="23381" x="558800" y="3505200"/>
          <p14:tracePt t="23398" x="511175" y="3635375"/>
          <p14:tracePt t="23415" x="463550" y="3778250"/>
          <p14:tracePt t="23432" x="439738" y="3992563"/>
          <p14:tracePt t="23449" x="439738" y="4159250"/>
          <p14:tracePt t="23465" x="463550" y="4300538"/>
          <p14:tracePt t="23483" x="498475" y="4443413"/>
          <p14:tracePt t="23498" x="569913" y="4562475"/>
          <p14:tracePt t="23515" x="630238" y="4668838"/>
          <p14:tracePt t="23532" x="665163" y="4764088"/>
          <p14:tracePt t="23547" x="760413" y="4883150"/>
          <p14:tracePt t="23564" x="855663" y="4930775"/>
          <p14:tracePt t="23581" x="985838" y="4978400"/>
          <p14:tracePt t="23597" x="1117600" y="5026025"/>
          <p14:tracePt t="23614" x="1176338" y="5060950"/>
          <p14:tracePt t="23631" x="1223963" y="5097463"/>
          <p14:tracePt t="23648" x="1258888" y="5132388"/>
          <p14:tracePt t="23665" x="1306513" y="5180013"/>
          <p14:tracePt t="23682" x="1354138" y="5216525"/>
          <p14:tracePt t="23699" x="1438275" y="5251450"/>
          <p14:tracePt t="23715" x="1579563" y="5299075"/>
          <p14:tracePt t="23733" x="1746250" y="5335588"/>
          <p14:tracePt t="23749" x="1924050" y="5394325"/>
          <p14:tracePt t="23767" x="1960563" y="5394325"/>
          <p14:tracePt t="23799" x="1900238" y="5441950"/>
          <p14:tracePt t="23816" x="1793875" y="5453063"/>
          <p14:tracePt t="23832" x="1663700" y="5453063"/>
          <p14:tracePt t="23849" x="1555750" y="5453063"/>
          <p14:tracePt t="23865" x="1520825" y="5453063"/>
          <p14:tracePt t="24051" x="1520825" y="5429250"/>
          <p14:tracePt t="24057" x="1520825" y="5418138"/>
          <p14:tracePt t="24066" x="1520825" y="5405438"/>
          <p14:tracePt t="24082" x="1544638" y="5370513"/>
          <p14:tracePt t="24099" x="1568450" y="5335588"/>
          <p14:tracePt t="24115" x="1592263" y="5299075"/>
          <p14:tracePt t="24132" x="1616075" y="5264150"/>
          <p14:tracePt t="24149" x="1663700" y="5216525"/>
          <p14:tracePt t="24166" x="1698625" y="5180013"/>
          <p14:tracePt t="24182" x="1711325" y="5156200"/>
          <p14:tracePt t="24199" x="1722438" y="5132388"/>
          <p14:tracePt t="24216" x="1711325" y="5132388"/>
          <p14:tracePt t="24233" x="1674813" y="5132388"/>
          <p14:tracePt t="24251" x="1651000" y="5156200"/>
          <p14:tracePt t="24266" x="1616075" y="5156200"/>
          <p14:tracePt t="24281" x="1592263" y="5156200"/>
          <p14:tracePt t="24298" x="1579563" y="5156200"/>
          <p14:tracePt t="24315" x="1555750" y="5145088"/>
          <p14:tracePt t="24331" x="1544638" y="5132388"/>
          <p14:tracePt t="24348" x="1544638" y="5108575"/>
          <p14:tracePt t="24365" x="1544638" y="5097463"/>
          <p14:tracePt t="26004" x="1531938" y="5097463"/>
          <p14:tracePt t="26017" x="1531938" y="5108575"/>
          <p14:tracePt t="26063" x="1520825" y="5121275"/>
          <p14:tracePt t="26103" x="1520825" y="5132388"/>
          <p14:tracePt t="26178" x="1520825" y="5145088"/>
          <p14:tracePt t="26187" x="1520825" y="5156200"/>
          <p14:tracePt t="26198" x="1520825" y="5168900"/>
          <p14:tracePt t="26217" x="1509713" y="5180013"/>
          <p14:tracePt t="26233" x="1497013" y="5203825"/>
          <p14:tracePt t="26250" x="1485900" y="5216525"/>
          <p14:tracePt t="26265" x="1485900" y="5227638"/>
          <p14:tracePt t="26281" x="1485900" y="5240338"/>
          <p14:tracePt t="26298" x="1473200" y="5251450"/>
          <p14:tracePt t="26419" x="1473200" y="5264150"/>
          <p14:tracePt t="26431" x="1473200" y="5275263"/>
          <p14:tracePt t="26439" x="1473200" y="5287963"/>
          <p14:tracePt t="26456" x="1473200" y="5299075"/>
          <p14:tracePt t="26468" x="1485900" y="5299075"/>
          <p14:tracePt t="26482" x="1485900" y="5311775"/>
          <p14:tracePt t="26499" x="1497013" y="5311775"/>
          <p14:tracePt t="26514" x="1520825" y="5335588"/>
          <p14:tracePt t="26532" x="1555750" y="5370513"/>
          <p14:tracePt t="26548" x="1627188" y="5405438"/>
          <p14:tracePt t="26566" x="1793875" y="5476875"/>
          <p14:tracePt t="26582" x="1947863" y="5513388"/>
          <p14:tracePt t="26598" x="2127250" y="5537200"/>
          <p14:tracePt t="26615" x="2292350" y="5548313"/>
          <p14:tracePt t="26631" x="2447925" y="5561013"/>
          <p14:tracePt t="26648" x="2578100" y="5561013"/>
          <p14:tracePt t="26665" x="2768600" y="5561013"/>
          <p14:tracePt t="26681" x="2922588" y="5561013"/>
          <p14:tracePt t="26697" x="3076575" y="5561013"/>
          <p14:tracePt t="26714" x="3255963" y="5572125"/>
          <p14:tracePt t="26731" x="3409950" y="5572125"/>
          <p14:tracePt t="26748" x="3529013" y="5572125"/>
          <p14:tracePt t="26763" x="3600450" y="5572125"/>
          <p14:tracePt t="26781" x="3635375" y="5572125"/>
          <p14:tracePt t="26798" x="3683000" y="5572125"/>
          <p14:tracePt t="26814" x="3706813" y="5572125"/>
          <p14:tracePt t="26830" x="3743325" y="5572125"/>
          <p14:tracePt t="26847" x="3849688" y="5572125"/>
          <p14:tracePt t="26864" x="3979863" y="5572125"/>
          <p14:tracePt t="26881" x="4157663" y="5584825"/>
          <p14:tracePt t="26898" x="4432300" y="5595938"/>
          <p14:tracePt t="26914" x="4562475" y="5595938"/>
          <p14:tracePt t="26931" x="4668838" y="5608638"/>
          <p14:tracePt t="26948" x="4692650" y="5608638"/>
          <p14:tracePt t="26965" x="4705350" y="5608638"/>
          <p14:tracePt t="27383" x="4692650" y="5608638"/>
          <p14:tracePt t="28137" x="4681538" y="5608638"/>
          <p14:tracePt t="28153" x="4668838" y="5608638"/>
          <p14:tracePt t="28161" x="4657725" y="5608638"/>
          <p14:tracePt t="29800" x="4657725" y="5619750"/>
          <p14:tracePt t="29830" x="4657725" y="5632450"/>
          <p14:tracePt t="29839" x="4668838" y="5703888"/>
          <p14:tracePt t="29848" x="4692650" y="5834063"/>
          <p14:tracePt t="29864" x="4811713" y="6083300"/>
          <p14:tracePt t="29880" x="4989513" y="6356350"/>
          <p14:tracePt t="29897" x="5227638" y="6665913"/>
          <p14:tracePt t="29913" x="5405438" y="6891338"/>
          <p14:tracePt t="29930" x="5418138" y="6891338"/>
          <p14:tracePt t="30091" x="5429250" y="6878638"/>
          <p14:tracePt t="30098" x="5429250" y="6843713"/>
          <p14:tracePt t="30115" x="5394325" y="6737350"/>
          <p14:tracePt t="30131" x="5240338" y="6451600"/>
          <p14:tracePt t="30148" x="4800600" y="6011863"/>
          <p14:tracePt t="30164" x="4170363" y="5476875"/>
          <p14:tracePt t="30180" x="3529013" y="5049838"/>
          <p14:tracePt t="30197" x="3375025" y="4965700"/>
          <p14:tracePt t="30213" x="3375025" y="4954588"/>
          <p14:tracePt t="30250" x="3375025" y="4943475"/>
          <p14:tracePt t="30264" x="3362325" y="4930775"/>
          <p14:tracePt t="30280" x="3232150" y="4800600"/>
          <p14:tracePt t="30297" x="3089275" y="4668838"/>
          <p14:tracePt t="30313" x="2982913" y="4527550"/>
          <p14:tracePt t="30329" x="2911475" y="4324350"/>
          <p14:tracePt t="30346" x="2863850" y="4217988"/>
          <p14:tracePt t="30363" x="2827338" y="4146550"/>
          <p14:tracePt t="30380" x="2803525" y="4111625"/>
          <p14:tracePt t="30397" x="2792413" y="4087813"/>
          <p14:tracePt t="30414" x="2768600" y="4051300"/>
          <p14:tracePt t="30430" x="2768600" y="4016375"/>
          <p14:tracePt t="30447" x="2755900" y="3968750"/>
          <p14:tracePt t="30463" x="2744788" y="3932238"/>
          <p14:tracePt t="30481" x="2708275" y="3897313"/>
          <p14:tracePt t="30497" x="2673350" y="3825875"/>
          <p14:tracePt t="30499" x="2660650" y="3790950"/>
          <p14:tracePt t="30515" x="2638425" y="3754438"/>
          <p14:tracePt t="30531" x="2578100" y="3671888"/>
          <p14:tracePt t="30548" x="2543175" y="3587750"/>
          <p14:tracePt t="30564" x="2506663" y="3516313"/>
          <p14:tracePt t="30580" x="2471738" y="3444875"/>
          <p14:tracePt t="30597" x="2447925" y="3386138"/>
          <p14:tracePt t="30613" x="2424113" y="3327400"/>
          <p14:tracePt t="30630" x="2400300" y="3290888"/>
          <p14:tracePt t="30647" x="2387600" y="3267075"/>
          <p14:tracePt t="30663" x="2376488" y="3267075"/>
          <p14:tracePt t="30680" x="2376488" y="3279775"/>
          <p14:tracePt t="30697" x="2376488" y="3290888"/>
          <p14:tracePt t="30713" x="2363788" y="3327400"/>
          <p14:tracePt t="30730" x="2328863" y="3375025"/>
          <p14:tracePt t="30747" x="2305050" y="3386138"/>
          <p14:tracePt t="30764" x="2305050" y="3362325"/>
          <p14:tracePt t="30780" x="2305050" y="3338513"/>
          <p14:tracePt t="30797" x="2328863" y="3338513"/>
          <p14:tracePt t="31211" x="2328863" y="3327400"/>
          <p14:tracePt t="31219" x="2233613" y="3303588"/>
          <p14:tracePt t="31231" x="2138363" y="3279775"/>
          <p14:tracePt t="31250" x="1854200" y="3208338"/>
          <p14:tracePt t="31265" x="1711325" y="3195638"/>
          <p14:tracePt t="31280" x="1579563" y="3184525"/>
          <p14:tracePt t="31297" x="1449388" y="3184525"/>
          <p14:tracePt t="31313" x="1271588" y="3184525"/>
          <p14:tracePt t="31329" x="1033463" y="3148013"/>
          <p14:tracePt t="31347" x="808038" y="3100388"/>
          <p14:tracePt t="31363" x="606425" y="3054350"/>
          <p14:tracePt t="31380" x="474663" y="3030538"/>
          <p14:tracePt t="31396" x="344488" y="2982913"/>
          <p14:tracePt t="31413" x="285750" y="2970213"/>
          <p14:tracePt t="31430" x="225425" y="2959100"/>
          <p14:tracePt t="31446" x="190500" y="2922588"/>
          <p14:tracePt t="31463" x="166688" y="2911475"/>
          <p14:tracePt t="31480" x="142875" y="2898775"/>
          <p14:tracePt t="31497" x="130175" y="2898775"/>
          <p14:tracePt t="31529" x="130175" y="2887663"/>
          <p14:tracePt t="33907" x="142875" y="2863850"/>
          <p14:tracePt t="33914" x="153988" y="2779713"/>
          <p14:tracePt t="33930" x="166688" y="2649538"/>
          <p14:tracePt t="33947" x="177800" y="2519363"/>
          <p14:tracePt t="33963" x="201613" y="2424113"/>
          <p14:tracePt t="33981" x="214313" y="2352675"/>
          <p14:tracePt t="33997" x="225425" y="2316163"/>
          <p14:tracePt t="34014" x="238125" y="2281238"/>
          <p14:tracePt t="34029" x="238125" y="2257425"/>
          <p14:tracePt t="34046" x="238125" y="2222500"/>
          <p14:tracePt t="34063" x="214313" y="2185988"/>
          <p14:tracePt t="34080" x="190500" y="2151063"/>
          <p14:tracePt t="34096" x="166688" y="2103438"/>
          <p14:tracePt t="34113" x="106363" y="2032000"/>
          <p14:tracePt t="34129" x="82550" y="1995488"/>
          <p14:tracePt t="34146" x="47625" y="1960563"/>
          <p14:tracePt t="34162" x="23813" y="1924050"/>
          <p14:tracePt t="34179" x="0" y="1901825"/>
          <p14:tracePt t="34196" x="0" y="1878013"/>
          <p14:tracePt t="34739" x="0" y="1889125"/>
          <p14:tracePt t="34754" x="0" y="1901825"/>
          <p14:tracePt t="34765" x="23813" y="1912938"/>
          <p14:tracePt t="34785" x="23813" y="1924050"/>
          <p14:tracePt t="34795" x="34925" y="1936750"/>
          <p14:tracePt t="34812" x="47625" y="1936750"/>
          <p14:tracePt t="34829" x="58738" y="1947863"/>
          <p14:tracePt t="34845" x="71438" y="1947863"/>
          <p14:tracePt t="34862" x="71438" y="1960563"/>
          <p14:tracePt t="34886" x="82550" y="1960563"/>
          <p14:tracePt t="34906" x="95250" y="1971675"/>
          <p14:tracePt t="34926" x="106363" y="1971675"/>
          <p14:tracePt t="34940" x="119063" y="1971675"/>
          <p14:tracePt t="34948" x="130175" y="1971675"/>
          <p14:tracePt t="34963" x="142875" y="1971675"/>
          <p14:tracePt t="34978" x="142875" y="1984375"/>
          <p14:tracePt t="34995" x="153988" y="1995488"/>
          <p14:tracePt t="35012" x="177800" y="1995488"/>
          <p14:tracePt t="35029" x="190500" y="1995488"/>
          <p14:tracePt t="35046" x="214313" y="1995488"/>
          <p14:tracePt t="35062" x="238125" y="1995488"/>
          <p14:tracePt t="35079" x="249238" y="1995488"/>
          <p14:tracePt t="35095" x="261938" y="1995488"/>
          <p14:tracePt t="35128" x="273050" y="1995488"/>
          <p14:tracePt t="35145" x="296863" y="1995488"/>
          <p14:tracePt t="35162" x="309563" y="1995488"/>
          <p14:tracePt t="35178" x="320675" y="1995488"/>
          <p14:tracePt t="35195" x="357188" y="1984375"/>
          <p14:tracePt t="35229" x="368300" y="1984375"/>
          <p14:tracePt t="35245" x="379413" y="1971675"/>
          <p14:tracePt t="36014" x="368300" y="1971675"/>
          <p14:tracePt t="46116" x="368300" y="1984375"/>
          <p14:tracePt t="46132" x="368300" y="1995488"/>
          <p14:tracePt t="46148" x="379413" y="1995488"/>
          <p14:tracePt t="46156" x="403225" y="1995488"/>
          <p14:tracePt t="46164" x="415925" y="1995488"/>
          <p14:tracePt t="46178" x="427038" y="2008188"/>
          <p14:tracePt t="46193" x="463550" y="2019300"/>
          <p14:tracePt t="46210" x="474663" y="2055813"/>
          <p14:tracePt t="46226" x="487363" y="2090738"/>
          <p14:tracePt t="46243" x="522288" y="2103438"/>
          <p14:tracePt t="46259" x="534988" y="2114550"/>
          <p14:tracePt t="46276" x="546100" y="2114550"/>
          <p14:tracePt t="46292" x="569913" y="2114550"/>
          <p14:tracePt t="46310" x="569913" y="2103438"/>
          <p14:tracePt t="46349" x="569913" y="2090738"/>
          <p14:tracePt t="46371" x="569913" y="2079625"/>
          <p14:tracePt t="46396" x="569913" y="2066925"/>
          <p14:tracePt t="46404" x="558800" y="2066925"/>
          <p14:tracePt t="46411" x="558800" y="2055813"/>
          <p14:tracePt t="46529" x="558800" y="2043113"/>
          <p14:tracePt t="46702" x="546100" y="2032000"/>
          <p14:tracePt t="46723" x="534988" y="2032000"/>
          <p14:tracePt t="46733" x="534988" y="2019300"/>
          <p14:tracePt t="46743" x="522288" y="2019300"/>
          <p14:tracePt t="46759" x="522288" y="2008188"/>
          <p14:tracePt t="46776" x="511175" y="1995488"/>
          <p14:tracePt t="46810" x="498475" y="1995488"/>
          <p14:tracePt t="46827" x="498475" y="1984375"/>
          <p14:tracePt t="46973" x="487363" y="1984375"/>
          <p14:tracePt t="46981" x="474663" y="1971675"/>
          <p14:tracePt t="46991" x="450850" y="1971675"/>
          <p14:tracePt t="47009" x="427038" y="1971675"/>
          <p14:tracePt t="47012" x="415925" y="1971675"/>
          <p14:tracePt t="47042" x="379413" y="1960563"/>
          <p14:tracePt t="47059" x="368300" y="1960563"/>
          <p14:tracePt t="47075" x="357188" y="1960563"/>
          <p14:tracePt t="47425" x="357188" y="1947863"/>
          <p14:tracePt t="47433" x="357188" y="1936750"/>
          <p14:tracePt t="47453" x="357188" y="1924050"/>
          <p14:tracePt t="47487" x="344488" y="1924050"/>
          <p14:tracePt t="47499" x="344488" y="1912938"/>
          <p14:tracePt t="47531" x="344488" y="1901825"/>
          <p14:tracePt t="47547" x="344488" y="1889125"/>
          <p14:tracePt t="62439" x="333375" y="1889125"/>
          <p14:tracePt t="62446" x="285750" y="1901825"/>
          <p14:tracePt t="62456" x="225425" y="1924050"/>
          <p14:tracePt t="62472" x="177800" y="1960563"/>
          <p14:tracePt t="62489" x="177800" y="1984375"/>
          <p14:tracePt t="62507" x="368300" y="2185988"/>
          <p14:tracePt t="62524" x="890588" y="2471738"/>
          <p14:tracePt t="62540" x="1698625" y="2851150"/>
          <p14:tracePt t="62555" x="2625725" y="3255963"/>
          <p14:tracePt t="62571" x="3290888" y="3529013"/>
          <p14:tracePt t="62587" x="3659188" y="3706813"/>
          <p14:tracePt t="62604" x="3860800" y="3825875"/>
          <p14:tracePt t="62622" x="4003675" y="3897313"/>
          <p14:tracePt t="62637" x="4040188" y="3932238"/>
          <p14:tracePt t="62656" x="4051300" y="3979863"/>
          <p14:tracePt t="62672" x="4027488" y="4003675"/>
          <p14:tracePt t="62688" x="3944938" y="3956050"/>
          <p14:tracePt t="62706" x="3884613" y="3897313"/>
          <p14:tracePt t="62721" x="3802063" y="3849688"/>
          <p14:tracePt t="62738" x="3540125" y="3683000"/>
          <p14:tracePt t="62755" x="2935288" y="3136900"/>
          <p14:tracePt t="62771" x="2435225" y="2638425"/>
          <p14:tracePt t="62788" x="1817688" y="2198688"/>
          <p14:tracePt t="62804" x="1377950" y="1960563"/>
          <p14:tracePt t="62821" x="1057275" y="1806575"/>
          <p14:tracePt t="62838" x="736600" y="1722438"/>
          <p14:tracePt t="62855" x="261938" y="1639888"/>
          <p14:tracePt t="66370" x="392113" y="10372725"/>
          <p14:tracePt t="66438" x="998538" y="10253663"/>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82650" y="862583"/>
            <a:ext cx="5634736" cy="3013004"/>
          </a:xfrm>
          <a:prstGeom prst="rect">
            <a:avLst/>
          </a:prstGeom>
        </p:spPr>
        <p:txBody>
          <a:bodyPr vert="horz" wrap="square" lIns="0" tIns="24765" rIns="0" bIns="0" rtlCol="0">
            <a:spAutoFit/>
          </a:bodyPr>
          <a:lstStyle/>
          <a:p>
            <a:pPr marL="50165" marR="346075" algn="just">
              <a:lnSpc>
                <a:spcPts val="1380"/>
              </a:lnSpc>
              <a:spcBef>
                <a:spcPts val="195"/>
              </a:spcBef>
            </a:pPr>
            <a:r>
              <a:rPr sz="1200" b="1" u="heavy" dirty="0">
                <a:uFill>
                  <a:solidFill>
                    <a:srgbClr val="000000"/>
                  </a:solidFill>
                </a:uFill>
                <a:latin typeface="Times New Roman"/>
                <a:cs typeface="Times New Roman"/>
              </a:rPr>
              <a:t>5. </a:t>
            </a:r>
            <a:r>
              <a:rPr sz="1200" b="1" u="heavy" spc="-5" dirty="0">
                <a:uFill>
                  <a:solidFill>
                    <a:srgbClr val="000000"/>
                  </a:solidFill>
                </a:uFill>
                <a:latin typeface="Times New Roman"/>
                <a:cs typeface="Times New Roman"/>
              </a:rPr>
              <a:t>POTENCIA DEMANDADA </a:t>
            </a:r>
            <a:r>
              <a:rPr sz="1200" b="1" u="heavy" spc="-10" dirty="0">
                <a:uFill>
                  <a:solidFill>
                    <a:srgbClr val="000000"/>
                  </a:solidFill>
                </a:uFill>
                <a:latin typeface="Times New Roman"/>
                <a:cs typeface="Times New Roman"/>
              </a:rPr>
              <a:t>POR </a:t>
            </a:r>
            <a:r>
              <a:rPr sz="1200" b="1" u="heavy" spc="-5" dirty="0">
                <a:uFill>
                  <a:solidFill>
                    <a:srgbClr val="000000"/>
                  </a:solidFill>
                </a:uFill>
                <a:latin typeface="Times New Roman"/>
                <a:cs typeface="Times New Roman"/>
              </a:rPr>
              <a:t>UNA INSTALACIÓN </a:t>
            </a:r>
            <a:r>
              <a:rPr sz="1200" b="1" u="heavy"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FACTORES DE  CÁLCULO</a:t>
            </a:r>
            <a:endParaRPr sz="1200" dirty="0">
              <a:latin typeface="Times New Roman"/>
              <a:cs typeface="Times New Roman"/>
            </a:endParaRPr>
          </a:p>
          <a:p>
            <a:pPr>
              <a:lnSpc>
                <a:spcPct val="100000"/>
              </a:lnSpc>
            </a:pPr>
            <a:endParaRPr sz="1300" dirty="0">
              <a:latin typeface="Times New Roman"/>
              <a:cs typeface="Times New Roman"/>
            </a:endParaRPr>
          </a:p>
          <a:p>
            <a:pPr>
              <a:lnSpc>
                <a:spcPct val="100000"/>
              </a:lnSpc>
              <a:spcBef>
                <a:spcPts val="30"/>
              </a:spcBef>
            </a:pPr>
            <a:endParaRPr sz="1050" dirty="0">
              <a:latin typeface="Times New Roman"/>
              <a:cs typeface="Times New Roman"/>
            </a:endParaRPr>
          </a:p>
          <a:p>
            <a:pPr marL="50165" marR="18415">
              <a:lnSpc>
                <a:spcPts val="1380"/>
              </a:lnSpc>
              <a:spcBef>
                <a:spcPts val="5"/>
              </a:spcBef>
            </a:pPr>
            <a:r>
              <a:rPr sz="1200" dirty="0">
                <a:latin typeface="Times New Roman"/>
                <a:cs typeface="Times New Roman"/>
              </a:rPr>
              <a:t>En base a </a:t>
            </a:r>
            <a:r>
              <a:rPr sz="1200" spc="-5" dirty="0">
                <a:latin typeface="Times New Roman"/>
                <a:cs typeface="Times New Roman"/>
              </a:rPr>
              <a:t>las </a:t>
            </a:r>
            <a:r>
              <a:rPr sz="1200" dirty="0">
                <a:latin typeface="Times New Roman"/>
                <a:cs typeface="Times New Roman"/>
              </a:rPr>
              <a:t>potencias demandadas por cada receptor, </a:t>
            </a:r>
            <a:r>
              <a:rPr sz="1200" spc="-5" dirty="0">
                <a:latin typeface="Times New Roman"/>
                <a:cs typeface="Times New Roman"/>
              </a:rPr>
              <a:t>se </a:t>
            </a:r>
            <a:r>
              <a:rPr sz="1200" dirty="0">
                <a:latin typeface="Times New Roman"/>
                <a:cs typeface="Times New Roman"/>
              </a:rPr>
              <a:t>calcula la potencia demandada  por la instalación, introduciendo distintos factores, que tienen en cuenta la utilización de  cada carga (no operación a plena </a:t>
            </a:r>
            <a:r>
              <a:rPr sz="1200" spc="-5" dirty="0">
                <a:latin typeface="Times New Roman"/>
                <a:cs typeface="Times New Roman"/>
              </a:rPr>
              <a:t>carga </a:t>
            </a:r>
            <a:r>
              <a:rPr sz="1200" spc="5" dirty="0">
                <a:latin typeface="Times New Roman"/>
                <a:cs typeface="Times New Roman"/>
              </a:rPr>
              <a:t>de </a:t>
            </a:r>
            <a:r>
              <a:rPr sz="1200" dirty="0">
                <a:latin typeface="Times New Roman"/>
                <a:cs typeface="Times New Roman"/>
              </a:rPr>
              <a:t>cada receptor) y la diversidad del </a:t>
            </a:r>
            <a:r>
              <a:rPr sz="1200" spc="-5" dirty="0">
                <a:latin typeface="Times New Roman"/>
                <a:cs typeface="Times New Roman"/>
              </a:rPr>
              <a:t>uso  </a:t>
            </a:r>
            <a:r>
              <a:rPr sz="1200" dirty="0">
                <a:latin typeface="Times New Roman"/>
                <a:cs typeface="Times New Roman"/>
              </a:rPr>
              <a:t>(operación no simultanea de todas </a:t>
            </a:r>
            <a:r>
              <a:rPr sz="1200" spc="-5" dirty="0">
                <a:latin typeface="Times New Roman"/>
                <a:cs typeface="Times New Roman"/>
              </a:rPr>
              <a:t>las cargas </a:t>
            </a:r>
            <a:r>
              <a:rPr sz="1200" dirty="0">
                <a:latin typeface="Times New Roman"/>
                <a:cs typeface="Times New Roman"/>
              </a:rPr>
              <a:t>de determinado</a:t>
            </a:r>
            <a:r>
              <a:rPr sz="1200" spc="-5" dirty="0">
                <a:latin typeface="Times New Roman"/>
                <a:cs typeface="Times New Roman"/>
              </a:rPr>
              <a:t> </a:t>
            </a:r>
            <a:r>
              <a:rPr sz="1200" dirty="0">
                <a:latin typeface="Times New Roman"/>
                <a:cs typeface="Times New Roman"/>
              </a:rPr>
              <a:t>grupo).</a:t>
            </a:r>
          </a:p>
          <a:p>
            <a:pPr>
              <a:lnSpc>
                <a:spcPct val="100000"/>
              </a:lnSpc>
              <a:spcBef>
                <a:spcPts val="15"/>
              </a:spcBef>
            </a:pPr>
            <a:endParaRPr sz="1100" dirty="0">
              <a:latin typeface="Times New Roman"/>
              <a:cs typeface="Times New Roman"/>
            </a:endParaRPr>
          </a:p>
          <a:p>
            <a:pPr marL="50800">
              <a:lnSpc>
                <a:spcPct val="100000"/>
              </a:lnSpc>
            </a:pPr>
            <a:r>
              <a:rPr sz="1200" spc="-10" dirty="0">
                <a:latin typeface="Times New Roman"/>
                <a:cs typeface="Times New Roman"/>
              </a:rPr>
              <a:t>Los </a:t>
            </a:r>
            <a:r>
              <a:rPr sz="1200" dirty="0">
                <a:latin typeface="Times New Roman"/>
                <a:cs typeface="Times New Roman"/>
              </a:rPr>
              <a:t>factores que manejaremos en el presente curso son:</a:t>
            </a:r>
          </a:p>
          <a:p>
            <a:pPr>
              <a:lnSpc>
                <a:spcPct val="100000"/>
              </a:lnSpc>
              <a:spcBef>
                <a:spcPts val="5"/>
              </a:spcBef>
            </a:pPr>
            <a:endParaRPr sz="1250" dirty="0">
              <a:latin typeface="Times New Roman"/>
              <a:cs typeface="Times New Roman"/>
            </a:endParaRPr>
          </a:p>
          <a:p>
            <a:pPr marL="50800">
              <a:lnSpc>
                <a:spcPct val="100000"/>
              </a:lnSpc>
            </a:pPr>
            <a:r>
              <a:rPr sz="1600" b="1" i="1" u="sng" dirty="0">
                <a:latin typeface="Times New Roman"/>
                <a:cs typeface="Times New Roman"/>
              </a:rPr>
              <a:t>Factor de utilización - </a:t>
            </a:r>
            <a:r>
              <a:rPr sz="1600" b="1" i="1" u="sng" spc="40" dirty="0">
                <a:latin typeface="Times New Roman"/>
                <a:cs typeface="Times New Roman"/>
              </a:rPr>
              <a:t>f</a:t>
            </a:r>
            <a:r>
              <a:rPr sz="1600" b="1" i="1" u="sng" spc="60" baseline="-23809" dirty="0">
                <a:latin typeface="Times New Roman"/>
                <a:cs typeface="Times New Roman"/>
              </a:rPr>
              <a:t>u</a:t>
            </a:r>
            <a:r>
              <a:rPr sz="1600" b="1" i="1" u="sng" spc="330" baseline="-23809" dirty="0">
                <a:latin typeface="Times New Roman"/>
                <a:cs typeface="Times New Roman"/>
              </a:rPr>
              <a:t> </a:t>
            </a:r>
            <a:r>
              <a:rPr sz="1600" b="1" i="1" u="sng" dirty="0">
                <a:latin typeface="Times New Roman"/>
                <a:cs typeface="Times New Roman"/>
              </a:rPr>
              <a:t>-</a:t>
            </a:r>
          </a:p>
          <a:p>
            <a:pPr marL="50800" marR="69215" algn="just">
              <a:lnSpc>
                <a:spcPts val="1380"/>
              </a:lnSpc>
              <a:spcBef>
                <a:spcPts val="335"/>
              </a:spcBef>
            </a:pPr>
            <a:r>
              <a:rPr sz="1200" dirty="0">
                <a:latin typeface="Times New Roman"/>
                <a:cs typeface="Times New Roman"/>
              </a:rPr>
              <a:t>En condiciones de operación normal, la potencia consumida por una </a:t>
            </a:r>
            <a:r>
              <a:rPr sz="1200" spc="-5" dirty="0">
                <a:latin typeface="Times New Roman"/>
                <a:cs typeface="Times New Roman"/>
              </a:rPr>
              <a:t>carga es algunas  </a:t>
            </a:r>
            <a:r>
              <a:rPr sz="1200" dirty="0">
                <a:latin typeface="Times New Roman"/>
                <a:cs typeface="Times New Roman"/>
              </a:rPr>
              <a:t>veces menor que la indicada como </a:t>
            </a:r>
            <a:r>
              <a:rPr sz="1200" spc="-5" dirty="0">
                <a:latin typeface="Times New Roman"/>
                <a:cs typeface="Times New Roman"/>
              </a:rPr>
              <a:t>su </a:t>
            </a:r>
            <a:r>
              <a:rPr sz="1200" dirty="0">
                <a:latin typeface="Times New Roman"/>
                <a:cs typeface="Times New Roman"/>
              </a:rPr>
              <a:t>potencia nominal, y para </a:t>
            </a:r>
            <a:r>
              <a:rPr sz="1200" spc="-5" dirty="0">
                <a:latin typeface="Times New Roman"/>
                <a:cs typeface="Times New Roman"/>
              </a:rPr>
              <a:t>su </a:t>
            </a:r>
            <a:r>
              <a:rPr sz="1200" dirty="0">
                <a:latin typeface="Times New Roman"/>
                <a:cs typeface="Times New Roman"/>
              </a:rPr>
              <a:t>cálculo </a:t>
            </a:r>
            <a:r>
              <a:rPr sz="1200" spc="-5" dirty="0">
                <a:latin typeface="Times New Roman"/>
                <a:cs typeface="Times New Roman"/>
              </a:rPr>
              <a:t>se </a:t>
            </a:r>
            <a:r>
              <a:rPr sz="1200" dirty="0">
                <a:latin typeface="Times New Roman"/>
                <a:cs typeface="Times New Roman"/>
              </a:rPr>
              <a:t>define el  factor </a:t>
            </a:r>
            <a:r>
              <a:rPr sz="1200" spc="5" dirty="0">
                <a:latin typeface="Times New Roman"/>
                <a:cs typeface="Times New Roman"/>
              </a:rPr>
              <a:t>de </a:t>
            </a:r>
            <a:r>
              <a:rPr sz="1200" dirty="0">
                <a:latin typeface="Times New Roman"/>
                <a:cs typeface="Times New Roman"/>
              </a:rPr>
              <a:t>utilización como el cociente entre la potencia efectivamente demandada por</a:t>
            </a:r>
            <a:r>
              <a:rPr sz="1200" spc="-75" dirty="0">
                <a:latin typeface="Times New Roman"/>
                <a:cs typeface="Times New Roman"/>
              </a:rPr>
              <a:t> </a:t>
            </a:r>
            <a:r>
              <a:rPr sz="1200" spc="5" dirty="0">
                <a:latin typeface="Times New Roman"/>
                <a:cs typeface="Times New Roman"/>
              </a:rPr>
              <a:t>la  </a:t>
            </a:r>
            <a:r>
              <a:rPr sz="1200" spc="-5" dirty="0">
                <a:latin typeface="Times New Roman"/>
                <a:cs typeface="Times New Roman"/>
              </a:rPr>
              <a:t>carga, </a:t>
            </a:r>
            <a:r>
              <a:rPr sz="1200" dirty="0">
                <a:latin typeface="Times New Roman"/>
                <a:cs typeface="Times New Roman"/>
              </a:rPr>
              <a:t>y </a:t>
            </a:r>
            <a:r>
              <a:rPr sz="1200" spc="5" dirty="0">
                <a:latin typeface="Times New Roman"/>
                <a:cs typeface="Times New Roman"/>
              </a:rPr>
              <a:t>la </a:t>
            </a:r>
            <a:r>
              <a:rPr sz="1200" dirty="0">
                <a:latin typeface="Times New Roman"/>
                <a:cs typeface="Times New Roman"/>
              </a:rPr>
              <a:t>potencia nominal de la</a:t>
            </a:r>
            <a:r>
              <a:rPr sz="1200" spc="-15" dirty="0">
                <a:latin typeface="Times New Roman"/>
                <a:cs typeface="Times New Roman"/>
              </a:rPr>
              <a:t> </a:t>
            </a:r>
            <a:r>
              <a:rPr sz="1200" dirty="0">
                <a:latin typeface="Times New Roman"/>
                <a:cs typeface="Times New Roman"/>
              </a:rPr>
              <a:t>misma.</a:t>
            </a:r>
          </a:p>
        </p:txBody>
      </p:sp>
      <p:sp>
        <p:nvSpPr>
          <p:cNvPr id="3" name="object 3"/>
          <p:cNvSpPr/>
          <p:nvPr/>
        </p:nvSpPr>
        <p:spPr>
          <a:xfrm>
            <a:off x="1421891" y="4136644"/>
            <a:ext cx="192405" cy="0"/>
          </a:xfrm>
          <a:custGeom>
            <a:avLst/>
            <a:gdLst/>
            <a:ahLst/>
            <a:cxnLst/>
            <a:rect l="l" t="t" r="r" b="b"/>
            <a:pathLst>
              <a:path w="192405">
                <a:moveTo>
                  <a:pt x="0" y="0"/>
                </a:moveTo>
                <a:lnTo>
                  <a:pt x="192024" y="0"/>
                </a:lnTo>
              </a:path>
            </a:pathLst>
          </a:custGeom>
          <a:ln w="6096">
            <a:solidFill>
              <a:srgbClr val="000000"/>
            </a:solidFill>
          </a:ln>
        </p:spPr>
        <p:txBody>
          <a:bodyPr wrap="square" lIns="0" tIns="0" rIns="0" bIns="0" rtlCol="0"/>
          <a:lstStyle/>
          <a:p>
            <a:endParaRPr/>
          </a:p>
        </p:txBody>
      </p:sp>
      <p:sp>
        <p:nvSpPr>
          <p:cNvPr id="4" name="object 4"/>
          <p:cNvSpPr txBox="1"/>
          <p:nvPr/>
        </p:nvSpPr>
        <p:spPr>
          <a:xfrm>
            <a:off x="1172972" y="4111752"/>
            <a:ext cx="6985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u</a:t>
            </a:r>
            <a:endParaRPr sz="700">
              <a:latin typeface="Times New Roman"/>
              <a:cs typeface="Times New Roman"/>
            </a:endParaRPr>
          </a:p>
        </p:txBody>
      </p:sp>
      <p:sp>
        <p:nvSpPr>
          <p:cNvPr id="5" name="object 5"/>
          <p:cNvSpPr txBox="1"/>
          <p:nvPr/>
        </p:nvSpPr>
        <p:spPr>
          <a:xfrm>
            <a:off x="1424431" y="4128515"/>
            <a:ext cx="118745"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P</a:t>
            </a:r>
            <a:endParaRPr sz="1200">
              <a:latin typeface="Times New Roman"/>
              <a:cs typeface="Times New Roman"/>
            </a:endParaRPr>
          </a:p>
        </p:txBody>
      </p:sp>
      <p:sp>
        <p:nvSpPr>
          <p:cNvPr id="6" name="object 6"/>
          <p:cNvSpPr txBox="1"/>
          <p:nvPr/>
        </p:nvSpPr>
        <p:spPr>
          <a:xfrm>
            <a:off x="1119631" y="4009643"/>
            <a:ext cx="67945"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f</a:t>
            </a:r>
            <a:endParaRPr sz="1200">
              <a:latin typeface="Times New Roman"/>
              <a:cs typeface="Times New Roman"/>
            </a:endParaRPr>
          </a:p>
        </p:txBody>
      </p:sp>
      <p:sp>
        <p:nvSpPr>
          <p:cNvPr id="7" name="object 7"/>
          <p:cNvSpPr txBox="1"/>
          <p:nvPr/>
        </p:nvSpPr>
        <p:spPr>
          <a:xfrm>
            <a:off x="1257300" y="3907535"/>
            <a:ext cx="356235" cy="454659"/>
          </a:xfrm>
          <a:prstGeom prst="rect">
            <a:avLst/>
          </a:prstGeom>
        </p:spPr>
        <p:txBody>
          <a:bodyPr vert="horz" wrap="square" lIns="0" tIns="12700" rIns="0" bIns="0" rtlCol="0">
            <a:spAutoFit/>
          </a:bodyPr>
          <a:lstStyle/>
          <a:p>
            <a:pPr marL="38100">
              <a:lnSpc>
                <a:spcPct val="100000"/>
              </a:lnSpc>
              <a:spcBef>
                <a:spcPts val="100"/>
              </a:spcBef>
            </a:pPr>
            <a:r>
              <a:rPr sz="1800" baseline="-37037" dirty="0">
                <a:latin typeface="Symbol"/>
                <a:cs typeface="Symbol"/>
              </a:rPr>
              <a:t></a:t>
            </a:r>
            <a:r>
              <a:rPr sz="1800" spc="337" baseline="-37037" dirty="0">
                <a:latin typeface="Times New Roman"/>
                <a:cs typeface="Times New Roman"/>
              </a:rPr>
              <a:t> </a:t>
            </a:r>
            <a:r>
              <a:rPr sz="1200" i="1" spc="-75" dirty="0">
                <a:latin typeface="Times New Roman"/>
                <a:cs typeface="Times New Roman"/>
              </a:rPr>
              <a:t>P</a:t>
            </a:r>
            <a:r>
              <a:rPr sz="1050" i="1" spc="-112" baseline="-23809" dirty="0">
                <a:latin typeface="Times New Roman"/>
                <a:cs typeface="Times New Roman"/>
              </a:rPr>
              <a:t>e</a:t>
            </a:r>
            <a:endParaRPr sz="1050" baseline="-23809">
              <a:latin typeface="Times New Roman"/>
              <a:cs typeface="Times New Roman"/>
            </a:endParaRPr>
          </a:p>
          <a:p>
            <a:pPr marR="30480" algn="r">
              <a:lnSpc>
                <a:spcPct val="100000"/>
              </a:lnSpc>
              <a:spcBef>
                <a:spcPts val="1100"/>
              </a:spcBef>
            </a:pPr>
            <a:r>
              <a:rPr sz="700" i="1" spc="-5" dirty="0">
                <a:latin typeface="Times New Roman"/>
                <a:cs typeface="Times New Roman"/>
              </a:rPr>
              <a:t>N</a:t>
            </a:r>
            <a:endParaRPr sz="700">
              <a:latin typeface="Times New Roman"/>
              <a:cs typeface="Times New Roman"/>
            </a:endParaRPr>
          </a:p>
        </p:txBody>
      </p:sp>
      <p:sp>
        <p:nvSpPr>
          <p:cNvPr id="8" name="object 8"/>
          <p:cNvSpPr txBox="1"/>
          <p:nvPr/>
        </p:nvSpPr>
        <p:spPr>
          <a:xfrm>
            <a:off x="1042416" y="4497323"/>
            <a:ext cx="5389245" cy="1225977"/>
          </a:xfrm>
          <a:prstGeom prst="rect">
            <a:avLst/>
          </a:prstGeom>
        </p:spPr>
        <p:txBody>
          <a:bodyPr vert="horz" wrap="square" lIns="0" tIns="43180" rIns="0" bIns="0" rtlCol="0">
            <a:spAutoFit/>
          </a:bodyPr>
          <a:lstStyle/>
          <a:p>
            <a:pPr marL="38100">
              <a:lnSpc>
                <a:spcPct val="100000"/>
              </a:lnSpc>
              <a:spcBef>
                <a:spcPts val="340"/>
              </a:spcBef>
            </a:pPr>
            <a:r>
              <a:rPr sz="1600" b="1" i="1" u="sng" dirty="0">
                <a:latin typeface="Times New Roman"/>
                <a:cs typeface="Times New Roman"/>
              </a:rPr>
              <a:t>Factor de simultaneidad - f </a:t>
            </a:r>
            <a:r>
              <a:rPr sz="1600" b="1" i="1" u="sng" spc="-7" baseline="-23809" dirty="0">
                <a:latin typeface="Times New Roman"/>
                <a:cs typeface="Times New Roman"/>
              </a:rPr>
              <a:t>s </a:t>
            </a:r>
            <a:r>
              <a:rPr sz="1600" b="1" i="1" u="sng" dirty="0">
                <a:latin typeface="Times New Roman"/>
                <a:cs typeface="Times New Roman"/>
              </a:rPr>
              <a:t>-</a:t>
            </a:r>
          </a:p>
          <a:p>
            <a:pPr marL="38100" marR="30480" algn="just">
              <a:lnSpc>
                <a:spcPts val="1380"/>
              </a:lnSpc>
              <a:spcBef>
                <a:spcPts val="335"/>
              </a:spcBef>
            </a:pPr>
            <a:r>
              <a:rPr sz="1200" dirty="0">
                <a:latin typeface="Times New Roman"/>
                <a:cs typeface="Times New Roman"/>
              </a:rPr>
              <a:t>Normalmente, la operación simultanea de todas </a:t>
            </a:r>
            <a:r>
              <a:rPr sz="1200" spc="-5" dirty="0">
                <a:latin typeface="Times New Roman"/>
                <a:cs typeface="Times New Roman"/>
              </a:rPr>
              <a:t>las cargas </a:t>
            </a:r>
            <a:r>
              <a:rPr sz="1200" spc="5" dirty="0">
                <a:latin typeface="Times New Roman"/>
                <a:cs typeface="Times New Roman"/>
              </a:rPr>
              <a:t>de </a:t>
            </a:r>
            <a:r>
              <a:rPr sz="1200" dirty="0">
                <a:latin typeface="Times New Roman"/>
                <a:cs typeface="Times New Roman"/>
              </a:rPr>
              <a:t>un sistema, nunca</a:t>
            </a:r>
            <a:r>
              <a:rPr sz="1200" spc="-60" dirty="0">
                <a:latin typeface="Times New Roman"/>
                <a:cs typeface="Times New Roman"/>
              </a:rPr>
              <a:t> </a:t>
            </a:r>
            <a:r>
              <a:rPr sz="1200" dirty="0">
                <a:latin typeface="Times New Roman"/>
                <a:cs typeface="Times New Roman"/>
              </a:rPr>
              <a:t>ocurre,  apareciendo siempre determinado grado de diversidad, que </a:t>
            </a:r>
            <a:r>
              <a:rPr sz="1200" spc="-5" dirty="0">
                <a:latin typeface="Times New Roman"/>
                <a:cs typeface="Times New Roman"/>
              </a:rPr>
              <a:t>se </a:t>
            </a:r>
            <a:r>
              <a:rPr sz="1200" dirty="0">
                <a:latin typeface="Times New Roman"/>
                <a:cs typeface="Times New Roman"/>
              </a:rPr>
              <a:t>expresa para cada </a:t>
            </a:r>
            <a:r>
              <a:rPr sz="1200" spc="-5" dirty="0">
                <a:latin typeface="Times New Roman"/>
                <a:cs typeface="Times New Roman"/>
              </a:rPr>
              <a:t>grupo  </a:t>
            </a:r>
            <a:r>
              <a:rPr sz="1200" dirty="0">
                <a:latin typeface="Times New Roman"/>
                <a:cs typeface="Times New Roman"/>
              </a:rPr>
              <a:t>de cargas, mediante el factor de simultaneidad. El mismo </a:t>
            </a:r>
            <a:r>
              <a:rPr sz="1200" spc="-5" dirty="0">
                <a:latin typeface="Times New Roman"/>
                <a:cs typeface="Times New Roman"/>
              </a:rPr>
              <a:t>se </a:t>
            </a:r>
            <a:r>
              <a:rPr sz="1200" dirty="0">
                <a:latin typeface="Times New Roman"/>
                <a:cs typeface="Times New Roman"/>
              </a:rPr>
              <a:t>define como el cociente  entre la demanda máxima del </a:t>
            </a:r>
            <a:r>
              <a:rPr sz="1200" spc="-5" dirty="0">
                <a:latin typeface="Times New Roman"/>
                <a:cs typeface="Times New Roman"/>
              </a:rPr>
              <a:t>grupo </a:t>
            </a:r>
            <a:r>
              <a:rPr sz="1200" dirty="0">
                <a:latin typeface="Times New Roman"/>
                <a:cs typeface="Times New Roman"/>
              </a:rPr>
              <a:t>j, y la suma </a:t>
            </a:r>
            <a:r>
              <a:rPr sz="1200" spc="5" dirty="0">
                <a:latin typeface="Times New Roman"/>
                <a:cs typeface="Times New Roman"/>
              </a:rPr>
              <a:t>de </a:t>
            </a:r>
            <a:r>
              <a:rPr sz="1200" spc="-5" dirty="0">
                <a:latin typeface="Times New Roman"/>
                <a:cs typeface="Times New Roman"/>
              </a:rPr>
              <a:t>las </a:t>
            </a:r>
            <a:r>
              <a:rPr sz="1200" dirty="0">
                <a:latin typeface="Times New Roman"/>
                <a:cs typeface="Times New Roman"/>
              </a:rPr>
              <a:t>demandas máximas de cada  </a:t>
            </a:r>
            <a:r>
              <a:rPr sz="1200" spc="-5" dirty="0">
                <a:latin typeface="Times New Roman"/>
                <a:cs typeface="Times New Roman"/>
              </a:rPr>
              <a:t>carga </a:t>
            </a:r>
            <a:r>
              <a:rPr sz="1200" dirty="0">
                <a:latin typeface="Times New Roman"/>
                <a:cs typeface="Times New Roman"/>
              </a:rPr>
              <a:t>(i) del </a:t>
            </a:r>
            <a:r>
              <a:rPr sz="1200" spc="-5" dirty="0">
                <a:latin typeface="Times New Roman"/>
                <a:cs typeface="Times New Roman"/>
              </a:rPr>
              <a:t>grupo</a:t>
            </a:r>
            <a:r>
              <a:rPr sz="1200" spc="20" dirty="0">
                <a:latin typeface="Times New Roman"/>
                <a:cs typeface="Times New Roman"/>
              </a:rPr>
              <a:t> </a:t>
            </a:r>
            <a:r>
              <a:rPr sz="1200" dirty="0">
                <a:latin typeface="Times New Roman"/>
                <a:cs typeface="Times New Roman"/>
              </a:rPr>
              <a:t>j.</a:t>
            </a:r>
          </a:p>
        </p:txBody>
      </p:sp>
      <p:sp>
        <p:nvSpPr>
          <p:cNvPr id="9" name="object 9"/>
          <p:cNvSpPr/>
          <p:nvPr/>
        </p:nvSpPr>
        <p:spPr>
          <a:xfrm>
            <a:off x="1414272" y="6049264"/>
            <a:ext cx="428625" cy="0"/>
          </a:xfrm>
          <a:custGeom>
            <a:avLst/>
            <a:gdLst/>
            <a:ahLst/>
            <a:cxnLst/>
            <a:rect l="l" t="t" r="r" b="b"/>
            <a:pathLst>
              <a:path w="428625">
                <a:moveTo>
                  <a:pt x="0" y="0"/>
                </a:moveTo>
                <a:lnTo>
                  <a:pt x="428244" y="0"/>
                </a:lnTo>
              </a:path>
            </a:pathLst>
          </a:custGeom>
          <a:ln w="6096">
            <a:solidFill>
              <a:srgbClr val="000000"/>
            </a:solidFill>
          </a:ln>
        </p:spPr>
        <p:txBody>
          <a:bodyPr wrap="square" lIns="0" tIns="0" rIns="0" bIns="0" rtlCol="0"/>
          <a:lstStyle/>
          <a:p>
            <a:endParaRPr/>
          </a:p>
        </p:txBody>
      </p:sp>
      <p:sp>
        <p:nvSpPr>
          <p:cNvPr id="10" name="object 10"/>
          <p:cNvSpPr txBox="1"/>
          <p:nvPr/>
        </p:nvSpPr>
        <p:spPr>
          <a:xfrm>
            <a:off x="1477772" y="6251448"/>
            <a:ext cx="50165"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i</a:t>
            </a:r>
            <a:endParaRPr sz="700">
              <a:latin typeface="Times New Roman"/>
              <a:cs typeface="Times New Roman"/>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9</a:t>
            </a:fld>
            <a:r>
              <a:rPr dirty="0"/>
              <a:t>de18</a:t>
            </a:r>
          </a:p>
        </p:txBody>
      </p:sp>
      <p:sp>
        <p:nvSpPr>
          <p:cNvPr id="11" name="object 11"/>
          <p:cNvSpPr txBox="1"/>
          <p:nvPr/>
        </p:nvSpPr>
        <p:spPr>
          <a:xfrm>
            <a:off x="1710944" y="6143244"/>
            <a:ext cx="114300"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mi</a:t>
            </a:r>
            <a:endParaRPr sz="700">
              <a:latin typeface="Times New Roman"/>
              <a:cs typeface="Times New Roman"/>
            </a:endParaRPr>
          </a:p>
        </p:txBody>
      </p:sp>
      <p:sp>
        <p:nvSpPr>
          <p:cNvPr id="12" name="object 12"/>
          <p:cNvSpPr txBox="1"/>
          <p:nvPr/>
        </p:nvSpPr>
        <p:spPr>
          <a:xfrm>
            <a:off x="1177543" y="6024372"/>
            <a:ext cx="60325"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s</a:t>
            </a:r>
            <a:endParaRPr sz="700">
              <a:latin typeface="Times New Roman"/>
              <a:cs typeface="Times New Roman"/>
            </a:endParaRPr>
          </a:p>
        </p:txBody>
      </p:sp>
      <p:sp>
        <p:nvSpPr>
          <p:cNvPr id="13" name="object 13"/>
          <p:cNvSpPr txBox="1"/>
          <p:nvPr/>
        </p:nvSpPr>
        <p:spPr>
          <a:xfrm>
            <a:off x="1385316" y="5964935"/>
            <a:ext cx="374015" cy="299720"/>
          </a:xfrm>
          <a:prstGeom prst="rect">
            <a:avLst/>
          </a:prstGeom>
        </p:spPr>
        <p:txBody>
          <a:bodyPr vert="horz" wrap="square" lIns="0" tIns="12700" rIns="0" bIns="0" rtlCol="0">
            <a:spAutoFit/>
          </a:bodyPr>
          <a:lstStyle/>
          <a:p>
            <a:pPr marL="38100">
              <a:lnSpc>
                <a:spcPct val="100000"/>
              </a:lnSpc>
              <a:spcBef>
                <a:spcPts val="100"/>
              </a:spcBef>
            </a:pPr>
            <a:r>
              <a:rPr sz="2700" baseline="-9259" dirty="0">
                <a:latin typeface="Symbol"/>
                <a:cs typeface="Symbol"/>
              </a:rPr>
              <a:t></a:t>
            </a:r>
            <a:r>
              <a:rPr sz="2700" spc="-450" baseline="-9259" dirty="0">
                <a:latin typeface="Times New Roman"/>
                <a:cs typeface="Times New Roman"/>
              </a:rPr>
              <a:t> </a:t>
            </a:r>
            <a:r>
              <a:rPr sz="1200" i="1" spc="-5" dirty="0">
                <a:latin typeface="Times New Roman"/>
                <a:cs typeface="Times New Roman"/>
              </a:rPr>
              <a:t>D</a:t>
            </a:r>
            <a:endParaRPr sz="1200">
              <a:latin typeface="Times New Roman"/>
              <a:cs typeface="Times New Roman"/>
            </a:endParaRPr>
          </a:p>
        </p:txBody>
      </p:sp>
      <p:sp>
        <p:nvSpPr>
          <p:cNvPr id="14" name="object 14"/>
          <p:cNvSpPr txBox="1"/>
          <p:nvPr/>
        </p:nvSpPr>
        <p:spPr>
          <a:xfrm>
            <a:off x="1481327" y="5841492"/>
            <a:ext cx="276225" cy="208279"/>
          </a:xfrm>
          <a:prstGeom prst="rect">
            <a:avLst/>
          </a:prstGeom>
        </p:spPr>
        <p:txBody>
          <a:bodyPr vert="horz" wrap="square" lIns="0" tIns="12700" rIns="0" bIns="0" rtlCol="0">
            <a:spAutoFit/>
          </a:bodyPr>
          <a:lstStyle/>
          <a:p>
            <a:pPr marL="38100">
              <a:lnSpc>
                <a:spcPct val="100000"/>
              </a:lnSpc>
              <a:spcBef>
                <a:spcPts val="100"/>
              </a:spcBef>
            </a:pPr>
            <a:r>
              <a:rPr sz="1800" i="1" baseline="13888" dirty="0">
                <a:latin typeface="Times New Roman"/>
                <a:cs typeface="Times New Roman"/>
              </a:rPr>
              <a:t>D</a:t>
            </a:r>
            <a:r>
              <a:rPr sz="700" i="1" dirty="0">
                <a:latin typeface="Times New Roman"/>
                <a:cs typeface="Times New Roman"/>
              </a:rPr>
              <a:t>mj</a:t>
            </a:r>
            <a:endParaRPr sz="700">
              <a:latin typeface="Times New Roman"/>
              <a:cs typeface="Times New Roman"/>
            </a:endParaRPr>
          </a:p>
        </p:txBody>
      </p:sp>
      <p:sp>
        <p:nvSpPr>
          <p:cNvPr id="15" name="object 15"/>
          <p:cNvSpPr txBox="1"/>
          <p:nvPr/>
        </p:nvSpPr>
        <p:spPr>
          <a:xfrm>
            <a:off x="1119631" y="5922263"/>
            <a:ext cx="264795"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f</a:t>
            </a:r>
            <a:r>
              <a:rPr sz="1200" i="1" spc="200" dirty="0">
                <a:latin typeface="Times New Roman"/>
                <a:cs typeface="Times New Roman"/>
              </a:rPr>
              <a:t> </a:t>
            </a:r>
            <a:r>
              <a:rPr sz="1200" dirty="0">
                <a:latin typeface="Symbol"/>
                <a:cs typeface="Symbol"/>
              </a:rPr>
              <a:t></a:t>
            </a:r>
            <a:endParaRPr sz="1200">
              <a:latin typeface="Symbol"/>
              <a:cs typeface="Symbol"/>
            </a:endParaRPr>
          </a:p>
        </p:txBody>
      </p:sp>
      <p:sp>
        <p:nvSpPr>
          <p:cNvPr id="16" name="object 16"/>
          <p:cNvSpPr txBox="1"/>
          <p:nvPr/>
        </p:nvSpPr>
        <p:spPr>
          <a:xfrm>
            <a:off x="910590" y="6512051"/>
            <a:ext cx="5458460" cy="2116477"/>
          </a:xfrm>
          <a:prstGeom prst="rect">
            <a:avLst/>
          </a:prstGeom>
        </p:spPr>
        <p:txBody>
          <a:bodyPr vert="horz" wrap="square" lIns="0" tIns="43180" rIns="0" bIns="0" rtlCol="0">
            <a:spAutoFit/>
          </a:bodyPr>
          <a:lstStyle/>
          <a:p>
            <a:pPr marL="50800">
              <a:lnSpc>
                <a:spcPct val="100000"/>
              </a:lnSpc>
              <a:spcBef>
                <a:spcPts val="340"/>
              </a:spcBef>
            </a:pPr>
            <a:r>
              <a:rPr sz="1600" b="1" i="1" u="sng" dirty="0">
                <a:latin typeface="Times New Roman"/>
                <a:cs typeface="Times New Roman"/>
              </a:rPr>
              <a:t>Factor de demanda - f </a:t>
            </a:r>
            <a:r>
              <a:rPr sz="1600" b="1" i="1" u="sng" spc="-7" baseline="-23809" dirty="0">
                <a:latin typeface="Times New Roman"/>
                <a:cs typeface="Times New Roman"/>
              </a:rPr>
              <a:t>d</a:t>
            </a:r>
            <a:r>
              <a:rPr sz="1600" b="1" i="1" u="sng" spc="22" baseline="-23809" dirty="0">
                <a:latin typeface="Times New Roman"/>
                <a:cs typeface="Times New Roman"/>
              </a:rPr>
              <a:t> </a:t>
            </a:r>
            <a:r>
              <a:rPr sz="1600" b="1" i="1" u="sng" dirty="0">
                <a:latin typeface="Times New Roman"/>
                <a:cs typeface="Times New Roman"/>
              </a:rPr>
              <a:t>-</a:t>
            </a:r>
          </a:p>
          <a:p>
            <a:pPr marL="50800" marR="90170">
              <a:lnSpc>
                <a:spcPct val="95400"/>
              </a:lnSpc>
              <a:spcBef>
                <a:spcPts val="305"/>
              </a:spcBef>
            </a:pPr>
            <a:r>
              <a:rPr sz="1200" dirty="0">
                <a:latin typeface="Times New Roman"/>
                <a:cs typeface="Times New Roman"/>
              </a:rPr>
              <a:t>Este factor se define para un conjunto de receptores, como el cociente entre la</a:t>
            </a:r>
            <a:r>
              <a:rPr sz="1200" spc="-60" dirty="0">
                <a:latin typeface="Times New Roman"/>
                <a:cs typeface="Times New Roman"/>
              </a:rPr>
              <a:t> </a:t>
            </a:r>
            <a:r>
              <a:rPr sz="1200" dirty="0">
                <a:latin typeface="Times New Roman"/>
                <a:cs typeface="Times New Roman"/>
              </a:rPr>
              <a:t>potencia  máxima demandada por el conjunto, y la potencia instalada correspondiente al mismo  conjunto, y agrupa </a:t>
            </a:r>
            <a:r>
              <a:rPr sz="1200" spc="-5" dirty="0">
                <a:latin typeface="Times New Roman"/>
                <a:cs typeface="Times New Roman"/>
              </a:rPr>
              <a:t>los </a:t>
            </a:r>
            <a:r>
              <a:rPr sz="1200" dirty="0">
                <a:latin typeface="Times New Roman"/>
                <a:cs typeface="Times New Roman"/>
              </a:rPr>
              <a:t>dos factores definidos</a:t>
            </a:r>
            <a:r>
              <a:rPr sz="1200" spc="-30" dirty="0">
                <a:latin typeface="Times New Roman"/>
                <a:cs typeface="Times New Roman"/>
              </a:rPr>
              <a:t> </a:t>
            </a:r>
            <a:r>
              <a:rPr sz="1200" dirty="0">
                <a:latin typeface="Times New Roman"/>
                <a:cs typeface="Times New Roman"/>
              </a:rPr>
              <a:t>anteriormente.</a:t>
            </a:r>
          </a:p>
          <a:p>
            <a:pPr>
              <a:lnSpc>
                <a:spcPct val="100000"/>
              </a:lnSpc>
              <a:spcBef>
                <a:spcPts val="35"/>
              </a:spcBef>
            </a:pPr>
            <a:endParaRPr sz="1200" dirty="0">
              <a:latin typeface="Times New Roman"/>
              <a:cs typeface="Times New Roman"/>
            </a:endParaRPr>
          </a:p>
          <a:p>
            <a:pPr marL="50165" marR="17780" algn="just">
              <a:lnSpc>
                <a:spcPts val="1380"/>
              </a:lnSpc>
            </a:pPr>
            <a:r>
              <a:rPr sz="1600" b="1" i="1" u="sng" spc="-10" dirty="0">
                <a:latin typeface="Times New Roman"/>
                <a:cs typeface="Times New Roman"/>
              </a:rPr>
              <a:t>La </a:t>
            </a:r>
            <a:r>
              <a:rPr sz="1600" b="1" i="1" u="sng" dirty="0">
                <a:latin typeface="Times New Roman"/>
                <a:cs typeface="Times New Roman"/>
              </a:rPr>
              <a:t>determinación de estos factores </a:t>
            </a:r>
            <a:r>
              <a:rPr sz="1600" b="1" i="1" u="sng" spc="-5" dirty="0">
                <a:latin typeface="Times New Roman"/>
                <a:cs typeface="Times New Roman"/>
              </a:rPr>
              <a:t>es </a:t>
            </a:r>
            <a:r>
              <a:rPr sz="1600" b="1" i="1" u="sng" dirty="0">
                <a:latin typeface="Times New Roman"/>
                <a:cs typeface="Times New Roman"/>
              </a:rPr>
              <a:t>responsabilidad del </a:t>
            </a:r>
            <a:r>
              <a:rPr sz="1600" b="1" i="1" u="sng" spc="-5" dirty="0">
                <a:latin typeface="Times New Roman"/>
                <a:cs typeface="Times New Roman"/>
              </a:rPr>
              <a:t>proyectista</a:t>
            </a:r>
            <a:r>
              <a:rPr sz="1200" spc="-5" dirty="0">
                <a:latin typeface="Times New Roman"/>
                <a:cs typeface="Times New Roman"/>
              </a:rPr>
              <a:t>, </a:t>
            </a:r>
            <a:r>
              <a:rPr sz="1200" dirty="0">
                <a:latin typeface="Times New Roman"/>
                <a:cs typeface="Times New Roman"/>
              </a:rPr>
              <a:t>requiere un  conocimiento detallado </a:t>
            </a:r>
            <a:r>
              <a:rPr sz="1200" spc="5" dirty="0">
                <a:latin typeface="Times New Roman"/>
                <a:cs typeface="Times New Roman"/>
              </a:rPr>
              <a:t>de </a:t>
            </a:r>
            <a:r>
              <a:rPr sz="1200" dirty="0">
                <a:latin typeface="Times New Roman"/>
                <a:cs typeface="Times New Roman"/>
              </a:rPr>
              <a:t>la instalación, y de </a:t>
            </a:r>
            <a:r>
              <a:rPr sz="1200" spc="-5" dirty="0">
                <a:latin typeface="Times New Roman"/>
                <a:cs typeface="Times New Roman"/>
              </a:rPr>
              <a:t>las </a:t>
            </a:r>
            <a:r>
              <a:rPr sz="1200" dirty="0">
                <a:latin typeface="Times New Roman"/>
                <a:cs typeface="Times New Roman"/>
              </a:rPr>
              <a:t>condiciones en </a:t>
            </a:r>
            <a:r>
              <a:rPr sz="1200" spc="-5" dirty="0">
                <a:latin typeface="Times New Roman"/>
                <a:cs typeface="Times New Roman"/>
              </a:rPr>
              <a:t>las </a:t>
            </a:r>
            <a:r>
              <a:rPr sz="1200" dirty="0">
                <a:latin typeface="Times New Roman"/>
                <a:cs typeface="Times New Roman"/>
              </a:rPr>
              <a:t>cuales cada carga y  cada </a:t>
            </a:r>
            <a:r>
              <a:rPr sz="1200" spc="-5" dirty="0">
                <a:latin typeface="Times New Roman"/>
                <a:cs typeface="Times New Roman"/>
              </a:rPr>
              <a:t>grupo </a:t>
            </a:r>
            <a:r>
              <a:rPr sz="1200" spc="5" dirty="0">
                <a:latin typeface="Times New Roman"/>
                <a:cs typeface="Times New Roman"/>
              </a:rPr>
              <a:t>de </a:t>
            </a:r>
            <a:r>
              <a:rPr sz="1200" spc="-5" dirty="0">
                <a:latin typeface="Times New Roman"/>
                <a:cs typeface="Times New Roman"/>
              </a:rPr>
              <a:t>cargas son </a:t>
            </a:r>
            <a:r>
              <a:rPr sz="1200" dirty="0">
                <a:latin typeface="Times New Roman"/>
                <a:cs typeface="Times New Roman"/>
              </a:rPr>
              <a:t>explotados. </a:t>
            </a:r>
            <a:r>
              <a:rPr sz="1200" spc="-5" dirty="0">
                <a:latin typeface="Times New Roman"/>
                <a:cs typeface="Times New Roman"/>
              </a:rPr>
              <a:t>Por estas </a:t>
            </a:r>
            <a:r>
              <a:rPr sz="1200" dirty="0">
                <a:latin typeface="Times New Roman"/>
                <a:cs typeface="Times New Roman"/>
              </a:rPr>
              <a:t>razones no </a:t>
            </a:r>
            <a:r>
              <a:rPr sz="1200" spc="-5" dirty="0">
                <a:latin typeface="Times New Roman"/>
                <a:cs typeface="Times New Roman"/>
              </a:rPr>
              <a:t>es </a:t>
            </a:r>
            <a:r>
              <a:rPr sz="1200" dirty="0">
                <a:latin typeface="Times New Roman"/>
                <a:cs typeface="Times New Roman"/>
              </a:rPr>
              <a:t>posible dar valores de  aplicación </a:t>
            </a:r>
            <a:r>
              <a:rPr sz="1200" spc="-5" dirty="0">
                <a:latin typeface="Times New Roman"/>
                <a:cs typeface="Times New Roman"/>
              </a:rPr>
              <a:t>general </a:t>
            </a:r>
            <a:r>
              <a:rPr sz="1200" dirty="0">
                <a:latin typeface="Times New Roman"/>
                <a:cs typeface="Times New Roman"/>
              </a:rPr>
              <a:t>correspondientes a todos </a:t>
            </a:r>
            <a:r>
              <a:rPr sz="1200" spc="-5" dirty="0">
                <a:latin typeface="Times New Roman"/>
                <a:cs typeface="Times New Roman"/>
              </a:rPr>
              <a:t>los </a:t>
            </a:r>
            <a:r>
              <a:rPr sz="1200" dirty="0">
                <a:latin typeface="Times New Roman"/>
                <a:cs typeface="Times New Roman"/>
              </a:rPr>
              <a:t>factores, no obstante </a:t>
            </a:r>
            <a:r>
              <a:rPr sz="1200" spc="-5" dirty="0">
                <a:latin typeface="Times New Roman"/>
                <a:cs typeface="Times New Roman"/>
              </a:rPr>
              <a:t>si </a:t>
            </a:r>
            <a:r>
              <a:rPr sz="1200" dirty="0">
                <a:latin typeface="Times New Roman"/>
                <a:cs typeface="Times New Roman"/>
              </a:rPr>
              <a:t>no </a:t>
            </a:r>
            <a:r>
              <a:rPr sz="1200" spc="-5" dirty="0">
                <a:latin typeface="Times New Roman"/>
                <a:cs typeface="Times New Roman"/>
              </a:rPr>
              <a:t>se </a:t>
            </a:r>
            <a:r>
              <a:rPr sz="1200" dirty="0">
                <a:latin typeface="Times New Roman"/>
                <a:cs typeface="Times New Roman"/>
              </a:rPr>
              <a:t>dispone de  información precisa pueden manejarse </a:t>
            </a:r>
            <a:r>
              <a:rPr sz="1200" spc="-5" dirty="0">
                <a:latin typeface="Times New Roman"/>
                <a:cs typeface="Times New Roman"/>
              </a:rPr>
              <a:t>los siguientes </a:t>
            </a:r>
            <a:r>
              <a:rPr sz="1200" dirty="0">
                <a:latin typeface="Times New Roman"/>
                <a:cs typeface="Times New Roman"/>
              </a:rPr>
              <a:t>valores para el factor de  simultaneidad:</a:t>
            </a:r>
          </a:p>
        </p:txBody>
      </p:sp>
      <p:sp>
        <p:nvSpPr>
          <p:cNvPr id="18" name="Rectángulo 17"/>
          <p:cNvSpPr/>
          <p:nvPr/>
        </p:nvSpPr>
        <p:spPr>
          <a:xfrm>
            <a:off x="806450" y="2755901"/>
            <a:ext cx="5710936" cy="16129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noFill/>
            </a:endParaRPr>
          </a:p>
        </p:txBody>
      </p:sp>
      <p:sp>
        <p:nvSpPr>
          <p:cNvPr id="19" name="Rectángulo 18"/>
          <p:cNvSpPr/>
          <p:nvPr/>
        </p:nvSpPr>
        <p:spPr>
          <a:xfrm>
            <a:off x="806450" y="4496817"/>
            <a:ext cx="5681725" cy="18699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p:cNvSpPr/>
          <p:nvPr/>
        </p:nvSpPr>
        <p:spPr>
          <a:xfrm>
            <a:off x="806450" y="6512051"/>
            <a:ext cx="5625211" cy="8920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1" name="Audio 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94988"/>
    </mc:Choice>
    <mc:Fallback>
      <p:transition spd="slow" advTm="794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extLst>
    <p:ext uri="{3A86A75C-4F4B-4683-9AE1-C65F6400EC91}">
      <p14:laserTraceLst xmlns:p14="http://schemas.microsoft.com/office/powerpoint/2010/main">
        <p14:tracePtLst>
          <p14:tracePt t="1251" x="2066925" y="4954588"/>
          <p14:tracePt t="1267" x="2816225" y="5275263"/>
          <p14:tracePt t="1284" x="3563938" y="5561013"/>
          <p14:tracePt t="1300" x="4170363" y="5786438"/>
          <p14:tracePt t="1317" x="4549775" y="5964238"/>
          <p14:tracePt t="1333" x="4859338" y="6035675"/>
          <p14:tracePt t="1351" x="5216525" y="6118225"/>
          <p14:tracePt t="1368" x="5441950" y="6165850"/>
          <p14:tracePt t="1384" x="5702300" y="6202363"/>
          <p14:tracePt t="1401" x="6000750" y="6226175"/>
          <p14:tracePt t="1418" x="6345238" y="6284913"/>
          <p14:tracePt t="1433" x="6653213" y="6308725"/>
          <p14:tracePt t="1451" x="6915150" y="6308725"/>
          <p14:tracePt t="1467" x="7058025" y="6297613"/>
          <p14:tracePt t="1470" x="7092950" y="6284913"/>
          <p14:tracePt t="1484" x="7129463" y="6273800"/>
          <p14:tracePt t="1500" x="7129463" y="6261100"/>
          <p14:tracePt t="1516" x="7153275" y="6226175"/>
          <p14:tracePt t="1533" x="7153275" y="6202363"/>
          <p14:tracePt t="1550" x="7153275" y="6165850"/>
          <p14:tracePt t="1566" x="7153275" y="6130925"/>
          <p14:tracePt t="1583" x="7129463" y="6083300"/>
          <p14:tracePt t="1601" x="7069138" y="5940425"/>
          <p14:tracePt t="1617" x="7010400" y="5797550"/>
          <p14:tracePt t="1634" x="6962775" y="5667375"/>
          <p14:tracePt t="1649" x="6926263" y="5524500"/>
          <p14:tracePt t="1667" x="6926263" y="5394325"/>
          <p14:tracePt t="1684" x="6915150" y="5264150"/>
          <p14:tracePt t="1700" x="6878638" y="5132388"/>
          <p14:tracePt t="1716" x="6784975" y="4919663"/>
          <p14:tracePt t="1733" x="6653213" y="4776788"/>
          <p14:tracePt t="1750" x="6546850" y="4645025"/>
          <p14:tracePt t="1767" x="6499225" y="4575175"/>
          <p14:tracePt t="1784" x="6403975" y="4479925"/>
          <p14:tracePt t="1800" x="6332538" y="4395788"/>
          <p14:tracePt t="1817" x="6297613" y="4360863"/>
          <p14:tracePt t="1833" x="6297613" y="4324350"/>
          <p14:tracePt t="1850" x="6297613" y="4300538"/>
          <p14:tracePt t="1867" x="6308725" y="4265613"/>
          <p14:tracePt t="1884" x="6321425" y="4252913"/>
          <p14:tracePt t="1901" x="6321425" y="4241800"/>
          <p14:tracePt t="1917" x="6332538" y="4217988"/>
          <p14:tracePt t="1934" x="6332538" y="4205288"/>
          <p14:tracePt t="2029" x="6332538" y="4194175"/>
          <p14:tracePt t="2036" x="6321425" y="4194175"/>
          <p14:tracePt t="2052" x="6297613" y="4183063"/>
          <p14:tracePt t="2068" x="6261100" y="4194175"/>
          <p14:tracePt t="2085" x="6237288" y="4229100"/>
          <p14:tracePt t="2102" x="6237288" y="4313238"/>
          <p14:tracePt t="2119" x="6380163" y="4491038"/>
          <p14:tracePt t="2135" x="6557963" y="4800600"/>
          <p14:tracePt t="2151" x="6819900" y="5335588"/>
          <p14:tracePt t="2168" x="6915150" y="5608638"/>
          <p14:tracePt t="2184" x="7010400" y="5845175"/>
          <p14:tracePt t="2200" x="7153275" y="6024563"/>
          <p14:tracePt t="2217" x="7259638" y="6189663"/>
          <p14:tracePt t="2234" x="7378700" y="6356350"/>
          <p14:tracePt t="2417" x="7461250" y="6189663"/>
          <p14:tracePt t="2434" x="7177088" y="5940425"/>
          <p14:tracePt t="2450" x="6962775" y="5749925"/>
          <p14:tracePt t="2467" x="6761163" y="5548313"/>
          <p14:tracePt t="2483" x="6546850" y="5357813"/>
          <p14:tracePt t="2500" x="6356350" y="5203825"/>
          <p14:tracePt t="2517" x="6178550" y="5026025"/>
          <p14:tracePt t="2534" x="5976938" y="4811713"/>
          <p14:tracePt t="2550" x="5845175" y="4668838"/>
          <p14:tracePt t="2567" x="5786438" y="4538663"/>
          <p14:tracePt t="2583" x="5738813" y="4432300"/>
          <p14:tracePt t="2600" x="5702300" y="4337050"/>
          <p14:tracePt t="2617" x="5667375" y="4276725"/>
          <p14:tracePt t="2635" x="5632450" y="4183063"/>
          <p14:tracePt t="2651" x="5619750" y="4146550"/>
          <p14:tracePt t="2667" x="5608638" y="4122738"/>
          <p14:tracePt t="2684" x="5608638" y="4098925"/>
          <p14:tracePt t="2700" x="5608638" y="4087813"/>
          <p14:tracePt t="2791" x="5595938" y="4051300"/>
          <p14:tracePt t="2799" x="5572125" y="4016375"/>
          <p14:tracePt t="2807" x="5537200" y="3992563"/>
          <p14:tracePt t="2818" x="5489575" y="3956050"/>
          <p14:tracePt t="2835" x="5346700" y="3860800"/>
          <p14:tracePt t="2850" x="5203825" y="3743325"/>
          <p14:tracePt t="2867" x="4954588" y="3576638"/>
          <p14:tracePt t="2884" x="4811713" y="3505200"/>
          <p14:tracePt t="2900" x="4692650" y="3457575"/>
          <p14:tracePt t="2917" x="4645025" y="3422650"/>
          <p14:tracePt t="2934" x="4633913" y="3409950"/>
          <p14:tracePt t="2995" x="4610100" y="3386138"/>
          <p14:tracePt t="3004" x="4586288" y="3351213"/>
          <p14:tracePt t="3018" x="4562475" y="3327400"/>
          <p14:tracePt t="3035" x="4408488" y="3255963"/>
          <p14:tracePt t="3052" x="4276725" y="3219450"/>
          <p14:tracePt t="3070" x="4122738" y="3171825"/>
          <p14:tracePt t="3086" x="3956050" y="3124200"/>
          <p14:tracePt t="3103" x="3754438" y="3065463"/>
          <p14:tracePt t="3120" x="3671888" y="3054350"/>
          <p14:tracePt t="3136" x="3648075" y="3054350"/>
          <p14:tracePt t="3311" x="3635375" y="3054350"/>
          <p14:tracePt t="3345" x="3624263" y="3054350"/>
          <p14:tracePt t="3696" x="3611563" y="3054350"/>
          <p14:tracePt t="4954" x="3611563" y="3065463"/>
          <p14:tracePt t="5062" x="3600450" y="3065463"/>
          <p14:tracePt t="5086" x="3600450" y="3076575"/>
          <p14:tracePt t="5094" x="3516313" y="3100388"/>
          <p14:tracePt t="5102" x="3421063" y="3124200"/>
          <p14:tracePt t="5117" x="3232150" y="3171825"/>
          <p14:tracePt t="5133" x="3089275" y="3219450"/>
          <p14:tracePt t="5150" x="2946400" y="3255963"/>
          <p14:tracePt t="5167" x="2827338" y="3303588"/>
          <p14:tracePt t="5184" x="2732088" y="3351213"/>
          <p14:tracePt t="5200" x="2684463" y="3386138"/>
          <p14:tracePt t="5217" x="2638425" y="3409950"/>
          <p14:tracePt t="5234" x="2638425" y="3422650"/>
          <p14:tracePt t="5250" x="2601913" y="3457575"/>
          <p14:tracePt t="5267" x="2566988" y="3481388"/>
          <p14:tracePt t="5283" x="2543175" y="3516313"/>
          <p14:tracePt t="5300" x="2506663" y="3552825"/>
          <p14:tracePt t="5317" x="2459038" y="3587750"/>
          <p14:tracePt t="5388" x="2471738" y="3552825"/>
          <p14:tracePt t="5396" x="2495550" y="3516313"/>
          <p14:tracePt t="5404" x="2519363" y="3481388"/>
          <p14:tracePt t="5417" x="2543175" y="3409950"/>
          <p14:tracePt t="5434" x="2590800" y="3208338"/>
          <p14:tracePt t="5450" x="2590800" y="3089275"/>
          <p14:tracePt t="5466" x="2578100" y="3006725"/>
          <p14:tracePt t="5482" x="2543175" y="2959100"/>
          <p14:tracePt t="5499" x="2506663" y="2922588"/>
          <p14:tracePt t="5516" x="2495550" y="2922588"/>
          <p14:tracePt t="5549" x="2471738" y="3006725"/>
          <p14:tracePt t="5566" x="2424113" y="3195638"/>
          <p14:tracePt t="5582" x="2376488" y="3398838"/>
          <p14:tracePt t="5599" x="2328863" y="3563938"/>
          <p14:tracePt t="5616" x="2292350" y="3743325"/>
          <p14:tracePt t="5634" x="2292350" y="3873500"/>
          <p14:tracePt t="5650" x="2281238" y="4003675"/>
          <p14:tracePt t="5667" x="2209800" y="4241800"/>
          <p14:tracePt t="5683" x="2162175" y="4419600"/>
          <p14:tracePt t="5699" x="2127250" y="4681538"/>
          <p14:tracePt t="5716" x="2079625" y="4906963"/>
          <p14:tracePt t="5732" x="2055813" y="5084763"/>
          <p14:tracePt t="5749" x="2019300" y="5251450"/>
          <p14:tracePt t="5766" x="2019300" y="5381625"/>
          <p14:tracePt t="5783" x="2019300" y="5608638"/>
          <p14:tracePt t="5799" x="2066925" y="5773738"/>
          <p14:tracePt t="5816" x="2114550" y="5964238"/>
          <p14:tracePt t="5833" x="2185988" y="6165850"/>
          <p14:tracePt t="5849" x="2233613" y="6345238"/>
          <p14:tracePt t="5867" x="2292350" y="6594475"/>
          <p14:tracePt t="5883" x="2305050" y="6724650"/>
          <p14:tracePt t="5901" x="2305050" y="6856413"/>
          <p14:tracePt t="5916" x="2292350" y="6986588"/>
          <p14:tracePt t="5933" x="2292350" y="7116763"/>
          <p14:tracePt t="5950" x="2292350" y="7248525"/>
          <p14:tracePt t="5966" x="2316163" y="7378700"/>
          <p14:tracePt t="5983" x="2363788" y="7556500"/>
          <p14:tracePt t="5999" x="2411413" y="7675563"/>
          <p14:tracePt t="6016" x="2459038" y="7818438"/>
          <p14:tracePt t="6032" x="2482850" y="7900988"/>
          <p14:tracePt t="6050" x="2519363" y="7948613"/>
          <p14:tracePt t="6066" x="2519363" y="7985125"/>
          <p14:tracePt t="6083" x="2530475" y="7996238"/>
          <p14:tracePt t="6115" x="2530475" y="8008938"/>
          <p14:tracePt t="6186" x="2543175" y="8008938"/>
          <p14:tracePt t="6215" x="2554288" y="8008938"/>
          <p14:tracePt t="6290" x="2554288" y="7996238"/>
          <p14:tracePt t="6311" x="2554288" y="7985125"/>
          <p14:tracePt t="6591" x="2543175" y="7985125"/>
          <p14:tracePt t="6624" x="2543175" y="7972425"/>
          <p14:tracePt t="6634" x="2554288" y="7913688"/>
          <p14:tracePt t="6640" x="2578100" y="7853363"/>
          <p14:tracePt t="6651" x="2601913" y="7794625"/>
          <p14:tracePt t="6668" x="2649538" y="7662863"/>
          <p14:tracePt t="6684" x="2697163" y="7473950"/>
          <p14:tracePt t="6702" x="2768600" y="7164388"/>
          <p14:tracePt t="6718" x="2840038" y="6986588"/>
          <p14:tracePt t="6733" x="2946400" y="6796088"/>
          <p14:tracePt t="6749" x="3113088" y="6581775"/>
          <p14:tracePt t="6765" x="3267075" y="6380163"/>
          <p14:tracePt t="6782" x="3409950" y="6226175"/>
          <p14:tracePt t="6798" x="3481388" y="6083300"/>
          <p14:tracePt t="6815" x="3552825" y="5953125"/>
          <p14:tracePt t="6832" x="3635375" y="5810250"/>
          <p14:tracePt t="6850" x="3743325" y="5595938"/>
          <p14:tracePt t="6867" x="3802063" y="5476875"/>
          <p14:tracePt t="6883" x="3849688" y="5381625"/>
          <p14:tracePt t="6899" x="3908425" y="5299075"/>
          <p14:tracePt t="6916" x="3956050" y="5240338"/>
          <p14:tracePt t="6934" x="4051300" y="5121275"/>
          <p14:tracePt t="6950" x="4135438" y="5013325"/>
          <p14:tracePt t="6966" x="4229100" y="4872038"/>
          <p14:tracePt t="6983" x="4313238" y="4729163"/>
          <p14:tracePt t="6999" x="4395788" y="4586288"/>
          <p14:tracePt t="7016" x="4456113" y="4443413"/>
          <p14:tracePt t="7032" x="4491038" y="4324350"/>
          <p14:tracePt t="7049" x="4514850" y="4183063"/>
          <p14:tracePt t="7066" x="4503738" y="4146550"/>
          <p14:tracePt t="7082" x="4467225" y="4111625"/>
          <p14:tracePt t="7100" x="4432300" y="4075113"/>
          <p14:tracePt t="7116" x="4408488" y="4040188"/>
          <p14:tracePt t="7133" x="4408488" y="4003675"/>
          <p14:tracePt t="7149" x="4395788" y="3992563"/>
          <p14:tracePt t="7166" x="4395788" y="3968750"/>
          <p14:tracePt t="7182" x="4395788" y="3956050"/>
          <p14:tracePt t="7199" x="4395788" y="3932238"/>
          <p14:tracePt t="7311" x="4384675" y="3932238"/>
          <p14:tracePt t="7463" x="4384675" y="3921125"/>
          <p14:tracePt t="7507" x="4384675" y="3908425"/>
          <p14:tracePt t="7543" x="4384675" y="3897313"/>
          <p14:tracePt t="7565" x="4384675" y="3884613"/>
          <p14:tracePt t="9259" x="4384675" y="3873500"/>
          <p14:tracePt t="9411" x="4384675" y="3884613"/>
          <p14:tracePt t="9419" x="4371975" y="3932238"/>
          <p14:tracePt t="9431" x="4348163" y="4003675"/>
          <p14:tracePt t="9449" x="4324350" y="4159250"/>
          <p14:tracePt t="9465" x="4324350" y="4194175"/>
          <p14:tracePt t="9482" x="4324350" y="4229100"/>
          <p14:tracePt t="9499" x="4324350" y="4241800"/>
          <p14:tracePt t="9669" x="4324350" y="4217988"/>
          <p14:tracePt t="9677" x="4324350" y="4205288"/>
          <p14:tracePt t="9685" x="4324350" y="4194175"/>
          <p14:tracePt t="9701" x="4337050" y="4170363"/>
          <p14:tracePt t="9716" x="4348163" y="4135438"/>
          <p14:tracePt t="9732" x="4360863" y="4111625"/>
          <p14:tracePt t="9749" x="4371975" y="4111625"/>
          <p14:tracePt t="9765" x="4384675" y="4111625"/>
          <p14:tracePt t="9781" x="4395788" y="4111625"/>
          <p14:tracePt t="9799" x="4408488" y="4111625"/>
          <p14:tracePt t="9815" x="4432300" y="4111625"/>
          <p14:tracePt t="9831" x="4467225" y="4122738"/>
          <p14:tracePt t="9848" x="4538663" y="4135438"/>
          <p14:tracePt t="9864" x="4597400" y="4146550"/>
          <p14:tracePt t="9882" x="4610100" y="4146550"/>
          <p14:tracePt t="9915" x="4610100" y="4135438"/>
          <p14:tracePt t="9953" x="4597400" y="4135438"/>
          <p14:tracePt t="10029" x="4597400" y="4122738"/>
          <p14:tracePt t="10119" x="4586288" y="4111625"/>
          <p14:tracePt t="10130" x="4573588" y="4111625"/>
          <p14:tracePt t="10136" x="4573588" y="4098925"/>
          <p14:tracePt t="10150" x="4562475" y="4098925"/>
          <p14:tracePt t="10166" x="4538663" y="4075113"/>
          <p14:tracePt t="10182" x="4527550" y="4064000"/>
          <p14:tracePt t="10199" x="4503738" y="4040188"/>
          <p14:tracePt t="10293" x="4491038" y="4040188"/>
          <p14:tracePt t="10415" x="4491038" y="4027488"/>
          <p14:tracePt t="10428" x="4479925" y="4027488"/>
          <p14:tracePt t="10442" x="4479925" y="4016375"/>
          <p14:tracePt t="10473" x="4479925" y="4003675"/>
          <p14:tracePt t="10547" x="4467225" y="4003675"/>
          <p14:tracePt t="10563" x="4456113" y="4003675"/>
          <p14:tracePt t="10610" x="4443413" y="4003675"/>
          <p14:tracePt t="11181" x="4443413" y="4016375"/>
          <p14:tracePt t="11514" x="4443413" y="4027488"/>
          <p14:tracePt t="11536" x="4443413" y="4040188"/>
          <p14:tracePt t="11544" x="4456113" y="4051300"/>
          <p14:tracePt t="11552" x="4467225" y="4064000"/>
          <p14:tracePt t="11565" x="4527550" y="4075113"/>
          <p14:tracePt t="11582" x="4681538" y="4135438"/>
          <p14:tracePt t="11598" x="4895850" y="4276725"/>
          <p14:tracePt t="11615" x="4941888" y="4419600"/>
          <p14:tracePt t="11632" x="4989513" y="4538663"/>
          <p14:tracePt t="11648" x="5049838" y="4681538"/>
          <p14:tracePt t="11666" x="5132388" y="4824413"/>
          <p14:tracePt t="11682" x="5192713" y="4965700"/>
          <p14:tracePt t="11700" x="5381625" y="5132388"/>
          <p14:tracePt t="11716" x="5537200" y="5227638"/>
          <p14:tracePt t="11732" x="5691188" y="5299075"/>
          <p14:tracePt t="11748" x="5762625" y="5299075"/>
          <p14:tracePt t="11764" x="5786438" y="5275263"/>
          <p14:tracePt t="11781" x="5786438" y="5180013"/>
          <p14:tracePt t="11798" x="5561013" y="4919663"/>
          <p14:tracePt t="11814" x="5275263" y="4835525"/>
          <p14:tracePt t="11831" x="4835525" y="4586288"/>
          <p14:tracePt t="11848" x="4384675" y="4384675"/>
          <p14:tracePt t="11864" x="3932238" y="4183063"/>
          <p14:tracePt t="11881" x="3600450" y="3944938"/>
          <p14:tracePt t="11898" x="3362325" y="3743325"/>
          <p14:tracePt t="11916" x="3089275" y="3587750"/>
          <p14:tracePt t="11932" x="2935288" y="3540125"/>
          <p14:tracePt t="11948" x="2755900" y="3492500"/>
          <p14:tracePt t="11964" x="2543175" y="3444875"/>
          <p14:tracePt t="11981" x="2328863" y="3398838"/>
          <p14:tracePt t="11997" x="2114550" y="3351213"/>
          <p14:tracePt t="12014" x="1936750" y="3290888"/>
          <p14:tracePt t="12031" x="1817688" y="3279775"/>
          <p14:tracePt t="12047" x="1806575" y="3279775"/>
          <p14:tracePt t="12064" x="1806575" y="3267075"/>
          <p14:tracePt t="12081" x="1817688" y="3267075"/>
          <p14:tracePt t="12349" x="1806575" y="3267075"/>
          <p14:tracePt t="12370" x="1793875" y="3267075"/>
          <p14:tracePt t="12390" x="1793875" y="3255963"/>
          <p14:tracePt t="12412" x="1793875" y="3243263"/>
          <p14:tracePt t="12420" x="1793875" y="3232150"/>
          <p14:tracePt t="12435" x="1793875" y="3219450"/>
          <p14:tracePt t="12451" x="1793875" y="3208338"/>
          <p14:tracePt t="12464" x="1793875" y="3195638"/>
          <p14:tracePt t="12681" x="1782763" y="3184525"/>
          <p14:tracePt t="13297" x="1770063" y="3184525"/>
          <p14:tracePt t="13421" x="1758950" y="3184525"/>
          <p14:tracePt t="13463" x="1746250" y="3184525"/>
          <p14:tracePt t="13555" x="1735138" y="3195638"/>
          <p14:tracePt t="13709" x="1722438" y="3208338"/>
          <p14:tracePt t="13792" x="1722438" y="3219450"/>
          <p14:tracePt t="13812" x="1722438" y="3232150"/>
          <p14:tracePt t="13828" x="1711325" y="3255963"/>
          <p14:tracePt t="13836" x="1711325" y="3290888"/>
          <p14:tracePt t="13848" x="1698625" y="3327400"/>
          <p14:tracePt t="13865" x="1698625" y="3409950"/>
          <p14:tracePt t="13882" x="1698625" y="3492500"/>
          <p14:tracePt t="13899" x="1698625" y="3540125"/>
          <p14:tracePt t="13915" x="1711325" y="3587750"/>
          <p14:tracePt t="13931" x="1746250" y="3624263"/>
          <p14:tracePt t="13948" x="1782763" y="3648075"/>
          <p14:tracePt t="13964" x="1793875" y="3648075"/>
          <p14:tracePt t="14018" x="1806575" y="3659188"/>
          <p14:tracePt t="14026" x="1854200" y="3671888"/>
          <p14:tracePt t="14033" x="1924050" y="3695700"/>
          <p14:tracePt t="14048" x="2066925" y="3743325"/>
          <p14:tracePt t="14064" x="2162175" y="3790950"/>
          <p14:tracePt t="14080" x="2198688" y="3802063"/>
          <p14:tracePt t="14096" x="2209800" y="3802063"/>
          <p14:tracePt t="14129" x="2222500" y="3790950"/>
          <p14:tracePt t="14147" x="2246313" y="3778250"/>
          <p14:tracePt t="14164" x="2281238" y="3754438"/>
          <p14:tracePt t="14180" x="2400300" y="3706813"/>
          <p14:tracePt t="14197" x="2530475" y="3659188"/>
          <p14:tracePt t="14214" x="2660650" y="3635375"/>
          <p14:tracePt t="14230" x="2911475" y="3587750"/>
          <p14:tracePt t="14247" x="3017838" y="3552825"/>
          <p14:tracePt t="14264" x="3065463" y="3529013"/>
          <p14:tracePt t="14280" x="3089275" y="3516313"/>
          <p14:tracePt t="14297" x="3113088" y="3516313"/>
          <p14:tracePt t="14313" x="3136900" y="3492500"/>
          <p14:tracePt t="14331" x="3171825" y="3457575"/>
          <p14:tracePt t="14347" x="3243263" y="3398838"/>
          <p14:tracePt t="14363" x="3279775" y="3375025"/>
          <p14:tracePt t="14380" x="3314700" y="3338513"/>
          <p14:tracePt t="14397" x="3338513" y="3327400"/>
          <p14:tracePt t="14414" x="3351213" y="3327400"/>
          <p14:tracePt t="14449" x="3362325" y="3314700"/>
          <p14:tracePt t="14466" x="3362325" y="3303588"/>
          <p14:tracePt t="14480" x="3375025" y="3290888"/>
          <p14:tracePt t="14526" x="3375025" y="3279775"/>
          <p14:tracePt t="14776" x="3375025" y="3267075"/>
          <p14:tracePt t="14787" x="3375025" y="3255963"/>
          <p14:tracePt t="14813" x="3375025" y="3243263"/>
          <p14:tracePt t="14957" x="3375025" y="3232150"/>
          <p14:tracePt t="16629" x="3386138" y="3232150"/>
          <p14:tracePt t="16637" x="3409950" y="3243263"/>
          <p14:tracePt t="16645" x="3421063" y="3255963"/>
          <p14:tracePt t="16663" x="3516313" y="3290888"/>
          <p14:tracePt t="16680" x="3706813" y="3303588"/>
          <p14:tracePt t="16697" x="3778250" y="3303588"/>
          <p14:tracePt t="16713" x="3789363" y="3303588"/>
          <p14:tracePt t="16730" x="3789363" y="3290888"/>
          <p14:tracePt t="16765" x="3778250" y="3290888"/>
          <p14:tracePt t="16943" x="3778250" y="3279775"/>
          <p14:tracePt t="17183" x="3767138" y="3279775"/>
          <p14:tracePt t="17329" x="3754438" y="3279775"/>
          <p14:tracePt t="17805" x="3743325" y="3279775"/>
          <p14:tracePt t="17867" x="3730625" y="3279775"/>
          <p14:tracePt t="18991" x="3730625" y="3290888"/>
          <p14:tracePt t="19017" x="3730625" y="3303588"/>
          <p14:tracePt t="19025" x="3730625" y="3314700"/>
          <p14:tracePt t="19053" x="3730625" y="3327400"/>
          <p14:tracePt t="19065" x="3743325" y="3327400"/>
          <p14:tracePt t="19239" x="3743325" y="3338513"/>
          <p14:tracePt t="19265" x="3743325" y="3351213"/>
          <p14:tracePt t="19273" x="3730625" y="3362325"/>
          <p14:tracePt t="19305" x="3719513" y="3375025"/>
          <p14:tracePt t="19313" x="3706813" y="3375025"/>
          <p14:tracePt t="19323" x="3706813" y="3386138"/>
          <p14:tracePt t="19343" x="3695700" y="3386138"/>
          <p14:tracePt t="19351" x="3695700" y="3398838"/>
          <p14:tracePt t="19362" x="3695700" y="3409950"/>
          <p14:tracePt t="19379" x="3683000" y="3409950"/>
          <p14:tracePt t="19395" x="3683000" y="3422650"/>
          <p14:tracePt t="19412" x="3683000" y="3433763"/>
          <p14:tracePt t="19429" x="3683000" y="3444875"/>
          <p14:tracePt t="19446" x="3683000" y="3457575"/>
          <p14:tracePt t="19462" x="3683000" y="3468688"/>
          <p14:tracePt t="19479" x="3683000" y="3481388"/>
          <p14:tracePt t="19497" x="3683000" y="3492500"/>
          <p14:tracePt t="19513" x="3683000" y="3505200"/>
          <p14:tracePt t="19530" x="3683000" y="3516313"/>
          <p14:tracePt t="19545" x="3683000" y="3529013"/>
          <p14:tracePt t="19562" x="3683000" y="3540125"/>
          <p14:tracePt t="19587" x="3683000" y="3552825"/>
          <p14:tracePt t="19600" x="3671888" y="3563938"/>
          <p14:tracePt t="19612" x="3659188" y="3576638"/>
          <p14:tracePt t="19629" x="3659188" y="3624263"/>
          <p14:tracePt t="19645" x="3648075" y="3648075"/>
          <p14:tracePt t="19663" x="3648075" y="3671888"/>
          <p14:tracePt t="19679" x="3635375" y="3706813"/>
          <p14:tracePt t="19697" x="3635375" y="3743325"/>
          <p14:tracePt t="19713" x="3611563" y="3767138"/>
          <p14:tracePt t="19729" x="3576638" y="3802063"/>
          <p14:tracePt t="19746" x="3552825" y="3836988"/>
          <p14:tracePt t="19762" x="3540125" y="3860800"/>
          <p14:tracePt t="19778" x="3516313" y="3884613"/>
          <p14:tracePt t="19811" x="3505200" y="3897313"/>
          <p14:tracePt t="19871" x="3492500" y="3897313"/>
          <p14:tracePt t="19880" x="3481388" y="3897313"/>
          <p14:tracePt t="19893" x="3468688" y="3897313"/>
          <p14:tracePt t="19901" x="3444875" y="3908425"/>
          <p14:tracePt t="19913" x="3433763" y="3908425"/>
          <p14:tracePt t="19929" x="3398838" y="3908425"/>
          <p14:tracePt t="19946" x="3386138" y="3921125"/>
          <p14:tracePt t="19963" x="3338513" y="3921125"/>
          <p14:tracePt t="19979" x="3314700" y="3921125"/>
          <p14:tracePt t="19996" x="3303588" y="3921125"/>
          <p14:tracePt t="20012" x="3290888" y="3921125"/>
          <p14:tracePt t="20054" x="3279775" y="3921125"/>
          <p14:tracePt t="20260" x="3279775" y="3908425"/>
          <p14:tracePt t="20279" x="3279775" y="3897313"/>
          <p14:tracePt t="20332" x="3279775" y="3884613"/>
          <p14:tracePt t="20519" x="3279775" y="3873500"/>
          <p14:tracePt t="20841" x="3279775" y="3884613"/>
          <p14:tracePt t="20849" x="3267075" y="3897313"/>
          <p14:tracePt t="20864" x="3232150" y="3908425"/>
          <p14:tracePt t="20881" x="3219450" y="3908425"/>
          <p14:tracePt t="20898" x="3184525" y="3908425"/>
          <p14:tracePt t="20913" x="3160713" y="3921125"/>
          <p14:tracePt t="20930" x="3100388" y="3921125"/>
          <p14:tracePt t="20946" x="3017838" y="3908425"/>
          <p14:tracePt t="20963" x="2851150" y="3849688"/>
          <p14:tracePt t="20979" x="2708275" y="3814763"/>
          <p14:tracePt t="20996" x="2530475" y="3767138"/>
          <p14:tracePt t="21012" x="2328863" y="3706813"/>
          <p14:tracePt t="21029" x="2151063" y="3659188"/>
          <p14:tracePt t="21045" x="1995488" y="3611563"/>
          <p14:tracePt t="21062" x="1889125" y="3576638"/>
          <p14:tracePt t="21079" x="1841500" y="3540125"/>
          <p14:tracePt t="21095" x="1782763" y="3492500"/>
          <p14:tracePt t="21112" x="1758950" y="3457575"/>
          <p14:tracePt t="21129" x="1711325" y="3433763"/>
          <p14:tracePt t="21146" x="1663700" y="3398838"/>
          <p14:tracePt t="21163" x="1616075" y="3362325"/>
          <p14:tracePt t="21181" x="1531938" y="3314700"/>
          <p14:tracePt t="21197" x="1485900" y="3279775"/>
          <p14:tracePt t="21214" x="1462088" y="3243263"/>
          <p14:tracePt t="21229" x="1425575" y="3219450"/>
          <p14:tracePt t="21247" x="1414463" y="3208338"/>
          <p14:tracePt t="21263" x="1390650" y="3195638"/>
          <p14:tracePt t="21279" x="1377950" y="3160713"/>
          <p14:tracePt t="21296" x="1354138" y="3148013"/>
          <p14:tracePt t="21313" x="1330325" y="3124200"/>
          <p14:tracePt t="21329" x="1295400" y="3100388"/>
          <p14:tracePt t="21347" x="1247775" y="3065463"/>
          <p14:tracePt t="21363" x="1211263" y="3030538"/>
          <p14:tracePt t="21380" x="1176338" y="3006725"/>
          <p14:tracePt t="21396" x="1152525" y="2982913"/>
          <p14:tracePt t="21413" x="1139825" y="2982913"/>
          <p14:tracePt t="21429" x="1128713" y="2982913"/>
          <p14:tracePt t="21684" x="1139825" y="2970213"/>
          <p14:tracePt t="21690" x="1152525" y="2970213"/>
          <p14:tracePt t="21698" x="1163638" y="2959100"/>
          <p14:tracePt t="21715" x="1223963" y="2946400"/>
          <p14:tracePt t="21729" x="1319213" y="2946400"/>
          <p14:tracePt t="21746" x="1449388" y="2946400"/>
          <p14:tracePt t="21762" x="1579563" y="2946400"/>
          <p14:tracePt t="21778" x="1711325" y="2959100"/>
          <p14:tracePt t="21795" x="1841500" y="2982913"/>
          <p14:tracePt t="21811" x="1960563" y="3006725"/>
          <p14:tracePt t="21828" x="2127250" y="3030538"/>
          <p14:tracePt t="21845" x="2209800" y="3041650"/>
          <p14:tracePt t="21862" x="2233613" y="3041650"/>
          <p14:tracePt t="21879" x="2257425" y="3041650"/>
          <p14:tracePt t="21895" x="2281238" y="3041650"/>
          <p14:tracePt t="21913" x="2316163" y="3041650"/>
          <p14:tracePt t="21930" x="2339975" y="3041650"/>
          <p14:tracePt t="21946" x="2376488" y="3041650"/>
          <p14:tracePt t="21963" x="2411413" y="3041650"/>
          <p14:tracePt t="21980" x="2459038" y="3041650"/>
          <p14:tracePt t="21995" x="2495550" y="3041650"/>
          <p14:tracePt t="22014" x="2530475" y="3041650"/>
          <p14:tracePt t="22030" x="2590800" y="3041650"/>
          <p14:tracePt t="22045" x="2649538" y="3041650"/>
          <p14:tracePt t="22062" x="2697163" y="3041650"/>
          <p14:tracePt t="22079" x="2732088" y="3041650"/>
          <p14:tracePt t="22094" x="2755900" y="3030538"/>
          <p14:tracePt t="22194" x="2768600" y="3030538"/>
          <p14:tracePt t="22214" x="2779713" y="3030538"/>
          <p14:tracePt t="22221" x="2779713" y="3017838"/>
          <p14:tracePt t="22231" x="2803525" y="3017838"/>
          <p14:tracePt t="22246" x="2816225" y="3017838"/>
          <p14:tracePt t="22262" x="2840038" y="3017838"/>
          <p14:tracePt t="22279" x="2863850" y="3006725"/>
          <p14:tracePt t="22296" x="2911475" y="3006725"/>
          <p14:tracePt t="22312" x="2946400" y="3006725"/>
          <p14:tracePt t="22329" x="2994025" y="3006725"/>
          <p14:tracePt t="22380" x="2994025" y="2994025"/>
          <p14:tracePt t="22480" x="2982913" y="2994025"/>
          <p14:tracePt t="22876" x="2982913" y="2982913"/>
          <p14:tracePt t="23890" x="2970213" y="2982913"/>
          <p14:tracePt t="23909" x="2959100" y="2994025"/>
          <p14:tracePt t="23917" x="2959100" y="3006725"/>
          <p14:tracePt t="23927" x="2959100" y="3017838"/>
          <p14:tracePt t="23945" x="2935288" y="3054350"/>
          <p14:tracePt t="23963" x="2935288" y="3076575"/>
          <p14:tracePt t="23964" x="2935288" y="3089275"/>
          <p14:tracePt t="23979" x="2922588" y="3113088"/>
          <p14:tracePt t="23996" x="2922588" y="3124200"/>
          <p14:tracePt t="24012" x="2922588" y="3136900"/>
          <p14:tracePt t="24045" x="2922588" y="3148013"/>
          <p14:tracePt t="24061" x="2922588" y="3160713"/>
          <p14:tracePt t="24080" x="2922588" y="3171825"/>
          <p14:tracePt t="24096" x="2922588" y="3195638"/>
          <p14:tracePt t="24113" x="2935288" y="3208338"/>
          <p14:tracePt t="24128" x="2935288" y="3219450"/>
          <p14:tracePt t="24244" x="2935288" y="3232150"/>
          <p14:tracePt t="24251" x="2935288" y="3255963"/>
          <p14:tracePt t="24260" x="2935288" y="3279775"/>
          <p14:tracePt t="24278" x="2911475" y="3327400"/>
          <p14:tracePt t="24294" x="2898775" y="3351213"/>
          <p14:tracePt t="24312" x="2898775" y="3386138"/>
          <p14:tracePt t="24328" x="2874963" y="3433763"/>
          <p14:tracePt t="24344" x="2874963" y="3468688"/>
          <p14:tracePt t="24361" x="2863850" y="3492500"/>
          <p14:tracePt t="24378" x="2851150" y="3505200"/>
          <p14:tracePt t="24394" x="2851150" y="3529013"/>
          <p14:tracePt t="24411" x="2840038" y="3552825"/>
          <p14:tracePt t="24427" x="2816225" y="3587750"/>
          <p14:tracePt t="24445" x="2792413" y="3648075"/>
          <p14:tracePt t="24461" x="2768600" y="3695700"/>
          <p14:tracePt t="24478" x="2744788" y="3754438"/>
          <p14:tracePt t="24494" x="2744788" y="3778250"/>
          <p14:tracePt t="24511" x="2732088" y="3790950"/>
          <p14:tracePt t="24528" x="2732088" y="3802063"/>
          <p14:tracePt t="24625" x="2732088" y="3814763"/>
          <p14:tracePt t="24643" x="2732088" y="3825875"/>
          <p14:tracePt t="24659" x="2732088" y="3836988"/>
          <p14:tracePt t="24666" x="2732088" y="3849688"/>
          <p14:tracePt t="24690" x="2732088" y="3860800"/>
          <p14:tracePt t="24919" x="2732088" y="3873500"/>
          <p14:tracePt t="25089" x="2720975" y="3873500"/>
          <p14:tracePt t="25101" x="2708275" y="3873500"/>
          <p14:tracePt t="25113" x="2697163" y="3873500"/>
          <p14:tracePt t="25128" x="2660650" y="3873500"/>
          <p14:tracePt t="25144" x="2625725" y="3873500"/>
          <p14:tracePt t="25161" x="2578100" y="3884613"/>
          <p14:tracePt t="25177" x="2530475" y="3884613"/>
          <p14:tracePt t="25194" x="2495550" y="3897313"/>
          <p14:tracePt t="25212" x="2459038" y="3897313"/>
          <p14:tracePt t="25228" x="2435225" y="3897313"/>
          <p14:tracePt t="25244" x="2411413" y="3897313"/>
          <p14:tracePt t="25261" x="2400300" y="3897313"/>
          <p14:tracePt t="25277" x="2400300" y="3908425"/>
          <p14:tracePt t="25294" x="2387600" y="3908425"/>
          <p14:tracePt t="25310" x="2376488" y="3921125"/>
          <p14:tracePt t="25327" x="2352675" y="3932238"/>
          <p14:tracePt t="25344" x="2339975" y="3932238"/>
          <p14:tracePt t="25361" x="2328863" y="3944938"/>
          <p14:tracePt t="25377" x="2316163" y="3944938"/>
          <p14:tracePt t="25395" x="2305050" y="3968750"/>
          <p14:tracePt t="25411" x="2281238" y="3968750"/>
          <p14:tracePt t="25428" x="2268538" y="3979863"/>
          <p14:tracePt t="25445" x="2257425" y="3979863"/>
          <p14:tracePt t="25679" x="2257425" y="3968750"/>
          <p14:tracePt t="25687" x="2257425" y="3956050"/>
          <p14:tracePt t="25869" x="2246313" y="3956050"/>
          <p14:tracePt t="25887" x="2222500" y="3968750"/>
          <p14:tracePt t="25895" x="2198688" y="3979863"/>
          <p14:tracePt t="25903" x="2185988" y="4003675"/>
          <p14:tracePt t="25912" x="2151063" y="4016375"/>
          <p14:tracePt t="25929" x="2066925" y="4075113"/>
          <p14:tracePt t="25944" x="1878013" y="4135438"/>
          <p14:tracePt t="25961" x="1711325" y="4183063"/>
          <p14:tracePt t="25964" x="1627188" y="4205288"/>
          <p14:tracePt t="25979" x="1473200" y="4252913"/>
          <p14:tracePt t="25995" x="1414463" y="4265613"/>
          <p14:tracePt t="26012" x="1271588" y="4300538"/>
          <p14:tracePt t="26028" x="1235075" y="4313238"/>
          <p14:tracePt t="26045" x="1211263" y="4313238"/>
          <p14:tracePt t="26062" x="1187450" y="4324350"/>
          <p14:tracePt t="26078" x="1163638" y="4337050"/>
          <p14:tracePt t="26094" x="1117600" y="4360863"/>
          <p14:tracePt t="26112" x="1057275" y="4384675"/>
          <p14:tracePt t="26128" x="1022350" y="4408488"/>
          <p14:tracePt t="26144" x="985838" y="4419600"/>
          <p14:tracePt t="26161" x="950913" y="4419600"/>
          <p14:tracePt t="26178" x="927100" y="4419600"/>
          <p14:tracePt t="26195" x="914400" y="4419600"/>
          <p14:tracePt t="26236" x="914400" y="4408488"/>
          <p14:tracePt t="26257" x="927100" y="4395788"/>
          <p14:tracePt t="26262" x="938213" y="4395788"/>
          <p14:tracePt t="26278" x="950913" y="4371975"/>
          <p14:tracePt t="26294" x="985838" y="4360863"/>
          <p14:tracePt t="26311" x="1009650" y="4360863"/>
          <p14:tracePt t="26327" x="1022350" y="4348163"/>
          <p14:tracePt t="26343" x="1033463" y="4337050"/>
          <p14:tracePt t="26376" x="1033463" y="4324350"/>
          <p14:tracePt t="26524" x="1046163" y="4324350"/>
          <p14:tracePt t="26549" x="1046163" y="4313238"/>
          <p14:tracePt t="26562" x="1057275" y="4313238"/>
          <p14:tracePt t="26709" x="1057275" y="4300538"/>
          <p14:tracePt t="26717" x="1069975" y="4300538"/>
          <p14:tracePt t="26730" x="1069975" y="4289425"/>
          <p14:tracePt t="26845" x="1081088" y="4289425"/>
          <p14:tracePt t="26857" x="1081088" y="4276725"/>
          <p14:tracePt t="26864" x="1093788" y="4276725"/>
          <p14:tracePt t="26880" x="1104900" y="4265613"/>
          <p14:tracePt t="28461" x="1093788" y="4265613"/>
          <p14:tracePt t="28577" x="1081088" y="4265613"/>
          <p14:tracePt t="28595" x="1069975" y="4265613"/>
          <p14:tracePt t="29209" x="1081088" y="4252913"/>
          <p14:tracePt t="29223" x="1093788" y="4252913"/>
          <p14:tracePt t="29231" x="1104900" y="4241800"/>
          <p14:tracePt t="29243" x="1117600" y="4229100"/>
          <p14:tracePt t="29260" x="1163638" y="4217988"/>
          <p14:tracePt t="29276" x="1200150" y="4194175"/>
          <p14:tracePt t="29293" x="1247775" y="4183063"/>
          <p14:tracePt t="29310" x="1271588" y="4170363"/>
          <p14:tracePt t="29326" x="1306513" y="4159250"/>
          <p14:tracePt t="29343" x="1330325" y="4146550"/>
          <p14:tracePt t="29359" x="1366838" y="4135438"/>
          <p14:tracePt t="29376" x="1377950" y="4135438"/>
          <p14:tracePt t="29393" x="1401763" y="4122738"/>
          <p14:tracePt t="29409" x="1425575" y="4111625"/>
          <p14:tracePt t="29426" x="1438275" y="4098925"/>
          <p14:tracePt t="29443" x="1449388" y="4098925"/>
          <p14:tracePt t="29460" x="1473200" y="4087813"/>
          <p14:tracePt t="29479" x="1509713" y="4075113"/>
          <p14:tracePt t="29493" x="1520825" y="4075113"/>
          <p14:tracePt t="29511" x="1568450" y="4040188"/>
          <p14:tracePt t="29527" x="1592263" y="4027488"/>
          <p14:tracePt t="29544" x="1616075" y="4003675"/>
          <p14:tracePt t="29562" x="1639888" y="4003675"/>
          <p14:tracePt t="29578" x="1663700" y="3979863"/>
          <p14:tracePt t="29595" x="1698625" y="3956050"/>
          <p14:tracePt t="29612" x="1722438" y="3932238"/>
          <p14:tracePt t="29628" x="1746250" y="3908425"/>
          <p14:tracePt t="29645" x="1770063" y="3897313"/>
          <p14:tracePt t="29662" x="1782763" y="3884613"/>
          <p14:tracePt t="29697" x="1793875" y="3884613"/>
          <p14:tracePt t="30039" x="1782763" y="3884613"/>
          <p14:tracePt t="30223" x="1770063" y="3884613"/>
          <p14:tracePt t="30411" x="1758950" y="3884613"/>
          <p14:tracePt t="30553" x="1746250" y="3884613"/>
          <p14:tracePt t="30601" x="1746250" y="3897313"/>
          <p14:tracePt t="30815" x="1735138" y="3897313"/>
          <p14:tracePt t="31419" x="1735138" y="3908425"/>
          <p14:tracePt t="31428" x="1722438" y="3921125"/>
          <p14:tracePt t="31433" x="1711325" y="3932238"/>
          <p14:tracePt t="31443" x="1711325" y="3944938"/>
          <p14:tracePt t="31459" x="1698625" y="3968750"/>
          <p14:tracePt t="31476" x="1698625" y="3992563"/>
          <p14:tracePt t="35536" x="1687513" y="4003675"/>
          <p14:tracePt t="35548" x="1674813" y="4016375"/>
          <p14:tracePt t="35556" x="1674813" y="4027488"/>
          <p14:tracePt t="35563" x="1651000" y="4040188"/>
          <p14:tracePt t="35575" x="1651000" y="4064000"/>
          <p14:tracePt t="35592" x="1627188" y="4087813"/>
          <p14:tracePt t="35608" x="1616075" y="4146550"/>
          <p14:tracePt t="35625" x="1592263" y="4194175"/>
          <p14:tracePt t="35641" x="1592263" y="4217988"/>
          <p14:tracePt t="35659" x="1568450" y="4241800"/>
          <p14:tracePt t="35675" x="1568450" y="4276725"/>
          <p14:tracePt t="35691" x="1555750" y="4313238"/>
          <p14:tracePt t="35708" x="1555750" y="4324350"/>
          <p14:tracePt t="35725" x="1555750" y="4360863"/>
          <p14:tracePt t="35742" x="1555750" y="4371975"/>
          <p14:tracePt t="35775" x="1555750" y="4384675"/>
          <p14:tracePt t="35792" x="1555750" y="4395788"/>
          <p14:tracePt t="35808" x="1555750" y="4408488"/>
          <p14:tracePt t="35833" x="1555750" y="4419600"/>
          <p14:tracePt t="39233" x="1544638" y="4419600"/>
          <p14:tracePt t="39253" x="1544638" y="4408488"/>
          <p14:tracePt t="39269" x="1531938" y="4395788"/>
          <p14:tracePt t="39277" x="1531938" y="4384675"/>
          <p14:tracePt t="39283" x="1531938" y="4371975"/>
          <p14:tracePt t="39292" x="1531938" y="4360863"/>
          <p14:tracePt t="39307" x="1531938" y="4324350"/>
          <p14:tracePt t="39324" x="1520825" y="4300538"/>
          <p14:tracePt t="39340" x="1509713" y="4265613"/>
          <p14:tracePt t="39357" x="1509713" y="4241800"/>
          <p14:tracePt t="39505" x="1509713" y="4229100"/>
          <p14:tracePt t="39522" x="1509713" y="4217988"/>
          <p14:tracePt t="39535" x="1509713" y="4205288"/>
          <p14:tracePt t="39551" x="1509713" y="4194175"/>
          <p14:tracePt t="39568" x="1509713" y="4183063"/>
          <p14:tracePt t="39593" x="1509713" y="4170363"/>
          <p14:tracePt t="39636" x="1509713" y="4159250"/>
          <p14:tracePt t="39719" x="1497013" y="4159250"/>
          <p14:tracePt t="39769" x="1497013" y="4146550"/>
          <p14:tracePt t="39788" x="1485900" y="4146550"/>
          <p14:tracePt t="39799" x="1473200" y="4146550"/>
          <p14:tracePt t="39816" x="1462088" y="4146550"/>
          <p14:tracePt t="39824" x="1449388" y="4146550"/>
          <p14:tracePt t="39841" x="1414463" y="4146550"/>
          <p14:tracePt t="39857" x="1390650" y="4159250"/>
          <p14:tracePt t="39873" x="1354138" y="4159250"/>
          <p14:tracePt t="39891" x="1319213" y="4170363"/>
          <p14:tracePt t="39907" x="1282700" y="4183063"/>
          <p14:tracePt t="39924" x="1247775" y="4183063"/>
          <p14:tracePt t="39940" x="1211263" y="4183063"/>
          <p14:tracePt t="39957" x="1200150" y="4183063"/>
          <p14:tracePt t="39974" x="1176338" y="4183063"/>
          <p14:tracePt t="39997" x="1163638" y="4183063"/>
          <p14:tracePt t="40024" x="1152525" y="4183063"/>
          <p14:tracePt t="40041" x="1139825" y="4183063"/>
          <p14:tracePt t="40048" x="1128713" y="4183063"/>
          <p14:tracePt t="40057" x="1117600" y="4183063"/>
          <p14:tracePt t="40074" x="1104900" y="4183063"/>
          <p14:tracePt t="40091" x="1081088" y="4183063"/>
          <p14:tracePt t="40107" x="1057275" y="4183063"/>
          <p14:tracePt t="40124" x="1046163" y="4183063"/>
          <p14:tracePt t="40466" x="1046163" y="4170363"/>
          <p14:tracePt t="40477" x="1057275" y="4170363"/>
          <p14:tracePt t="40486" x="1069975" y="4170363"/>
          <p14:tracePt t="40493" x="1081088" y="4170363"/>
          <p14:tracePt t="40508" x="1093788" y="4170363"/>
          <p14:tracePt t="40524" x="1117600" y="4170363"/>
          <p14:tracePt t="40541" x="1128713" y="4159250"/>
          <p14:tracePt t="40558" x="1139825" y="4159250"/>
          <p14:tracePt t="40574" x="1152525" y="4159250"/>
          <p14:tracePt t="40684" x="1163638" y="4146550"/>
          <p14:tracePt t="41069" x="1163638" y="4135438"/>
          <p14:tracePt t="44055" x="1163638" y="4146550"/>
          <p14:tracePt t="44063" x="1163638" y="4170363"/>
          <p14:tracePt t="44071" x="1163638" y="4183063"/>
          <p14:tracePt t="44090" x="1163638" y="4252913"/>
          <p14:tracePt t="44106" x="1163638" y="4337050"/>
          <p14:tracePt t="44122" x="1152525" y="4456113"/>
          <p14:tracePt t="44139" x="1139825" y="4514850"/>
          <p14:tracePt t="44155" x="1128713" y="4575175"/>
          <p14:tracePt t="44172" x="1093788" y="4668838"/>
          <p14:tracePt t="44189" x="1069975" y="4716463"/>
          <p14:tracePt t="44206" x="1046163" y="4787900"/>
          <p14:tracePt t="44222" x="1022350" y="4848225"/>
          <p14:tracePt t="44239" x="998538" y="4906963"/>
          <p14:tracePt t="44257" x="950913" y="5049838"/>
          <p14:tracePt t="44273" x="938213" y="5121275"/>
          <p14:tracePt t="44290" x="927100" y="5156200"/>
          <p14:tracePt t="44307" x="927100" y="5203825"/>
          <p14:tracePt t="44323" x="927100" y="5251450"/>
          <p14:tracePt t="44340" x="927100" y="5275263"/>
          <p14:tracePt t="44356" x="927100" y="5322888"/>
          <p14:tracePt t="44373" x="927100" y="5381625"/>
          <p14:tracePt t="44389" x="927100" y="5465763"/>
          <p14:tracePt t="44406" x="927100" y="5584825"/>
          <p14:tracePt t="44422" x="962025" y="5738813"/>
          <p14:tracePt t="44439" x="998538" y="5868988"/>
          <p14:tracePt t="44455" x="1046163" y="6011863"/>
          <p14:tracePt t="44473" x="1093788" y="6107113"/>
          <p14:tracePt t="44476" x="1104900" y="6130925"/>
          <p14:tracePt t="44489" x="1128713" y="6165850"/>
          <p14:tracePt t="44506" x="1128713" y="6189663"/>
          <p14:tracePt t="44524" x="1128713" y="6226175"/>
          <p14:tracePt t="44540" x="1128713" y="6237288"/>
          <p14:tracePt t="44556" x="1128713" y="6261100"/>
          <p14:tracePt t="44574" x="1128713" y="6273800"/>
          <p14:tracePt t="44591" x="1139825" y="6297613"/>
          <p14:tracePt t="44607" x="1139825" y="6332538"/>
          <p14:tracePt t="44623" x="1152525" y="6345238"/>
          <p14:tracePt t="44640" x="1163638" y="6369050"/>
          <p14:tracePt t="44657" x="1187450" y="6403975"/>
          <p14:tracePt t="44673" x="1200150" y="6440488"/>
          <p14:tracePt t="44690" x="1211263" y="6464300"/>
          <p14:tracePt t="44706" x="1223963" y="6464300"/>
          <p14:tracePt t="44806" x="1235075" y="6464300"/>
          <p14:tracePt t="44813" x="1247775" y="6451600"/>
          <p14:tracePt t="44823" x="1247775" y="6440488"/>
          <p14:tracePt t="44841" x="1271588" y="6392863"/>
          <p14:tracePt t="44857" x="1282700" y="6321425"/>
          <p14:tracePt t="44873" x="1295400" y="6237288"/>
          <p14:tracePt t="44889" x="1295400" y="6178550"/>
          <p14:tracePt t="44906" x="1295400" y="6142038"/>
          <p14:tracePt t="44923" x="1295400" y="6107113"/>
          <p14:tracePt t="44940" x="1295400" y="6096000"/>
          <p14:tracePt t="45016" x="1282700" y="6096000"/>
          <p14:tracePt t="45035" x="1271588" y="6107113"/>
          <p14:tracePt t="45042" x="1271588" y="6142038"/>
          <p14:tracePt t="45059" x="1247775" y="6202363"/>
          <p14:tracePt t="45074" x="1247775" y="6249988"/>
          <p14:tracePt t="45090" x="1223963" y="6297613"/>
          <p14:tracePt t="45106" x="1200150" y="6332538"/>
          <p14:tracePt t="45123" x="1187450" y="6380163"/>
          <p14:tracePt t="45139" x="1176338" y="6427788"/>
          <p14:tracePt t="45156" x="1176338" y="6475413"/>
          <p14:tracePt t="45172" x="1163638" y="6523038"/>
          <p14:tracePt t="45189" x="1163638" y="6594475"/>
          <p14:tracePt t="45206" x="1163638" y="6665913"/>
          <p14:tracePt t="45223" x="1163638" y="6713538"/>
          <p14:tracePt t="45239" x="1163638" y="6748463"/>
          <p14:tracePt t="45256" x="1163638" y="6796088"/>
          <p14:tracePt t="45274" x="1163638" y="6843713"/>
          <p14:tracePt t="45290" x="1163638" y="6867525"/>
          <p14:tracePt t="45485" x="1163638" y="6878638"/>
          <p14:tracePt t="45494" x="1163638" y="6902450"/>
          <p14:tracePt t="45505" x="1163638" y="6915150"/>
          <p14:tracePt t="45523" x="1163638" y="6938963"/>
          <p14:tracePt t="45539" x="1163638" y="6950075"/>
          <p14:tracePt t="45557" x="1176338" y="6950075"/>
          <p14:tracePt t="45574" x="1223963" y="6986588"/>
          <p14:tracePt t="45590" x="1390650" y="7034213"/>
          <p14:tracePt t="45607" x="1722438" y="7116763"/>
          <p14:tracePt t="45623" x="1912938" y="7153275"/>
          <p14:tracePt t="45641" x="2114550" y="7177088"/>
          <p14:tracePt t="45656" x="2222500" y="7177088"/>
          <p14:tracePt t="45673" x="2281238" y="7140575"/>
          <p14:tracePt t="45689" x="2281238" y="7116763"/>
          <p14:tracePt t="45706" x="2281238" y="7081838"/>
          <p14:tracePt t="45723" x="2281238" y="7045325"/>
          <p14:tracePt t="45739" x="2305050" y="7010400"/>
          <p14:tracePt t="45756" x="2339975" y="6973888"/>
          <p14:tracePt t="45772" x="2376488" y="6938963"/>
          <p14:tracePt t="45789" x="2411413" y="6902450"/>
          <p14:tracePt t="45806" x="2447925" y="6878638"/>
          <p14:tracePt t="45823" x="2482850" y="6867525"/>
          <p14:tracePt t="45839" x="2530475" y="6832600"/>
          <p14:tracePt t="45856" x="2566988" y="6796088"/>
          <p14:tracePt t="45872" x="2566988" y="6772275"/>
          <p14:tracePt t="45889" x="2566988" y="6713538"/>
          <p14:tracePt t="45906" x="2566988" y="6605588"/>
          <p14:tracePt t="45923" x="2506663" y="6369050"/>
          <p14:tracePt t="45940" x="2495550" y="6165850"/>
          <p14:tracePt t="45957" x="2447925" y="5892800"/>
          <p14:tracePt t="45972" x="2424113" y="5572125"/>
          <p14:tracePt t="45989" x="2400300" y="5357813"/>
          <p14:tracePt t="46005" x="2424113" y="5216525"/>
          <p14:tracePt t="46022" x="2471738" y="5108575"/>
          <p14:tracePt t="46040" x="2482850" y="5002213"/>
          <p14:tracePt t="46056" x="2482850" y="4978400"/>
          <p14:tracePt t="46073" x="2471738" y="4930775"/>
          <p14:tracePt t="46089" x="2471738" y="4859338"/>
          <p14:tracePt t="46106" x="2482850" y="4752975"/>
          <p14:tracePt t="46122" x="2506663" y="4657725"/>
          <p14:tracePt t="46138" x="2530475" y="4562475"/>
          <p14:tracePt t="46155" x="2530475" y="4527550"/>
          <p14:tracePt t="46172" x="2530475" y="4491038"/>
          <p14:tracePt t="46208" x="2530475" y="4479925"/>
          <p14:tracePt t="46222" x="2506663" y="4443413"/>
          <p14:tracePt t="46239" x="2459038" y="4408488"/>
          <p14:tracePt t="46256" x="2435225" y="4371975"/>
          <p14:tracePt t="46273" x="2400300" y="4348163"/>
          <p14:tracePt t="46289" x="2352675" y="4300538"/>
          <p14:tracePt t="46306" x="2305050" y="4229100"/>
          <p14:tracePt t="46323" x="2246313" y="4159250"/>
          <p14:tracePt t="46339" x="2198688" y="4111625"/>
          <p14:tracePt t="46356" x="2151063" y="4075113"/>
          <p14:tracePt t="46372" x="2079625" y="4016375"/>
          <p14:tracePt t="46389" x="2032000" y="3968750"/>
          <p14:tracePt t="46406" x="1971675" y="3932238"/>
          <p14:tracePt t="46422" x="1947863" y="3897313"/>
          <p14:tracePt t="46439" x="1889125" y="3849688"/>
          <p14:tracePt t="46455" x="1865313" y="3836988"/>
          <p14:tracePt t="46472" x="1841500" y="3814763"/>
          <p14:tracePt t="46489" x="1817688" y="3778250"/>
          <p14:tracePt t="46505" x="1793875" y="3743325"/>
          <p14:tracePt t="46522" x="1793875" y="3719513"/>
          <p14:tracePt t="46540" x="1782763" y="3683000"/>
          <p14:tracePt t="46556" x="1782763" y="3671888"/>
          <p14:tracePt t="46572" x="1782763" y="3659188"/>
          <p14:tracePt t="46589" x="1782763" y="3635375"/>
          <p14:tracePt t="46605" x="1793875" y="3600450"/>
          <p14:tracePt t="46622" x="1806575" y="3576638"/>
          <p14:tracePt t="46639" x="1830388" y="3552825"/>
          <p14:tracePt t="46655" x="1854200" y="3529013"/>
          <p14:tracePt t="46672" x="1889125" y="3481388"/>
          <p14:tracePt t="46689" x="1912938" y="3468688"/>
          <p14:tracePt t="46722" x="1924050" y="3457575"/>
          <p14:tracePt t="46739" x="1936750" y="3457575"/>
          <p14:tracePt t="46756" x="1947863" y="3444875"/>
          <p14:tracePt t="46774" x="1971675" y="3422650"/>
          <p14:tracePt t="46790" x="2008188" y="3386138"/>
          <p14:tracePt t="46807" x="2043113" y="3351213"/>
          <p14:tracePt t="46822" x="2079625" y="3314700"/>
          <p14:tracePt t="46839" x="2162175" y="3290888"/>
          <p14:tracePt t="46856" x="2233613" y="3267075"/>
          <p14:tracePt t="46872" x="2305050" y="3232150"/>
          <p14:tracePt t="46890" x="2363788" y="3184525"/>
          <p14:tracePt t="46905" x="2400300" y="3160713"/>
          <p14:tracePt t="46922" x="2424113" y="3148013"/>
          <p14:tracePt t="46938" x="2447925" y="3148013"/>
          <p14:tracePt t="46955" x="2459038" y="3148013"/>
          <p14:tracePt t="46990" x="2471738" y="3136900"/>
          <p14:tracePt t="47029" x="2482850" y="3136900"/>
          <p14:tracePt t="47035" x="2482850" y="3124200"/>
          <p14:tracePt t="47091" x="2495550" y="3124200"/>
          <p14:tracePt t="47098" x="2506663" y="3184525"/>
          <p14:tracePt t="47106" x="2530475" y="3267075"/>
          <p14:tracePt t="47122" x="2578100" y="3433763"/>
          <p14:tracePt t="47138" x="2625725" y="3600450"/>
          <p14:tracePt t="47155" x="2673350" y="3778250"/>
          <p14:tracePt t="47172" x="2720975" y="3956050"/>
          <p14:tracePt t="47188" x="2768600" y="4111625"/>
          <p14:tracePt t="47205" x="2803525" y="4217988"/>
          <p14:tracePt t="47222" x="2851150" y="4313238"/>
          <p14:tracePt t="47238" x="2851150" y="4348163"/>
          <p14:tracePt t="47255" x="2851150" y="4384675"/>
          <p14:tracePt t="47272" x="2851150" y="4408488"/>
          <p14:tracePt t="47289" x="2827338" y="4467225"/>
          <p14:tracePt t="47305" x="2792413" y="4575175"/>
          <p14:tracePt t="47323" x="2720975" y="4776788"/>
          <p14:tracePt t="47339" x="2684463" y="4919663"/>
          <p14:tracePt t="47356" x="2673350" y="5013325"/>
          <p14:tracePt t="47372" x="2673350" y="5073650"/>
          <p14:tracePt t="47389" x="2660650" y="5084763"/>
          <p14:tracePt t="47405" x="2649538" y="5084763"/>
          <p14:tracePt t="47485" x="2649538" y="5073650"/>
          <p14:tracePt t="47547" x="2638425" y="5073650"/>
          <p14:tracePt t="47621" x="2638425" y="5060950"/>
          <p14:tracePt t="47642" x="2638425" y="5049838"/>
          <p14:tracePt t="47681" x="2638425" y="5037138"/>
          <p14:tracePt t="47781" x="2614613" y="5049838"/>
          <p14:tracePt t="47788" x="2601913" y="5084763"/>
          <p14:tracePt t="47795" x="2590800" y="5108575"/>
          <p14:tracePt t="47805" x="2578100" y="5156200"/>
          <p14:tracePt t="47822" x="2543175" y="5216525"/>
          <p14:tracePt t="47838" x="2495550" y="5335588"/>
          <p14:tracePt t="47856" x="2471738" y="5476875"/>
          <p14:tracePt t="47872" x="2424113" y="5608638"/>
          <p14:tracePt t="47889" x="2376488" y="5749925"/>
          <p14:tracePt t="47906" x="2305050" y="5953125"/>
          <p14:tracePt t="47922" x="2281238" y="6083300"/>
          <p14:tracePt t="47939" x="2281238" y="6213475"/>
          <p14:tracePt t="47955" x="2281238" y="6345238"/>
          <p14:tracePt t="47972" x="2281238" y="6440488"/>
          <p14:tracePt t="47974" x="2281238" y="6475413"/>
          <p14:tracePt t="47989" x="2281238" y="6557963"/>
          <p14:tracePt t="48006" x="2281238" y="6605588"/>
          <p14:tracePt t="48023" x="2281238" y="6653213"/>
          <p14:tracePt t="48039" x="2292350" y="6689725"/>
          <p14:tracePt t="48056" x="2292350" y="6724650"/>
          <p14:tracePt t="48073" x="2292350" y="6737350"/>
          <p14:tracePt t="48221" x="2305050" y="6737350"/>
          <p14:tracePt t="48228" x="2316163" y="6772275"/>
          <p14:tracePt t="48240" x="2316163" y="6784975"/>
          <p14:tracePt t="48259" x="2328863" y="6832600"/>
          <p14:tracePt t="48274" x="2339975" y="6856413"/>
          <p14:tracePt t="48291" x="2352675" y="6867525"/>
          <p14:tracePt t="48517" x="2363788" y="6867525"/>
          <p14:tracePt t="48535" x="2376488" y="6867525"/>
          <p14:tracePt t="48551" x="2387600" y="6867525"/>
          <p14:tracePt t="48559" x="2387600" y="6856413"/>
          <p14:tracePt t="48575" x="2400300" y="6843713"/>
          <p14:tracePt t="48591" x="2400300" y="6832600"/>
          <p14:tracePt t="48606" x="2411413" y="6832600"/>
          <p14:tracePt t="48727" x="2411413" y="6819900"/>
          <p14:tracePt t="48801" x="2424113" y="6808788"/>
          <p14:tracePt t="48809" x="2424113" y="6796088"/>
          <p14:tracePt t="48825" x="2435225" y="6772275"/>
          <p14:tracePt t="48841" x="2447925" y="6737350"/>
          <p14:tracePt t="48856" x="2447925" y="6713538"/>
          <p14:tracePt t="48874" x="2471738" y="6689725"/>
          <p14:tracePt t="48889" x="2471738" y="6665913"/>
          <p14:tracePt t="48905" x="2471738" y="6642100"/>
          <p14:tracePt t="48922" x="2471738" y="6618288"/>
          <p14:tracePt t="48938" x="2471738" y="6581775"/>
          <p14:tracePt t="48955" x="2447925" y="6546850"/>
          <p14:tracePt t="48971" x="2435225" y="6499225"/>
          <p14:tracePt t="48988" x="2435225" y="6488113"/>
          <p14:tracePt t="49006" x="2435225" y="6475413"/>
          <p14:tracePt t="49021" x="2424113" y="6464300"/>
          <p14:tracePt t="49038" x="2424113" y="6451600"/>
          <p14:tracePt t="49083" x="2424113" y="6440488"/>
          <p14:tracePt t="49439" x="2435225" y="6427788"/>
          <p14:tracePt t="49455" x="2435225" y="6403975"/>
          <p14:tracePt t="49463" x="2459038" y="6392863"/>
          <p14:tracePt t="49472" x="2471738" y="6369050"/>
          <p14:tracePt t="49488" x="2482850" y="6297613"/>
          <p14:tracePt t="49504" x="2506663" y="6165850"/>
          <p14:tracePt t="49522" x="2519363" y="6048375"/>
          <p14:tracePt t="49539" x="2530475" y="5905500"/>
          <p14:tracePt t="49556" x="2530475" y="5797550"/>
          <p14:tracePt t="49573" x="2530475" y="5703888"/>
          <p14:tracePt t="49591" x="2543175" y="5572125"/>
          <p14:tracePt t="49605" x="2543175" y="5441950"/>
          <p14:tracePt t="49621" x="2543175" y="5346700"/>
          <p14:tracePt t="49637" x="2543175" y="5287963"/>
          <p14:tracePt t="49654" x="2543175" y="5227638"/>
          <p14:tracePt t="49671" x="2543175" y="5108575"/>
          <p14:tracePt t="49688" x="2554288" y="5026025"/>
          <p14:tracePt t="49705" x="2566988" y="4954588"/>
          <p14:tracePt t="49721" x="2566988" y="4906963"/>
          <p14:tracePt t="49737" x="2566988" y="4872038"/>
          <p14:tracePt t="49754" x="2566988" y="4848225"/>
          <p14:tracePt t="49771" x="2566988" y="4824413"/>
          <p14:tracePt t="49788" x="2566988" y="4800600"/>
          <p14:tracePt t="49804" x="2566988" y="4776788"/>
          <p14:tracePt t="49821" x="2566988" y="4740275"/>
          <p14:tracePt t="49838" x="2543175" y="4705350"/>
          <p14:tracePt t="49855" x="2530475" y="4681538"/>
          <p14:tracePt t="49872" x="2519363" y="4633913"/>
          <p14:tracePt t="49888" x="2495550" y="4597400"/>
          <p14:tracePt t="49906" x="2471738" y="4551363"/>
          <p14:tracePt t="49921" x="2459038" y="4491038"/>
          <p14:tracePt t="49938" x="2435225" y="4432300"/>
          <p14:tracePt t="49955" x="2411413" y="4360863"/>
          <p14:tracePt t="49971" x="2400300" y="4276725"/>
          <p14:tracePt t="49974" x="2400300" y="4241800"/>
          <p14:tracePt t="49988" x="2387600" y="4205288"/>
          <p14:tracePt t="50005" x="2387600" y="4159250"/>
          <p14:tracePt t="50021" x="2376488" y="4087813"/>
          <p14:tracePt t="50038" x="2376488" y="4051300"/>
          <p14:tracePt t="50054" x="2376488" y="4016375"/>
          <p14:tracePt t="50071" x="2363788" y="3992563"/>
          <p14:tracePt t="50088" x="2363788" y="3944938"/>
          <p14:tracePt t="50104" x="2352675" y="3908425"/>
          <p14:tracePt t="50122" x="2352675" y="3884613"/>
          <p14:tracePt t="50138" x="2352675" y="3860800"/>
          <p14:tracePt t="50155" x="2352675" y="3849688"/>
          <p14:tracePt t="50172" x="2352675" y="3825875"/>
          <p14:tracePt t="50188" x="2352675" y="3814763"/>
          <p14:tracePt t="50411" x="2352675" y="3802063"/>
          <p14:tracePt t="57451" x="2328863" y="3802063"/>
          <p14:tracePt t="57456" x="2316163" y="3802063"/>
          <p14:tracePt t="57471" x="2292350" y="3825875"/>
          <p14:tracePt t="57487" x="2257425" y="3825875"/>
          <p14:tracePt t="57504" x="2222500" y="3849688"/>
          <p14:tracePt t="57520" x="2209800" y="3860800"/>
          <p14:tracePt t="57537" x="2185988" y="3873500"/>
          <p14:tracePt t="57555" x="2174875" y="3884613"/>
          <p14:tracePt t="57624" x="2162175" y="3884613"/>
          <p14:tracePt t="57650" x="2151063" y="3897313"/>
          <p14:tracePt t="57674" x="2138363" y="3908425"/>
          <p14:tracePt t="57702" x="2127250" y="3908425"/>
          <p14:tracePt t="57708" x="2127250" y="3921125"/>
          <p14:tracePt t="57720" x="2127250" y="3932238"/>
          <p14:tracePt t="57736" x="2114550" y="3944938"/>
          <p14:tracePt t="57753" x="2103438" y="3944938"/>
          <p14:tracePt t="57770" x="2090738" y="3968750"/>
          <p14:tracePt t="57786" x="2079625" y="3979863"/>
          <p14:tracePt t="57804" x="2055813" y="3992563"/>
          <p14:tracePt t="57820" x="2055813" y="4016375"/>
          <p14:tracePt t="57836" x="2043113" y="4027488"/>
          <p14:tracePt t="57854" x="2032000" y="4040188"/>
          <p14:tracePt t="57869" x="2032000" y="4051300"/>
          <p14:tracePt t="57887" x="2019300" y="4064000"/>
          <p14:tracePt t="57903" x="2008188" y="4075113"/>
          <p14:tracePt t="58623" x="1995488" y="4087813"/>
          <p14:tracePt t="58760" x="1984375" y="4087813"/>
          <p14:tracePt t="58767" x="1971675" y="4098925"/>
          <p14:tracePt t="58774" x="1960563" y="4111625"/>
          <p14:tracePt t="58785" x="1947863" y="4111625"/>
          <p14:tracePt t="58802" x="1912938" y="4122738"/>
          <p14:tracePt t="58819" x="1889125" y="4135438"/>
          <p14:tracePt t="58835" x="1878013" y="4146550"/>
          <p14:tracePt t="58852" x="1865313" y="4146550"/>
          <p14:tracePt t="58869" x="1854200" y="4146550"/>
          <p14:tracePt t="58902" x="1841500" y="4159250"/>
          <p14:tracePt t="58953" x="1830388" y="4159250"/>
          <p14:tracePt t="58971" x="1817688" y="4159250"/>
          <p14:tracePt t="58979" x="1817688" y="4170363"/>
          <p14:tracePt t="58987" x="1806575" y="4170363"/>
          <p14:tracePt t="59002" x="1806575" y="4183063"/>
          <p14:tracePt t="59107" x="1793875" y="4194175"/>
          <p14:tracePt t="59149" x="1782763" y="4205288"/>
          <p14:tracePt t="59177" x="1782763" y="4217988"/>
          <p14:tracePt t="59186" x="1782763" y="4229100"/>
          <p14:tracePt t="59193" x="1758950" y="4229100"/>
          <p14:tracePt t="59202" x="1758950" y="4252913"/>
          <p14:tracePt t="59218" x="1746250" y="4265613"/>
          <p14:tracePt t="59236" x="1735138" y="4289425"/>
          <p14:tracePt t="59253" x="1722438" y="4300538"/>
          <p14:tracePt t="59269" x="1722438" y="4313238"/>
          <p14:tracePt t="59286" x="1722438" y="4324350"/>
          <p14:tracePt t="59302" x="1711325" y="4337050"/>
          <p14:tracePt t="59542" x="1735138" y="4324350"/>
          <p14:tracePt t="59550" x="1735138" y="4313238"/>
          <p14:tracePt t="59558" x="1758950" y="4300538"/>
          <p14:tracePt t="59571" x="1758950" y="4289425"/>
          <p14:tracePt t="59587" x="1793875" y="4241800"/>
          <p14:tracePt t="59604" x="1817688" y="4217988"/>
          <p14:tracePt t="59620" x="1830388" y="4205288"/>
          <p14:tracePt t="59637" x="1841500" y="4194175"/>
          <p14:tracePt t="59698" x="1841500" y="4183063"/>
          <p14:tracePt t="59721" x="1854200" y="4170363"/>
          <p14:tracePt t="59740" x="1865313" y="4170363"/>
          <p14:tracePt t="59748" x="1878013" y="4159250"/>
          <p14:tracePt t="59756" x="1900238" y="4146550"/>
          <p14:tracePt t="59769" x="1900238" y="4135438"/>
          <p14:tracePt t="59786" x="1947863" y="4098925"/>
          <p14:tracePt t="59803" x="1960563" y="4087813"/>
          <p14:tracePt t="59820" x="1960563" y="4075113"/>
          <p14:tracePt t="59868" x="1971675" y="4075113"/>
          <p14:tracePt t="59965" x="1971675" y="4064000"/>
          <p14:tracePt t="60325" x="1960563" y="4064000"/>
          <p14:tracePt t="60575" x="1947863" y="4075113"/>
          <p14:tracePt t="60607" x="1936750" y="4075113"/>
          <p14:tracePt t="60651" x="1924050" y="4075113"/>
          <p14:tracePt t="60657" x="1912938" y="4075113"/>
          <p14:tracePt t="60667" x="1900238" y="4075113"/>
          <p14:tracePt t="60685" x="1889125" y="4075113"/>
          <p14:tracePt t="60702" x="1865313" y="4075113"/>
          <p14:tracePt t="60718" x="1854200" y="4075113"/>
          <p14:tracePt t="60735" x="1841500" y="4075113"/>
          <p14:tracePt t="60764" x="1830388" y="4075113"/>
          <p14:tracePt t="60772" x="1817688" y="4075113"/>
          <p14:tracePt t="60788" x="1806575" y="4075113"/>
          <p14:tracePt t="60884" x="1793875" y="4064000"/>
          <p14:tracePt t="60891" x="1782763" y="4051300"/>
          <p14:tracePt t="60901" x="1758950" y="4051300"/>
          <p14:tracePt t="60919" x="1746250" y="4027488"/>
          <p14:tracePt t="60935" x="1722438" y="4027488"/>
          <p14:tracePt t="61031" x="1711325" y="4016375"/>
          <p14:tracePt t="61051" x="1711325" y="4003675"/>
          <p14:tracePt t="61067" x="1698625" y="4003675"/>
          <p14:tracePt t="61084" x="1698625" y="3992563"/>
          <p14:tracePt t="61092" x="1687513" y="3992563"/>
          <p14:tracePt t="61232" x="1687513" y="3979863"/>
          <p14:tracePt t="61274" x="1674813" y="3979863"/>
          <p14:tracePt t="61296" x="1663700" y="3979863"/>
          <p14:tracePt t="61311" x="1651000" y="3979863"/>
          <p14:tracePt t="61321" x="1639888" y="3979863"/>
          <p14:tracePt t="61341" x="1627188" y="3979863"/>
          <p14:tracePt t="61425" x="1627188" y="3992563"/>
          <p14:tracePt t="61487" x="1616075" y="3992563"/>
          <p14:tracePt t="61509" x="1603375" y="3992563"/>
          <p14:tracePt t="61529" x="1592263" y="3992563"/>
          <p14:tracePt t="61555" x="1579563" y="3992563"/>
          <p14:tracePt t="61582" x="1568450" y="3992563"/>
          <p14:tracePt t="61658" x="1555750" y="3992563"/>
          <p14:tracePt t="61667" x="1544638" y="4003675"/>
          <p14:tracePt t="61687" x="1531938" y="4003675"/>
          <p14:tracePt t="62410" x="1520825" y="4027488"/>
          <p14:tracePt t="62430" x="1520825" y="4040188"/>
          <p14:tracePt t="62437" x="1509713" y="4040188"/>
          <p14:tracePt t="62451" x="1509713" y="4051300"/>
          <p14:tracePt t="62468" x="1509713" y="4075113"/>
          <p14:tracePt t="62485" x="1497013" y="4075113"/>
          <p14:tracePt t="64773" x="1509713" y="4075113"/>
          <p14:tracePt t="64785" x="1509713" y="4064000"/>
          <p14:tracePt t="64981" x="1509713" y="4075113"/>
          <p14:tracePt t="65005" x="1509713" y="4087813"/>
          <p14:tracePt t="65025" x="1509713" y="4098925"/>
          <p14:tracePt t="65045" x="1520825" y="4111625"/>
          <p14:tracePt t="65051" x="1520825" y="4122738"/>
          <p14:tracePt t="65067" x="1520825" y="4135438"/>
          <p14:tracePt t="65085" x="1520825" y="4159250"/>
          <p14:tracePt t="65101" x="1520825" y="4183063"/>
          <p14:tracePt t="65119" x="1520825" y="4217988"/>
          <p14:tracePt t="65135" x="1520825" y="4229100"/>
          <p14:tracePt t="65152" x="1531938" y="4241800"/>
          <p14:tracePt t="65168" x="1531938" y="4265613"/>
          <p14:tracePt t="65184" x="1531938" y="4276725"/>
          <p14:tracePt t="65201" x="1531938" y="4300538"/>
          <p14:tracePt t="65218" x="1531938" y="4313238"/>
          <p14:tracePt t="65234" x="1531938" y="4324350"/>
          <p14:tracePt t="65251" x="1544638" y="4337050"/>
          <p14:tracePt t="65268" x="1544638" y="4360863"/>
          <p14:tracePt t="65284" x="1555750" y="4371975"/>
          <p14:tracePt t="65301" x="1555750" y="4384675"/>
          <p14:tracePt t="65617" x="1568450" y="4384675"/>
          <p14:tracePt t="65838" x="1568450" y="4371975"/>
          <p14:tracePt t="68111" x="1568450" y="4360863"/>
          <p14:tracePt t="68131" x="1568450" y="4348163"/>
          <p14:tracePt t="68139" x="1568450" y="4337050"/>
          <p14:tracePt t="68149" x="1568450" y="4313238"/>
          <p14:tracePt t="68167" x="1555750" y="4289425"/>
          <p14:tracePt t="68183" x="1555750" y="4252913"/>
          <p14:tracePt t="68200" x="1544638" y="4229100"/>
          <p14:tracePt t="68217" x="1544638" y="4183063"/>
          <p14:tracePt t="68233" x="1544638" y="4159250"/>
          <p14:tracePt t="68250" x="1544638" y="4146550"/>
          <p14:tracePt t="68266" x="1544638" y="4122738"/>
          <p14:tracePt t="68283" x="1544638" y="4111625"/>
          <p14:tracePt t="68300" x="1544638" y="4087813"/>
          <p14:tracePt t="68317" x="1544638" y="4064000"/>
          <p14:tracePt t="68350" x="1544638" y="4051300"/>
          <p14:tracePt t="68375" x="1544638" y="4040188"/>
          <p14:tracePt t="68400" x="1544638" y="4027488"/>
          <p14:tracePt t="68407" x="1544638" y="4016375"/>
          <p14:tracePt t="68423" x="1544638" y="4003675"/>
          <p14:tracePt t="68433" x="1531938" y="3992563"/>
          <p14:tracePt t="68450" x="1520825" y="3979863"/>
          <p14:tracePt t="68470" x="1509713" y="3956050"/>
          <p14:tracePt t="68499" x="1497013" y="3944938"/>
          <p14:tracePt t="68517" x="1462088" y="3932238"/>
          <p14:tracePt t="68533" x="1425575" y="3921125"/>
          <p14:tracePt t="68550" x="1377950" y="3921125"/>
          <p14:tracePt t="68566" x="1306513" y="3921125"/>
          <p14:tracePt t="68583" x="1223963" y="3921125"/>
          <p14:tracePt t="68600" x="1163638" y="3932238"/>
          <p14:tracePt t="68617" x="1128713" y="3932238"/>
          <p14:tracePt t="68633" x="1117600" y="3932238"/>
          <p14:tracePt t="68673" x="1104900" y="3932238"/>
          <p14:tracePt t="68686" x="1104900" y="3944938"/>
          <p14:tracePt t="68700" x="1093788" y="3956050"/>
          <p14:tracePt t="68718" x="1057275" y="3979863"/>
          <p14:tracePt t="68734" x="1033463" y="3979863"/>
          <p14:tracePt t="68750" x="1009650" y="3992563"/>
          <p14:tracePt t="68767" x="998538" y="4003675"/>
          <p14:tracePt t="68783" x="985838" y="4003675"/>
          <p14:tracePt t="68800" x="974725" y="4027488"/>
          <p14:tracePt t="68817" x="962025" y="4040188"/>
          <p14:tracePt t="68834" x="950913" y="4064000"/>
          <p14:tracePt t="68851" x="938213" y="4098925"/>
          <p14:tracePt t="68867" x="927100" y="4146550"/>
          <p14:tracePt t="68884" x="927100" y="4183063"/>
          <p14:tracePt t="68900" x="927100" y="4205288"/>
          <p14:tracePt t="68916" x="927100" y="4229100"/>
          <p14:tracePt t="68933" x="938213" y="4252913"/>
          <p14:tracePt t="68949" x="950913" y="4276725"/>
          <p14:tracePt t="68966" x="962025" y="4289425"/>
          <p14:tracePt t="68968" x="974725" y="4313238"/>
          <p14:tracePt t="68983" x="985838" y="4324350"/>
          <p14:tracePt t="68999" x="1033463" y="4371975"/>
          <p14:tracePt t="69016" x="1057275" y="4408488"/>
          <p14:tracePt t="69033" x="1093788" y="4443413"/>
          <p14:tracePt t="69050" x="1128713" y="4479925"/>
          <p14:tracePt t="69066" x="1163638" y="4491038"/>
          <p14:tracePt t="69083" x="1200150" y="4514850"/>
          <p14:tracePt t="69099" x="1223963" y="4527550"/>
          <p14:tracePt t="69116" x="1235075" y="4527550"/>
          <p14:tracePt t="69133" x="1247775" y="4527550"/>
          <p14:tracePt t="69150" x="1258888" y="4538663"/>
          <p14:tracePt t="69166" x="1282700" y="4538663"/>
          <p14:tracePt t="69183" x="1295400" y="4538663"/>
          <p14:tracePt t="69199" x="1319213" y="4538663"/>
          <p14:tracePt t="69216" x="1354138" y="4538663"/>
          <p14:tracePt t="69233" x="1377950" y="4538663"/>
          <p14:tracePt t="69249" x="1401763" y="4527550"/>
          <p14:tracePt t="69266" x="1414463" y="4527550"/>
          <p14:tracePt t="69283" x="1425575" y="4527550"/>
          <p14:tracePt t="69300" x="1438275" y="4514850"/>
          <p14:tracePt t="69316" x="1462088" y="4514850"/>
          <p14:tracePt t="69333" x="1473200" y="4503738"/>
          <p14:tracePt t="69350" x="1485900" y="4503738"/>
          <p14:tracePt t="69367" x="1531938" y="4491038"/>
          <p14:tracePt t="69383" x="1555750" y="4467225"/>
          <p14:tracePt t="69400" x="1568450" y="4456113"/>
          <p14:tracePt t="69416" x="1579563" y="4443413"/>
          <p14:tracePt t="69433" x="1603375" y="4419600"/>
          <p14:tracePt t="69450" x="1627188" y="4408488"/>
          <p14:tracePt t="69466" x="1651000" y="4384675"/>
          <p14:tracePt t="69468" x="1663700" y="4371975"/>
          <p14:tracePt t="69483" x="1687513" y="4360863"/>
          <p14:tracePt t="69500" x="1735138" y="4300538"/>
          <p14:tracePt t="69516" x="1770063" y="4265613"/>
          <p14:tracePt t="69532" x="1806575" y="4241800"/>
          <p14:tracePt t="69549" x="1841500" y="4205288"/>
          <p14:tracePt t="69566" x="1854200" y="4194175"/>
          <p14:tracePt t="69583" x="1865313" y="4183063"/>
          <p14:tracePt t="69600" x="1878013" y="4170363"/>
          <p14:tracePt t="69633" x="1878013" y="4159250"/>
          <p14:tracePt t="69668" x="1878013" y="4146550"/>
          <p14:tracePt t="69686" x="1878013" y="4135438"/>
          <p14:tracePt t="69702" x="1878013" y="4122738"/>
          <p14:tracePt t="69713" x="1878013" y="4111625"/>
          <p14:tracePt t="69729" x="1878013" y="4098925"/>
          <p14:tracePt t="69737" x="1878013" y="4087813"/>
          <p14:tracePt t="69749" x="1878013" y="4075113"/>
          <p14:tracePt t="69766" x="1878013" y="4064000"/>
          <p14:tracePt t="69783" x="1878013" y="4027488"/>
          <p14:tracePt t="69799" x="1865313" y="3992563"/>
          <p14:tracePt t="69815" x="1865313" y="3979863"/>
          <p14:tracePt t="69833" x="1865313" y="3956050"/>
          <p14:tracePt t="69850" x="1854200" y="3944938"/>
          <p14:tracePt t="69883" x="1854200" y="3932238"/>
          <p14:tracePt t="69899" x="1830388" y="3932238"/>
          <p14:tracePt t="69917" x="1817688" y="3921125"/>
          <p14:tracePt t="69933" x="1806575" y="3921125"/>
          <p14:tracePt t="69950" x="1782763" y="3908425"/>
          <p14:tracePt t="70008" x="1770063" y="3897313"/>
          <p14:tracePt t="70015" x="1758950" y="3884613"/>
          <p14:tracePt t="70023" x="1746250" y="3884613"/>
          <p14:tracePt t="70040" x="1735138" y="3884613"/>
          <p14:tracePt t="70125" x="1722438" y="3884613"/>
          <p14:tracePt t="70137" x="1711325" y="3884613"/>
          <p14:tracePt t="70144" x="1698625" y="3884613"/>
          <p14:tracePt t="70154" x="1674813" y="3884613"/>
          <p14:tracePt t="70169" x="1651000" y="3897313"/>
          <p14:tracePt t="70183" x="1616075" y="3897313"/>
          <p14:tracePt t="70200" x="1579563" y="3908425"/>
          <p14:tracePt t="70217" x="1520825" y="3921125"/>
          <p14:tracePt t="70233" x="1497013" y="3921125"/>
          <p14:tracePt t="70250" x="1462088" y="3932238"/>
          <p14:tracePt t="70267" x="1438275" y="3932238"/>
          <p14:tracePt t="70284" x="1425575" y="3932238"/>
          <p14:tracePt t="70300" x="1401763" y="3932238"/>
          <p14:tracePt t="70317" x="1390650" y="3932238"/>
          <p14:tracePt t="70333" x="1354138" y="3944938"/>
          <p14:tracePt t="70351" x="1330325" y="3944938"/>
          <p14:tracePt t="70368" x="1295400" y="3944938"/>
          <p14:tracePt t="70466" x="1282700" y="3956050"/>
          <p14:tracePt t="70473" x="1271588" y="3956050"/>
          <p14:tracePt t="70489" x="1258888" y="3968750"/>
          <p14:tracePt t="70503" x="1247775" y="3979863"/>
          <p14:tracePt t="70519" x="1235075" y="3979863"/>
          <p14:tracePt t="70532" x="1235075" y="3992563"/>
          <p14:tracePt t="70549" x="1211263" y="4016375"/>
          <p14:tracePt t="70565" x="1187450" y="4040188"/>
          <p14:tracePt t="70582" x="1176338" y="4064000"/>
          <p14:tracePt t="70599" x="1163638" y="4087813"/>
          <p14:tracePt t="70616" x="1163638" y="4111625"/>
          <p14:tracePt t="70634" x="1163638" y="4146550"/>
          <p14:tracePt t="70650" x="1163638" y="4170363"/>
          <p14:tracePt t="70665" x="1163638" y="4183063"/>
          <p14:tracePt t="70682" x="1163638" y="4217988"/>
          <p14:tracePt t="70700" x="1176338" y="4241800"/>
          <p14:tracePt t="70716" x="1176338" y="4265613"/>
          <p14:tracePt t="70732" x="1176338" y="4276725"/>
          <p14:tracePt t="70749" x="1176338" y="4300538"/>
          <p14:tracePt t="70766" x="1187450" y="4300538"/>
          <p14:tracePt t="70782" x="1187450" y="4313238"/>
          <p14:tracePt t="70817" x="1187450" y="4324350"/>
          <p14:tracePt t="70862" x="1200150" y="4324350"/>
          <p14:tracePt t="70958" x="1200150" y="4337050"/>
          <p14:tracePt t="71109" x="1211263" y="4337050"/>
          <p14:tracePt t="71120" x="1223963" y="4348163"/>
          <p14:tracePt t="71128" x="1247775" y="4348163"/>
          <p14:tracePt t="71135" x="1271588" y="4348163"/>
          <p14:tracePt t="71151" x="1319213" y="4348163"/>
          <p14:tracePt t="71168" x="1354138" y="4348163"/>
          <p14:tracePt t="71200" x="1366838" y="4348163"/>
          <p14:tracePt t="71234" x="1377950" y="4348163"/>
          <p14:tracePt t="71248" x="1390650" y="4348163"/>
          <p14:tracePt t="71257" x="1401763" y="4337050"/>
          <p14:tracePt t="71266" x="1414463" y="4337050"/>
          <p14:tracePt t="71283" x="1438275" y="4337050"/>
          <p14:tracePt t="71299" x="1449388" y="4324350"/>
          <p14:tracePt t="71316" x="1473200" y="4324350"/>
          <p14:tracePt t="71333" x="1485900" y="4324350"/>
          <p14:tracePt t="71349" x="1509713" y="4324350"/>
          <p14:tracePt t="71368" x="1531938" y="4313238"/>
          <p14:tracePt t="71383" x="1568450" y="4300538"/>
          <p14:tracePt t="71401" x="1592263" y="4300538"/>
          <p14:tracePt t="71417" x="1603375" y="4289425"/>
          <p14:tracePt t="71433" x="1639888" y="4276725"/>
          <p14:tracePt t="71450" x="1674813" y="4276725"/>
          <p14:tracePt t="71466" x="1698625" y="4265613"/>
          <p14:tracePt t="71469" x="1722438" y="4252913"/>
          <p14:tracePt t="71483" x="1735138" y="4252913"/>
          <p14:tracePt t="71500" x="1758950" y="4241800"/>
          <p14:tracePt t="71516" x="1782763" y="4241800"/>
          <p14:tracePt t="71533" x="1806575" y="4229100"/>
          <p14:tracePt t="71549" x="1806575" y="4217988"/>
          <p14:tracePt t="71585" x="1817688" y="4217988"/>
          <p14:tracePt t="71669" x="1830388" y="4217988"/>
          <p14:tracePt t="72384" x="1830388" y="4205288"/>
          <p14:tracePt t="76846" x="1841500" y="4205288"/>
          <p14:tracePt t="85242" x="1841500" y="4183063"/>
          <p14:tracePt t="85249" x="1830388" y="4159250"/>
          <p14:tracePt t="85261" x="1817688" y="4122738"/>
          <p14:tracePt t="85279" x="1817688" y="4098925"/>
          <p14:tracePt t="85295" x="1817688" y="4064000"/>
          <p14:tracePt t="85312" x="1817688" y="4051300"/>
          <p14:tracePt t="85329" x="1817688" y="4027488"/>
          <p14:tracePt t="85346" x="1817688" y="4003675"/>
          <p14:tracePt t="85362" x="1806575" y="3979863"/>
          <p14:tracePt t="85379" x="1806575" y="3956050"/>
          <p14:tracePt t="85397" x="1806575" y="3932238"/>
          <p14:tracePt t="85414" x="1806575" y="3908425"/>
          <p14:tracePt t="85430" x="1806575" y="3897313"/>
          <p14:tracePt t="85481" x="1806575" y="3884613"/>
          <p14:tracePt t="85493" x="1793875" y="3884613"/>
          <p14:tracePt t="85501" x="1782763" y="3884613"/>
          <p14:tracePt t="85518" x="1770063" y="3884613"/>
          <p14:tracePt t="85528" x="1758950" y="3884613"/>
          <p14:tracePt t="85545" x="1735138" y="3908425"/>
          <p14:tracePt t="85562" x="1698625" y="3921125"/>
          <p14:tracePt t="85579" x="1651000" y="3944938"/>
          <p14:tracePt t="85596" x="1627188" y="3956050"/>
          <p14:tracePt t="85612" x="1616075" y="3956050"/>
          <p14:tracePt t="85646" x="1603375" y="3956050"/>
          <p14:tracePt t="85662" x="1579563" y="3956050"/>
          <p14:tracePt t="85679" x="1544638" y="3968750"/>
          <p14:tracePt t="86024" x="1544638" y="3979863"/>
          <p14:tracePt t="86035" x="1544638" y="3992563"/>
          <p14:tracePt t="86054" x="1544638" y="4003675"/>
          <p14:tracePt t="86070" x="1544638" y="4016375"/>
          <p14:tracePt t="86081" x="1544638" y="4027488"/>
          <p14:tracePt t="86097" x="1531938" y="4027488"/>
          <p14:tracePt t="87786" x="1531938" y="4040188"/>
          <p14:tracePt t="87795" x="1520825" y="4051300"/>
          <p14:tracePt t="87801" x="1520825" y="4064000"/>
          <p14:tracePt t="87813" x="1520825" y="4087813"/>
          <p14:tracePt t="87828" x="1520825" y="4111625"/>
          <p14:tracePt t="87845" x="1509713" y="4146550"/>
          <p14:tracePt t="87861" x="1497013" y="4170363"/>
          <p14:tracePt t="87878" x="1497013" y="4217988"/>
          <p14:tracePt t="87895" x="1497013" y="4252913"/>
          <p14:tracePt t="87928" x="1497013" y="4265613"/>
          <p14:tracePt t="88009" x="1497013" y="4276725"/>
          <p14:tracePt t="88038" x="1497013" y="4289425"/>
          <p14:tracePt t="88051" x="1497013" y="4300538"/>
          <p14:tracePt t="88059" x="1497013" y="4313238"/>
          <p14:tracePt t="88067" x="1497013" y="4324350"/>
          <p14:tracePt t="88078" x="1497013" y="4348163"/>
          <p14:tracePt t="88094" x="1497013" y="4360863"/>
          <p14:tracePt t="89009" x="1509713" y="4360863"/>
          <p14:tracePt t="89025" x="1509713" y="4348163"/>
          <p14:tracePt t="89033" x="1520825" y="4337050"/>
          <p14:tracePt t="89045" x="1520825" y="4324350"/>
          <p14:tracePt t="89062" x="1531938" y="4313238"/>
          <p14:tracePt t="89078" x="1544638" y="4289425"/>
          <p14:tracePt t="89095" x="1555750" y="4265613"/>
          <p14:tracePt t="89111" x="1555750" y="4241800"/>
          <p14:tracePt t="89128" x="1568450" y="4217988"/>
          <p14:tracePt t="89161" x="1579563" y="4194175"/>
          <p14:tracePt t="89177" x="1579563" y="4170363"/>
          <p14:tracePt t="89194" x="1592263" y="4146550"/>
          <p14:tracePt t="89211" x="1592263" y="4135438"/>
          <p14:tracePt t="89228" x="1592263" y="4122738"/>
          <p14:tracePt t="89245" x="1603375" y="4098925"/>
          <p14:tracePt t="89261" x="1603375" y="4087813"/>
          <p14:tracePt t="89278" x="1603375" y="4064000"/>
          <p14:tracePt t="89294" x="1616075" y="4051300"/>
          <p14:tracePt t="89311" x="1616075" y="4027488"/>
          <p14:tracePt t="89505" x="1616075" y="4016375"/>
          <p14:tracePt t="91325" x="1616075" y="4027488"/>
          <p14:tracePt t="91333" x="1616075" y="4040188"/>
          <p14:tracePt t="91345" x="1627188" y="4064000"/>
          <p14:tracePt t="91361" x="1627188" y="4075113"/>
          <p14:tracePt t="91377" x="1627188" y="4098925"/>
          <p14:tracePt t="91394" x="1627188" y="4111625"/>
          <p14:tracePt t="91427" x="1627188" y="4122738"/>
          <p14:tracePt t="91508" x="1639888" y="4135438"/>
          <p14:tracePt t="91519" x="1639888" y="4146550"/>
          <p14:tracePt t="91535" x="1639888" y="4159250"/>
          <p14:tracePt t="91551" x="1639888" y="4170363"/>
          <p14:tracePt t="91562" x="1639888" y="4183063"/>
          <p14:tracePt t="91623" x="1639888" y="4194175"/>
          <p14:tracePt t="91712" x="1651000" y="4205288"/>
          <p14:tracePt t="91729" x="1651000" y="4217988"/>
          <p14:tracePt t="91736" x="1663700" y="4229100"/>
          <p14:tracePt t="91749" x="1663700" y="4241800"/>
          <p14:tracePt t="91760" x="1663700" y="4252913"/>
          <p14:tracePt t="91777" x="1663700" y="4265613"/>
          <p14:tracePt t="91797" x="1663700" y="4276725"/>
          <p14:tracePt t="91908" x="1663700" y="4289425"/>
          <p14:tracePt t="91981" x="1663700" y="4300538"/>
          <p14:tracePt t="92003" x="1663700" y="4313238"/>
          <p14:tracePt t="92031" x="1663700" y="4324350"/>
          <p14:tracePt t="92097" x="1663700" y="4337050"/>
          <p14:tracePt t="94683" x="1663700" y="4348163"/>
          <p14:tracePt t="94717" x="1674813" y="4348163"/>
          <p14:tracePt t="94770" x="1687513" y="4348163"/>
          <p14:tracePt t="94782" x="1698625" y="4337050"/>
          <p14:tracePt t="94809" x="1711325" y="4337050"/>
          <p14:tracePt t="94817" x="1711325" y="4324350"/>
          <p14:tracePt t="94832" x="1722438" y="4324350"/>
          <p14:tracePt t="94843" x="1722438" y="4300538"/>
          <p14:tracePt t="94860" x="1746250" y="4289425"/>
          <p14:tracePt t="94877" x="1782763" y="4265613"/>
          <p14:tracePt t="94894" x="1817688" y="4241800"/>
          <p14:tracePt t="94910" x="1841500" y="4229100"/>
          <p14:tracePt t="94927" x="1854200" y="4217988"/>
          <p14:tracePt t="94945" x="1878013" y="4205288"/>
          <p14:tracePt t="94961" x="1889125" y="4205288"/>
          <p14:tracePt t="94977" x="1900238" y="4194175"/>
          <p14:tracePt t="94994" x="1912938" y="4183063"/>
          <p14:tracePt t="95011" x="1924050" y="4183063"/>
          <p14:tracePt t="95027" x="1936750" y="4170363"/>
          <p14:tracePt t="95043" x="1960563" y="4159250"/>
          <p14:tracePt t="95060" x="1971675" y="4159250"/>
          <p14:tracePt t="95078" x="1984375" y="4146550"/>
          <p14:tracePt t="95129" x="1984375" y="4135438"/>
          <p14:tracePt t="95476" x="1984375" y="4122738"/>
          <p14:tracePt t="106654" x="1995488" y="4122738"/>
          <p14:tracePt t="106706" x="1984375" y="4135438"/>
          <p14:tracePt t="106712" x="1971675" y="4146550"/>
          <p14:tracePt t="106724" x="1947863" y="4170363"/>
          <p14:tracePt t="106741" x="1912938" y="4194175"/>
          <p14:tracePt t="106756" x="1912938" y="4205288"/>
          <p14:tracePt t="106790" x="1936750" y="4194175"/>
          <p14:tracePt t="106807" x="1960563" y="4170363"/>
          <p14:tracePt t="106824" x="1984375" y="4146550"/>
          <p14:tracePt t="106840" x="1984375" y="4098925"/>
          <p14:tracePt t="106857" x="1960563" y="4064000"/>
          <p14:tracePt t="106873" x="1924050" y="4064000"/>
          <p14:tracePt t="106890" x="1889125" y="4064000"/>
          <p14:tracePt t="106906" x="1878013" y="4064000"/>
          <p14:tracePt t="106997" x="1878013" y="4051300"/>
          <p14:tracePt t="107047" x="1865313" y="4051300"/>
          <p14:tracePt t="107060" x="1854200" y="4051300"/>
          <p14:tracePt t="107066" x="1854200" y="4064000"/>
          <p14:tracePt t="107075" x="1830388" y="4064000"/>
          <p14:tracePt t="107091" x="1806575" y="4098925"/>
          <p14:tracePt t="107299" x="1793875" y="4098925"/>
          <p14:tracePt t="107310" x="1782763" y="4098925"/>
          <p14:tracePt t="107632" x="1782763" y="4111625"/>
          <p14:tracePt t="107645" x="1782763" y="4122738"/>
          <p14:tracePt t="108105" x="1782763" y="4111625"/>
          <p14:tracePt t="108117" x="1782763" y="4098925"/>
          <p14:tracePt t="108269" x="1770063" y="4087813"/>
          <p14:tracePt t="108298" x="1770063" y="4075113"/>
          <p14:tracePt t="108322" x="1758950" y="4075113"/>
          <p14:tracePt t="108330" x="1758950" y="4064000"/>
          <p14:tracePt t="108383" x="1758950" y="4051300"/>
          <p14:tracePt t="109446" x="1758950" y="4040188"/>
          <p14:tracePt t="127293" x="1758950" y="4051300"/>
          <p14:tracePt t="127441" x="1758950" y="4064000"/>
          <p14:tracePt t="127461" x="1758950" y="4075113"/>
          <p14:tracePt t="127469" x="1806575" y="4098925"/>
          <p14:tracePt t="127477" x="1841500" y="4146550"/>
          <p14:tracePt t="127486" x="1865313" y="4159250"/>
          <p14:tracePt t="127501" x="1889125" y="4183063"/>
          <p14:tracePt t="127517" x="1900238" y="4194175"/>
          <p14:tracePt t="127534" x="1924050" y="4217988"/>
          <p14:tracePt t="127551" x="1960563" y="4252913"/>
          <p14:tracePt t="127567" x="1984375" y="4265613"/>
          <p14:tracePt t="127586" x="2008188" y="4289425"/>
          <p14:tracePt t="127602" x="2032000" y="4313238"/>
          <p14:tracePt t="127619" x="2043113" y="4313238"/>
          <p14:tracePt t="127635" x="2079625" y="4324350"/>
          <p14:tracePt t="127651" x="2103438" y="4324350"/>
          <p14:tracePt t="127668" x="2127250" y="4337050"/>
          <p14:tracePt t="127685" x="2162175" y="4337050"/>
          <p14:tracePt t="127701" x="2185988" y="4337050"/>
          <p14:tracePt t="127718" x="2198688" y="4337050"/>
          <p14:tracePt t="127734" x="2233613" y="4324350"/>
          <p14:tracePt t="127751" x="2257425" y="4289425"/>
          <p14:tracePt t="127768" x="2281238" y="4265613"/>
          <p14:tracePt t="127784" x="2316163" y="4229100"/>
          <p14:tracePt t="127801" x="2339975" y="4205288"/>
          <p14:tracePt t="127818" x="2352675" y="4183063"/>
          <p14:tracePt t="127835" x="2363788" y="4183063"/>
          <p14:tracePt t="127871" x="2376488" y="4183063"/>
          <p14:tracePt t="127887" x="2376488" y="4170363"/>
          <p14:tracePt t="127901" x="2376488" y="4159250"/>
          <p14:tracePt t="127918" x="2387600" y="4146550"/>
          <p14:tracePt t="127934" x="2387600" y="4122738"/>
          <p14:tracePt t="127951" x="2387600" y="4111625"/>
          <p14:tracePt t="127986" x="2387600" y="4098925"/>
          <p14:tracePt t="128063" x="2363788" y="4098925"/>
          <p14:tracePt t="128071" x="2352675" y="4087813"/>
          <p14:tracePt t="128087" x="2316163" y="4075113"/>
          <p14:tracePt t="128103" x="2246313" y="4051300"/>
          <p14:tracePt t="128119" x="2174875" y="4003675"/>
          <p14:tracePt t="128136" x="2090738" y="3979863"/>
          <p14:tracePt t="128153" x="1971675" y="3944938"/>
          <p14:tracePt t="128168" x="1854200" y="3932238"/>
          <p14:tracePt t="128186" x="1687513" y="3921125"/>
          <p14:tracePt t="128202" x="1603375" y="3921125"/>
          <p14:tracePt t="128219" x="1568450" y="3921125"/>
          <p14:tracePt t="128235" x="1520825" y="3921125"/>
          <p14:tracePt t="128252" x="1485900" y="3921125"/>
          <p14:tracePt t="128268" x="1449388" y="3921125"/>
          <p14:tracePt t="128285" x="1401763" y="3921125"/>
          <p14:tracePt t="128304" x="1354138" y="3921125"/>
          <p14:tracePt t="128318" x="1319213" y="3921125"/>
          <p14:tracePt t="128336" x="1258888" y="3932238"/>
          <p14:tracePt t="128352" x="1211263" y="3932238"/>
          <p14:tracePt t="128368" x="1163638" y="3932238"/>
          <p14:tracePt t="128385" x="1117600" y="3932238"/>
          <p14:tracePt t="128401" x="1093788" y="3921125"/>
          <p14:tracePt t="128418" x="1081088" y="3921125"/>
          <p14:tracePt t="128457" x="1069975" y="3921125"/>
          <p14:tracePt t="128481" x="1057275" y="3921125"/>
          <p14:tracePt t="128489" x="1046163" y="3921125"/>
          <p14:tracePt t="128503" x="1009650" y="3956050"/>
          <p14:tracePt t="128536" x="950913" y="4003675"/>
          <p14:tracePt t="128551" x="914400" y="4040188"/>
          <p14:tracePt t="128568" x="879475" y="4064000"/>
          <p14:tracePt t="128584" x="855663" y="4098925"/>
          <p14:tracePt t="128601" x="831850" y="4122738"/>
          <p14:tracePt t="128618" x="808038" y="4159250"/>
          <p14:tracePt t="128634" x="784225" y="4183063"/>
          <p14:tracePt t="128651" x="784225" y="4205288"/>
          <p14:tracePt t="128668" x="771525" y="4229100"/>
          <p14:tracePt t="128685" x="771525" y="4241800"/>
          <p14:tracePt t="128703" x="771525" y="4265613"/>
          <p14:tracePt t="128720" x="771525" y="4289425"/>
          <p14:tracePt t="128734" x="771525" y="4313238"/>
          <p14:tracePt t="128751" x="795338" y="4360863"/>
          <p14:tracePt t="128768" x="819150" y="4384675"/>
          <p14:tracePt t="128784" x="842963" y="4419600"/>
          <p14:tracePt t="128801" x="855663" y="4456113"/>
          <p14:tracePt t="128817" x="879475" y="4479925"/>
          <p14:tracePt t="128835" x="890588" y="4503738"/>
          <p14:tracePt t="128889" x="903288" y="4503738"/>
          <p14:tracePt t="128965" x="914400" y="4503738"/>
          <p14:tracePt t="129123" x="914400" y="4514850"/>
          <p14:tracePt t="129131" x="927100" y="4514850"/>
          <p14:tracePt t="129139" x="927100" y="4527550"/>
          <p14:tracePt t="129151" x="938213" y="4538663"/>
          <p14:tracePt t="129168" x="998538" y="4551363"/>
          <p14:tracePt t="129184" x="1046163" y="4586288"/>
          <p14:tracePt t="129201" x="1104900" y="4633913"/>
          <p14:tracePt t="129218" x="1139825" y="4668838"/>
          <p14:tracePt t="129234" x="1176338" y="4692650"/>
          <p14:tracePt t="129251" x="1200150" y="4692650"/>
          <p14:tracePt t="129268" x="1211263" y="4705350"/>
          <p14:tracePt t="129313" x="1223963" y="4705350"/>
          <p14:tracePt t="129321" x="1235075" y="4705350"/>
          <p14:tracePt t="129334" x="1247775" y="4716463"/>
          <p14:tracePt t="129351" x="1295400" y="4729163"/>
          <p14:tracePt t="129368" x="1377950" y="4752975"/>
          <p14:tracePt t="129385" x="1425575" y="4776788"/>
          <p14:tracePt t="129401" x="1449388" y="4776788"/>
          <p14:tracePt t="129418" x="1485900" y="4776788"/>
          <p14:tracePt t="129434" x="1509713" y="4776788"/>
          <p14:tracePt t="129451" x="1544638" y="4764088"/>
          <p14:tracePt t="129468" x="1579563" y="4740275"/>
          <p14:tracePt t="129470" x="1603375" y="4729163"/>
          <p14:tracePt t="129484" x="1627188" y="4716463"/>
          <p14:tracePt t="129501" x="1711325" y="4681538"/>
          <p14:tracePt t="129518" x="1770063" y="4657725"/>
          <p14:tracePt t="129534" x="1841500" y="4633913"/>
          <p14:tracePt t="129551" x="1865313" y="4621213"/>
          <p14:tracePt t="129567" x="1900238" y="4597400"/>
          <p14:tracePt t="129584" x="1936750" y="4562475"/>
          <p14:tracePt t="129602" x="1984375" y="4514850"/>
          <p14:tracePt t="129618" x="2019300" y="4479925"/>
          <p14:tracePt t="129636" x="2055813" y="4443413"/>
          <p14:tracePt t="129652" x="2103438" y="4408488"/>
          <p14:tracePt t="129669" x="2138363" y="4371975"/>
          <p14:tracePt t="129686" x="2174875" y="4324350"/>
          <p14:tracePt t="129703" x="2198688" y="4300538"/>
          <p14:tracePt t="129720" x="2209800" y="4289425"/>
          <p14:tracePt t="129737" x="2209800" y="4276725"/>
          <p14:tracePt t="129752" x="2209800" y="4265613"/>
          <p14:tracePt t="129817" x="2222500" y="4252913"/>
          <p14:tracePt t="129833" x="2222500" y="4241800"/>
          <p14:tracePt t="129841" x="2233613" y="4217988"/>
          <p14:tracePt t="129851" x="2233613" y="4205288"/>
          <p14:tracePt t="129868" x="2233613" y="4159250"/>
          <p14:tracePt t="129886" x="2246313" y="4135438"/>
          <p14:tracePt t="129903" x="2246313" y="4087813"/>
          <p14:tracePt t="129920" x="2246313" y="4075113"/>
          <p14:tracePt t="130014" x="2233613" y="4064000"/>
          <p14:tracePt t="130021" x="2209800" y="4064000"/>
          <p14:tracePt t="130037" x="2174875" y="4051300"/>
          <p14:tracePt t="130053" x="2138363" y="4051300"/>
          <p14:tracePt t="130070" x="2114550" y="4040188"/>
          <p14:tracePt t="130086" x="2079625" y="4040188"/>
          <p14:tracePt t="130103" x="2043113" y="4040188"/>
          <p14:tracePt t="130120" x="1995488" y="4040188"/>
          <p14:tracePt t="130136" x="1936750" y="4027488"/>
          <p14:tracePt t="130152" x="1865313" y="4027488"/>
          <p14:tracePt t="130169" x="1793875" y="4040188"/>
          <p14:tracePt t="130185" x="1735138" y="4051300"/>
          <p14:tracePt t="130201" x="1651000" y="4051300"/>
          <p14:tracePt t="130218" x="1531938" y="4064000"/>
          <p14:tracePt t="130235" x="1354138" y="4064000"/>
          <p14:tracePt t="130252" x="1295400" y="4075113"/>
          <p14:tracePt t="130268" x="1247775" y="4075113"/>
          <p14:tracePt t="130285" x="1223963" y="4075113"/>
          <p14:tracePt t="130302" x="1200150" y="4075113"/>
          <p14:tracePt t="130318" x="1187450" y="4087813"/>
          <p14:tracePt t="130408" x="1176338" y="4087813"/>
          <p14:tracePt t="130416" x="1163638" y="4111625"/>
          <p14:tracePt t="130421" x="1139825" y="4122738"/>
          <p14:tracePt t="130434" x="1128713" y="4146550"/>
          <p14:tracePt t="130450" x="1093788" y="4170363"/>
          <p14:tracePt t="130467" x="1069975" y="4183063"/>
          <p14:tracePt t="130469" x="1069975" y="4194175"/>
          <p14:tracePt t="130484" x="1046163" y="4194175"/>
          <p14:tracePt t="130500" x="1033463" y="4205288"/>
          <p14:tracePt t="130519" x="1033463" y="4217988"/>
          <p14:tracePt t="130573" x="1033463" y="4229100"/>
          <p14:tracePt t="130581" x="1033463" y="4241800"/>
          <p14:tracePt t="130589" x="1033463" y="4252913"/>
          <p14:tracePt t="130607" x="1033463" y="4265613"/>
          <p14:tracePt t="130617" x="1033463" y="4276725"/>
          <p14:tracePt t="130634" x="1033463" y="4289425"/>
          <p14:tracePt t="130669" x="1046163" y="4300538"/>
          <p14:tracePt t="130685" x="1057275" y="4300538"/>
          <p14:tracePt t="130693" x="1069975" y="4300538"/>
          <p14:tracePt t="130702" x="1081088" y="4300538"/>
          <p14:tracePt t="130717" x="1117600" y="4300538"/>
          <p14:tracePt t="130734" x="1152525" y="4300538"/>
          <p14:tracePt t="130750" x="1176338" y="4313238"/>
          <p14:tracePt t="130767" x="1211263" y="4313238"/>
          <p14:tracePt t="130784" x="1235075" y="4313238"/>
          <p14:tracePt t="130801" x="1282700" y="4313238"/>
          <p14:tracePt t="130818" x="1319213" y="4313238"/>
          <p14:tracePt t="130834" x="1354138" y="4313238"/>
          <p14:tracePt t="130851" x="1377950" y="4300538"/>
          <p14:tracePt t="130868" x="1414463" y="4289425"/>
          <p14:tracePt t="130884" x="1438275" y="4289425"/>
          <p14:tracePt t="130901" x="1462088" y="4289425"/>
          <p14:tracePt t="130951" x="1473200" y="4276725"/>
          <p14:tracePt t="130958" x="1485900" y="4276725"/>
          <p14:tracePt t="130968" x="1497013" y="4276725"/>
          <p14:tracePt t="130984" x="1509713" y="4265613"/>
          <p14:tracePt t="131001" x="1520825" y="4265613"/>
          <p14:tracePt t="131171" x="1544638" y="4265613"/>
          <p14:tracePt t="131191" x="1555750" y="4265613"/>
          <p14:tracePt t="131198" x="1568450" y="4265613"/>
          <p14:tracePt t="131206" x="1579563" y="4265613"/>
          <p14:tracePt t="131217" x="1592263" y="4265613"/>
          <p14:tracePt t="131234" x="1616075" y="4265613"/>
          <p14:tracePt t="131251" x="1639888" y="4265613"/>
          <p14:tracePt t="131267" x="1651000" y="4265613"/>
          <p14:tracePt t="131416" x="1663700" y="4265613"/>
          <p14:tracePt t="131478" x="1674813" y="4265613"/>
          <p14:tracePt t="131484" x="1687513" y="4265613"/>
          <p14:tracePt t="131501" x="1698625" y="4252913"/>
          <p14:tracePt t="131520" x="1722438" y="4229100"/>
          <p14:tracePt t="131534" x="1735138" y="4229100"/>
          <p14:tracePt t="131550" x="1758950" y="4194175"/>
          <p14:tracePt t="131567" x="1782763" y="4170363"/>
          <p14:tracePt t="131585" x="1793875" y="4159250"/>
          <p14:tracePt t="131602" x="1806575" y="4135438"/>
          <p14:tracePt t="131618" x="1817688" y="4111625"/>
          <p14:tracePt t="131634" x="1830388" y="4098925"/>
          <p14:tracePt t="131651" x="1841500" y="4064000"/>
          <p14:tracePt t="131668" x="1841500" y="4051300"/>
          <p14:tracePt t="131684" x="1854200" y="4040188"/>
          <p14:tracePt t="131989" x="1841500" y="4040188"/>
          <p14:tracePt t="132509" x="1841500" y="4027488"/>
          <p14:tracePt t="133200" x="1854200" y="4027488"/>
          <p14:tracePt t="133269" x="1865313" y="4027488"/>
          <p14:tracePt t="133309" x="1878013" y="4027488"/>
          <p14:tracePt t="133322" x="1878013" y="4040188"/>
          <p14:tracePt t="133338" x="1878013" y="4051300"/>
          <p14:tracePt t="133345" x="1878013" y="4064000"/>
          <p14:tracePt t="133353" x="1889125" y="4075113"/>
          <p14:tracePt t="133367" x="1900238" y="4098925"/>
          <p14:tracePt t="133384" x="1924050" y="4135438"/>
          <p14:tracePt t="133400" x="1947863" y="4170363"/>
          <p14:tracePt t="133417" x="1960563" y="4205288"/>
          <p14:tracePt t="133434" x="1984375" y="4229100"/>
          <p14:tracePt t="133450" x="1995488" y="4265613"/>
          <p14:tracePt t="133467" x="2019300" y="4300538"/>
          <p14:tracePt t="133469" x="2019300" y="4313238"/>
          <p14:tracePt t="133483" x="2032000" y="4324350"/>
          <p14:tracePt t="133499" x="2055813" y="4371975"/>
          <p14:tracePt t="133516" x="2066925" y="4408488"/>
          <p14:tracePt t="133533" x="2079625" y="4432300"/>
          <p14:tracePt t="133550" x="2103438" y="4467225"/>
          <p14:tracePt t="133566" x="2138363" y="4503738"/>
          <p14:tracePt t="133583" x="2162175" y="4538663"/>
          <p14:tracePt t="133601" x="2198688" y="4597400"/>
          <p14:tracePt t="133617" x="2222500" y="4621213"/>
          <p14:tracePt t="133634" x="2246313" y="4668838"/>
          <p14:tracePt t="133650" x="2268538" y="4716463"/>
          <p14:tracePt t="133666" x="2281238" y="4740275"/>
          <p14:tracePt t="133684" x="2316163" y="4800600"/>
          <p14:tracePt t="133700" x="2339975" y="4848225"/>
          <p14:tracePt t="133717" x="2352675" y="4883150"/>
          <p14:tracePt t="133733" x="2376488" y="4930775"/>
          <p14:tracePt t="133750" x="2387600" y="4978400"/>
          <p14:tracePt t="133766" x="2411413" y="5002213"/>
          <p14:tracePt t="133784" x="2424113" y="5037138"/>
          <p14:tracePt t="133800" x="2424113" y="5073650"/>
          <p14:tracePt t="133817" x="2435225" y="5108575"/>
          <p14:tracePt t="133833" x="2447925" y="5168900"/>
          <p14:tracePt t="133850" x="2471738" y="5216525"/>
          <p14:tracePt t="133866" x="2482850" y="5251450"/>
          <p14:tracePt t="133883" x="2495550" y="5287963"/>
          <p14:tracePt t="133900" x="2519363" y="5322888"/>
          <p14:tracePt t="133917" x="2530475" y="5335588"/>
          <p14:tracePt t="133933" x="2554288" y="5381625"/>
          <p14:tracePt t="133950" x="2566988" y="5394325"/>
          <p14:tracePt t="133968" x="2590800" y="5429250"/>
          <p14:tracePt t="133984" x="2601913" y="5465763"/>
          <p14:tracePt t="134001" x="2625725" y="5500688"/>
          <p14:tracePt t="134017" x="2638425" y="5537200"/>
          <p14:tracePt t="134034" x="2649538" y="5595938"/>
          <p14:tracePt t="134051" x="2673350" y="5656263"/>
          <p14:tracePt t="134067" x="2684463" y="5691188"/>
          <p14:tracePt t="134085" x="2697163" y="5727700"/>
          <p14:tracePt t="134102" x="2708275" y="5749925"/>
          <p14:tracePt t="134119" x="2720975" y="5786438"/>
          <p14:tracePt t="134136" x="2755900" y="5834063"/>
          <p14:tracePt t="134152" x="2792413" y="5868988"/>
          <p14:tracePt t="134168" x="2816225" y="5916613"/>
          <p14:tracePt t="134184" x="2851150" y="5953125"/>
          <p14:tracePt t="134201" x="2874963" y="5988050"/>
          <p14:tracePt t="134217" x="2911475" y="6024563"/>
          <p14:tracePt t="134235" x="2946400" y="6059488"/>
          <p14:tracePt t="134251" x="2994025" y="6096000"/>
          <p14:tracePt t="134268" x="3006725" y="6118225"/>
          <p14:tracePt t="134284" x="3017838" y="6118225"/>
          <p14:tracePt t="134301" x="3028950" y="6118225"/>
          <p14:tracePt t="134318" x="3041650" y="6118225"/>
          <p14:tracePt t="134335" x="3076575" y="6118225"/>
          <p14:tracePt t="134350" x="3100388" y="6118225"/>
          <p14:tracePt t="134367" x="3136900" y="6107113"/>
          <p14:tracePt t="134384" x="3160713" y="6096000"/>
          <p14:tracePt t="134400" x="3171825" y="6096000"/>
          <p14:tracePt t="134417" x="3184525" y="6083300"/>
          <p14:tracePt t="134433" x="3208338" y="6072188"/>
          <p14:tracePt t="134450" x="3219450" y="6059488"/>
          <p14:tracePt t="134466" x="3232150" y="6048375"/>
          <p14:tracePt t="134483" x="3255963" y="6035675"/>
          <p14:tracePt t="134500" x="3279775" y="6011863"/>
          <p14:tracePt t="134517" x="3290888" y="6000750"/>
          <p14:tracePt t="134533" x="3290888" y="5988050"/>
          <p14:tracePt t="134550" x="3303588" y="5988050"/>
          <p14:tracePt t="134567" x="3303588" y="5976938"/>
          <p14:tracePt t="134583" x="3314700" y="5964238"/>
          <p14:tracePt t="134600" x="3314700" y="5953125"/>
          <p14:tracePt t="134633" x="3338513" y="5940425"/>
          <p14:tracePt t="134660" x="3351213" y="5940425"/>
          <p14:tracePt t="134776" x="3351213" y="5929313"/>
          <p14:tracePt t="134850" x="3351213" y="5916613"/>
          <p14:tracePt t="135059" x="3351213" y="5905500"/>
          <p14:tracePt t="135599" x="3362325" y="5892800"/>
          <p14:tracePt t="135634" x="3362325" y="5881688"/>
          <p14:tracePt t="135924" x="3351213" y="5881688"/>
          <p14:tracePt t="135937" x="3327400" y="5868988"/>
          <p14:tracePt t="135945" x="3314700" y="5868988"/>
          <p14:tracePt t="135953" x="3303588" y="5857875"/>
          <p14:tracePt t="135966" x="3290888" y="5845175"/>
          <p14:tracePt t="135983" x="3279775" y="5845175"/>
          <p14:tracePt t="136247" x="3267075" y="5845175"/>
          <p14:tracePt t="136339" x="3255963" y="5845175"/>
          <p14:tracePt t="136362" x="3243263" y="5845175"/>
          <p14:tracePt t="136370" x="3232150" y="5834063"/>
          <p14:tracePt t="136383" x="3195638" y="5821363"/>
          <p14:tracePt t="136399" x="3160713" y="5810250"/>
          <p14:tracePt t="136417" x="3136900" y="5773738"/>
          <p14:tracePt t="136433" x="3089275" y="5749925"/>
          <p14:tracePt t="136451" x="3017838" y="5703888"/>
          <p14:tracePt t="136466" x="2970213" y="5667375"/>
          <p14:tracePt t="136483" x="2922588" y="5619750"/>
          <p14:tracePt t="136500" x="2863850" y="5500688"/>
          <p14:tracePt t="136516" x="2827338" y="5394325"/>
          <p14:tracePt t="136532" x="2779713" y="5287963"/>
          <p14:tracePt t="136549" x="2732088" y="5168900"/>
          <p14:tracePt t="136566" x="2697163" y="5060950"/>
          <p14:tracePt t="136583" x="2649538" y="4930775"/>
          <p14:tracePt t="136599" x="2601913" y="4824413"/>
          <p14:tracePt t="136617" x="2578100" y="4705350"/>
          <p14:tracePt t="136633" x="2566988" y="4645025"/>
          <p14:tracePt t="136650" x="2554288" y="4586288"/>
          <p14:tracePt t="136666" x="2530475" y="4527550"/>
          <p14:tracePt t="136682" x="2530475" y="4467225"/>
          <p14:tracePt t="136699" x="2519363" y="4384675"/>
          <p14:tracePt t="136716" x="2519363" y="4300538"/>
          <p14:tracePt t="136733" x="2519363" y="4183063"/>
          <p14:tracePt t="136749" x="2506663" y="4111625"/>
          <p14:tracePt t="136766" x="2495550" y="4040188"/>
          <p14:tracePt t="136783" x="2482850" y="3968750"/>
          <p14:tracePt t="136799" x="2471738" y="3897313"/>
          <p14:tracePt t="136816" x="2447925" y="3802063"/>
          <p14:tracePt t="136833" x="2435225" y="3778250"/>
          <p14:tracePt t="136851" x="2400300" y="3683000"/>
          <p14:tracePt t="136867" x="2387600" y="3611563"/>
          <p14:tracePt t="136883" x="2376488" y="3552825"/>
          <p14:tracePt t="136899" x="2352675" y="3505200"/>
          <p14:tracePt t="136916" x="2328863" y="3468688"/>
          <p14:tracePt t="136934" x="2292350" y="3422650"/>
          <p14:tracePt t="136949" x="2257425" y="3386138"/>
          <p14:tracePt t="136966" x="2233613" y="3351213"/>
          <p14:tracePt t="136983" x="2198688" y="3314700"/>
          <p14:tracePt t="136999" x="2162175" y="3279775"/>
          <p14:tracePt t="137016" x="2127250" y="3232150"/>
          <p14:tracePt t="137032" x="2090738" y="3171825"/>
          <p14:tracePt t="137049" x="2055813" y="3136900"/>
          <p14:tracePt t="137065" x="2019300" y="3100388"/>
          <p14:tracePt t="137082" x="1984375" y="3065463"/>
          <p14:tracePt t="137099" x="1947863" y="3054350"/>
          <p14:tracePt t="137116" x="1912938" y="3017838"/>
          <p14:tracePt t="137133" x="1878013" y="2994025"/>
          <p14:tracePt t="137149" x="1854200" y="2970213"/>
          <p14:tracePt t="137169" x="1793875" y="2946400"/>
          <p14:tracePt t="137184" x="1770063" y="2911475"/>
          <p14:tracePt t="137201" x="1735138" y="2911475"/>
          <p14:tracePt t="137217" x="1698625" y="2898775"/>
          <p14:tracePt t="137234" x="1674813" y="2887663"/>
          <p14:tracePt t="137251" x="1627188" y="2874963"/>
          <p14:tracePt t="137267" x="1592263" y="2874963"/>
          <p14:tracePt t="137284" x="1555750" y="2874963"/>
          <p14:tracePt t="137300" x="1520825" y="2874963"/>
          <p14:tracePt t="137317" x="1497013" y="2874963"/>
          <p14:tracePt t="137334" x="1449388" y="2874963"/>
          <p14:tracePt t="137350" x="1425575" y="2874963"/>
          <p14:tracePt t="137367" x="1390650" y="2887663"/>
          <p14:tracePt t="137384" x="1343025" y="2922588"/>
          <p14:tracePt t="137400" x="1295400" y="2946400"/>
          <p14:tracePt t="137417" x="1258888" y="2982913"/>
          <p14:tracePt t="137433" x="1200150" y="3017838"/>
          <p14:tracePt t="137449" x="1128713" y="3054350"/>
          <p14:tracePt t="137467" x="1081088" y="3100388"/>
          <p14:tracePt t="137470" x="1057275" y="3113088"/>
          <p14:tracePt t="137483" x="1046163" y="3136900"/>
          <p14:tracePt t="137500" x="998538" y="3184525"/>
          <p14:tracePt t="137517" x="950913" y="3267075"/>
          <p14:tracePt t="137533" x="914400" y="3314700"/>
          <p14:tracePt t="137550" x="879475" y="3362325"/>
          <p14:tracePt t="137566" x="855663" y="3409950"/>
          <p14:tracePt t="137582" x="831850" y="3457575"/>
          <p14:tracePt t="137598" x="819150" y="3516313"/>
          <p14:tracePt t="137616" x="784225" y="3576638"/>
          <p14:tracePt t="137633" x="760413" y="3695700"/>
          <p14:tracePt t="137649" x="749300" y="3790950"/>
          <p14:tracePt t="137666" x="749300" y="3873500"/>
          <p14:tracePt t="137683" x="749300" y="3932238"/>
          <p14:tracePt t="137699" x="749300" y="3956050"/>
          <p14:tracePt t="137716" x="771525" y="3992563"/>
          <p14:tracePt t="137733" x="795338" y="4040188"/>
          <p14:tracePt t="137749" x="831850" y="4075113"/>
          <p14:tracePt t="137766" x="866775" y="4111625"/>
          <p14:tracePt t="137781" x="903288" y="4159250"/>
          <p14:tracePt t="137798" x="927100" y="4183063"/>
          <p14:tracePt t="137815" x="962025" y="4217988"/>
          <p14:tracePt t="137832" x="985838" y="4252913"/>
          <p14:tracePt t="137849" x="1022350" y="4289425"/>
          <p14:tracePt t="137866" x="1069975" y="4324350"/>
          <p14:tracePt t="137883" x="1093788" y="4337050"/>
          <p14:tracePt t="137900" x="1104900" y="4348163"/>
          <p14:tracePt t="137917" x="1117600" y="4360863"/>
          <p14:tracePt t="137934" x="1139825" y="4371975"/>
          <p14:tracePt t="137951" x="1187450" y="4395788"/>
          <p14:tracePt t="137967" x="1235075" y="4432300"/>
          <p14:tracePt t="137985" x="1271588" y="4467225"/>
          <p14:tracePt t="138000" x="1306513" y="4491038"/>
          <p14:tracePt t="138017" x="1330325" y="4503738"/>
          <p14:tracePt t="138034" x="1343025" y="4503738"/>
          <p14:tracePt t="138051" x="1354138" y="4503738"/>
          <p14:tracePt t="138067" x="1390650" y="4503738"/>
          <p14:tracePt t="138082" x="1414463" y="4503738"/>
          <p14:tracePt t="138099" x="1449388" y="4479925"/>
          <p14:tracePt t="138116" x="1473200" y="4467225"/>
          <p14:tracePt t="138132" x="1520825" y="4456113"/>
          <p14:tracePt t="138148" x="1544638" y="4456113"/>
          <p14:tracePt t="138166" x="1579563" y="4443413"/>
          <p14:tracePt t="138182" x="1603375" y="4443413"/>
          <p14:tracePt t="138199" x="1616075" y="4443413"/>
          <p14:tracePt t="138336" x="1627188" y="4432300"/>
          <p14:tracePt t="138343" x="1627188" y="4419600"/>
          <p14:tracePt t="138353" x="1639888" y="4419600"/>
          <p14:tracePt t="138368" x="1674813" y="4395788"/>
          <p14:tracePt t="138383" x="1711325" y="4371975"/>
          <p14:tracePt t="138401" x="1746250" y="4337050"/>
          <p14:tracePt t="138417" x="1782763" y="4313238"/>
          <p14:tracePt t="138433" x="1793875" y="4300538"/>
          <p14:tracePt t="138450" x="1793875" y="4289425"/>
          <p14:tracePt t="138466" x="1806575" y="4276725"/>
          <p14:tracePt t="138482" x="1817688" y="4252913"/>
          <p14:tracePt t="138500" x="1830388" y="4241800"/>
          <p14:tracePt t="138519" x="1841500" y="4205288"/>
          <p14:tracePt t="138532" x="1854200" y="4194175"/>
          <p14:tracePt t="138549" x="1865313" y="4183063"/>
          <p14:tracePt t="138582" x="1865313" y="4170363"/>
          <p14:tracePt t="138855" x="1865313" y="4159250"/>
          <p14:tracePt t="139129" x="1865313" y="4146550"/>
          <p14:tracePt t="139147" x="1865313" y="4135438"/>
          <p14:tracePt t="140118" x="1878013" y="4135438"/>
          <p14:tracePt t="145352" x="1889125" y="4159250"/>
          <p14:tracePt t="145358" x="1912938" y="4276725"/>
          <p14:tracePt t="145367" x="1947863" y="4395788"/>
          <p14:tracePt t="145380" x="1971675" y="4491038"/>
          <p14:tracePt t="145397" x="2079625" y="4740275"/>
          <p14:tracePt t="145414" x="2138363" y="4906963"/>
          <p14:tracePt t="145431" x="2185988" y="5037138"/>
          <p14:tracePt t="145447" x="2246313" y="5156200"/>
          <p14:tracePt t="145464" x="2292350" y="5227638"/>
          <p14:tracePt t="145481" x="2352675" y="5322888"/>
          <p14:tracePt t="145497" x="2363788" y="5370513"/>
          <p14:tracePt t="145514" x="2387600" y="5405438"/>
          <p14:tracePt t="145530" x="2400300" y="5429250"/>
          <p14:tracePt t="145547" x="2424113" y="5465763"/>
          <p14:tracePt t="145564" x="2447925" y="5500688"/>
          <p14:tracePt t="145579" x="2482850" y="5537200"/>
          <p14:tracePt t="145597" x="2519363" y="5572125"/>
          <p14:tracePt t="145613" x="2614613" y="5619750"/>
          <p14:tracePt t="145630" x="2673350" y="5656263"/>
          <p14:tracePt t="145646" x="2708275" y="5691188"/>
          <p14:tracePt t="145664" x="2708275" y="5703888"/>
          <p14:tracePt t="145758" x="2697163" y="5680075"/>
          <p14:tracePt t="145765" x="2684463" y="5680075"/>
          <p14:tracePt t="145774" x="2673350" y="5667375"/>
          <p14:tracePt t="145782" x="2660650" y="5643563"/>
          <p14:tracePt t="145796" x="2625725" y="5608638"/>
          <p14:tracePt t="145813" x="2578100" y="5572125"/>
          <p14:tracePt t="145830" x="2519363" y="5537200"/>
          <p14:tracePt t="145847" x="2471738" y="5500688"/>
          <p14:tracePt t="145863" x="2435225" y="5476875"/>
          <p14:tracePt t="145880" x="2411413" y="5453063"/>
          <p14:tracePt t="145898" x="2400300" y="5429250"/>
          <p14:tracePt t="145915" x="2387600" y="5418138"/>
          <p14:tracePt t="145931" x="2363788" y="5418138"/>
          <p14:tracePt t="145948" x="2339975" y="5394325"/>
          <p14:tracePt t="145964" x="2305050" y="5370513"/>
          <p14:tracePt t="145980" x="2257425" y="5346700"/>
          <p14:tracePt t="145997" x="2209800" y="5335588"/>
          <p14:tracePt t="146014" x="2162175" y="5322888"/>
          <p14:tracePt t="146030" x="2114550" y="5311775"/>
          <p14:tracePt t="146047" x="2032000" y="5311775"/>
          <p14:tracePt t="146064" x="1995488" y="5299075"/>
          <p14:tracePt t="146080" x="1971675" y="5287963"/>
          <p14:tracePt t="146097" x="1960563" y="5287963"/>
          <p14:tracePt t="146217" x="1947863" y="5287963"/>
          <p14:tracePt t="146228" x="1936750" y="5287963"/>
          <p14:tracePt t="146244" x="1924050" y="5287963"/>
          <p14:tracePt t="146251" x="1900238" y="5264150"/>
          <p14:tracePt t="146265" x="1865313" y="5251450"/>
          <p14:tracePt t="146282" x="1841500" y="5227638"/>
          <p14:tracePt t="146298" x="1806575" y="5203825"/>
          <p14:tracePt t="146315" x="1793875" y="5192713"/>
          <p14:tracePt t="146332" x="1782763" y="5192713"/>
          <p14:tracePt t="146394" x="1770063" y="5192713"/>
          <p14:tracePt t="146537" x="1770063" y="5180013"/>
          <p14:tracePt t="146598" x="1770063" y="5168900"/>
          <p14:tracePt t="146696" x="1758950" y="5156200"/>
          <p14:tracePt t="146715" x="1758950" y="5145088"/>
          <p14:tracePt t="146721" x="1746250" y="5132388"/>
          <p14:tracePt t="146731" x="1735138" y="5121275"/>
          <p14:tracePt t="146747" x="1711325" y="5084763"/>
          <p14:tracePt t="146764" x="1674813" y="5060950"/>
          <p14:tracePt t="146781" x="1651000" y="5026025"/>
          <p14:tracePt t="146798" x="1616075" y="4989513"/>
          <p14:tracePt t="146814" x="1592263" y="4954588"/>
          <p14:tracePt t="146831" x="1555750" y="4919663"/>
          <p14:tracePt t="146848" x="1555750" y="4906963"/>
          <p14:tracePt t="146864" x="1555750" y="4895850"/>
          <p14:tracePt t="146898" x="1544638" y="4895850"/>
          <p14:tracePt t="146934" x="1531938" y="4883150"/>
          <p14:tracePt t="146945" x="1531938" y="4872038"/>
          <p14:tracePt t="146963" x="1520825" y="4859338"/>
          <p14:tracePt t="146992" x="1520825" y="4848225"/>
          <p14:tracePt t="146998" x="1509713" y="4848225"/>
          <p14:tracePt t="147033" x="1497013" y="4835525"/>
          <p14:tracePt t="147042" x="1485900" y="4824413"/>
          <p14:tracePt t="147057" x="1473200" y="4824413"/>
          <p14:tracePt t="147074" x="1473200" y="4811713"/>
          <p14:tracePt t="147259" x="1473200" y="4800600"/>
          <p14:tracePt t="147279" x="1485900" y="4800600"/>
          <p14:tracePt t="147288" x="1497013" y="4800600"/>
          <p14:tracePt t="147298" x="1497013" y="4787900"/>
          <p14:tracePt t="147314" x="1509713" y="4776788"/>
          <p14:tracePt t="147331" x="1520825" y="4776788"/>
          <p14:tracePt t="147347" x="1544638" y="4764088"/>
          <p14:tracePt t="147364" x="1568450" y="4752975"/>
          <p14:tracePt t="147381" x="1627188" y="4740275"/>
          <p14:tracePt t="147398" x="1663700" y="4740275"/>
          <p14:tracePt t="147414" x="1687513" y="4729163"/>
          <p14:tracePt t="147431" x="1711325" y="4729163"/>
          <p14:tracePt t="147448" x="1746250" y="4729163"/>
          <p14:tracePt t="147464" x="1770063" y="4729163"/>
          <p14:tracePt t="147467" x="1782763" y="4729163"/>
          <p14:tracePt t="147481" x="1806575" y="4729163"/>
          <p14:tracePt t="147498" x="1841500" y="4729163"/>
          <p14:tracePt t="147514" x="1865313" y="4729163"/>
          <p14:tracePt t="147531" x="1900238" y="4729163"/>
          <p14:tracePt t="147546" x="1924050" y="4729163"/>
          <p14:tracePt t="147563" x="1947863" y="4729163"/>
          <p14:tracePt t="147579" x="1971675" y="4729163"/>
          <p14:tracePt t="147596" x="2008188" y="4729163"/>
          <p14:tracePt t="147613" x="2019300" y="4729163"/>
          <p14:tracePt t="147630" x="2032000" y="4729163"/>
          <p14:tracePt t="147646" x="2043113" y="4729163"/>
          <p14:tracePt t="147663" x="2079625" y="4729163"/>
          <p14:tracePt t="147680" x="2103438" y="4729163"/>
          <p14:tracePt t="147697" x="2138363" y="4729163"/>
          <p14:tracePt t="147713" x="2174875" y="4752975"/>
          <p14:tracePt t="147730" x="2233613" y="4764088"/>
          <p14:tracePt t="147746" x="2281238" y="4776788"/>
          <p14:tracePt t="147762" x="2305050" y="4776788"/>
          <p14:tracePt t="147779" x="2339975" y="4776788"/>
          <p14:tracePt t="147796" x="2376488" y="4776788"/>
          <p14:tracePt t="147813" x="2400300" y="4776788"/>
          <p14:tracePt t="147832" x="2471738" y="4776788"/>
          <p14:tracePt t="147848" x="2543175" y="4776788"/>
          <p14:tracePt t="147865" x="2625725" y="4776788"/>
          <p14:tracePt t="147880" x="2684463" y="4776788"/>
          <p14:tracePt t="147897" x="2720975" y="4776788"/>
          <p14:tracePt t="147915" x="2755900" y="4776788"/>
          <p14:tracePt t="147931" x="2779713" y="4776788"/>
          <p14:tracePt t="147948" x="2792413" y="4776788"/>
          <p14:tracePt t="147963" x="2816225" y="4776788"/>
          <p14:tracePt t="147981" x="2840038" y="4776788"/>
          <p14:tracePt t="147997" x="2887663" y="4776788"/>
          <p14:tracePt t="148014" x="2922588" y="4776788"/>
          <p14:tracePt t="148030" x="2982913" y="4764088"/>
          <p14:tracePt t="148047" x="3028950" y="4752975"/>
          <p14:tracePt t="148063" x="3076575" y="4729163"/>
          <p14:tracePt t="148080" x="3100388" y="4729163"/>
          <p14:tracePt t="148096" x="3136900" y="4729163"/>
          <p14:tracePt t="148113" x="3160713" y="4716463"/>
          <p14:tracePt t="148198" x="3171825" y="4716463"/>
          <p14:tracePt t="148205" x="3184525" y="4705350"/>
          <p14:tracePt t="148216" x="3195638" y="4705350"/>
          <p14:tracePt t="148232" x="3219450" y="4692650"/>
          <p14:tracePt t="148248" x="3255963" y="4692650"/>
          <p14:tracePt t="148266" x="3303588" y="4692650"/>
          <p14:tracePt t="148283" x="3314700" y="4692650"/>
          <p14:tracePt t="148298" x="3327400" y="4692650"/>
          <p14:tracePt t="148358" x="3338513" y="4681538"/>
          <p14:tracePt t="148377" x="3338513" y="4668838"/>
          <p14:tracePt t="148386" x="3351213" y="4668838"/>
          <p14:tracePt t="148404" x="3362325" y="4668838"/>
          <p14:tracePt t="148419" x="3375025" y="4668838"/>
          <p14:tracePt t="148435" x="3386138" y="4668838"/>
          <p14:tracePt t="148459" x="3386138" y="4657725"/>
          <p14:tracePt t="148474" x="3398838" y="4657725"/>
          <p14:tracePt t="148551" x="3409950" y="4657725"/>
          <p14:tracePt t="148567" x="3421063" y="4657725"/>
          <p14:tracePt t="148575" x="3433763" y="4657725"/>
          <p14:tracePt t="148583" x="3444875" y="4657725"/>
          <p14:tracePt t="148597" x="3457575" y="4645025"/>
          <p14:tracePt t="148613" x="3468688" y="4645025"/>
          <p14:tracePt t="148985" x="3457575" y="4657725"/>
          <p14:tracePt t="148993" x="3444875" y="4668838"/>
          <p14:tracePt t="149001" x="3421063" y="4692650"/>
          <p14:tracePt t="149012" x="3409950" y="4705350"/>
          <p14:tracePt t="149029" x="3375025" y="4729163"/>
          <p14:tracePt t="149046" x="3338513" y="4752975"/>
          <p14:tracePt t="149062" x="3303588" y="4776788"/>
          <p14:tracePt t="149079" x="3255963" y="4824413"/>
          <p14:tracePt t="149096" x="3219450" y="4859338"/>
          <p14:tracePt t="149112" x="3184525" y="4895850"/>
          <p14:tracePt t="149129" x="3136900" y="4943475"/>
          <p14:tracePt t="149146" x="3052763" y="5026025"/>
          <p14:tracePt t="149163" x="2887663" y="5168900"/>
          <p14:tracePt t="149179" x="2768600" y="5287963"/>
          <p14:tracePt t="149196" x="2697163" y="5394325"/>
          <p14:tracePt t="149212" x="2625725" y="5476875"/>
          <p14:tracePt t="149229" x="2601913" y="5524500"/>
          <p14:tracePt t="149246" x="2566988" y="5572125"/>
          <p14:tracePt t="149262" x="2530475" y="5595938"/>
          <p14:tracePt t="149279" x="2482850" y="5656263"/>
          <p14:tracePt t="149295" x="2459038" y="5680075"/>
          <p14:tracePt t="149312" x="2447925" y="5715000"/>
          <p14:tracePt t="149329" x="2435225" y="5738813"/>
          <p14:tracePt t="149345" x="2424113" y="5762625"/>
          <p14:tracePt t="149362" x="2411413" y="5797550"/>
          <p14:tracePt t="149379" x="2387600" y="5821363"/>
          <p14:tracePt t="149395" x="2363788" y="5857875"/>
          <p14:tracePt t="149413" x="2339975" y="5905500"/>
          <p14:tracePt t="149429" x="2328863" y="5940425"/>
          <p14:tracePt t="149446" x="2305050" y="5976938"/>
          <p14:tracePt t="149462" x="2292350" y="6000750"/>
          <p14:tracePt t="149464" x="2281238" y="6000750"/>
          <p14:tracePt t="149479" x="2281238" y="6011863"/>
          <p14:tracePt t="150483" x="2292350" y="6011863"/>
          <p14:tracePt t="165791" x="2305050" y="5976938"/>
          <p14:tracePt t="165799" x="2328863" y="5905500"/>
          <p14:tracePt t="165808" x="2352675" y="5834063"/>
          <p14:tracePt t="165825" x="2411413" y="5703888"/>
          <p14:tracePt t="165841" x="2447925" y="5572125"/>
          <p14:tracePt t="165858" x="2459038" y="5513388"/>
          <p14:tracePt t="165875" x="2459038" y="5441950"/>
          <p14:tracePt t="165891" x="2459038" y="5264150"/>
          <p14:tracePt t="165908" x="2459038" y="5132388"/>
          <p14:tracePt t="165924" x="2447925" y="5013325"/>
          <p14:tracePt t="165941" x="2447925" y="4919663"/>
          <p14:tracePt t="165958" x="2411413" y="4800600"/>
          <p14:tracePt t="165975" x="2387600" y="4681538"/>
          <p14:tracePt t="165978" x="2363788" y="4633913"/>
          <p14:tracePt t="165992" x="2352675" y="4586288"/>
          <p14:tracePt t="166009" x="2316163" y="4491038"/>
          <p14:tracePt t="166025" x="2268538" y="4443413"/>
          <p14:tracePt t="166041" x="2209800" y="4408488"/>
          <p14:tracePt t="166058" x="2185988" y="4371975"/>
          <p14:tracePt t="166075" x="2151063" y="4337050"/>
          <p14:tracePt t="166091" x="2114550" y="4313238"/>
          <p14:tracePt t="166108" x="2103438" y="4289425"/>
          <p14:tracePt t="166125" x="2055813" y="4241800"/>
          <p14:tracePt t="166141" x="1984375" y="4170363"/>
          <p14:tracePt t="166158" x="1865313" y="4098925"/>
          <p14:tracePt t="166175" x="1722438" y="4016375"/>
          <p14:tracePt t="166192" x="1592263" y="3956050"/>
          <p14:tracePt t="166208" x="1449388" y="3908425"/>
          <p14:tracePt t="166225" x="1366838" y="3873500"/>
          <p14:tracePt t="166242" x="1330325" y="3873500"/>
          <p14:tracePt t="166259" x="1295400" y="3873500"/>
          <p14:tracePt t="166275" x="1271588" y="3873500"/>
          <p14:tracePt t="166292" x="1258888" y="3873500"/>
          <p14:tracePt t="166345" x="1235075" y="3873500"/>
          <p14:tracePt t="166354" x="1211263" y="3884613"/>
          <p14:tracePt t="166361" x="1187450" y="3897313"/>
          <p14:tracePt t="166374" x="1163638" y="3921125"/>
          <p14:tracePt t="166391" x="1022350" y="3992563"/>
          <p14:tracePt t="166408" x="903288" y="4087813"/>
          <p14:tracePt t="166424" x="819150" y="4159250"/>
          <p14:tracePt t="166441" x="771525" y="4229100"/>
          <p14:tracePt t="166458" x="736600" y="4265613"/>
          <p14:tracePt t="166475" x="736600" y="4324350"/>
          <p14:tracePt t="166477" x="736600" y="4360863"/>
          <p14:tracePt t="166492" x="760413" y="4395788"/>
          <p14:tracePt t="166508" x="795338" y="4479925"/>
          <p14:tracePt t="166525" x="855663" y="4562475"/>
          <p14:tracePt t="166542" x="890588" y="4657725"/>
          <p14:tracePt t="166558" x="950913" y="4752975"/>
          <p14:tracePt t="166575" x="998538" y="4848225"/>
          <p14:tracePt t="166591" x="1057275" y="4930775"/>
          <p14:tracePt t="166608" x="1152525" y="5013325"/>
          <p14:tracePt t="166625" x="1258888" y="5097463"/>
          <p14:tracePt t="166641" x="1306513" y="5132388"/>
          <p14:tracePt t="166658" x="1366838" y="5145088"/>
          <p14:tracePt t="166675" x="1425575" y="5145088"/>
          <p14:tracePt t="166692" x="1497013" y="5145088"/>
          <p14:tracePt t="166708" x="1568450" y="5097463"/>
          <p14:tracePt t="166725" x="1616075" y="5060950"/>
          <p14:tracePt t="166742" x="1674813" y="5026025"/>
          <p14:tracePt t="166758" x="1758950" y="4978400"/>
          <p14:tracePt t="166774" x="1830388" y="4930775"/>
          <p14:tracePt t="166792" x="1878013" y="4906963"/>
          <p14:tracePt t="166808" x="1900238" y="4872038"/>
          <p14:tracePt t="166825" x="1960563" y="4811713"/>
          <p14:tracePt t="166842" x="1995488" y="4776788"/>
          <p14:tracePt t="166858" x="2032000" y="4716463"/>
          <p14:tracePt t="166874" x="2066925" y="4681538"/>
          <p14:tracePt t="166891" x="2103438" y="4597400"/>
          <p14:tracePt t="166908" x="2127250" y="4562475"/>
          <p14:tracePt t="166924" x="2138363" y="4527550"/>
          <p14:tracePt t="166941" x="2151063" y="4479925"/>
          <p14:tracePt t="166958" x="2151063" y="4467225"/>
          <p14:tracePt t="166978" x="2151063" y="4456113"/>
          <p14:tracePt t="166994" x="2151063" y="4432300"/>
          <p14:tracePt t="167011" x="2151063" y="4419600"/>
          <p14:tracePt t="167026" x="2138363" y="4395788"/>
          <p14:tracePt t="167044" x="2127250" y="4371975"/>
          <p14:tracePt t="167060" x="2127250" y="4360863"/>
          <p14:tracePt t="167077" x="2114550" y="4337050"/>
          <p14:tracePt t="167109" x="2114550" y="4313238"/>
          <p14:tracePt t="167127" x="2114550" y="4300538"/>
          <p14:tracePt t="167143" x="2114550" y="4276725"/>
          <p14:tracePt t="167160" x="2114550" y="4229100"/>
          <p14:tracePt t="167176" x="2090738" y="4205288"/>
          <p14:tracePt t="167193" x="2079625" y="4183063"/>
          <p14:tracePt t="167210" x="2066925" y="4159250"/>
          <p14:tracePt t="167227" x="2055813" y="4135438"/>
          <p14:tracePt t="167372" x="2055813" y="4122738"/>
          <p14:tracePt t="167470" x="2055813" y="4111625"/>
          <p14:tracePt t="167670" x="2055813" y="4098925"/>
          <p14:tracePt t="172452" x="2066925" y="4122738"/>
          <p14:tracePt t="172463" x="2066925" y="4183063"/>
          <p14:tracePt t="172475" x="2114550" y="4313238"/>
          <p14:tracePt t="172492" x="2246313" y="4479925"/>
          <p14:tracePt t="172508" x="2411413" y="4610100"/>
          <p14:tracePt t="172525" x="2732088" y="4752975"/>
          <p14:tracePt t="172542" x="3398838" y="4978400"/>
          <p14:tracePt t="172558" x="4146550" y="5251450"/>
          <p14:tracePt t="172576" x="4930775" y="5405438"/>
          <p14:tracePt t="172591" x="5121275" y="5453063"/>
          <p14:tracePt t="172607" x="5192713" y="5465763"/>
          <p14:tracePt t="172731" x="5192713" y="5476875"/>
          <p14:tracePt t="172794" x="5192713" y="5489575"/>
          <p14:tracePt t="172810" x="5180013" y="5489575"/>
          <p14:tracePt t="172817" x="5180013" y="5500688"/>
          <p14:tracePt t="172826" x="5168900" y="5500688"/>
          <p14:tracePt t="172841" x="5145088" y="5524500"/>
          <p14:tracePt t="172856" x="5108575" y="5548313"/>
          <p14:tracePt t="172873" x="5073650" y="5572125"/>
          <p14:tracePt t="172890" x="5049838" y="5584825"/>
          <p14:tracePt t="172907" x="5026025" y="5595938"/>
          <p14:tracePt t="172923" x="5002213" y="5608638"/>
          <p14:tracePt t="172940" x="4989513" y="5608638"/>
          <p14:tracePt t="172957" x="4978400" y="5619750"/>
          <p14:tracePt t="172974" x="4954588" y="5632450"/>
          <p14:tracePt t="172990" x="4930775" y="5643563"/>
          <p14:tracePt t="173007" x="4906963" y="5656263"/>
          <p14:tracePt t="173024" x="4883150" y="5667375"/>
          <p14:tracePt t="173040" x="4859338" y="5680075"/>
          <p14:tracePt t="173058" x="4824413" y="5691188"/>
          <p14:tracePt t="173074" x="4811713" y="5691188"/>
          <p14:tracePt t="173168" x="4800600" y="5691188"/>
          <p14:tracePt t="173179" x="4787900" y="5703888"/>
          <p14:tracePt t="173189" x="4776788" y="5715000"/>
          <p14:tracePt t="173206" x="4740275" y="5749925"/>
          <p14:tracePt t="173223" x="4716463" y="5773738"/>
          <p14:tracePt t="173239" x="4692650" y="5773738"/>
          <p14:tracePt t="173256" x="4692650" y="5786438"/>
          <p14:tracePt t="173391" x="4681538" y="5786438"/>
          <p14:tracePt t="173399" x="4668838" y="5797550"/>
          <p14:tracePt t="173410" x="4668838" y="5810250"/>
          <p14:tracePt t="173503" x="4657725" y="5810250"/>
          <p14:tracePt t="173515" x="4657725" y="5821363"/>
          <p14:tracePt t="173524" x="4645025" y="5821363"/>
          <p14:tracePt t="173542" x="4621213" y="5834063"/>
          <p14:tracePt t="173557" x="4610100" y="5845175"/>
          <p14:tracePt t="174688" x="4610100" y="5857875"/>
          <p14:tracePt t="174701" x="4597400" y="5868988"/>
          <p14:tracePt t="174710" x="4549775" y="5929313"/>
          <p14:tracePt t="174724" x="4408488" y="6083300"/>
          <p14:tracePt t="174739" x="4289425" y="6189663"/>
          <p14:tracePt t="174757" x="4205288" y="6261100"/>
          <p14:tracePt t="174773" x="4181475" y="6284913"/>
          <p14:tracePt t="174791" x="4157663" y="6297613"/>
          <p14:tracePt t="174823" x="4146550" y="6297613"/>
          <p14:tracePt t="174840" x="4135438" y="6297613"/>
          <p14:tracePt t="174857" x="4135438" y="6308725"/>
          <p14:tracePt t="174890" x="4122738" y="6308725"/>
          <p14:tracePt t="174898" x="4111625" y="6332538"/>
          <p14:tracePt t="174907" x="4098925" y="6345238"/>
          <p14:tracePt t="174923" x="4051300" y="6380163"/>
          <p14:tracePt t="174940" x="4027488" y="6403975"/>
          <p14:tracePt t="174956" x="4016375" y="6416675"/>
          <p14:tracePt t="175032" x="4016375" y="6403975"/>
          <p14:tracePt t="175039" x="4016375" y="6392863"/>
          <p14:tracePt t="175046" x="4016375" y="6380163"/>
          <p14:tracePt t="175059" x="3992563" y="6345238"/>
          <p14:tracePt t="175073" x="3979863" y="6332538"/>
          <p14:tracePt t="175090" x="3944938" y="6297613"/>
          <p14:tracePt t="175106" x="3860800" y="6273800"/>
          <p14:tracePt t="175123" x="3789363" y="6261100"/>
          <p14:tracePt t="175140" x="3754438" y="6261100"/>
          <p14:tracePt t="175156" x="3743325" y="6249988"/>
          <p14:tracePt t="175244" x="3730625" y="6249988"/>
          <p14:tracePt t="175251" x="3719513" y="6237288"/>
          <p14:tracePt t="175261" x="3695700" y="6226175"/>
          <p14:tracePt t="175275" x="3635375" y="6226175"/>
          <p14:tracePt t="175291" x="3576638" y="6213475"/>
          <p14:tracePt t="175306" x="3505200" y="6202363"/>
          <p14:tracePt t="175323" x="3375025" y="6178550"/>
          <p14:tracePt t="175339" x="3232150" y="6142038"/>
          <p14:tracePt t="175357" x="3113088" y="6118225"/>
          <p14:tracePt t="175372" x="2994025" y="6072188"/>
          <p14:tracePt t="175389" x="2851150" y="6011863"/>
          <p14:tracePt t="175405" x="2792413" y="5976938"/>
          <p14:tracePt t="175422" x="2768600" y="5976938"/>
          <p14:tracePt t="175439" x="2732088" y="5964238"/>
          <p14:tracePt t="175456" x="2697163" y="5953125"/>
          <p14:tracePt t="175473" x="2638425" y="5940425"/>
          <p14:tracePt t="175477" x="2614613" y="5929313"/>
          <p14:tracePt t="175491" x="2543175" y="5916613"/>
          <p14:tracePt t="175508" x="2495550" y="5905500"/>
          <p14:tracePt t="175524" x="2471738" y="5892800"/>
          <p14:tracePt t="175541" x="2447925" y="5892800"/>
          <p14:tracePt t="175558" x="2435225" y="5892800"/>
          <p14:tracePt t="175793" x="2435225" y="5881688"/>
          <p14:tracePt t="178743" x="2435225" y="5892800"/>
          <p14:tracePt t="178749" x="2459038" y="5905500"/>
          <p14:tracePt t="178758" x="2471738" y="5905500"/>
          <p14:tracePt t="178774" x="2506663" y="5916613"/>
          <p14:tracePt t="178791" x="2530475" y="5916613"/>
          <p14:tracePt t="178808" x="2543175" y="5929313"/>
          <p14:tracePt t="178824" x="2554288" y="5929313"/>
          <p14:tracePt t="178856" x="2566988" y="5929313"/>
          <p14:tracePt t="178897" x="2578100" y="5929313"/>
          <p14:tracePt t="178905" x="2590800" y="5929313"/>
          <p14:tracePt t="178922" x="2601913" y="5929313"/>
          <p14:tracePt t="178967" x="2614613" y="5929313"/>
          <p14:tracePt t="178979" x="2625725" y="5929313"/>
          <p14:tracePt t="178997" x="2638425" y="5929313"/>
          <p14:tracePt t="179009" x="2649538" y="5929313"/>
          <p14:tracePt t="180681" x="2638425" y="5940425"/>
          <p14:tracePt t="180689" x="2638425" y="5953125"/>
          <p14:tracePt t="180704" x="2638425" y="5964238"/>
          <p14:tracePt t="180711" x="2638425" y="5976938"/>
          <p14:tracePt t="180720" x="2649538" y="5976938"/>
          <p14:tracePt t="180737" x="2684463" y="6000750"/>
          <p14:tracePt t="180754" x="2720975" y="6000750"/>
          <p14:tracePt t="180770" x="2755900" y="6024563"/>
          <p14:tracePt t="180789" x="2863850" y="6059488"/>
          <p14:tracePt t="180806" x="2982913" y="6096000"/>
          <p14:tracePt t="180823" x="3017838" y="6096000"/>
          <p14:tracePt t="180927" x="3017838" y="6083300"/>
          <p14:tracePt t="181044" x="3017838" y="6072188"/>
          <p14:tracePt t="181057" x="3017838" y="6059488"/>
          <p14:tracePt t="181063" x="3006725" y="6059488"/>
          <p14:tracePt t="181086" x="3006725" y="6048375"/>
          <p14:tracePt t="181093" x="2994025" y="6048375"/>
          <p14:tracePt t="181106" x="2994025" y="6035675"/>
          <p14:tracePt t="181123" x="2982913" y="6035675"/>
          <p14:tracePt t="181170" x="2970213" y="6035675"/>
          <p14:tracePt t="181380" x="2970213" y="6024563"/>
          <p14:tracePt t="181504" x="2970213" y="6011863"/>
          <p14:tracePt t="196923" x="2970213" y="6000750"/>
          <p14:tracePt t="196943" x="2994025" y="5988050"/>
          <p14:tracePt t="196952" x="3006725" y="5976938"/>
          <p14:tracePt t="196959" x="3028950" y="5953125"/>
          <p14:tracePt t="196969" x="3052763" y="5940425"/>
          <p14:tracePt t="196984" x="3113088" y="5916613"/>
          <p14:tracePt t="197001" x="3243263" y="5868988"/>
          <p14:tracePt t="197017" x="3362325" y="5834063"/>
          <p14:tracePt t="197034" x="3576638" y="5762625"/>
          <p14:tracePt t="197051" x="3767138" y="5715000"/>
          <p14:tracePt t="197067" x="3968750" y="5667375"/>
          <p14:tracePt t="197084" x="4146550" y="5619750"/>
          <p14:tracePt t="197102" x="4276725" y="5584825"/>
          <p14:tracePt t="197119" x="4337050" y="5561013"/>
          <p14:tracePt t="197135" x="4371975" y="5537200"/>
          <p14:tracePt t="197152" x="4384675" y="5537200"/>
          <p14:tracePt t="197210" x="4384675" y="5524500"/>
          <p14:tracePt t="197386" x="4384675" y="5513388"/>
          <p14:tracePt t="197435" x="4384675" y="5500688"/>
          <p14:tracePt t="197543" x="4384675" y="5489575"/>
          <p14:tracePt t="197631" x="4384675" y="5476875"/>
          <p14:tracePt t="219507" x="4384675" y="5465763"/>
          <p14:tracePt t="219515" x="4313238" y="5418138"/>
          <p14:tracePt t="219523" x="4276725" y="5405438"/>
          <p14:tracePt t="219531" x="4229100" y="5381625"/>
          <p14:tracePt t="219544" x="4194175" y="5357813"/>
          <p14:tracePt t="219561" x="3956050" y="5251450"/>
          <p14:tracePt t="219578" x="3767138" y="5180013"/>
          <p14:tracePt t="219594" x="3695700" y="5145088"/>
          <p14:tracePt t="219611" x="3671888" y="5132388"/>
          <p14:tracePt t="219628" x="3659188" y="5132388"/>
          <p14:tracePt t="219644" x="3635375" y="5121275"/>
          <p14:tracePt t="219661" x="3624263" y="5108575"/>
          <p14:tracePt t="219677" x="3611563" y="5108575"/>
          <p14:tracePt t="219783" x="3552825" y="5073650"/>
          <p14:tracePt t="219791" x="3468688" y="5002213"/>
          <p14:tracePt t="219799" x="3398838" y="4930775"/>
          <p14:tracePt t="219811" x="3314700" y="4859338"/>
          <p14:tracePt t="219828" x="3184525" y="4729163"/>
          <p14:tracePt t="219845" x="3006725" y="4551363"/>
          <p14:tracePt t="219861" x="2887663" y="4456113"/>
          <p14:tracePt t="219878" x="2744788" y="4371975"/>
          <p14:tracePt t="219894" x="2578100" y="4276725"/>
          <p14:tracePt t="219911" x="2435225" y="4183063"/>
          <p14:tracePt t="219927" x="2376488" y="4122738"/>
          <p14:tracePt t="219946" x="2316163" y="4075113"/>
          <p14:tracePt t="219962" x="2292350" y="4040188"/>
          <p14:tracePt t="219978" x="2257425" y="4003675"/>
          <p14:tracePt t="219995" x="2209800" y="3968750"/>
          <p14:tracePt t="220011" x="2174875" y="3932238"/>
          <p14:tracePt t="220028" x="2138363" y="3908425"/>
          <p14:tracePt t="220044" x="2127250" y="3884613"/>
          <p14:tracePt t="220061" x="2103438" y="3860800"/>
          <p14:tracePt t="220078" x="2079625" y="3860800"/>
          <p14:tracePt t="220094" x="2043113" y="3849688"/>
          <p14:tracePt t="220111" x="1971675" y="3849688"/>
          <p14:tracePt t="220127" x="1841500" y="3825875"/>
          <p14:tracePt t="220144" x="1711325" y="3814763"/>
          <p14:tracePt t="220161" x="1639888" y="3790950"/>
          <p14:tracePt t="220178" x="1603375" y="3790950"/>
          <p14:tracePt t="220195" x="1544638" y="3790950"/>
          <p14:tracePt t="220211" x="1509713" y="3790950"/>
          <p14:tracePt t="220228" x="1473200" y="3814763"/>
          <p14:tracePt t="220245" x="1449388" y="3825875"/>
          <p14:tracePt t="220261" x="1414463" y="3849688"/>
          <p14:tracePt t="220278" x="1366838" y="3884613"/>
          <p14:tracePt t="220295" x="1295400" y="3908425"/>
          <p14:tracePt t="220311" x="1128713" y="3944938"/>
          <p14:tracePt t="220328" x="1046163" y="3956050"/>
          <p14:tracePt t="220345" x="998538" y="3979863"/>
          <p14:tracePt t="220361" x="962025" y="4003675"/>
          <p14:tracePt t="220378" x="938213" y="4003675"/>
          <p14:tracePt t="220395" x="927100" y="4016375"/>
          <p14:tracePt t="220412" x="903288" y="4040188"/>
          <p14:tracePt t="220428" x="879475" y="4051300"/>
          <p14:tracePt t="220445" x="842963" y="4075113"/>
          <p14:tracePt t="220462" x="819150" y="4111625"/>
          <p14:tracePt t="220464" x="808038" y="4122738"/>
          <p14:tracePt t="220479" x="795338" y="4135438"/>
          <p14:tracePt t="220495" x="784225" y="4159250"/>
          <p14:tracePt t="220511" x="771525" y="4183063"/>
          <p14:tracePt t="220528" x="760413" y="4205288"/>
          <p14:tracePt t="220545" x="760413" y="4217988"/>
          <p14:tracePt t="220561" x="760413" y="4252913"/>
          <p14:tracePt t="220578" x="760413" y="4289425"/>
          <p14:tracePt t="220595" x="784225" y="4313238"/>
          <p14:tracePt t="220612" x="808038" y="4337050"/>
          <p14:tracePt t="220628" x="831850" y="4371975"/>
          <p14:tracePt t="220645" x="855663" y="4395788"/>
          <p14:tracePt t="220661" x="890588" y="4432300"/>
          <p14:tracePt t="220678" x="927100" y="4467225"/>
          <p14:tracePt t="220695" x="962025" y="4491038"/>
          <p14:tracePt t="220713" x="1009650" y="4514850"/>
          <p14:tracePt t="220728" x="1022350" y="4527550"/>
          <p14:tracePt t="220745" x="1104900" y="4538663"/>
          <p14:tracePt t="220761" x="1163638" y="4562475"/>
          <p14:tracePt t="220778" x="1235075" y="4586288"/>
          <p14:tracePt t="220794" x="1319213" y="4610100"/>
          <p14:tracePt t="220811" x="1401763" y="4645025"/>
          <p14:tracePt t="220828" x="1449388" y="4645025"/>
          <p14:tracePt t="220845" x="1497013" y="4668838"/>
          <p14:tracePt t="220861" x="1520825" y="4668838"/>
          <p14:tracePt t="220878" x="1555750" y="4668838"/>
          <p14:tracePt t="220895" x="1579563" y="4668838"/>
          <p14:tracePt t="220911" x="1603375" y="4668838"/>
          <p14:tracePt t="220928" x="1616075" y="4668838"/>
          <p14:tracePt t="220945" x="1639888" y="4668838"/>
          <p14:tracePt t="220961" x="1674813" y="4668838"/>
          <p14:tracePt t="220978" x="1711325" y="4645025"/>
          <p14:tracePt t="220995" x="1758950" y="4610100"/>
          <p14:tracePt t="221012" x="1793875" y="4586288"/>
          <p14:tracePt t="221029" x="1830388" y="4562475"/>
          <p14:tracePt t="221044" x="1854200" y="4538663"/>
          <p14:tracePt t="221061" x="1865313" y="4527550"/>
          <p14:tracePt t="221078" x="1865313" y="4514850"/>
          <p14:tracePt t="221094" x="1865313" y="4503738"/>
          <p14:tracePt t="221110" x="1878013" y="4479925"/>
          <p14:tracePt t="221127" x="1889125" y="4443413"/>
          <p14:tracePt t="221144" x="1900238" y="4408488"/>
          <p14:tracePt t="221160" x="1924050" y="4371975"/>
          <p14:tracePt t="221177" x="1936750" y="4360863"/>
          <p14:tracePt t="221194" x="1936750" y="4337050"/>
          <p14:tracePt t="221211" x="1936750" y="4313238"/>
          <p14:tracePt t="221228" x="1947863" y="4276725"/>
          <p14:tracePt t="221244" x="1947863" y="4265613"/>
          <p14:tracePt t="221261" x="1947863" y="4229100"/>
          <p14:tracePt t="221278" x="1947863" y="4205288"/>
          <p14:tracePt t="221295" x="1947863" y="4194175"/>
          <p14:tracePt t="221311" x="1947863" y="4170363"/>
          <p14:tracePt t="221328" x="1947863" y="4146550"/>
          <p14:tracePt t="221345" x="1947863" y="4098925"/>
          <p14:tracePt t="221361" x="1947863" y="4075113"/>
          <p14:tracePt t="221378" x="1947863" y="4051300"/>
          <p14:tracePt t="221422" x="1924050" y="4051300"/>
          <p14:tracePt t="221431" x="1924050" y="4040188"/>
          <p14:tracePt t="221445" x="1889125" y="4040188"/>
          <p14:tracePt t="221462" x="1854200" y="4027488"/>
          <p14:tracePt t="221479" x="1817688" y="4016375"/>
          <p14:tracePt t="221494" x="1782763" y="3992563"/>
          <p14:tracePt t="221512" x="1758950" y="3979863"/>
          <p14:tracePt t="221528" x="1722438" y="3968750"/>
          <p14:tracePt t="221545" x="1674813" y="3968750"/>
          <p14:tracePt t="221624" x="1663700" y="3968750"/>
          <p14:tracePt t="221714" x="1651000" y="3968750"/>
          <p14:tracePt t="225615" x="1651000" y="3992563"/>
          <p14:tracePt t="225621" x="1674813" y="4064000"/>
          <p14:tracePt t="225632" x="1698625" y="4122738"/>
          <p14:tracePt t="225645" x="1758950" y="4276725"/>
          <p14:tracePt t="225661" x="1854200" y="4456113"/>
          <p14:tracePt t="225679" x="1995488" y="4645025"/>
          <p14:tracePt t="225695" x="2079625" y="4848225"/>
          <p14:tracePt t="225712" x="2127250" y="5013325"/>
          <p14:tracePt t="225727" x="2127250" y="5145088"/>
          <p14:tracePt t="225743" x="2114550" y="5335588"/>
          <p14:tracePt t="225759" x="2079625" y="5465763"/>
          <p14:tracePt t="225777" x="2043113" y="5608638"/>
          <p14:tracePt t="225793" x="2008188" y="5738813"/>
          <p14:tracePt t="225810" x="1971675" y="5881688"/>
          <p14:tracePt t="225827" x="1960563" y="5964238"/>
          <p14:tracePt t="225843" x="1947863" y="6000750"/>
          <p14:tracePt t="225860" x="1947863" y="6035675"/>
          <p14:tracePt t="225877" x="1947863" y="6048375"/>
          <p14:tracePt t="225892" x="1947863" y="6059488"/>
          <p14:tracePt t="225909" x="1960563" y="6096000"/>
          <p14:tracePt t="225926" x="1971675" y="6142038"/>
          <p14:tracePt t="225943" x="1995488" y="6213475"/>
          <p14:tracePt t="225960" x="2019300" y="6249988"/>
          <p14:tracePt t="225962" x="2019300" y="6261100"/>
          <p14:tracePt t="225977" x="2019300" y="6284913"/>
          <p14:tracePt t="226091" x="2032000" y="6284913"/>
          <p14:tracePt t="226103" x="2043113" y="6273800"/>
          <p14:tracePt t="226120" x="2055813" y="6261100"/>
          <p14:tracePt t="226128" x="2079625" y="6237288"/>
          <p14:tracePt t="226144" x="2114550" y="6202363"/>
          <p14:tracePt t="226160" x="2162175" y="6142038"/>
          <p14:tracePt t="226177" x="2198688" y="6072188"/>
          <p14:tracePt t="226195" x="2257425" y="5940425"/>
          <p14:tracePt t="226211" x="2292350" y="5857875"/>
          <p14:tracePt t="226228" x="2316163" y="5797550"/>
          <p14:tracePt t="226244" x="2339975" y="5749925"/>
          <p14:tracePt t="226261" x="2352675" y="5715000"/>
          <p14:tracePt t="226293" x="2352675" y="5703888"/>
          <p14:tracePt t="226330" x="2363788" y="5680075"/>
          <p14:tracePt t="226337" x="2363788" y="5667375"/>
          <p14:tracePt t="226345" x="2376488" y="5656263"/>
          <p14:tracePt t="226359" x="2387600" y="5643563"/>
          <p14:tracePt t="226376" x="2387600" y="5619750"/>
          <p14:tracePt t="226393" x="2400300" y="5608638"/>
          <p14:tracePt t="226409" x="2400300" y="5572125"/>
          <p14:tracePt t="226426" x="2411413" y="5548313"/>
          <p14:tracePt t="226442" x="2424113" y="5513388"/>
          <p14:tracePt t="226459" x="2424113" y="5489575"/>
          <p14:tracePt t="226477" x="2411413" y="5441950"/>
          <p14:tracePt t="226494" x="2400300" y="5418138"/>
          <p14:tracePt t="226510" x="2363788" y="5381625"/>
          <p14:tracePt t="226526" x="2328863" y="5335588"/>
          <p14:tracePt t="226543" x="2292350" y="5287963"/>
          <p14:tracePt t="226559" x="2257425" y="5251450"/>
          <p14:tracePt t="226576" x="2233613" y="5203825"/>
          <p14:tracePt t="226593" x="2174875" y="5156200"/>
          <p14:tracePt t="226610" x="2151063" y="5121275"/>
          <p14:tracePt t="226626" x="2114550" y="5097463"/>
          <p14:tracePt t="226643" x="2090738" y="5073650"/>
          <p14:tracePt t="226660" x="2055813" y="5049838"/>
          <p14:tracePt t="226676" x="2019300" y="5037138"/>
          <p14:tracePt t="226694" x="1971675" y="5013325"/>
          <p14:tracePt t="226712" x="1947863" y="5013325"/>
          <p14:tracePt t="226727" x="1912938" y="5013325"/>
          <p14:tracePt t="226743" x="1793875" y="5002213"/>
          <p14:tracePt t="226760" x="1651000" y="5002213"/>
          <p14:tracePt t="226776" x="1520825" y="5002213"/>
          <p14:tracePt t="226793" x="1425575" y="5002213"/>
          <p14:tracePt t="226809" x="1366838" y="5002213"/>
          <p14:tracePt t="226826" x="1330325" y="5026025"/>
          <p14:tracePt t="226843" x="1295400" y="5060950"/>
          <p14:tracePt t="226860" x="1271588" y="5084763"/>
          <p14:tracePt t="226877" x="1223963" y="5121275"/>
          <p14:tracePt t="226894" x="1163638" y="5156200"/>
          <p14:tracePt t="226910" x="1117600" y="5192713"/>
          <p14:tracePt t="226928" x="1057275" y="5240338"/>
          <p14:tracePt t="226945" x="1033463" y="5275263"/>
          <p14:tracePt t="226961" x="1009650" y="5299075"/>
          <p14:tracePt t="226977" x="974725" y="5335588"/>
          <p14:tracePt t="226993" x="938213" y="5357813"/>
          <p14:tracePt t="227010" x="903288" y="5394325"/>
          <p14:tracePt t="227028" x="855663" y="5476875"/>
          <p14:tracePt t="227044" x="819150" y="5537200"/>
          <p14:tracePt t="227060" x="784225" y="5608638"/>
          <p14:tracePt t="227076" x="749300" y="5667375"/>
          <p14:tracePt t="227093" x="736600" y="5715000"/>
          <p14:tracePt t="227110" x="725488" y="5749925"/>
          <p14:tracePt t="227127" x="725488" y="5786438"/>
          <p14:tracePt t="227143" x="725488" y="5797550"/>
          <p14:tracePt t="227160" x="725488" y="5845175"/>
          <p14:tracePt t="227176" x="736600" y="5881688"/>
          <p14:tracePt t="227193" x="749300" y="5905500"/>
          <p14:tracePt t="227210" x="771525" y="5953125"/>
          <p14:tracePt t="227228" x="808038" y="6024563"/>
          <p14:tracePt t="227245" x="842963" y="6107113"/>
          <p14:tracePt t="227262" x="879475" y="6154738"/>
          <p14:tracePt t="227277" x="914400" y="6178550"/>
          <p14:tracePt t="227293" x="950913" y="6213475"/>
          <p14:tracePt t="227311" x="985838" y="6237288"/>
          <p14:tracePt t="227327" x="1009650" y="6273800"/>
          <p14:tracePt t="227344" x="1046163" y="6284913"/>
          <p14:tracePt t="227361" x="1093788" y="6308725"/>
          <p14:tracePt t="227377" x="1139825" y="6332538"/>
          <p14:tracePt t="227393" x="1211263" y="6356350"/>
          <p14:tracePt t="227410" x="1258888" y="6380163"/>
          <p14:tracePt t="227427" x="1319213" y="6416675"/>
          <p14:tracePt t="227446" x="1401763" y="6464300"/>
          <p14:tracePt t="227461" x="1449388" y="6488113"/>
          <p14:tracePt t="227477" x="1497013" y="6499225"/>
          <p14:tracePt t="227493" x="1520825" y="6523038"/>
          <p14:tracePt t="227509" x="1555750" y="6546850"/>
          <p14:tracePt t="227526" x="1592263" y="6557963"/>
          <p14:tracePt t="227545" x="1616075" y="6570663"/>
          <p14:tracePt t="227561" x="1627188" y="6570663"/>
          <p14:tracePt t="227579" x="1639888" y="6570663"/>
          <p14:tracePt t="227595" x="1663700" y="6570663"/>
          <p14:tracePt t="227611" x="1687513" y="6570663"/>
          <p14:tracePt t="227628" x="1722438" y="6557963"/>
          <p14:tracePt t="227644" x="1758950" y="6557963"/>
          <p14:tracePt t="227661" x="1782763" y="6546850"/>
          <p14:tracePt t="227679" x="1830388" y="6534150"/>
          <p14:tracePt t="227695" x="1841500" y="6534150"/>
          <p14:tracePt t="227713" x="1865313" y="6510338"/>
          <p14:tracePt t="227729" x="1878013" y="6510338"/>
          <p14:tracePt t="227745" x="1889125" y="6499225"/>
          <p14:tracePt t="227762" x="1900238" y="6488113"/>
          <p14:tracePt t="227777" x="1912938" y="6464300"/>
          <p14:tracePt t="227795" x="1936750" y="6427788"/>
          <p14:tracePt t="227811" x="1947863" y="6416675"/>
          <p14:tracePt t="227829" x="1971675" y="6392863"/>
          <p14:tracePt t="227844" x="1971675" y="6380163"/>
          <p14:tracePt t="227862" x="1971675" y="6369050"/>
          <p14:tracePt t="227878" x="1971675" y="6356350"/>
          <p14:tracePt t="227894" x="1984375" y="6345238"/>
          <p14:tracePt t="227912" x="1984375" y="6297613"/>
          <p14:tracePt t="227929" x="1995488" y="6273800"/>
          <p14:tracePt t="227946" x="2008188" y="6249988"/>
          <p14:tracePt t="227962" x="2008188" y="6226175"/>
          <p14:tracePt t="227965" x="2008188" y="6202363"/>
          <p14:tracePt t="227996" x="2008188" y="6165850"/>
          <p14:tracePt t="228027" x="2008188" y="6154738"/>
          <p14:tracePt t="228045" x="2008188" y="6130925"/>
          <p14:tracePt t="228062" x="2008188" y="6107113"/>
          <p14:tracePt t="228079" x="2008188" y="6083300"/>
          <p14:tracePt t="228095" x="2008188" y="6072188"/>
          <p14:tracePt t="228111" x="1995488" y="6072188"/>
          <p14:tracePt t="228157" x="1995488" y="6059488"/>
          <p14:tracePt t="228268" x="1984375" y="6059488"/>
          <p14:tracePt t="228277" x="1971675" y="6035675"/>
          <p14:tracePt t="228284" x="1960563" y="6024563"/>
          <p14:tracePt t="228294" x="1936750" y="6000750"/>
          <p14:tracePt t="228309" x="1924050" y="5988050"/>
          <p14:tracePt t="228326" x="1889125" y="5953125"/>
          <p14:tracePt t="228343" x="1854200" y="5916613"/>
          <p14:tracePt t="228359" x="1817688" y="5892800"/>
          <p14:tracePt t="228376" x="1782763" y="5857875"/>
          <p14:tracePt t="228392" x="1735138" y="5834063"/>
          <p14:tracePt t="228409" x="1698625" y="5810250"/>
          <p14:tracePt t="228426" x="1674813" y="5786438"/>
          <p14:tracePt t="228442" x="1639888" y="5786438"/>
          <p14:tracePt t="228459" x="1603375" y="5786438"/>
          <p14:tracePt t="228476" x="1592263" y="5773738"/>
          <p14:tracePt t="228482" x="1579563" y="5773738"/>
          <p14:tracePt t="228509" x="1531938" y="5773738"/>
          <p14:tracePt t="228526" x="1497013" y="5762625"/>
          <p14:tracePt t="228543" x="1462088" y="5762625"/>
          <p14:tracePt t="228559" x="1425575" y="5762625"/>
          <p14:tracePt t="228576" x="1390650" y="5762625"/>
          <p14:tracePt t="228592" x="1366838" y="5762625"/>
          <p14:tracePt t="228609" x="1343025" y="5762625"/>
          <p14:tracePt t="228625" x="1306513" y="5762625"/>
          <p14:tracePt t="228642" x="1271588" y="5773738"/>
          <p14:tracePt t="228659" x="1223963" y="5810250"/>
          <p14:tracePt t="228675" x="1187450" y="5821363"/>
          <p14:tracePt t="228694" x="1139825" y="5868988"/>
          <p14:tracePt t="228712" x="1104900" y="5905500"/>
          <p14:tracePt t="228728" x="1069975" y="5929313"/>
          <p14:tracePt t="228743" x="1033463" y="5953125"/>
          <p14:tracePt t="228759" x="1009650" y="5988050"/>
          <p14:tracePt t="228778" x="985838" y="6011863"/>
          <p14:tracePt t="228794" x="974725" y="6048375"/>
          <p14:tracePt t="228811" x="938213" y="6083300"/>
          <p14:tracePt t="228827" x="938213" y="6118225"/>
          <p14:tracePt t="228845" x="914400" y="6142038"/>
          <p14:tracePt t="228861" x="914400" y="6165850"/>
          <p14:tracePt t="228877" x="914400" y="6202363"/>
          <p14:tracePt t="228893" x="914400" y="6226175"/>
          <p14:tracePt t="228909" x="914400" y="6261100"/>
          <p14:tracePt t="228926" x="927100" y="6308725"/>
          <p14:tracePt t="228942" x="927100" y="6332538"/>
          <p14:tracePt t="228959" x="950913" y="6356350"/>
          <p14:tracePt t="228975" x="962025" y="6392863"/>
          <p14:tracePt t="228993" x="998538" y="6427788"/>
          <p14:tracePt t="229009" x="1022350" y="6464300"/>
          <p14:tracePt t="229026" x="1057275" y="6499225"/>
          <p14:tracePt t="229042" x="1093788" y="6523038"/>
          <p14:tracePt t="229059" x="1128713" y="6570663"/>
          <p14:tracePt t="229075" x="1163638" y="6605588"/>
          <p14:tracePt t="229092" x="1200150" y="6642100"/>
          <p14:tracePt t="229109" x="1247775" y="6665913"/>
          <p14:tracePt t="229126" x="1271588" y="6677025"/>
          <p14:tracePt t="229142" x="1306513" y="6689725"/>
          <p14:tracePt t="229159" x="1354138" y="6724650"/>
          <p14:tracePt t="229175" x="1401763" y="6748463"/>
          <p14:tracePt t="229192" x="1425575" y="6748463"/>
          <p14:tracePt t="229208" x="1449388" y="6748463"/>
          <p14:tracePt t="229225" x="1462088" y="6748463"/>
          <p14:tracePt t="229242" x="1485900" y="6748463"/>
          <p14:tracePt t="229259" x="1520825" y="6748463"/>
          <p14:tracePt t="229276" x="1555750" y="6748463"/>
          <p14:tracePt t="229292" x="1579563" y="6748463"/>
          <p14:tracePt t="229308" x="1603375" y="6737350"/>
          <p14:tracePt t="229325" x="1639888" y="6724650"/>
          <p14:tracePt t="229342" x="1674813" y="6713538"/>
          <p14:tracePt t="229359" x="1722438" y="6700838"/>
          <p14:tracePt t="229376" x="1746250" y="6689725"/>
          <p14:tracePt t="229392" x="1770063" y="6677025"/>
          <p14:tracePt t="229408" x="1782763" y="6665913"/>
          <p14:tracePt t="229426" x="1806575" y="6653213"/>
          <p14:tracePt t="229442" x="1817688" y="6629400"/>
          <p14:tracePt t="229459" x="1841500" y="6618288"/>
          <p14:tracePt t="229475" x="1865313" y="6594475"/>
          <p14:tracePt t="229477" x="1889125" y="6570663"/>
          <p14:tracePt t="229492" x="1912938" y="6546850"/>
          <p14:tracePt t="229509" x="1924050" y="6523038"/>
          <p14:tracePt t="229526" x="1947863" y="6499225"/>
          <p14:tracePt t="229542" x="1971675" y="6464300"/>
          <p14:tracePt t="229559" x="1984375" y="6427788"/>
          <p14:tracePt t="229575" x="1995488" y="6403975"/>
          <p14:tracePt t="229592" x="2019300" y="6380163"/>
          <p14:tracePt t="229609" x="2043113" y="6321425"/>
          <p14:tracePt t="229628" x="2066925" y="6297613"/>
          <p14:tracePt t="229642" x="2066925" y="6273800"/>
          <p14:tracePt t="229659" x="2079625" y="6237288"/>
          <p14:tracePt t="229675" x="2090738" y="6226175"/>
          <p14:tracePt t="229695" x="2090738" y="6189663"/>
          <p14:tracePt t="229712" x="2090738" y="6178550"/>
          <p14:tracePt t="229728" x="2103438" y="6154738"/>
          <p14:tracePt t="229744" x="2103438" y="6130925"/>
          <p14:tracePt t="229761" x="2103438" y="6107113"/>
          <p14:tracePt t="229777" x="2103438" y="6072188"/>
          <p14:tracePt t="229794" x="2103438" y="6035675"/>
          <p14:tracePt t="229810" x="2103438" y="6024563"/>
          <p14:tracePt t="229827" x="2103438" y="6000750"/>
          <p14:tracePt t="230021" x="2090738" y="5988050"/>
          <p14:tracePt t="230033" x="2079625" y="5976938"/>
          <p14:tracePt t="230045" x="2079625" y="5964238"/>
          <p14:tracePt t="230061" x="2066925" y="5953125"/>
          <p14:tracePt t="230078" x="2032000" y="5905500"/>
          <p14:tracePt t="230095" x="2008188" y="5881688"/>
          <p14:tracePt t="230110" x="1971675" y="5857875"/>
          <p14:tracePt t="230127" x="1947863" y="5834063"/>
          <p14:tracePt t="230144" x="1912938" y="5797550"/>
          <p14:tracePt t="230160" x="1878013" y="5773738"/>
          <p14:tracePt t="230177" x="1830388" y="5738813"/>
          <p14:tracePt t="230195" x="1806575" y="5727700"/>
          <p14:tracePt t="230211" x="1782763" y="5715000"/>
          <p14:tracePt t="230228" x="1746250" y="5703888"/>
          <p14:tracePt t="230245" x="1722438" y="5703888"/>
          <p14:tracePt t="230261" x="1674813" y="5691188"/>
          <p14:tracePt t="230278" x="1627188" y="5667375"/>
          <p14:tracePt t="230294" x="1555750" y="5643563"/>
          <p14:tracePt t="230310" x="1520825" y="5632450"/>
          <p14:tracePt t="230328" x="1497013" y="5632450"/>
          <p14:tracePt t="230344" x="1462088" y="5632450"/>
          <p14:tracePt t="230359" x="1425575" y="5643563"/>
          <p14:tracePt t="230375" x="1354138" y="5656263"/>
          <p14:tracePt t="230392" x="1306513" y="5680075"/>
          <p14:tracePt t="230409" x="1271588" y="5691188"/>
          <p14:tracePt t="230426" x="1223963" y="5715000"/>
          <p14:tracePt t="230442" x="1200150" y="5738813"/>
          <p14:tracePt t="230459" x="1163638" y="5762625"/>
          <p14:tracePt t="230476" x="1139825" y="5797550"/>
          <p14:tracePt t="230493" x="1104900" y="5821363"/>
          <p14:tracePt t="230510" x="1081088" y="5845175"/>
          <p14:tracePt t="230525" x="1057275" y="5881688"/>
          <p14:tracePt t="230543" x="1033463" y="5929313"/>
          <p14:tracePt t="230559" x="1022350" y="5964238"/>
          <p14:tracePt t="230575" x="1009650" y="6000750"/>
          <p14:tracePt t="230593" x="1009650" y="6011863"/>
          <p14:tracePt t="230609" x="1009650" y="6035675"/>
          <p14:tracePt t="230625" x="1009650" y="6048375"/>
          <p14:tracePt t="230642" x="1009650" y="6072188"/>
          <p14:tracePt t="230659" x="1009650" y="6107113"/>
          <p14:tracePt t="230676" x="1022350" y="6142038"/>
          <p14:tracePt t="230692" x="1046163" y="6178550"/>
          <p14:tracePt t="230708" x="1069975" y="6213475"/>
          <p14:tracePt t="230725" x="1104900" y="6237288"/>
          <p14:tracePt t="230742" x="1128713" y="6273800"/>
          <p14:tracePt t="230758" x="1187450" y="6321425"/>
          <p14:tracePt t="230777" x="1223963" y="6356350"/>
          <p14:tracePt t="230793" x="1258888" y="6392863"/>
          <p14:tracePt t="230811" x="1306513" y="6416675"/>
          <p14:tracePt t="230827" x="1343025" y="6440488"/>
          <p14:tracePt t="230843" x="1401763" y="6451600"/>
          <p14:tracePt t="230861" x="1462088" y="6475413"/>
          <p14:tracePt t="230876" x="1497013" y="6488113"/>
          <p14:tracePt t="230892" x="1531938" y="6510338"/>
          <p14:tracePt t="230909" x="1568450" y="6510338"/>
          <p14:tracePt t="230925" x="1568450" y="6523038"/>
          <p14:tracePt t="231509" x="1579563" y="6510338"/>
          <p14:tracePt t="231517" x="1651000" y="6488113"/>
          <p14:tracePt t="231527" x="1698625" y="6464300"/>
          <p14:tracePt t="231544" x="1830388" y="6427788"/>
          <p14:tracePt t="231560" x="1947863" y="6380163"/>
          <p14:tracePt t="231576" x="1984375" y="6356350"/>
          <p14:tracePt t="231592" x="1995488" y="6345238"/>
          <p14:tracePt t="231608" x="2019300" y="6321425"/>
          <p14:tracePt t="231656" x="2032000" y="6308725"/>
          <p14:tracePt t="231695" x="2043113" y="6297613"/>
          <p14:tracePt t="231702" x="2055813" y="6284913"/>
          <p14:tracePt t="231787" x="2055813" y="6273800"/>
          <p14:tracePt t="231795" x="2066925" y="6261100"/>
          <p14:tracePt t="231807" x="2079625" y="6249988"/>
          <p14:tracePt t="231825" x="2114550" y="6202363"/>
          <p14:tracePt t="231841" x="2127250" y="6178550"/>
          <p14:tracePt t="231857" x="2138363" y="6154738"/>
          <p14:tracePt t="231892" x="2138363" y="6142038"/>
          <p14:tracePt t="232107" x="2151063" y="6142038"/>
          <p14:tracePt t="232118" x="2151063" y="6130925"/>
          <p14:tracePt t="232134" x="2151063" y="6118225"/>
          <p14:tracePt t="232143" x="2162175" y="6118225"/>
          <p14:tracePt t="232160" x="2174875" y="6107113"/>
          <p14:tracePt t="232176" x="2185988" y="6107113"/>
          <p14:tracePt t="232193" x="2209800" y="6072188"/>
          <p14:tracePt t="232209" x="2222500" y="6072188"/>
          <p14:tracePt t="232227" x="2246313" y="6072188"/>
          <p14:tracePt t="232363" x="2246313" y="6059488"/>
          <p14:tracePt t="232425" x="2233613" y="6059488"/>
          <p14:tracePt t="232442" x="2222500" y="6059488"/>
          <p14:tracePt t="232450" x="2209800" y="6059488"/>
          <p14:tracePt t="232459" x="2198688" y="6059488"/>
          <p14:tracePt t="232475" x="2162175" y="6072188"/>
          <p14:tracePt t="232492" x="2127250" y="6083300"/>
          <p14:tracePt t="232509" x="2103438" y="6107113"/>
          <p14:tracePt t="232525" x="2090738" y="6107113"/>
          <p14:tracePt t="242457" x="2090738" y="6118225"/>
          <p14:tracePt t="242485" x="2127250" y="6142038"/>
          <p14:tracePt t="242492" x="2151063" y="6189663"/>
          <p14:tracePt t="242505" x="2185988" y="6249988"/>
          <p14:tracePt t="242524" x="2257425" y="6356350"/>
          <p14:tracePt t="242541" x="2268538" y="6380163"/>
          <p14:tracePt t="242557" x="2268538" y="6392863"/>
          <p14:tracePt t="242593" x="2292350" y="6403975"/>
          <p14:tracePt t="242607" x="2459038" y="6416675"/>
          <p14:tracePt t="242623" x="2803525" y="6451600"/>
          <p14:tracePt t="242640" x="3314700" y="6523038"/>
          <p14:tracePt t="242656" x="3802063" y="6581775"/>
          <p14:tracePt t="242673" x="4135438" y="6618288"/>
          <p14:tracePt t="242690" x="4337050" y="6642100"/>
          <p14:tracePt t="242707" x="4360863" y="6642100"/>
          <p14:tracePt t="242763" x="4384675" y="6629400"/>
          <p14:tracePt t="242771" x="4395788" y="6618288"/>
          <p14:tracePt t="242779" x="4419600" y="6594475"/>
          <p14:tracePt t="242789" x="4432300" y="6570663"/>
          <p14:tracePt t="242805" x="4479925" y="6523038"/>
          <p14:tracePt t="242821" x="4527550" y="6499225"/>
          <p14:tracePt t="242839" x="4562475" y="6464300"/>
          <p14:tracePt t="242855" x="4562475" y="6451600"/>
          <p14:tracePt t="242979" x="4562475" y="6427788"/>
          <p14:tracePt t="242997" x="4562475" y="6403975"/>
          <p14:tracePt t="243004" x="4562475" y="6392863"/>
          <p14:tracePt t="243013" x="4562475" y="6369050"/>
          <p14:tracePt t="243029" x="4562475" y="6356350"/>
          <p14:tracePt t="243045" x="4562475" y="6345238"/>
          <p14:tracePt t="243058" x="4562475" y="6332538"/>
          <p14:tracePt t="243076" x="4549775" y="6321425"/>
          <p14:tracePt t="243091" x="4538663" y="6321425"/>
          <p14:tracePt t="243106" x="4538663" y="6308725"/>
          <p14:tracePt t="243123" x="4527550" y="6308725"/>
          <p14:tracePt t="243180" x="4527550" y="6297613"/>
          <p14:tracePt t="243187" x="4527550" y="6284913"/>
          <p14:tracePt t="243196" x="4514850" y="6261100"/>
          <p14:tracePt t="243207" x="4514850" y="6249988"/>
          <p14:tracePt t="243223" x="4514850" y="6226175"/>
          <p14:tracePt t="243242" x="4514850" y="6213475"/>
          <p14:tracePt t="243258" x="4514850" y="6202363"/>
          <p14:tracePt t="243275" x="4514850" y="6178550"/>
          <p14:tracePt t="243292" x="4514850" y="6142038"/>
          <p14:tracePt t="243308" x="4514850" y="6118225"/>
          <p14:tracePt t="243324" x="4514850" y="6083300"/>
          <p14:tracePt t="243340" x="4514850" y="6059488"/>
          <p14:tracePt t="243357" x="4514850" y="6024563"/>
          <p14:tracePt t="243373" x="4527550" y="5988050"/>
          <p14:tracePt t="243390" x="4527550" y="5964238"/>
          <p14:tracePt t="243485" x="4527550" y="5953125"/>
          <p14:tracePt t="243587" x="4527550" y="5940425"/>
          <p14:tracePt t="243634" x="4527550" y="5929313"/>
          <p14:tracePt t="244027" x="4527550" y="5916613"/>
          <p14:tracePt t="246425" x="4514850" y="5905500"/>
          <p14:tracePt t="246432" x="4503738" y="5892800"/>
          <p14:tracePt t="246440" x="4491038" y="5881688"/>
          <p14:tracePt t="246455" x="4456113" y="5868988"/>
          <p14:tracePt t="246471" x="4443413" y="5868988"/>
          <p14:tracePt t="246508" x="4432300" y="5868988"/>
          <p14:tracePt t="246531" x="4408488" y="5868988"/>
          <p14:tracePt t="246540" x="4384675" y="5892800"/>
          <p14:tracePt t="246547" x="4371975" y="5892800"/>
          <p14:tracePt t="246556" x="4348163" y="5916613"/>
          <p14:tracePt t="246571" x="4313238" y="5916613"/>
          <p14:tracePt t="246588" x="4252913" y="5929313"/>
          <p14:tracePt t="246605" x="4170363" y="5929313"/>
          <p14:tracePt t="246621" x="4016375" y="5881688"/>
          <p14:tracePt t="246638" x="3873500" y="5845175"/>
          <p14:tracePt t="246655" x="3671888" y="5773738"/>
          <p14:tracePt t="246671" x="3540125" y="5727700"/>
          <p14:tracePt t="246688" x="3468688" y="5703888"/>
          <p14:tracePt t="246704" x="3409950" y="5703888"/>
          <p14:tracePt t="246721" x="3375025" y="5703888"/>
          <p14:tracePt t="246737" x="3338513" y="5703888"/>
          <p14:tracePt t="246753" x="3314700" y="5703888"/>
          <p14:tracePt t="246771" x="3290888" y="5715000"/>
          <p14:tracePt t="246788" x="3184525" y="5762625"/>
          <p14:tracePt t="246804" x="3100388" y="5773738"/>
          <p14:tracePt t="246821" x="3041650" y="5786438"/>
          <p14:tracePt t="246838" x="2970213" y="5786438"/>
          <p14:tracePt t="246855" x="2922588" y="5773738"/>
          <p14:tracePt t="246871" x="2827338" y="5749925"/>
          <p14:tracePt t="246888" x="2768600" y="5738813"/>
          <p14:tracePt t="246905" x="2744788" y="5727700"/>
          <p14:tracePt t="246921" x="2732088" y="5727700"/>
          <p14:tracePt t="246986" x="2732088" y="5738813"/>
          <p14:tracePt t="246993" x="2732088" y="5749925"/>
          <p14:tracePt t="247005" x="2720975" y="5762625"/>
          <p14:tracePt t="247022" x="2720975" y="5797550"/>
          <p14:tracePt t="247039" x="2720975" y="5834063"/>
          <p14:tracePt t="247056" x="2720975" y="5845175"/>
          <p14:tracePt t="247072" x="2720975" y="5868988"/>
          <p14:tracePt t="247088" x="2732088" y="5881688"/>
          <p14:tracePt t="247121" x="2732088" y="5892800"/>
          <p14:tracePt t="247733" x="2732088" y="5881688"/>
          <p14:tracePt t="248699" x="2744788" y="5881688"/>
          <p14:tracePt t="248714" x="2755900" y="5881688"/>
          <p14:tracePt t="248726" x="2768600" y="5881688"/>
          <p14:tracePt t="248772" x="2779713" y="5881688"/>
          <p14:tracePt t="248799" x="2792413" y="5892800"/>
          <p14:tracePt t="248817" x="2803525" y="5892800"/>
          <p14:tracePt t="248825" x="2816225" y="5905500"/>
          <p14:tracePt t="248837" x="2816225" y="5929313"/>
          <p14:tracePt t="248854" x="2816225" y="5940425"/>
          <p14:tracePt t="248993" x="2803525" y="5953125"/>
          <p14:tracePt t="248999" x="2803525" y="5964238"/>
          <p14:tracePt t="249007" x="2792413" y="5964238"/>
          <p14:tracePt t="249021" x="2792413" y="5976938"/>
          <p14:tracePt t="249037" x="2779713" y="5976938"/>
          <p14:tracePt t="249054" x="2755900" y="6000750"/>
          <p14:tracePt t="249070" x="2732088" y="6011863"/>
          <p14:tracePt t="249087" x="2708275" y="6048375"/>
          <p14:tracePt t="249104" x="2697163" y="6059488"/>
          <p14:tracePt t="249120" x="2684463" y="6059488"/>
          <p14:tracePt t="249137" x="2684463" y="6072188"/>
          <p14:tracePt t="249209" x="2660650" y="6083300"/>
          <p14:tracePt t="249217" x="2649538" y="6096000"/>
          <p14:tracePt t="249225" x="2638425" y="6096000"/>
          <p14:tracePt t="249237" x="2614613" y="6096000"/>
          <p14:tracePt t="249481" x="2601913" y="6083300"/>
          <p14:tracePt t="249489" x="2590800" y="6083300"/>
          <p14:tracePt t="249497" x="2578100" y="6083300"/>
          <p14:tracePt t="249504" x="2566988" y="6072188"/>
          <p14:tracePt t="249520" x="2554288" y="6059488"/>
          <p14:tracePt t="249537" x="2530475" y="6048375"/>
          <p14:tracePt t="249554" x="2495550" y="6048375"/>
          <p14:tracePt t="249571" x="2471738" y="6048375"/>
          <p14:tracePt t="249687" x="2471738" y="6035675"/>
          <p14:tracePt t="249873" x="2471738" y="6024563"/>
          <p14:tracePt t="249986" x="2471738" y="6011863"/>
          <p14:tracePt t="250010" x="2471738" y="6000750"/>
          <p14:tracePt t="253979" x="2471738" y="6011863"/>
          <p14:tracePt t="254011" x="2471738" y="6024563"/>
          <p14:tracePt t="254068" x="2471738" y="6035675"/>
          <p14:tracePt t="254082" x="2471738" y="6059488"/>
          <p14:tracePt t="254090" x="2459038" y="6083300"/>
          <p14:tracePt t="254103" x="2435225" y="6096000"/>
          <p14:tracePt t="254119" x="2400300" y="6118225"/>
          <p14:tracePt t="254136" x="2400300" y="6154738"/>
          <p14:tracePt t="254153" x="2447925" y="6202363"/>
          <p14:tracePt t="254169" x="2566988" y="6261100"/>
          <p14:tracePt t="254185" x="2708275" y="6321425"/>
          <p14:tracePt t="254202" x="2840038" y="6380163"/>
          <p14:tracePt t="254219" x="2959100" y="6416675"/>
          <p14:tracePt t="254235" x="3089275" y="6427788"/>
          <p14:tracePt t="254252" x="3160713" y="6427788"/>
          <p14:tracePt t="254269" x="3219450" y="6392863"/>
          <p14:tracePt t="254285" x="3279775" y="6392863"/>
          <p14:tracePt t="254302" x="3303588" y="6380163"/>
          <p14:tracePt t="254319" x="3327400" y="6345238"/>
          <p14:tracePt t="254337" x="3338513" y="6297613"/>
          <p14:tracePt t="254354" x="3338513" y="6284913"/>
          <p14:tracePt t="254370" x="3327400" y="6284913"/>
          <p14:tracePt t="254386" x="3290888" y="6284913"/>
          <p14:tracePt t="254403" x="3255963" y="6284913"/>
          <p14:tracePt t="254419" x="3243263" y="6284913"/>
          <p14:tracePt t="254436" x="3232150" y="6284913"/>
          <p14:tracePt t="254494" x="3208338" y="6284913"/>
          <p14:tracePt t="254503" x="3171825" y="6297613"/>
          <p14:tracePt t="254511" x="3136900" y="6297613"/>
          <p14:tracePt t="254519" x="3089275" y="6297613"/>
          <p14:tracePt t="254536" x="3041650" y="6297613"/>
          <p14:tracePt t="254553" x="2994025" y="6297613"/>
          <p14:tracePt t="254570" x="2970213" y="6297613"/>
          <p14:tracePt t="254587" x="2922588" y="6297613"/>
          <p14:tracePt t="254604" x="2887663" y="6297613"/>
          <p14:tracePt t="254620" x="2863850" y="6297613"/>
          <p14:tracePt t="254653" x="2840038" y="6297613"/>
          <p14:tracePt t="254710" x="2827338" y="6297613"/>
          <p14:tracePt t="254898" x="2827338" y="6284913"/>
          <p14:tracePt t="262488" x="2816225" y="6273800"/>
          <p14:tracePt t="262518" x="2816225" y="6261100"/>
          <p14:tracePt t="262531" x="2803525" y="6261100"/>
          <p14:tracePt t="262657" x="2803525" y="6249988"/>
          <p14:tracePt t="262696" x="2816225" y="6249988"/>
          <p14:tracePt t="262703" x="2827338" y="6226175"/>
          <p14:tracePt t="262723" x="2840038" y="6213475"/>
          <p14:tracePt t="262740" x="2840038" y="6189663"/>
          <p14:tracePt t="262745" x="2851150" y="6189663"/>
          <p14:tracePt t="262753" x="2863850" y="6189663"/>
          <p14:tracePt t="262860" x="2863850" y="6178550"/>
          <p14:tracePt t="262902" x="2874963" y="6165850"/>
          <p14:tracePt t="262997" x="2874963" y="6154738"/>
          <p14:tracePt t="263007" x="2887663" y="6142038"/>
          <p14:tracePt t="263028" x="2887663" y="6130925"/>
          <p14:tracePt t="263279" x="2887663" y="6118225"/>
          <p14:tracePt t="269481" x="2887663" y="6130925"/>
          <p14:tracePt t="269516" x="2816225" y="6096000"/>
          <p14:tracePt t="269524" x="2744788" y="6083300"/>
          <p14:tracePt t="269532" x="2673350" y="6048375"/>
          <p14:tracePt t="269548" x="2601913" y="5988050"/>
          <p14:tracePt t="269566" x="2554288" y="5953125"/>
          <p14:tracePt t="269582" x="2519363" y="5929313"/>
          <p14:tracePt t="269599" x="2506663" y="5905500"/>
          <p14:tracePt t="269819" x="2506663" y="5892800"/>
          <p14:tracePt t="270216" x="2506663" y="5881688"/>
          <p14:tracePt t="279832" x="2543175" y="5881688"/>
          <p14:tracePt t="279840" x="2590800" y="5892800"/>
          <p14:tracePt t="279849" x="2625725" y="5892800"/>
          <p14:tracePt t="279863" x="2673350" y="5905500"/>
          <p14:tracePt t="279879" x="2697163" y="5905500"/>
          <p14:tracePt t="279896" x="2708275" y="5916613"/>
          <p14:tracePt t="279952" x="2720975" y="5916613"/>
          <p14:tracePt t="279968" x="2732088" y="5929313"/>
          <p14:tracePt t="279977" x="2744788" y="5929313"/>
          <p14:tracePt t="279984" x="2755900" y="5940425"/>
          <p14:tracePt t="279996" x="2779713" y="5953125"/>
          <p14:tracePt t="280013" x="2935288" y="6011863"/>
          <p14:tracePt t="280030" x="3136900" y="6072188"/>
          <p14:tracePt t="280046" x="3327400" y="6130925"/>
          <p14:tracePt t="280063" x="3492500" y="6178550"/>
          <p14:tracePt t="280080" x="3540125" y="6202363"/>
          <p14:tracePt t="280399" x="3540125" y="6189663"/>
          <p14:tracePt t="280421" x="3540125" y="6178550"/>
          <p14:tracePt t="280434" x="3529013" y="6178550"/>
          <p14:tracePt t="280448" x="3505200" y="6178550"/>
          <p14:tracePt t="280456" x="3492500" y="6178550"/>
          <p14:tracePt t="280472" x="3481388" y="6178550"/>
          <p14:tracePt t="283731" x="3481388" y="6165850"/>
          <p14:tracePt t="283917" x="3468688" y="6165850"/>
          <p14:tracePt t="283971" x="3468688" y="6154738"/>
          <p14:tracePt t="283984" x="3457575" y="6154738"/>
          <p14:tracePt t="283992" x="3444875" y="6154738"/>
          <p14:tracePt t="284000" x="3421063" y="6142038"/>
          <p14:tracePt t="284013" x="3398838" y="6142038"/>
          <p14:tracePt t="284030" x="3338513" y="6142038"/>
          <p14:tracePt t="284047" x="3255963" y="6154738"/>
          <p14:tracePt t="284063" x="3208338" y="6165850"/>
          <p14:tracePt t="284080" x="3100388" y="6189663"/>
          <p14:tracePt t="284095" x="2970213" y="6202363"/>
          <p14:tracePt t="284112" x="2792413" y="6213475"/>
          <p14:tracePt t="284128" x="2649538" y="6213475"/>
          <p14:tracePt t="284145" x="2543175" y="6202363"/>
          <p14:tracePt t="284162" x="2495550" y="6202363"/>
          <p14:tracePt t="284364" x="2471738" y="6202363"/>
          <p14:tracePt t="284372" x="2435225" y="6189663"/>
          <p14:tracePt t="284380" x="2400300" y="6165850"/>
          <p14:tracePt t="284395" x="2352675" y="6154738"/>
          <p14:tracePt t="284412" x="2292350" y="6130925"/>
          <p14:tracePt t="284428" x="2246313" y="6118225"/>
          <p14:tracePt t="284445" x="2209800" y="6096000"/>
          <p14:tracePt t="284462" x="2198688" y="6096000"/>
          <p14:tracePt t="284602" x="2198688" y="6083300"/>
          <p14:tracePt t="284851" x="2185988" y="6083300"/>
          <p14:tracePt t="284912" x="2174875" y="6083300"/>
          <p14:tracePt t="284925" x="2162175" y="6083300"/>
          <p14:tracePt t="284933" x="2151063" y="6072188"/>
          <p14:tracePt t="284949" x="2138363" y="6072188"/>
          <p14:tracePt t="284962" x="2127250" y="6072188"/>
          <p14:tracePt t="284978" x="2114550" y="6072188"/>
          <p14:tracePt t="284994" x="2103438" y="6072188"/>
          <p14:tracePt t="285582" x="2103438" y="6059488"/>
          <p14:tracePt t="285598" x="2090738" y="6048375"/>
          <p14:tracePt t="285612" x="2090738" y="6035675"/>
          <p14:tracePt t="285620" x="2079625" y="6035675"/>
          <p14:tracePt t="285629" x="2066925" y="6024563"/>
          <p14:tracePt t="285645" x="2055813" y="6011863"/>
          <p14:tracePt t="285661" x="2043113" y="6000750"/>
          <p14:tracePt t="285678" x="2032000" y="5976938"/>
          <p14:tracePt t="285696" x="2019300" y="5964238"/>
          <p14:tracePt t="285711" x="2008188" y="5964238"/>
          <p14:tracePt t="285727" x="1995488" y="5964238"/>
          <p14:tracePt t="285760" x="1984375" y="5964238"/>
          <p14:tracePt t="285778" x="1971675" y="5953125"/>
          <p14:tracePt t="286110" x="1960563" y="5940425"/>
          <p14:tracePt t="286120" x="1960563" y="5929313"/>
          <p14:tracePt t="286129" x="1947863" y="5929313"/>
          <p14:tracePt t="286145" x="1924050" y="5892800"/>
          <p14:tracePt t="286161" x="1900238" y="5857875"/>
          <p14:tracePt t="286178" x="1889125" y="5845175"/>
          <p14:tracePt t="286196" x="1878013" y="5821363"/>
          <p14:tracePt t="286213" x="1865313" y="5821363"/>
          <p14:tracePt t="286304" x="1854200" y="5821363"/>
          <p14:tracePt t="286311" x="1841500" y="5821363"/>
          <p14:tracePt t="286320" x="1830388" y="5821363"/>
          <p14:tracePt t="286329" x="1817688" y="5821363"/>
          <p14:tracePt t="286345" x="1770063" y="5845175"/>
          <p14:tracePt t="286361" x="1722438" y="5881688"/>
          <p14:tracePt t="286378" x="1663700" y="5905500"/>
          <p14:tracePt t="286394" x="1616075" y="5929313"/>
          <p14:tracePt t="286411" x="1555750" y="5953125"/>
          <p14:tracePt t="286428" x="1520825" y="5953125"/>
          <p14:tracePt t="286445" x="1497013" y="5964238"/>
          <p14:tracePt t="286462" x="1485900" y="5964238"/>
          <p14:tracePt t="286547" x="1473200" y="5976938"/>
          <p14:tracePt t="286556" x="1462088" y="5988050"/>
          <p14:tracePt t="286760" x="1462088" y="6000750"/>
          <p14:tracePt t="286960" x="1473200" y="6000750"/>
          <p14:tracePt t="286982" x="1485900" y="5988050"/>
          <p14:tracePt t="286997" x="1497013" y="5976938"/>
          <p14:tracePt t="287017" x="1509713" y="5976938"/>
          <p14:tracePt t="287033" x="1520825" y="5976938"/>
          <p14:tracePt t="287041" x="1520825" y="5964238"/>
          <p14:tracePt t="287062" x="1531938" y="5953125"/>
          <p14:tracePt t="287078" x="1544638" y="5940425"/>
          <p14:tracePt t="287085" x="1544638" y="5929313"/>
          <p14:tracePt t="287094" x="1555750" y="5929313"/>
          <p14:tracePt t="287110" x="1568450" y="5916613"/>
          <p14:tracePt t="287127" x="1579563" y="5916613"/>
          <p14:tracePt t="287155" x="1579563" y="5905500"/>
          <p14:tracePt t="287163" x="1592263" y="5905500"/>
          <p14:tracePt t="287177" x="1603375" y="5881688"/>
          <p14:tracePt t="287194" x="1627188" y="5868988"/>
          <p14:tracePt t="287372" x="1627188" y="5857875"/>
          <p14:tracePt t="287413" x="1627188" y="5845175"/>
          <p14:tracePt t="287532" x="1627188" y="5857875"/>
          <p14:tracePt t="287567" x="1627188" y="5868988"/>
          <p14:tracePt t="287579" x="1616075" y="5868988"/>
          <p14:tracePt t="287596" x="1616075" y="5881688"/>
          <p14:tracePt t="287612" x="1616075" y="5892800"/>
          <p14:tracePt t="287618" x="1616075" y="5905500"/>
          <p14:tracePt t="287627" x="1616075" y="5916613"/>
          <p14:tracePt t="287644" x="1603375" y="5940425"/>
          <p14:tracePt t="287661" x="1592263" y="5964238"/>
          <p14:tracePt t="287678" x="1592263" y="6000750"/>
          <p14:tracePt t="287694" x="1592263" y="6035675"/>
          <p14:tracePt t="287711" x="1592263" y="6072188"/>
          <p14:tracePt t="287728" x="1592263" y="6083300"/>
          <p14:tracePt t="287744" x="1592263" y="6096000"/>
          <p14:tracePt t="287760" x="1592263" y="6118225"/>
          <p14:tracePt t="287794" x="1603375" y="6142038"/>
          <p14:tracePt t="287810" x="1616075" y="6189663"/>
          <p14:tracePt t="287827" x="1616075" y="6213475"/>
          <p14:tracePt t="287843" x="1627188" y="6237288"/>
          <p14:tracePt t="287860" x="1639888" y="6249988"/>
          <p14:tracePt t="287877" x="1639888" y="6273800"/>
          <p14:tracePt t="287894" x="1639888" y="6284913"/>
          <p14:tracePt t="287910" x="1639888" y="6308725"/>
          <p14:tracePt t="287927" x="1651000" y="6321425"/>
          <p14:tracePt t="287944" x="1651000" y="6345238"/>
          <p14:tracePt t="287962" x="1651000" y="6369050"/>
          <p14:tracePt t="287979" x="1663700" y="6369050"/>
          <p14:tracePt t="287994" x="1663700" y="6380163"/>
          <p14:tracePt t="288065" x="1663700" y="6392863"/>
          <p14:tracePt t="288124" x="1674813" y="6392863"/>
          <p14:tracePt t="288135" x="1687513" y="6392863"/>
          <p14:tracePt t="288144" x="1698625" y="6392863"/>
          <p14:tracePt t="288160" x="1722438" y="6392863"/>
          <p14:tracePt t="288177" x="1758950" y="6392863"/>
          <p14:tracePt t="288193" x="1793875" y="6392863"/>
          <p14:tracePt t="288211" x="1841500" y="6392863"/>
          <p14:tracePt t="288227" x="1865313" y="6392863"/>
          <p14:tracePt t="288244" x="1900238" y="6392863"/>
          <p14:tracePt t="288261" x="1924050" y="6392863"/>
          <p14:tracePt t="288277" x="1936750" y="6380163"/>
          <p14:tracePt t="288294" x="1947863" y="6380163"/>
          <p14:tracePt t="288311" x="1960563" y="6380163"/>
          <p14:tracePt t="288327" x="1971675" y="6369050"/>
          <p14:tracePt t="288345" x="1984375" y="6345238"/>
          <p14:tracePt t="288361" x="1995488" y="6332538"/>
          <p14:tracePt t="288377" x="2008188" y="6321425"/>
          <p14:tracePt t="288394" x="2019300" y="6308725"/>
          <p14:tracePt t="288411" x="2032000" y="6284913"/>
          <p14:tracePt t="288430" x="2032000" y="6273800"/>
          <p14:tracePt t="288444" x="2043113" y="6249988"/>
          <p14:tracePt t="288460" x="2055813" y="6237288"/>
          <p14:tracePt t="288462" x="2055813" y="6226175"/>
          <p14:tracePt t="288478" x="2055813" y="6213475"/>
          <p14:tracePt t="288496" x="2055813" y="6189663"/>
          <p14:tracePt t="288511" x="2055813" y="6178550"/>
          <p14:tracePt t="288527" x="2055813" y="6165850"/>
          <p14:tracePt t="288560" x="2055813" y="6154738"/>
          <p14:tracePt t="288577" x="2032000" y="6130925"/>
          <p14:tracePt t="288594" x="2032000" y="6118225"/>
          <p14:tracePt t="288610" x="2019300" y="6096000"/>
          <p14:tracePt t="288627" x="2019300" y="6083300"/>
          <p14:tracePt t="288643" x="2008188" y="6072188"/>
          <p14:tracePt t="288660" x="1995488" y="6048375"/>
          <p14:tracePt t="288677" x="1995488" y="6035675"/>
          <p14:tracePt t="288694" x="1995488" y="6024563"/>
          <p14:tracePt t="288710" x="1995488" y="6011863"/>
          <p14:tracePt t="288744" x="1995488" y="5988050"/>
          <p14:tracePt t="288777" x="1984375" y="5976938"/>
          <p14:tracePt t="288796" x="1971675" y="5964238"/>
          <p14:tracePt t="288814" x="1960563" y="5964238"/>
          <p14:tracePt t="288827" x="1947863" y="5953125"/>
          <p14:tracePt t="288844" x="1936750" y="5940425"/>
          <p14:tracePt t="288860" x="1900238" y="5929313"/>
          <p14:tracePt t="288877" x="1889125" y="5929313"/>
          <p14:tracePt t="288910" x="1865313" y="5916613"/>
          <p14:tracePt t="288927" x="1830388" y="5916613"/>
          <p14:tracePt t="288944" x="1806575" y="5916613"/>
          <p14:tracePt t="288960" x="1782763" y="5892800"/>
          <p14:tracePt t="288977" x="1746250" y="5892800"/>
          <p14:tracePt t="288994" x="1711325" y="5881688"/>
          <p14:tracePt t="289010" x="1674813" y="5868988"/>
          <p14:tracePt t="289027" x="1627188" y="5868988"/>
          <p14:tracePt t="289044" x="1603375" y="5868988"/>
          <p14:tracePt t="289101" x="1592263" y="5868988"/>
          <p14:tracePt t="289135" x="1579563" y="5868988"/>
          <p14:tracePt t="289144" x="1568450" y="5868988"/>
          <p14:tracePt t="289151" x="1555750" y="5881688"/>
          <p14:tracePt t="289160" x="1544638" y="5892800"/>
          <p14:tracePt t="289177" x="1520825" y="5929313"/>
          <p14:tracePt t="289194" x="1485900" y="5953125"/>
          <p14:tracePt t="289211" x="1462088" y="5988050"/>
          <p14:tracePt t="289227" x="1425575" y="6024563"/>
          <p14:tracePt t="289244" x="1401763" y="6059488"/>
          <p14:tracePt t="289260" x="1401763" y="6083300"/>
          <p14:tracePt t="289276" x="1401763" y="6107113"/>
          <p14:tracePt t="289293" x="1401763" y="6118225"/>
          <p14:tracePt t="289310" x="1401763" y="6142038"/>
          <p14:tracePt t="289327" x="1414463" y="6165850"/>
          <p14:tracePt t="289343" x="1425575" y="6202363"/>
          <p14:tracePt t="289360" x="1449388" y="6226175"/>
          <p14:tracePt t="289376" x="1485900" y="6273800"/>
          <p14:tracePt t="289393" x="1497013" y="6284913"/>
          <p14:tracePt t="289410" x="1509713" y="6284913"/>
          <p14:tracePt t="289427" x="1531938" y="6321425"/>
          <p14:tracePt t="289443" x="1544638" y="6332538"/>
          <p14:tracePt t="289460" x="1555750" y="6345238"/>
          <p14:tracePt t="289477" x="1568450" y="6356350"/>
          <p14:tracePt t="289511" x="1603375" y="6356350"/>
          <p14:tracePt t="289527" x="1627188" y="6356350"/>
          <p14:tracePt t="289543" x="1663700" y="6356350"/>
          <p14:tracePt t="289560" x="1687513" y="6356350"/>
          <p14:tracePt t="289577" x="1722438" y="6356350"/>
          <p14:tracePt t="289594" x="1758950" y="6345238"/>
          <p14:tracePt t="289609" x="1782763" y="6308725"/>
          <p14:tracePt t="289626" x="1817688" y="6284913"/>
          <p14:tracePt t="289643" x="1865313" y="6249988"/>
          <p14:tracePt t="289659" x="1889125" y="6237288"/>
          <p14:tracePt t="289676" x="1912938" y="6226175"/>
          <p14:tracePt t="289692" x="1912938" y="6213475"/>
          <p14:tracePt t="289825" x="1912938" y="6202363"/>
          <p14:tracePt t="289838" x="1924050" y="6202363"/>
          <p14:tracePt t="289846" x="1924050" y="6189663"/>
          <p14:tracePt t="289862" x="1936750" y="6189663"/>
          <p14:tracePt t="289878" x="1936750" y="6178550"/>
          <p14:tracePt t="289916" x="1936750" y="6165850"/>
          <p14:tracePt t="290134" x="1936750" y="6178550"/>
          <p14:tracePt t="290141" x="1924050" y="6178550"/>
          <p14:tracePt t="290149" x="1912938" y="6189663"/>
          <p14:tracePt t="290161" x="1900238" y="6202363"/>
          <p14:tracePt t="290177" x="1854200" y="6226175"/>
          <p14:tracePt t="290195" x="1793875" y="6261100"/>
          <p14:tracePt t="290212" x="1770063" y="6261100"/>
          <p14:tracePt t="290941" x="1782763" y="6261100"/>
          <p14:tracePt t="291049" x="1793875" y="6261100"/>
          <p14:tracePt t="291066" x="1817688" y="6237288"/>
          <p14:tracePt t="291075" x="1830388" y="6237288"/>
          <p14:tracePt t="291083" x="1830388" y="6226175"/>
          <p14:tracePt t="291094" x="1854200" y="6213475"/>
          <p14:tracePt t="291110" x="1865313" y="6213475"/>
          <p14:tracePt t="291127" x="1900238" y="6202363"/>
          <p14:tracePt t="291143" x="1924050" y="6189663"/>
          <p14:tracePt t="291160" x="1936750" y="6178550"/>
          <p14:tracePt t="291176" x="1947863" y="6178550"/>
          <p14:tracePt t="291193" x="1947863" y="6165850"/>
          <p14:tracePt t="291357" x="1947863" y="6154738"/>
          <p14:tracePt t="291369" x="1960563" y="6154738"/>
          <p14:tracePt t="291375" x="1960563" y="6142038"/>
          <p14:tracePt t="291393" x="1960563" y="6130925"/>
          <p14:tracePt t="291409" x="1971675" y="6107113"/>
          <p14:tracePt t="291425" x="1971675" y="6096000"/>
          <p14:tracePt t="291443" x="1971675" y="6083300"/>
          <p14:tracePt t="291459" x="1971675" y="6059488"/>
          <p14:tracePt t="291477" x="1971675" y="6035675"/>
          <p14:tracePt t="291495" x="1971675" y="6011863"/>
          <p14:tracePt t="291511" x="1971675" y="6000750"/>
          <p14:tracePt t="291544" x="1960563" y="6000750"/>
          <p14:tracePt t="291603" x="1947863" y="6000750"/>
          <p14:tracePt t="291672" x="1936750" y="6000750"/>
          <p14:tracePt t="291682" x="1924050" y="6000750"/>
          <p14:tracePt t="291694" x="1912938" y="6000750"/>
          <p14:tracePt t="291713" x="1889125" y="6000750"/>
          <p14:tracePt t="291728" x="1854200" y="6000750"/>
          <p14:tracePt t="291743" x="1830388" y="6000750"/>
          <p14:tracePt t="291760" x="1793875" y="6000750"/>
          <p14:tracePt t="291793" x="1782763" y="6000750"/>
          <p14:tracePt t="291812" x="1770063" y="6000750"/>
          <p14:tracePt t="291827" x="1758950" y="6000750"/>
          <p14:tracePt t="291843" x="1722438" y="6000750"/>
          <p14:tracePt t="291860" x="1687513" y="6000750"/>
          <p14:tracePt t="291877" x="1663700" y="6000750"/>
          <p14:tracePt t="291893" x="1627188" y="6000750"/>
          <p14:tracePt t="291910" x="1603375" y="6000750"/>
          <p14:tracePt t="291927" x="1568450" y="6000750"/>
          <p14:tracePt t="291943" x="1531938" y="6000750"/>
          <p14:tracePt t="291961" x="1497013" y="6000750"/>
          <p14:tracePt t="291978" x="1462088" y="6000750"/>
          <p14:tracePt t="291993" x="1438275" y="6000750"/>
          <p14:tracePt t="292010" x="1414463" y="6000750"/>
          <p14:tracePt t="292027" x="1401763" y="6000750"/>
          <p14:tracePt t="292056" x="1401763" y="6011863"/>
          <p14:tracePt t="292173" x="1390650" y="6011863"/>
          <p14:tracePt t="292182" x="1390650" y="6024563"/>
          <p14:tracePt t="292195" x="1377950" y="6024563"/>
          <p14:tracePt t="292212" x="1366838" y="6035675"/>
          <p14:tracePt t="292229" x="1354138" y="6059488"/>
          <p14:tracePt t="292244" x="1330325" y="6096000"/>
          <p14:tracePt t="292261" x="1306513" y="6130925"/>
          <p14:tracePt t="292277" x="1271588" y="6165850"/>
          <p14:tracePt t="292294" x="1258888" y="6189663"/>
          <p14:tracePt t="292310" x="1258888" y="6226175"/>
          <p14:tracePt t="292327" x="1258888" y="6261100"/>
          <p14:tracePt t="292343" x="1258888" y="6284913"/>
          <p14:tracePt t="292360" x="1258888" y="6297613"/>
          <p14:tracePt t="292377" x="1258888" y="6308725"/>
          <p14:tracePt t="292393" x="1258888" y="6321425"/>
          <p14:tracePt t="292410" x="1282700" y="6345238"/>
          <p14:tracePt t="292427" x="1319213" y="6392863"/>
          <p14:tracePt t="292443" x="1343025" y="6416675"/>
          <p14:tracePt t="292459" x="1354138" y="6427788"/>
          <p14:tracePt t="292477" x="1377950" y="6451600"/>
          <p14:tracePt t="292492" x="1390650" y="6464300"/>
          <p14:tracePt t="292510" x="1401763" y="6464300"/>
          <p14:tracePt t="292526" x="1438275" y="6488113"/>
          <p14:tracePt t="292543" x="1473200" y="6510338"/>
          <p14:tracePt t="292560" x="1509713" y="6510338"/>
          <p14:tracePt t="292576" x="1544638" y="6534150"/>
          <p14:tracePt t="292594" x="1568450" y="6557963"/>
          <p14:tracePt t="292611" x="1603375" y="6570663"/>
          <p14:tracePt t="292628" x="1627188" y="6570663"/>
          <p14:tracePt t="292645" x="1651000" y="6570663"/>
          <p14:tracePt t="292662" x="1674813" y="6570663"/>
          <p14:tracePt t="292678" x="1687513" y="6570663"/>
          <p14:tracePt t="292696" x="1698625" y="6570663"/>
          <p14:tracePt t="292713" x="1711325" y="6570663"/>
          <p14:tracePt t="292730" x="1722438" y="6557963"/>
          <p14:tracePt t="292744" x="1758950" y="6546850"/>
          <p14:tracePt t="292760" x="1770063" y="6523038"/>
          <p14:tracePt t="292776" x="1793875" y="6510338"/>
          <p14:tracePt t="292793" x="1817688" y="6499225"/>
          <p14:tracePt t="292809" x="1841500" y="6499225"/>
          <p14:tracePt t="292827" x="1854200" y="6475413"/>
          <p14:tracePt t="292842" x="1878013" y="6464300"/>
          <p14:tracePt t="292859" x="1889125" y="6451600"/>
          <p14:tracePt t="292876" x="1912938" y="6440488"/>
          <p14:tracePt t="292893" x="1924050" y="6427788"/>
          <p14:tracePt t="292911" x="1924050" y="6416675"/>
          <p14:tracePt t="292927" x="1936750" y="6416675"/>
          <p14:tracePt t="292942" x="1947863" y="6403975"/>
          <p14:tracePt t="292959" x="1960563" y="6392863"/>
          <p14:tracePt t="292976" x="1960563" y="6380163"/>
          <p14:tracePt t="292993" x="1971675" y="6369050"/>
          <p14:tracePt t="293010" x="1984375" y="6356350"/>
          <p14:tracePt t="293026" x="1984375" y="6345238"/>
          <p14:tracePt t="293043" x="1984375" y="6332538"/>
          <p14:tracePt t="293078" x="1984375" y="6321425"/>
          <p14:tracePt t="293106" x="1971675" y="6308725"/>
          <p14:tracePt t="293121" x="1960563" y="6297613"/>
          <p14:tracePt t="293128" x="1947863" y="6297613"/>
          <p14:tracePt t="293144" x="1924050" y="6284913"/>
          <p14:tracePt t="293160" x="1912938" y="6273800"/>
          <p14:tracePt t="293183" x="1912938" y="6261100"/>
          <p14:tracePt t="293192" x="1900238" y="6261100"/>
          <p14:tracePt t="293210" x="1878013" y="6249988"/>
          <p14:tracePt t="293226" x="1865313" y="6226175"/>
          <p14:tracePt t="293243" x="1830388" y="6213475"/>
          <p14:tracePt t="293259" x="1806575" y="6202363"/>
          <p14:tracePt t="293276" x="1793875" y="6178550"/>
          <p14:tracePt t="293293" x="1770063" y="6178550"/>
          <p14:tracePt t="293309" x="1758950" y="6165850"/>
          <p14:tracePt t="293326" x="1722438" y="6165850"/>
          <p14:tracePt t="293342" x="1711325" y="6165850"/>
          <p14:tracePt t="293359" x="1687513" y="6154738"/>
          <p14:tracePt t="293376" x="1651000" y="6142038"/>
          <p14:tracePt t="293392" x="1603375" y="6142038"/>
          <p14:tracePt t="293409" x="1579563" y="6130925"/>
          <p14:tracePt t="293425" x="1544638" y="6130925"/>
          <p14:tracePt t="293442" x="1531938" y="6130925"/>
          <p14:tracePt t="293459" x="1520825" y="6130925"/>
          <p14:tracePt t="293476" x="1509713" y="6130925"/>
          <p14:tracePt t="293493" x="1497013" y="6130925"/>
          <p14:tracePt t="293510" x="1485900" y="6130925"/>
          <p14:tracePt t="293526" x="1462088" y="6130925"/>
          <p14:tracePt t="293543" x="1425575" y="6130925"/>
          <p14:tracePt t="293641" x="1414463" y="6130925"/>
          <p14:tracePt t="293691" x="1401763" y="6130925"/>
          <p14:tracePt t="293754" x="1401763" y="6142038"/>
          <p14:tracePt t="293813" x="1414463" y="6142038"/>
          <p14:tracePt t="293831" x="1438275" y="6142038"/>
          <p14:tracePt t="293847" x="1449388" y="6142038"/>
          <p14:tracePt t="293855" x="1462088" y="6154738"/>
          <p14:tracePt t="293863" x="1473200" y="6154738"/>
          <p14:tracePt t="293878" x="1485900" y="6154738"/>
          <p14:tracePt t="294013" x="1485900" y="6165850"/>
          <p14:tracePt t="294033" x="1473200" y="6178550"/>
          <p14:tracePt t="294041" x="1462088" y="6189663"/>
          <p14:tracePt t="294058" x="1449388" y="6202363"/>
          <p14:tracePt t="294072" x="1425575" y="6226175"/>
          <p14:tracePt t="294094" x="1425575" y="6237288"/>
          <p14:tracePt t="294102" x="1414463" y="6237288"/>
          <p14:tracePt t="294137" x="1414463" y="6249988"/>
          <p14:tracePt t="294160" x="1401763" y="6249988"/>
          <p14:tracePt t="294176" x="1401763" y="6261100"/>
          <p14:tracePt t="294290" x="1414463" y="6261100"/>
          <p14:tracePt t="294297" x="1425575" y="6261100"/>
          <p14:tracePt t="294313" x="1438275" y="6261100"/>
          <p14:tracePt t="294329" x="1449388" y="6261100"/>
          <p14:tracePt t="294356" x="1462088" y="6261100"/>
          <p14:tracePt t="294372" x="1473200" y="6261100"/>
          <p14:tracePt t="294386" x="1485900" y="6261100"/>
          <p14:tracePt t="294401" x="1497013" y="6261100"/>
          <p14:tracePt t="294409" x="1509713" y="6261100"/>
          <p14:tracePt t="294426" x="1544638" y="6261100"/>
          <p14:tracePt t="294443" x="1568450" y="6261100"/>
          <p14:tracePt t="294459" x="1592263" y="6261100"/>
          <p14:tracePt t="294477" x="1603375" y="6261100"/>
          <p14:tracePt t="294536" x="1603375" y="6249988"/>
          <p14:tracePt t="294548" x="1616075" y="6249988"/>
          <p14:tracePt t="294560" x="1651000" y="6237288"/>
          <p14:tracePt t="294576" x="1698625" y="6237288"/>
          <p14:tracePt t="294592" x="1722438" y="6237288"/>
          <p14:tracePt t="294609" x="1770063" y="6237288"/>
          <p14:tracePt t="294625" x="1793875" y="6237288"/>
          <p14:tracePt t="294642" x="1806575" y="6237288"/>
          <p14:tracePt t="294658" x="1817688" y="6237288"/>
          <p14:tracePt t="294764" x="1830388" y="6237288"/>
          <p14:tracePt t="294783" x="1841500" y="6237288"/>
          <p14:tracePt t="294792" x="1865313" y="6237288"/>
          <p14:tracePt t="294799" x="1878013" y="6237288"/>
          <p14:tracePt t="294809" x="1889125" y="6237288"/>
          <p14:tracePt t="294826" x="1924050" y="6237288"/>
          <p14:tracePt t="294842" x="1947863" y="6249988"/>
          <p14:tracePt t="294859" x="1984375" y="6249988"/>
          <p14:tracePt t="294876" x="2019300" y="6249988"/>
          <p14:tracePt t="294892" x="2055813" y="6249988"/>
          <p14:tracePt t="294909" x="2066925" y="6249988"/>
          <p14:tracePt t="294942" x="2090738" y="6249988"/>
          <p14:tracePt t="294960" x="2138363" y="6249988"/>
          <p14:tracePt t="294976" x="2162175" y="6249988"/>
          <p14:tracePt t="294993" x="2198688" y="6261100"/>
          <p14:tracePt t="295009" x="2246313" y="6273800"/>
          <p14:tracePt t="295027" x="2292350" y="6284913"/>
          <p14:tracePt t="295044" x="2316163" y="6284913"/>
          <p14:tracePt t="295059" x="2352675" y="6284913"/>
          <p14:tracePt t="295075" x="2387600" y="6297613"/>
          <p14:tracePt t="295093" x="2424113" y="6308725"/>
          <p14:tracePt t="295109" x="2471738" y="6308725"/>
          <p14:tracePt t="295126" x="2495550" y="6321425"/>
          <p14:tracePt t="295142" x="2530475" y="6332538"/>
          <p14:tracePt t="295159" x="2566988" y="6332538"/>
          <p14:tracePt t="295176" x="2590800" y="6332538"/>
          <p14:tracePt t="295192" x="2614613" y="6332538"/>
          <p14:tracePt t="295209" x="2649538" y="6332538"/>
          <p14:tracePt t="295226" x="2673350" y="6332538"/>
          <p14:tracePt t="295243" x="2708275" y="6345238"/>
          <p14:tracePt t="295260" x="2755900" y="6356350"/>
          <p14:tracePt t="295277" x="2792413" y="6356350"/>
          <p14:tracePt t="295293" x="2827338" y="6356350"/>
          <p14:tracePt t="295309" x="2863850" y="6356350"/>
          <p14:tracePt t="295326" x="2922588" y="6356350"/>
          <p14:tracePt t="295342" x="2959100" y="6356350"/>
          <p14:tracePt t="295359" x="2994025" y="6356350"/>
          <p14:tracePt t="295376" x="3017838" y="6345238"/>
          <p14:tracePt t="295392" x="3065463" y="6332538"/>
          <p14:tracePt t="295409" x="3100388" y="6321425"/>
          <p14:tracePt t="295425" x="3136900" y="6308725"/>
          <p14:tracePt t="295441" x="3160713" y="6297613"/>
          <p14:tracePt t="295458" x="3184525" y="6273800"/>
          <p14:tracePt t="295475" x="3219450" y="6273800"/>
          <p14:tracePt t="295477" x="3232150" y="6261100"/>
          <p14:tracePt t="295492" x="3255963" y="6261100"/>
          <p14:tracePt t="295509" x="3314700" y="6249988"/>
          <p14:tracePt t="295525" x="3386138" y="6237288"/>
          <p14:tracePt t="295541" x="3457575" y="6237288"/>
          <p14:tracePt t="295558" x="3529013" y="6237288"/>
          <p14:tracePt t="295575" x="3587750" y="6226175"/>
          <p14:tracePt t="295592" x="3635375" y="6226175"/>
          <p14:tracePt t="295609" x="3706813" y="6226175"/>
          <p14:tracePt t="295626" x="3730625" y="6226175"/>
          <p14:tracePt t="295642" x="3778250" y="6226175"/>
          <p14:tracePt t="295658" x="3825875" y="6226175"/>
          <p14:tracePt t="295675" x="3849688" y="6226175"/>
          <p14:tracePt t="295708" x="3860800" y="6226175"/>
          <p14:tracePt t="295941" x="3860800" y="6213475"/>
          <p14:tracePt t="296061" x="3836988" y="6213475"/>
          <p14:tracePt t="296069" x="3825875" y="6226175"/>
          <p14:tracePt t="296077" x="3813175" y="6226175"/>
          <p14:tracePt t="296092" x="3778250" y="6237288"/>
          <p14:tracePt t="296109" x="3767138" y="6237288"/>
          <p14:tracePt t="296653" x="3767138" y="6226175"/>
          <p14:tracePt t="296710" x="3754438" y="6226175"/>
          <p14:tracePt t="296717" x="3730625" y="6226175"/>
          <p14:tracePt t="296727" x="3719513" y="6226175"/>
          <p14:tracePt t="296743" x="3695700" y="6226175"/>
          <p14:tracePt t="296759" x="3671888" y="6237288"/>
          <p14:tracePt t="296775" x="3624263" y="6237288"/>
          <p14:tracePt t="296793" x="3587750" y="6237288"/>
          <p14:tracePt t="296810" x="3552825" y="6237288"/>
          <p14:tracePt t="296826" x="3529013" y="6237288"/>
          <p14:tracePt t="296844" x="3457575" y="6226175"/>
          <p14:tracePt t="296859" x="3421063" y="6213475"/>
          <p14:tracePt t="296875" x="3398838" y="6202363"/>
          <p14:tracePt t="296892" x="3362325" y="6202363"/>
          <p14:tracePt t="296909" x="3327400" y="6202363"/>
          <p14:tracePt t="296925" x="3303588" y="6189663"/>
          <p14:tracePt t="296942" x="3267075" y="6178550"/>
          <p14:tracePt t="296959" x="3195638" y="6142038"/>
          <p14:tracePt t="296975" x="3160713" y="6130925"/>
          <p14:tracePt t="296992" x="3100388" y="6107113"/>
          <p14:tracePt t="297009" x="2970213" y="6083300"/>
          <p14:tracePt t="297027" x="2840038" y="6035675"/>
          <p14:tracePt t="297043" x="2660650" y="5964238"/>
          <p14:tracePt t="297060" x="2554288" y="5929313"/>
          <p14:tracePt t="297076" x="2482850" y="5892800"/>
          <p14:tracePt t="297093" x="2447925" y="5857875"/>
          <p14:tracePt t="297109" x="2411413" y="5834063"/>
          <p14:tracePt t="297125" x="2387600" y="5834063"/>
          <p14:tracePt t="297142" x="2363788" y="5821363"/>
          <p14:tracePt t="297159" x="2305050" y="5810250"/>
          <p14:tracePt t="297176" x="2233613" y="5786438"/>
          <p14:tracePt t="297192" x="2151063" y="5773738"/>
          <p14:tracePt t="297209" x="2066925" y="5773738"/>
          <p14:tracePt t="297226" x="1995488" y="5762625"/>
          <p14:tracePt t="297243" x="1936750" y="5762625"/>
          <p14:tracePt t="297259" x="1889125" y="5749925"/>
          <p14:tracePt t="297277" x="1830388" y="5749925"/>
          <p14:tracePt t="297292" x="1793875" y="5738813"/>
          <p14:tracePt t="297309" x="1770063" y="5738813"/>
          <p14:tracePt t="297325" x="1746250" y="5738813"/>
          <p14:tracePt t="297342" x="1711325" y="5738813"/>
          <p14:tracePt t="297359" x="1687513" y="5738813"/>
          <p14:tracePt t="297375" x="1651000" y="5738813"/>
          <p14:tracePt t="297392" x="1616075" y="5749925"/>
          <p14:tracePt t="297409" x="1603375" y="5749925"/>
          <p14:tracePt t="297460" x="1592263" y="5749925"/>
          <p14:tracePt t="297471" x="1592263" y="5762625"/>
          <p14:tracePt t="297478" x="1579563" y="5762625"/>
          <p14:tracePt t="297494" x="1555750" y="5762625"/>
          <p14:tracePt t="297511" x="1544638" y="5762625"/>
          <p14:tracePt t="297527" x="1544638" y="5773738"/>
          <p14:tracePt t="297685" x="1544638" y="5786438"/>
          <p14:tracePt t="297791" x="1544638" y="5797550"/>
          <p14:tracePt t="297807" x="1544638" y="5810250"/>
          <p14:tracePt t="297823" x="1544638" y="5821363"/>
          <p14:tracePt t="297829" x="1544638" y="5834063"/>
          <p14:tracePt t="297841" x="1555750" y="5834063"/>
          <p14:tracePt t="297857" x="1555750" y="5845175"/>
          <p14:tracePt t="297877" x="1555750" y="5857875"/>
          <p14:tracePt t="297899" x="1555750" y="5868988"/>
          <p14:tracePt t="297908" x="1568450" y="5868988"/>
          <p14:tracePt t="297924" x="1579563" y="5881688"/>
          <p14:tracePt t="297941" x="1592263" y="5892800"/>
          <p14:tracePt t="297958" x="1603375" y="5905500"/>
          <p14:tracePt t="297976" x="1627188" y="5929313"/>
          <p14:tracePt t="297978" x="1639888" y="5929313"/>
          <p14:tracePt t="298011" x="1639888" y="5940425"/>
          <p14:tracePt t="298032" x="1651000" y="5940425"/>
          <p14:tracePt t="298083" x="1663700" y="5953125"/>
          <p14:tracePt t="298090" x="1663700" y="5964238"/>
          <p14:tracePt t="298107" x="1674813" y="5976938"/>
          <p14:tracePt t="298123" x="1698625" y="5976938"/>
          <p14:tracePt t="298131" x="1698625" y="5988050"/>
          <p14:tracePt t="298142" x="1711325" y="6000750"/>
          <p14:tracePt t="298159" x="1758950" y="6024563"/>
          <p14:tracePt t="298176" x="1782763" y="6024563"/>
          <p14:tracePt t="298192" x="1817688" y="6024563"/>
          <p14:tracePt t="298208" x="1841500" y="6024563"/>
          <p14:tracePt t="298225" x="1878013" y="6024563"/>
          <p14:tracePt t="298242" x="1900238" y="6024563"/>
          <p14:tracePt t="298258" x="1936750" y="6024563"/>
          <p14:tracePt t="298275" x="1960563" y="6024563"/>
          <p14:tracePt t="298292" x="1984375" y="6024563"/>
          <p14:tracePt t="298308" x="2008188" y="6011863"/>
          <p14:tracePt t="298325" x="2019300" y="6000750"/>
          <p14:tracePt t="298341" x="2043113" y="5976938"/>
          <p14:tracePt t="298358" x="2079625" y="5953125"/>
          <p14:tracePt t="298375" x="2090738" y="5929313"/>
          <p14:tracePt t="298391" x="2127250" y="5905500"/>
          <p14:tracePt t="298408" x="2162175" y="5868988"/>
          <p14:tracePt t="298425" x="2198688" y="5845175"/>
          <p14:tracePt t="298441" x="2222500" y="5821363"/>
          <p14:tracePt t="298457" x="2246313" y="5786438"/>
          <p14:tracePt t="298474" x="2246313" y="5773738"/>
          <p14:tracePt t="298477" x="2257425" y="5773738"/>
          <p14:tracePt t="298503" x="2268538" y="5749925"/>
          <p14:tracePt t="298524" x="2268538" y="5738813"/>
          <p14:tracePt t="298563" x="2268538" y="5727700"/>
          <p14:tracePt t="298585" x="2268538" y="5715000"/>
          <p14:tracePt t="298593" x="2268538" y="5703888"/>
          <p14:tracePt t="298617" x="2257425" y="5703888"/>
          <p14:tracePt t="298633" x="2246313" y="5691188"/>
          <p14:tracePt t="298642" x="2233613" y="5691188"/>
          <p14:tracePt t="298657" x="2198688" y="5680075"/>
          <p14:tracePt t="298675" x="2162175" y="5680075"/>
          <p14:tracePt t="298693" x="2127250" y="5667375"/>
          <p14:tracePt t="298712" x="2079625" y="5656263"/>
          <p14:tracePt t="298726" x="2055813" y="5656263"/>
          <p14:tracePt t="298741" x="2043113" y="5643563"/>
          <p14:tracePt t="298758" x="2019300" y="5643563"/>
          <p14:tracePt t="298792" x="1995488" y="5643563"/>
          <p14:tracePt t="298808" x="1960563" y="5643563"/>
          <p14:tracePt t="298824" x="1936750" y="5643563"/>
          <p14:tracePt t="298841" x="1889125" y="5643563"/>
          <p14:tracePt t="298858" x="1854200" y="5643563"/>
          <p14:tracePt t="298875" x="1830388" y="5643563"/>
          <p14:tracePt t="298891" x="1806575" y="5643563"/>
          <p14:tracePt t="298908" x="1782763" y="5643563"/>
          <p14:tracePt t="298924" x="1770063" y="5643563"/>
          <p14:tracePt t="298941" x="1758950" y="5643563"/>
          <p14:tracePt t="298958" x="1746250" y="5643563"/>
          <p14:tracePt t="298974" x="1711325" y="5643563"/>
          <p14:tracePt t="298991" x="1687513" y="5656263"/>
          <p14:tracePt t="299008" x="1663700" y="5656263"/>
          <p14:tracePt t="299024" x="1627188" y="5680075"/>
          <p14:tracePt t="299041" x="1592263" y="5680075"/>
          <p14:tracePt t="299058" x="1568450" y="5703888"/>
          <p14:tracePt t="299074" x="1531938" y="5703888"/>
          <p14:tracePt t="299091" x="1509713" y="5715000"/>
          <p14:tracePt t="299107" x="1485900" y="5727700"/>
          <p14:tracePt t="299124" x="1473200" y="5738813"/>
          <p14:tracePt t="299141" x="1462088" y="5749925"/>
          <p14:tracePt t="299157" x="1449388" y="5749925"/>
          <p14:tracePt t="299175" x="1438275" y="5773738"/>
          <p14:tracePt t="299207" x="1438275" y="5786438"/>
          <p14:tracePt t="299224" x="1425575" y="5797550"/>
          <p14:tracePt t="299258" x="1425575" y="5810250"/>
          <p14:tracePt t="299274" x="1425575" y="5821363"/>
          <p14:tracePt t="299291" x="1425575" y="5857875"/>
          <p14:tracePt t="299308" x="1438275" y="5868988"/>
          <p14:tracePt t="299324" x="1462088" y="5892800"/>
          <p14:tracePt t="299341" x="1473200" y="5905500"/>
          <p14:tracePt t="299357" x="1485900" y="5929313"/>
          <p14:tracePt t="299374" x="1509713" y="5940425"/>
          <p14:tracePt t="299391" x="1531938" y="5964238"/>
          <p14:tracePt t="299407" x="1568450" y="5964238"/>
          <p14:tracePt t="299424" x="1603375" y="5976938"/>
          <p14:tracePt t="299440" x="1627188" y="5976938"/>
          <p14:tracePt t="299457" x="1663700" y="5988050"/>
          <p14:tracePt t="299474" x="1687513" y="5988050"/>
          <p14:tracePt t="299491" x="1698625" y="5988050"/>
          <p14:tracePt t="299508" x="1711325" y="5988050"/>
          <p14:tracePt t="299621" x="1722438" y="5988050"/>
          <p14:tracePt t="299637" x="1746250" y="5988050"/>
          <p14:tracePt t="299652" x="1758950" y="5976938"/>
          <p14:tracePt t="299661" x="1770063" y="5976938"/>
          <p14:tracePt t="299675" x="1782763" y="5976938"/>
          <p14:tracePt t="299701" x="1793875" y="5976938"/>
          <p14:tracePt t="299715" x="1806575" y="5976938"/>
          <p14:tracePt t="299725" x="1817688" y="5976938"/>
          <p14:tracePt t="299742" x="1841500" y="5964238"/>
          <p14:tracePt t="299758" x="1865313" y="5964238"/>
          <p14:tracePt t="299775" x="1912938" y="5953125"/>
          <p14:tracePt t="299791" x="1924050" y="5953125"/>
          <p14:tracePt t="299808" x="1947863" y="5953125"/>
          <p14:tracePt t="299824" x="1960563" y="5953125"/>
          <p14:tracePt t="299840" x="1984375" y="5953125"/>
          <p14:tracePt t="299857" x="2019300" y="5953125"/>
          <p14:tracePt t="299874" x="2032000" y="5953125"/>
          <p14:tracePt t="299891" x="2055813" y="5940425"/>
          <p14:tracePt t="299907" x="2103438" y="5940425"/>
          <p14:tracePt t="299924" x="2138363" y="5940425"/>
          <p14:tracePt t="299941" x="2162175" y="5940425"/>
          <p14:tracePt t="299957" x="2185988" y="5940425"/>
          <p14:tracePt t="299974" x="2209800" y="5929313"/>
          <p14:tracePt t="299991" x="2222500" y="5929313"/>
          <p14:tracePt t="300008" x="2246313" y="5929313"/>
          <p14:tracePt t="300024" x="2292350" y="5916613"/>
          <p14:tracePt t="300041" x="2316163" y="5916613"/>
          <p14:tracePt t="300057" x="2387600" y="5916613"/>
          <p14:tracePt t="300074" x="2435225" y="5929313"/>
          <p14:tracePt t="300091" x="2471738" y="5940425"/>
          <p14:tracePt t="300108" x="2530475" y="5964238"/>
          <p14:tracePt t="300125" x="2601913" y="6000750"/>
          <p14:tracePt t="300141" x="2625725" y="6000750"/>
          <p14:tracePt t="300158" x="2660650" y="6000750"/>
          <p14:tracePt t="300174" x="2673350" y="6011863"/>
          <p14:tracePt t="300247" x="2684463" y="6011863"/>
          <p14:tracePt t="300281" x="2697163" y="6011863"/>
          <p14:tracePt t="300306" x="2708275" y="6011863"/>
          <p14:tracePt t="300313" x="2720975" y="6011863"/>
          <p14:tracePt t="300326" x="2744788" y="6024563"/>
          <p14:tracePt t="300343" x="2779713" y="6024563"/>
          <p14:tracePt t="300359" x="2840038" y="6035675"/>
          <p14:tracePt t="300376" x="2874963" y="6035675"/>
          <p14:tracePt t="300392" x="2922588" y="6048375"/>
          <p14:tracePt t="300408" x="2946400" y="6048375"/>
          <p14:tracePt t="300792" x="2935288" y="6048375"/>
          <p14:tracePt t="300800" x="2922588" y="6048375"/>
          <p14:tracePt t="300816" x="2922588" y="6035675"/>
          <p14:tracePt t="300825" x="2911475" y="6035675"/>
          <p14:tracePt t="300841" x="2887663" y="6011863"/>
          <p14:tracePt t="300857" x="2863850" y="5976938"/>
          <p14:tracePt t="300874" x="2827338" y="5940425"/>
          <p14:tracePt t="300890" x="2792413" y="5905500"/>
          <p14:tracePt t="300908" x="2708275" y="5857875"/>
          <p14:tracePt t="300924" x="2614613" y="5821363"/>
          <p14:tracePt t="300940" x="2519363" y="5797550"/>
          <p14:tracePt t="300957" x="2435225" y="5773738"/>
          <p14:tracePt t="300974" x="2363788" y="5762625"/>
          <p14:tracePt t="300991" x="2328863" y="5749925"/>
          <p14:tracePt t="301008" x="2281238" y="5749925"/>
          <p14:tracePt t="301024" x="2198688" y="5727700"/>
          <p14:tracePt t="301041" x="2138363" y="5727700"/>
          <p14:tracePt t="301058" x="2043113" y="5715000"/>
          <p14:tracePt t="301074" x="1912938" y="5680075"/>
          <p14:tracePt t="301091" x="1878013" y="5667375"/>
          <p14:tracePt t="301107" x="1854200" y="5656263"/>
          <p14:tracePt t="301270" x="1841500" y="5656263"/>
          <p14:tracePt t="301297" x="1830388" y="5656263"/>
          <p14:tracePt t="301325" x="1830388" y="5667375"/>
          <p14:tracePt t="301343" x="1817688" y="5667375"/>
          <p14:tracePt t="301352" x="1817688" y="5691188"/>
          <p14:tracePt t="301361" x="1817688" y="5703888"/>
          <p14:tracePt t="301374" x="1793875" y="5738813"/>
          <p14:tracePt t="301391" x="1782763" y="5762625"/>
          <p14:tracePt t="301408" x="1758950" y="5797550"/>
          <p14:tracePt t="301425" x="1758950" y="5834063"/>
          <p14:tracePt t="301441" x="1735138" y="5868988"/>
          <p14:tracePt t="301458" x="1711325" y="5916613"/>
          <p14:tracePt t="301474" x="1711325" y="5940425"/>
          <p14:tracePt t="301492" x="1698625" y="5976938"/>
          <p14:tracePt t="301508" x="1687513" y="6011863"/>
          <p14:tracePt t="301525" x="1687513" y="6035675"/>
          <p14:tracePt t="301542" x="1687513" y="6072188"/>
          <p14:tracePt t="301558" x="1687513" y="6096000"/>
          <p14:tracePt t="301576" x="1687513" y="6107113"/>
          <p14:tracePt t="301592" x="1687513" y="6130925"/>
          <p14:tracePt t="301609" x="1687513" y="6165850"/>
          <p14:tracePt t="301625" x="1687513" y="6189663"/>
          <p14:tracePt t="301642" x="1687513" y="6226175"/>
          <p14:tracePt t="301660" x="1687513" y="6273800"/>
          <p14:tracePt t="301676" x="1687513" y="6284913"/>
          <p14:tracePt t="301691" x="1687513" y="6297613"/>
          <p14:tracePt t="301707" x="1687513" y="6308725"/>
          <p14:tracePt t="301867" x="1687513" y="6321425"/>
          <p14:tracePt t="301993" x="1698625" y="6321425"/>
          <p14:tracePt t="301999" x="1711325" y="6308725"/>
          <p14:tracePt t="302010" x="1735138" y="6284913"/>
          <p14:tracePt t="302026" x="1770063" y="6202363"/>
          <p14:tracePt t="302044" x="1806575" y="6096000"/>
          <p14:tracePt t="302058" x="1817688" y="6059488"/>
          <p14:tracePt t="302074" x="1830388" y="6000750"/>
          <p14:tracePt t="302090" x="1830388" y="5964238"/>
          <p14:tracePt t="302107" x="1830388" y="5940425"/>
          <p14:tracePt t="302123" x="1841500" y="5940425"/>
          <p14:tracePt t="302200" x="1841500" y="5929313"/>
          <p14:tracePt t="302359" x="1841500" y="5940425"/>
          <p14:tracePt t="302368" x="1830388" y="5953125"/>
          <p14:tracePt t="302376" x="1817688" y="5976938"/>
          <p14:tracePt t="302391" x="1782763" y="6011863"/>
          <p14:tracePt t="302407" x="1746250" y="6048375"/>
          <p14:tracePt t="302424" x="1722438" y="6083300"/>
          <p14:tracePt t="302440" x="1711325" y="6118225"/>
          <p14:tracePt t="302457" x="1698625" y="6142038"/>
          <p14:tracePt t="302474" x="1698625" y="6154738"/>
          <p14:tracePt t="302498" x="1698625" y="6165850"/>
          <p14:tracePt t="309367" x="1711325" y="6154738"/>
          <p14:tracePt t="309375" x="1722438" y="6142038"/>
          <p14:tracePt t="309383" x="1722438" y="6130925"/>
          <p14:tracePt t="309390" x="1735138" y="6130925"/>
          <p14:tracePt t="309405" x="1746250" y="6118225"/>
          <p14:tracePt t="309422" x="1782763" y="6096000"/>
          <p14:tracePt t="309438" x="1806575" y="6072188"/>
          <p14:tracePt t="309455" x="1830388" y="6072188"/>
          <p14:tracePt t="309472" x="1841500" y="6059488"/>
          <p14:tracePt t="309489" x="1854200" y="6048375"/>
          <p14:tracePt t="309505" x="1854200" y="6035675"/>
          <p14:tracePt t="309539" x="1865313" y="6024563"/>
          <p14:tracePt t="309555" x="1878013" y="6024563"/>
          <p14:tracePt t="309572" x="1889125" y="6000750"/>
          <p14:tracePt t="309588" x="1889125" y="5988050"/>
          <p14:tracePt t="309607" x="1912938" y="5953125"/>
          <p14:tracePt t="309623" x="1924050" y="5929313"/>
          <p14:tracePt t="309640" x="1936750" y="5905500"/>
          <p14:tracePt t="309657" x="1947863" y="5868988"/>
          <p14:tracePt t="309673" x="1971675" y="5834063"/>
          <p14:tracePt t="309689" x="1971675" y="5821363"/>
          <p14:tracePt t="309707" x="1984375" y="5797550"/>
          <p14:tracePt t="309726" x="1995488" y="5786438"/>
          <p14:tracePt t="309739" x="1995488" y="5762625"/>
          <p14:tracePt t="309773" x="1995488" y="5749925"/>
          <p14:tracePt t="309837" x="1984375" y="5749925"/>
          <p14:tracePt t="309845" x="1971675" y="5738813"/>
          <p14:tracePt t="309856" x="1960563" y="5738813"/>
          <p14:tracePt t="309873" x="1936750" y="5727700"/>
          <p14:tracePt t="309890" x="1900238" y="5715000"/>
          <p14:tracePt t="309907" x="1865313" y="5703888"/>
          <p14:tracePt t="309923" x="1841500" y="5703888"/>
          <p14:tracePt t="309940" x="1806575" y="5691188"/>
          <p14:tracePt t="309956" x="1770063" y="5691188"/>
          <p14:tracePt t="309973" x="1758950" y="5691188"/>
          <p14:tracePt t="309978" x="1735138" y="5680075"/>
          <p14:tracePt t="309990" x="1722438" y="5680075"/>
          <p14:tracePt t="310008" x="1627188" y="5656263"/>
          <p14:tracePt t="310024" x="1497013" y="5632450"/>
          <p14:tracePt t="310041" x="1401763" y="5595938"/>
          <p14:tracePt t="310057" x="1330325" y="5572125"/>
          <p14:tracePt t="310074" x="1306513" y="5572125"/>
          <p14:tracePt t="310089" x="1295400" y="5561013"/>
          <p14:tracePt t="310187" x="1282700" y="5561013"/>
          <p14:tracePt t="310195" x="1271588" y="5584825"/>
          <p14:tracePt t="310206" x="1258888" y="5584825"/>
          <p14:tracePt t="310224" x="1235075" y="5608638"/>
          <p14:tracePt t="310258" x="1223963" y="5632450"/>
          <p14:tracePt t="310275" x="1223963" y="5667375"/>
          <p14:tracePt t="310291" x="1223963" y="5691188"/>
          <p14:tracePt t="310308" x="1223963" y="5727700"/>
          <p14:tracePt t="310323" x="1235075" y="5762625"/>
          <p14:tracePt t="310340" x="1258888" y="5797550"/>
          <p14:tracePt t="310355" x="1295400" y="5821363"/>
          <p14:tracePt t="310372" x="1319213" y="5857875"/>
          <p14:tracePt t="310388" x="1354138" y="5892800"/>
          <p14:tracePt t="310405" x="1390650" y="5929313"/>
          <p14:tracePt t="310422" x="1438275" y="5976938"/>
          <p14:tracePt t="310438" x="1462088" y="6000750"/>
          <p14:tracePt t="310455" x="1497013" y="6011863"/>
          <p14:tracePt t="310471" x="1531938" y="6024563"/>
          <p14:tracePt t="310488" x="1555750" y="6035675"/>
          <p14:tracePt t="310504" x="1579563" y="6048375"/>
          <p14:tracePt t="310521" x="1603375" y="6048375"/>
          <p14:tracePt t="310538" x="1627188" y="6059488"/>
          <p14:tracePt t="310555" x="1639888" y="6059488"/>
          <p14:tracePt t="310572" x="1663700" y="6059488"/>
          <p14:tracePt t="310588" x="1674813" y="6059488"/>
          <p14:tracePt t="310605" x="1711325" y="6059488"/>
          <p14:tracePt t="310621" x="1746250" y="6059488"/>
          <p14:tracePt t="310638" x="1793875" y="6048375"/>
          <p14:tracePt t="310671" x="1806575" y="6048375"/>
          <p14:tracePt t="310829" x="1806575" y="6035675"/>
          <p14:tracePt t="310837" x="1817688" y="6035675"/>
          <p14:tracePt t="310845" x="1817688" y="6024563"/>
          <p14:tracePt t="310857" x="1817688" y="6011863"/>
          <p14:tracePt t="310874" x="1841500" y="6000750"/>
          <p14:tracePt t="310890" x="1865313" y="5964238"/>
          <p14:tracePt t="310907" x="1878013" y="5929313"/>
          <p14:tracePt t="310924" x="1889125" y="5916613"/>
          <p14:tracePt t="310939" x="1889125" y="5905500"/>
          <p14:tracePt t="310956" x="1900238" y="5881688"/>
          <p14:tracePt t="310973" x="1900238" y="5868988"/>
          <p14:tracePt t="310989" x="1900238" y="5857875"/>
          <p14:tracePt t="311007" x="1900238" y="5845175"/>
          <p14:tracePt t="311024" x="1900238" y="5821363"/>
          <p14:tracePt t="311041" x="1889125" y="5797550"/>
          <p14:tracePt t="311057" x="1865313" y="5773738"/>
          <p14:tracePt t="311073" x="1841500" y="5749925"/>
          <p14:tracePt t="311089" x="1806575" y="5727700"/>
          <p14:tracePt t="311105" x="1782763" y="5715000"/>
          <p14:tracePt t="311122" x="1770063" y="5715000"/>
          <p14:tracePt t="311139" x="1770063" y="5691188"/>
          <p14:tracePt t="311155" x="1758950" y="5680075"/>
          <p14:tracePt t="311333" x="1746250" y="5680075"/>
          <p14:tracePt t="311353" x="1746250" y="5691188"/>
          <p14:tracePt t="311360" x="1735138" y="5703888"/>
          <p14:tracePt t="311371" x="1735138" y="5715000"/>
          <p14:tracePt t="311388" x="1722438" y="5738813"/>
          <p14:tracePt t="311404" x="1722438" y="5773738"/>
          <p14:tracePt t="311422" x="1722438" y="5821363"/>
          <p14:tracePt t="311438" x="1711325" y="5857875"/>
          <p14:tracePt t="311455" x="1711325" y="5881688"/>
          <p14:tracePt t="311471" x="1698625" y="5916613"/>
          <p14:tracePt t="311492" x="1687513" y="5953125"/>
          <p14:tracePt t="311508" x="1674813" y="5988050"/>
          <p14:tracePt t="311523" x="1663700" y="6011863"/>
          <p14:tracePt t="311541" x="1651000" y="6048375"/>
          <p14:tracePt t="311558" x="1651000" y="6083300"/>
          <p14:tracePt t="311574" x="1639888" y="6107113"/>
          <p14:tracePt t="311590" x="1627188" y="6130925"/>
          <p14:tracePt t="311607" x="1627188" y="6154738"/>
          <p14:tracePt t="311624" x="1627188" y="6178550"/>
          <p14:tracePt t="311656" x="1627188" y="6189663"/>
          <p14:tracePt t="319019" x="1639888" y="6189663"/>
          <p14:tracePt t="319027" x="1698625" y="6142038"/>
          <p14:tracePt t="319036" x="1782763" y="6096000"/>
          <p14:tracePt t="319052" x="1878013" y="6048375"/>
          <p14:tracePt t="319069" x="1912938" y="6024563"/>
          <p14:tracePt t="319086" x="1924050" y="6024563"/>
          <p14:tracePt t="319102" x="1936750" y="6024563"/>
          <p14:tracePt t="319120" x="1947863" y="6011863"/>
          <p14:tracePt t="319136" x="2008188" y="6000750"/>
          <p14:tracePt t="319153" x="2043113" y="5964238"/>
          <p14:tracePt t="319169" x="2103438" y="5940425"/>
          <p14:tracePt t="319186" x="2138363" y="5929313"/>
          <p14:tracePt t="319202" x="2151063" y="5929313"/>
          <p14:tracePt t="319219" x="2162175" y="5916613"/>
          <p14:tracePt t="320081" x="2138363" y="5916613"/>
          <p14:tracePt t="320090" x="2127250" y="5916613"/>
          <p14:tracePt t="320106" x="2114550" y="5916613"/>
          <p14:tracePt t="320119" x="2090738" y="5916613"/>
          <p14:tracePt t="320136" x="2043113" y="5892800"/>
          <p14:tracePt t="320152" x="2019300" y="5892800"/>
          <p14:tracePt t="320169" x="1984375" y="5881688"/>
          <p14:tracePt t="320186" x="1947863" y="5868988"/>
          <p14:tracePt t="320203" x="1889125" y="5857875"/>
          <p14:tracePt t="320219" x="1865313" y="5845175"/>
          <p14:tracePt t="320236" x="1841500" y="5845175"/>
          <p14:tracePt t="320310" x="1830388" y="5845175"/>
          <p14:tracePt t="320318" x="1793875" y="5845175"/>
          <p14:tracePt t="320326" x="1782763" y="5845175"/>
          <p14:tracePt t="320336" x="1770063" y="5845175"/>
          <p14:tracePt t="320352" x="1722438" y="5834063"/>
          <p14:tracePt t="320369" x="1674813" y="5834063"/>
          <p14:tracePt t="320386" x="1592263" y="5834063"/>
          <p14:tracePt t="320403" x="1449388" y="5834063"/>
          <p14:tracePt t="320419" x="1377950" y="5834063"/>
          <p14:tracePt t="320435" x="1330325" y="5834063"/>
          <p14:tracePt t="320452" x="1306513" y="5845175"/>
          <p14:tracePt t="320469" x="1282700" y="5845175"/>
          <p14:tracePt t="320512" x="1271588" y="5845175"/>
          <p14:tracePt t="320520" x="1258888" y="5845175"/>
          <p14:tracePt t="320528" x="1247775" y="5857875"/>
          <p14:tracePt t="320537" x="1223963" y="5857875"/>
          <p14:tracePt t="320552" x="1200150" y="5868988"/>
          <p14:tracePt t="320569" x="1163638" y="5868988"/>
          <p14:tracePt t="320586" x="1128713" y="5868988"/>
          <p14:tracePt t="320603" x="1093788" y="5868988"/>
          <p14:tracePt t="320620" x="1046163" y="5881688"/>
          <p14:tracePt t="320637" x="1009650" y="5905500"/>
          <p14:tracePt t="320654" x="985838" y="5916613"/>
          <p14:tracePt t="320669" x="962025" y="5929313"/>
          <p14:tracePt t="320686" x="950913" y="5940425"/>
          <p14:tracePt t="320702" x="950913" y="5953125"/>
          <p14:tracePt t="320720" x="950913" y="5976938"/>
          <p14:tracePt t="320735" x="950913" y="6000750"/>
          <p14:tracePt t="320752" x="950913" y="6035675"/>
          <p14:tracePt t="320769" x="950913" y="6059488"/>
          <p14:tracePt t="320786" x="950913" y="6096000"/>
          <p14:tracePt t="320802" x="962025" y="6118225"/>
          <p14:tracePt t="320819" x="985838" y="6154738"/>
          <p14:tracePt t="320836" x="998538" y="6202363"/>
          <p14:tracePt t="320853" x="1033463" y="6261100"/>
          <p14:tracePt t="320870" x="1057275" y="6284913"/>
          <p14:tracePt t="320886" x="1069975" y="6321425"/>
          <p14:tracePt t="320903" x="1104900" y="6345238"/>
          <p14:tracePt t="320919" x="1139825" y="6380163"/>
          <p14:tracePt t="320935" x="1223963" y="6440488"/>
          <p14:tracePt t="320952" x="1330325" y="6510338"/>
          <p14:tracePt t="320969" x="1462088" y="6570663"/>
          <p14:tracePt t="320971" x="1531938" y="6605588"/>
          <p14:tracePt t="320985" x="1663700" y="6653213"/>
          <p14:tracePt t="321002" x="1806575" y="6700838"/>
          <p14:tracePt t="321018" x="1947863" y="6748463"/>
          <p14:tracePt t="321035" x="2103438" y="6784975"/>
          <p14:tracePt t="321051" x="2233613" y="6796088"/>
          <p14:tracePt t="321069" x="2292350" y="6808788"/>
          <p14:tracePt t="321086" x="2352675" y="6808788"/>
          <p14:tracePt t="321102" x="2387600" y="6796088"/>
          <p14:tracePt t="321119" x="2411413" y="6796088"/>
          <p14:tracePt t="321135" x="2424113" y="6796088"/>
          <p14:tracePt t="321168" x="2435225" y="6784975"/>
          <p14:tracePt t="321185" x="2471738" y="6761163"/>
          <p14:tracePt t="321202" x="2506663" y="6724650"/>
          <p14:tracePt t="321218" x="2543175" y="6700838"/>
          <p14:tracePt t="321236" x="2578100" y="6665913"/>
          <p14:tracePt t="321252" x="2590800" y="6653213"/>
          <p14:tracePt t="321269" x="2590800" y="6629400"/>
          <p14:tracePt t="321285" x="2590800" y="6618288"/>
          <p14:tracePt t="321302" x="2601913" y="6605588"/>
          <p14:tracePt t="321319" x="2601913" y="6594475"/>
          <p14:tracePt t="321336" x="2601913" y="6581775"/>
          <p14:tracePt t="321353" x="2614613" y="6570663"/>
          <p14:tracePt t="321369" x="2614613" y="6546850"/>
          <p14:tracePt t="321386" x="2614613" y="6534150"/>
          <p14:tracePt t="321402" x="2614613" y="6523038"/>
          <p14:tracePt t="321419" x="2625725" y="6523038"/>
          <p14:tracePt t="321436" x="2625725" y="6510338"/>
          <p14:tracePt t="321583" x="2625725" y="6499225"/>
          <p14:tracePt t="321729" x="2625725" y="6488113"/>
          <p14:tracePt t="322071" x="2614613" y="6488113"/>
          <p14:tracePt t="322079" x="2601913" y="6488113"/>
          <p14:tracePt t="322089" x="2578100" y="6488113"/>
          <p14:tracePt t="322103" x="2566988" y="6488113"/>
          <p14:tracePt t="322120" x="2543175" y="6488113"/>
          <p14:tracePt t="322137" x="2519363" y="6488113"/>
          <p14:tracePt t="322153" x="2506663" y="6488113"/>
          <p14:tracePt t="322169" x="2482850" y="6499225"/>
          <p14:tracePt t="322187" x="2459038" y="6499225"/>
          <p14:tracePt t="322513" x="2471738" y="6488113"/>
          <p14:tracePt t="322521" x="2471738" y="6464300"/>
          <p14:tracePt t="322536" x="2506663" y="6440488"/>
          <p14:tracePt t="322555" x="2578100" y="6392863"/>
          <p14:tracePt t="322571" x="2614613" y="6356350"/>
          <p14:tracePt t="322587" x="2649538" y="6321425"/>
          <p14:tracePt t="322604" x="2673350" y="6284913"/>
          <p14:tracePt t="322621" x="2697163" y="6273800"/>
          <p14:tracePt t="322661" x="2697163" y="6261100"/>
          <p14:tracePt t="322760" x="2684463" y="6261100"/>
          <p14:tracePt t="322801" x="2673350" y="6261100"/>
          <p14:tracePt t="322809" x="2660650" y="6261100"/>
          <p14:tracePt t="322819" x="2649538" y="6249988"/>
          <p14:tracePt t="322837" x="2590800" y="6226175"/>
          <p14:tracePt t="322852" x="2530475" y="6189663"/>
          <p14:tracePt t="322869" x="2459038" y="6154738"/>
          <p14:tracePt t="322885" x="2424113" y="6118225"/>
          <p14:tracePt t="322902" x="2387600" y="6083300"/>
          <p14:tracePt t="322919" x="2352675" y="6048375"/>
          <p14:tracePt t="322970" x="2352675" y="6035675"/>
          <p14:tracePt t="322983" x="2339975" y="6024563"/>
          <p14:tracePt t="322989" x="2339975" y="6011863"/>
          <p14:tracePt t="323004" x="2328863" y="6000750"/>
          <p14:tracePt t="323018" x="2316163" y="6000750"/>
          <p14:tracePt t="323035" x="2305050" y="5976938"/>
          <p14:tracePt t="323051" x="2268538" y="5976938"/>
          <p14:tracePt t="323068" x="2268538" y="5964238"/>
          <p14:tracePt t="323085" x="2257425" y="5964238"/>
          <p14:tracePt t="323102" x="2246313" y="5964238"/>
          <p14:tracePt t="323118" x="2222500" y="5964238"/>
          <p14:tracePt t="323135" x="2198688" y="5964238"/>
          <p14:tracePt t="323152" x="2162175" y="5964238"/>
          <p14:tracePt t="323168" x="2138363" y="5964238"/>
          <p14:tracePt t="323185" x="2103438" y="5964238"/>
          <p14:tracePt t="323202" x="2066925" y="5964238"/>
          <p14:tracePt t="323218" x="2043113" y="5964238"/>
          <p14:tracePt t="323234" x="2019300" y="5964238"/>
          <p14:tracePt t="323251" x="1995488" y="5964238"/>
          <p14:tracePt t="323268" x="1971675" y="5953125"/>
          <p14:tracePt t="323285" x="1936750" y="5953125"/>
          <p14:tracePt t="323302" x="1854200" y="5940425"/>
          <p14:tracePt t="323318" x="1746250" y="5916613"/>
          <p14:tracePt t="323335" x="1651000" y="5892800"/>
          <p14:tracePt t="323352" x="1544638" y="5845175"/>
          <p14:tracePt t="323368" x="1485900" y="5834063"/>
          <p14:tracePt t="323385" x="1438275" y="5810250"/>
          <p14:tracePt t="323402" x="1414463" y="5797550"/>
          <p14:tracePt t="323418" x="1401763" y="5797550"/>
          <p14:tracePt t="324265" x="1390650" y="5797550"/>
          <p14:tracePt t="324274" x="1377950" y="5797550"/>
          <p14:tracePt t="324290" x="1366838" y="5797550"/>
          <p14:tracePt t="324305" x="1330325" y="5773738"/>
          <p14:tracePt t="324319" x="1295400" y="5773738"/>
          <p14:tracePt t="324336" x="1258888" y="5749925"/>
          <p14:tracePt t="324352" x="1223963" y="5738813"/>
          <p14:tracePt t="324368" x="1187450" y="5727700"/>
          <p14:tracePt t="324385" x="1163638" y="5727700"/>
          <p14:tracePt t="324401" x="1152525" y="5727700"/>
          <p14:tracePt t="324418" x="1139825" y="5727700"/>
          <p14:tracePt t="324524" x="1139825" y="5715000"/>
          <p14:tracePt t="325315" x="1128713" y="5715000"/>
          <p14:tracePt t="325337" x="1117600" y="5715000"/>
          <p14:tracePt t="325734" x="1117600" y="5727700"/>
          <p14:tracePt t="325747" x="1104900" y="5727700"/>
          <p14:tracePt t="325909" x="1093788" y="5727700"/>
          <p14:tracePt t="325934" x="1081088" y="5727700"/>
          <p14:tracePt t="325941" x="1081088" y="5715000"/>
          <p14:tracePt t="325955" x="1069975" y="5703888"/>
          <p14:tracePt t="326274" x="1069975" y="5691188"/>
          <p14:tracePt t="326294" x="1081088" y="5691188"/>
          <p14:tracePt t="326302" x="1093788" y="5691188"/>
          <p14:tracePt t="326313" x="1093788" y="5680075"/>
          <p14:tracePt t="326439" x="1104900" y="5667375"/>
          <p14:tracePt t="326459" x="1104900" y="5656263"/>
          <p14:tracePt t="326467" x="1117600" y="5643563"/>
          <p14:tracePt t="326474" x="1117600" y="5619750"/>
          <p14:tracePt t="326484" x="1128713" y="5619750"/>
          <p14:tracePt t="326501" x="1128713" y="5595938"/>
          <p14:tracePt t="326518" x="1128713" y="5584825"/>
          <p14:tracePt t="326551" x="1139825" y="5572125"/>
          <p14:tracePt t="326706" x="1139825" y="5584825"/>
          <p14:tracePt t="326713" x="1139825" y="5595938"/>
          <p14:tracePt t="326722" x="1128713" y="5595938"/>
          <p14:tracePt t="326733" x="1128713" y="5608638"/>
          <p14:tracePt t="326751" x="1117600" y="5632450"/>
          <p14:tracePt t="326768" x="1117600" y="5667375"/>
          <p14:tracePt t="326783" x="1117600" y="5691188"/>
          <p14:tracePt t="326800" x="1104900" y="5727700"/>
          <p14:tracePt t="326817" x="1093788" y="5762625"/>
          <p14:tracePt t="326834" x="1093788" y="5797550"/>
          <p14:tracePt t="326851" x="1093788" y="5845175"/>
          <p14:tracePt t="326867" x="1093788" y="5881688"/>
          <p14:tracePt t="326884" x="1093788" y="5905500"/>
          <p14:tracePt t="326900" x="1093788" y="5929313"/>
          <p14:tracePt t="326917" x="1093788" y="5940425"/>
          <p14:tracePt t="326934" x="1093788" y="5953125"/>
          <p14:tracePt t="326951" x="1093788" y="5964238"/>
          <p14:tracePt t="326967" x="1093788" y="5976938"/>
          <p14:tracePt t="326998" x="1093788" y="5988050"/>
          <p14:tracePt t="327004" x="1081088" y="5988050"/>
          <p14:tracePt t="327017" x="1081088" y="6000750"/>
          <p14:tracePt t="327034" x="1081088" y="6024563"/>
          <p14:tracePt t="327051" x="1081088" y="6048375"/>
          <p14:tracePt t="327067" x="1069975" y="6072188"/>
          <p14:tracePt t="327084" x="1069975" y="6096000"/>
          <p14:tracePt t="327102" x="1069975" y="6118225"/>
          <p14:tracePt t="327119" x="1069975" y="6130925"/>
          <p14:tracePt t="327134" x="1069975" y="6154738"/>
          <p14:tracePt t="327167" x="1081088" y="6165850"/>
          <p14:tracePt t="327185" x="1081088" y="6178550"/>
          <p14:tracePt t="327201" x="1104900" y="6226175"/>
          <p14:tracePt t="327218" x="1117600" y="6237288"/>
          <p14:tracePt t="327234" x="1139825" y="6261100"/>
          <p14:tracePt t="327250" x="1152525" y="6297613"/>
          <p14:tracePt t="327267" x="1163638" y="6332538"/>
          <p14:tracePt t="327284" x="1187450" y="6356350"/>
          <p14:tracePt t="327301" x="1223963" y="6380163"/>
          <p14:tracePt t="327318" x="1271588" y="6416675"/>
          <p14:tracePt t="327334" x="1306513" y="6451600"/>
          <p14:tracePt t="327351" x="1343025" y="6475413"/>
          <p14:tracePt t="327368" x="1377950" y="6510338"/>
          <p14:tracePt t="327385" x="1414463" y="6523038"/>
          <p14:tracePt t="327402" x="1438275" y="6534150"/>
          <p14:tracePt t="327417" x="1473200" y="6546850"/>
          <p14:tracePt t="327434" x="1544638" y="6557963"/>
          <p14:tracePt t="327451" x="1568450" y="6557963"/>
          <p14:tracePt t="327467" x="1592263" y="6570663"/>
          <p14:tracePt t="327484" x="1616075" y="6570663"/>
          <p14:tracePt t="327501" x="1639888" y="6570663"/>
          <p14:tracePt t="327517" x="1663700" y="6570663"/>
          <p14:tracePt t="327534" x="1698625" y="6557963"/>
          <p14:tracePt t="327551" x="1735138" y="6546850"/>
          <p14:tracePt t="327567" x="1782763" y="6510338"/>
          <p14:tracePt t="327584" x="1817688" y="6488113"/>
          <p14:tracePt t="327601" x="1854200" y="6464300"/>
          <p14:tracePt t="327618" x="1878013" y="6440488"/>
          <p14:tracePt t="327634" x="1912938" y="6416675"/>
          <p14:tracePt t="327651" x="1960563" y="6369050"/>
          <p14:tracePt t="327667" x="1984375" y="6356350"/>
          <p14:tracePt t="327684" x="1995488" y="6345238"/>
          <p14:tracePt t="327701" x="1995488" y="6321425"/>
          <p14:tracePt t="327717" x="2008188" y="6284913"/>
          <p14:tracePt t="327733" x="2019300" y="6273800"/>
          <p14:tracePt t="327749" x="2019300" y="6249988"/>
          <p14:tracePt t="327766" x="2019300" y="6213475"/>
          <p14:tracePt t="327784" x="2032000" y="6165850"/>
          <p14:tracePt t="327800" x="2043113" y="6142038"/>
          <p14:tracePt t="327817" x="2043113" y="6118225"/>
          <p14:tracePt t="327835" x="2043113" y="6083300"/>
          <p14:tracePt t="327853" x="2043113" y="6048375"/>
          <p14:tracePt t="327870" x="2043113" y="6024563"/>
          <p14:tracePt t="327887" x="2043113" y="5988050"/>
          <p14:tracePt t="327901" x="2032000" y="5953125"/>
          <p14:tracePt t="327918" x="2032000" y="5929313"/>
          <p14:tracePt t="327934" x="2019300" y="5916613"/>
          <p14:tracePt t="327950" x="1995488" y="5905500"/>
          <p14:tracePt t="327967" x="1971675" y="5868988"/>
          <p14:tracePt t="327984" x="1936750" y="5857875"/>
          <p14:tracePt t="328000" x="1889125" y="5845175"/>
          <p14:tracePt t="328017" x="1854200" y="5810250"/>
          <p14:tracePt t="328034" x="1806575" y="5797550"/>
          <p14:tracePt t="328051" x="1758950" y="5786438"/>
          <p14:tracePt t="328067" x="1711325" y="5773738"/>
          <p14:tracePt t="328084" x="1674813" y="5773738"/>
          <p14:tracePt t="328100" x="1651000" y="5773738"/>
          <p14:tracePt t="328117" x="1603375" y="5773738"/>
          <p14:tracePt t="328134" x="1579563" y="5773738"/>
          <p14:tracePt t="328149" x="1531938" y="5773738"/>
          <p14:tracePt t="328167" x="1497013" y="5773738"/>
          <p14:tracePt t="328184" x="1462088" y="5773738"/>
          <p14:tracePt t="328200" x="1425575" y="5773738"/>
          <p14:tracePt t="328216" x="1401763" y="5773738"/>
          <p14:tracePt t="328233" x="1377950" y="5773738"/>
          <p14:tracePt t="328250" x="1343025" y="5786438"/>
          <p14:tracePt t="328266" x="1330325" y="5786438"/>
          <p14:tracePt t="328283" x="1295400" y="5797550"/>
          <p14:tracePt t="328300" x="1271588" y="5797550"/>
          <p14:tracePt t="328316" x="1247775" y="5810250"/>
          <p14:tracePt t="328333" x="1223963" y="5810250"/>
          <p14:tracePt t="328350" x="1187450" y="5834063"/>
          <p14:tracePt t="328367" x="1152525" y="5845175"/>
          <p14:tracePt t="328384" x="1139825" y="5857875"/>
          <p14:tracePt t="328400" x="1128713" y="5857875"/>
          <p14:tracePt t="328417" x="1117600" y="5868988"/>
          <p14:tracePt t="328434" x="1104900" y="5881688"/>
          <p14:tracePt t="328450" x="1081088" y="5905500"/>
          <p14:tracePt t="328469" x="1057275" y="5940425"/>
          <p14:tracePt t="328489" x="1046163" y="5964238"/>
          <p14:tracePt t="328500" x="1046163" y="5988050"/>
          <p14:tracePt t="328516" x="1033463" y="6000750"/>
          <p14:tracePt t="328533" x="1033463" y="6011863"/>
          <p14:tracePt t="328550" x="1033463" y="6035675"/>
          <p14:tracePt t="328567" x="1033463" y="6072188"/>
          <p14:tracePt t="328583" x="1046163" y="6096000"/>
          <p14:tracePt t="328602" x="1057275" y="6118225"/>
          <p14:tracePt t="328617" x="1069975" y="6154738"/>
          <p14:tracePt t="328633" x="1093788" y="6178550"/>
          <p14:tracePt t="328650" x="1117600" y="6213475"/>
          <p14:tracePt t="328668" x="1152525" y="6249988"/>
          <p14:tracePt t="328685" x="1187450" y="6273800"/>
          <p14:tracePt t="328700" x="1223963" y="6297613"/>
          <p14:tracePt t="328717" x="1258888" y="6321425"/>
          <p14:tracePt t="328734" x="1295400" y="6345238"/>
          <p14:tracePt t="328751" x="1330325" y="6369050"/>
          <p14:tracePt t="328767" x="1343025" y="6369050"/>
          <p14:tracePt t="328811" x="1354138" y="6380163"/>
          <p14:tracePt t="328821" x="1366838" y="6380163"/>
          <p14:tracePt t="328835" x="1390650" y="6380163"/>
          <p14:tracePt t="328850" x="1425575" y="6380163"/>
          <p14:tracePt t="328867" x="1449388" y="6392863"/>
          <p14:tracePt t="328883" x="1485900" y="6403975"/>
          <p14:tracePt t="328900" x="1520825" y="6427788"/>
          <p14:tracePt t="328917" x="1555750" y="6440488"/>
          <p14:tracePt t="328933" x="1603375" y="6451600"/>
          <p14:tracePt t="328950" x="1651000" y="6451600"/>
          <p14:tracePt t="328966" x="1687513" y="6451600"/>
          <p14:tracePt t="328983" x="1722438" y="6451600"/>
          <p14:tracePt t="329000" x="1746250" y="6451600"/>
          <p14:tracePt t="329016" x="1770063" y="6451600"/>
          <p14:tracePt t="329033" x="1793875" y="6451600"/>
          <p14:tracePt t="329050" x="1841500" y="6451600"/>
          <p14:tracePt t="329067" x="1865313" y="6440488"/>
          <p14:tracePt t="329083" x="1878013" y="6427788"/>
          <p14:tracePt t="329100" x="1889125" y="6403975"/>
          <p14:tracePt t="329117" x="1912938" y="6392863"/>
          <p14:tracePt t="329133" x="1924050" y="6369050"/>
          <p14:tracePt t="329150" x="1936750" y="6345238"/>
          <p14:tracePt t="329166" x="1947863" y="6332538"/>
          <p14:tracePt t="329183" x="1971675" y="6308725"/>
          <p14:tracePt t="329200" x="1971675" y="6297613"/>
          <p14:tracePt t="329216" x="1995488" y="6273800"/>
          <p14:tracePt t="329233" x="1995488" y="6261100"/>
          <p14:tracePt t="329250" x="2008188" y="6237288"/>
          <p14:tracePt t="329266" x="2019300" y="6202363"/>
          <p14:tracePt t="329300" x="2032000" y="6178550"/>
          <p14:tracePt t="329316" x="2032000" y="6154738"/>
          <p14:tracePt t="329334" x="2032000" y="6142038"/>
          <p14:tracePt t="329350" x="2032000" y="6130925"/>
          <p14:tracePt t="329367" x="2032000" y="6118225"/>
          <p14:tracePt t="329400" x="2032000" y="6107113"/>
          <p14:tracePt t="329416" x="2032000" y="6096000"/>
          <p14:tracePt t="329433" x="2008188" y="6072188"/>
          <p14:tracePt t="329466" x="1995488" y="6059488"/>
          <p14:tracePt t="329543" x="1995488" y="6048375"/>
          <p14:tracePt t="329561" x="1995488" y="6035675"/>
          <p14:tracePt t="329570" x="1995488" y="6024563"/>
          <p14:tracePt t="329593" x="1995488" y="6011863"/>
          <p14:tracePt t="329623" x="1984375" y="6000750"/>
          <p14:tracePt t="329639" x="1971675" y="6000750"/>
          <p14:tracePt t="329648" x="1971675" y="5988050"/>
          <p14:tracePt t="329656" x="1960563" y="5988050"/>
          <p14:tracePt t="329666" x="1936750" y="5988050"/>
          <p14:tracePt t="329683" x="1924050" y="5988050"/>
          <p14:tracePt t="329699" x="1900238" y="5988050"/>
          <p14:tracePt t="329717" x="1889125" y="5988050"/>
          <p14:tracePt t="329733" x="1865313" y="5976938"/>
          <p14:tracePt t="329749" x="1854200" y="5976938"/>
          <p14:tracePt t="329766" x="1830388" y="5976938"/>
          <p14:tracePt t="329783" x="1806575" y="5976938"/>
          <p14:tracePt t="329800" x="1793875" y="5976938"/>
          <p14:tracePt t="329817" x="1782763" y="5976938"/>
          <p14:tracePt t="330126" x="1770063" y="5976938"/>
          <p14:tracePt t="330145" x="1758950" y="5976938"/>
          <p14:tracePt t="330168" x="1746250" y="5976938"/>
          <p14:tracePt t="330175" x="1735138" y="5976938"/>
          <p14:tracePt t="330203" x="1722438" y="5976938"/>
          <p14:tracePt t="330237" x="1711325" y="5976938"/>
          <p14:tracePt t="330434" x="1698625" y="5976938"/>
          <p14:tracePt t="330446" x="1687513" y="5976938"/>
          <p14:tracePt t="330604" x="1674813" y="5976938"/>
          <p14:tracePt t="330706" x="1663700" y="5976938"/>
          <p14:tracePt t="330996" x="1663700" y="5964238"/>
          <p14:tracePt t="331664" x="1651000" y="5964238"/>
          <p14:tracePt t="331671" x="1639888" y="5964238"/>
          <p14:tracePt t="331684" x="1616075" y="5976938"/>
          <p14:tracePt t="331702" x="1509713" y="5976938"/>
          <p14:tracePt t="331718" x="1414463" y="5988050"/>
          <p14:tracePt t="331733" x="1366838" y="5988050"/>
          <p14:tracePt t="331748" x="1343025" y="5988050"/>
          <p14:tracePt t="331765" x="1306513" y="5988050"/>
          <p14:tracePt t="331782" x="1271588" y="5988050"/>
          <p14:tracePt t="331799" x="1258888" y="5988050"/>
          <p14:tracePt t="332460" x="1258888" y="6000750"/>
          <p14:tracePt t="332501" x="1282700" y="6000750"/>
          <p14:tracePt t="332510" x="1295400" y="6000750"/>
          <p14:tracePt t="332518" x="1306513" y="6000750"/>
          <p14:tracePt t="332534" x="1343025" y="6000750"/>
          <p14:tracePt t="332550" x="1366838" y="6000750"/>
          <p14:tracePt t="332566" x="1390650" y="6000750"/>
          <p14:tracePt t="332583" x="1414463" y="6000750"/>
          <p14:tracePt t="332600" x="1425575" y="6000750"/>
          <p14:tracePt t="332618" x="1438275" y="6000750"/>
          <p14:tracePt t="333041" x="1438275" y="6011863"/>
          <p14:tracePt t="333057" x="1438275" y="6035675"/>
          <p14:tracePt t="333066" x="1425575" y="6048375"/>
          <p14:tracePt t="333074" x="1425575" y="6059488"/>
          <p14:tracePt t="333083" x="1414463" y="6083300"/>
          <p14:tracePt t="333098" x="1414463" y="6107113"/>
          <p14:tracePt t="333115" x="1414463" y="6142038"/>
          <p14:tracePt t="333133" x="1414463" y="6165850"/>
          <p14:tracePt t="333149" x="1414463" y="6189663"/>
          <p14:tracePt t="333167" x="1414463" y="6213475"/>
          <p14:tracePt t="333200" x="1414463" y="6226175"/>
          <p14:tracePt t="333225" x="1425575" y="6237288"/>
          <p14:tracePt t="333242" x="1425575" y="6249988"/>
          <p14:tracePt t="333265" x="1425575" y="6261100"/>
          <p14:tracePt t="333277" x="1438275" y="6261100"/>
          <p14:tracePt t="333345" x="1449388" y="6273800"/>
          <p14:tracePt t="333357" x="1449388" y="6284913"/>
          <p14:tracePt t="333367" x="1462088" y="6284913"/>
          <p14:tracePt t="333385" x="1485900" y="6297613"/>
          <p14:tracePt t="333401" x="1497013" y="6308725"/>
          <p14:tracePt t="333418" x="1509713" y="6321425"/>
          <p14:tracePt t="333435" x="1520825" y="6332538"/>
          <p14:tracePt t="333450" x="1531938" y="6332538"/>
          <p14:tracePt t="333468" x="1555750" y="6332538"/>
          <p14:tracePt t="333472" x="1568450" y="6332538"/>
          <p14:tracePt t="333484" x="1579563" y="6332538"/>
          <p14:tracePt t="333499" x="1616075" y="6332538"/>
          <p14:tracePt t="333516" x="1651000" y="6345238"/>
          <p14:tracePt t="333533" x="1698625" y="6345238"/>
          <p14:tracePt t="333550" x="1722438" y="6356350"/>
          <p14:tracePt t="333566" x="1758950" y="6356350"/>
          <p14:tracePt t="333583" x="1770063" y="6369050"/>
          <p14:tracePt t="333617" x="1782763" y="6369050"/>
          <p14:tracePt t="333633" x="1793875" y="6369050"/>
          <p14:tracePt t="333649" x="1806575" y="6369050"/>
          <p14:tracePt t="333667" x="1817688" y="6369050"/>
          <p14:tracePt t="333684" x="1841500" y="6369050"/>
          <p14:tracePt t="333699" x="1854200" y="6369050"/>
          <p14:tracePt t="333717" x="1865313" y="6369050"/>
          <p14:tracePt t="333733" x="1878013" y="6369050"/>
          <p14:tracePt t="333749" x="1889125" y="6369050"/>
          <p14:tracePt t="333766" x="1900238" y="6369050"/>
          <p14:tracePt t="333782" x="1936750" y="6369050"/>
          <p14:tracePt t="333799" x="1947863" y="6369050"/>
          <p14:tracePt t="333832" x="1960563" y="6369050"/>
          <p14:tracePt t="333849" x="1971675" y="6369050"/>
          <p14:tracePt t="333969" x="1984375" y="6356350"/>
          <p14:tracePt t="333978" x="1984375" y="6345238"/>
          <p14:tracePt t="334069" x="1995488" y="6345238"/>
          <p14:tracePt t="334091" x="1995488" y="6332538"/>
          <p14:tracePt t="334132" x="2008188" y="6332538"/>
          <p14:tracePt t="334139" x="2008188" y="6321425"/>
          <p14:tracePt t="334230" x="2008188" y="6308725"/>
          <p14:tracePt t="334242" x="2019300" y="6308725"/>
          <p14:tracePt t="334637" x="2019300" y="6297613"/>
          <p14:tracePt t="335031" x="2032000" y="6297613"/>
          <p14:tracePt t="335047" x="2032000" y="6284913"/>
          <p14:tracePt t="335143" x="2043113" y="6284913"/>
          <p14:tracePt t="335256" x="2043113" y="6273800"/>
          <p14:tracePt t="335320" x="2043113" y="6261100"/>
          <p14:tracePt t="335335" x="2043113" y="6249988"/>
          <p14:tracePt t="335341" x="2043113" y="6237288"/>
          <p14:tracePt t="335355" x="2055813" y="6237288"/>
          <p14:tracePt t="335365" x="2055813" y="6226175"/>
          <p14:tracePt t="335382" x="2055813" y="6202363"/>
          <p14:tracePt t="335416" x="2055813" y="6189663"/>
          <p14:tracePt t="335432" x="2066925" y="6189663"/>
          <p14:tracePt t="335449" x="2066925" y="6178550"/>
          <p14:tracePt t="335465" x="2066925" y="6165850"/>
          <p14:tracePt t="335618" x="2066925" y="6154738"/>
          <p14:tracePt t="335638" x="2055813" y="6154738"/>
          <p14:tracePt t="335645" x="2055813" y="6142038"/>
          <p14:tracePt t="335658" x="2043113" y="6142038"/>
          <p14:tracePt t="335667" x="2043113" y="6130925"/>
          <p14:tracePt t="335682" x="2019300" y="6130925"/>
          <p14:tracePt t="335698" x="2008188" y="6130925"/>
          <p14:tracePt t="335715" x="1971675" y="6107113"/>
          <p14:tracePt t="335731" x="1936750" y="6096000"/>
          <p14:tracePt t="335748" x="1912938" y="6072188"/>
          <p14:tracePt t="335765" x="1878013" y="6059488"/>
          <p14:tracePt t="335782" x="1841500" y="6048375"/>
          <p14:tracePt t="335798" x="1830388" y="6035675"/>
          <p14:tracePt t="335815" x="1817688" y="6024563"/>
          <p14:tracePt t="335847" x="1806575" y="6024563"/>
          <p14:tracePt t="335906" x="1793875" y="6011863"/>
          <p14:tracePt t="335917" x="1782763" y="6011863"/>
          <p14:tracePt t="335933" x="1758950" y="6011863"/>
          <p14:tracePt t="335942" x="1746250" y="6011863"/>
          <p14:tracePt t="335950" x="1735138" y="6011863"/>
          <p14:tracePt t="335965" x="1698625" y="6011863"/>
          <p14:tracePt t="335982" x="1674813" y="6011863"/>
          <p14:tracePt t="335998" x="1651000" y="6011863"/>
          <p14:tracePt t="336015" x="1616075" y="6011863"/>
          <p14:tracePt t="336031" x="1592263" y="6011863"/>
          <p14:tracePt t="336048" x="1568450" y="6011863"/>
          <p14:tracePt t="336065" x="1520825" y="6011863"/>
          <p14:tracePt t="336081" x="1497013" y="6011863"/>
          <p14:tracePt t="336098" x="1485900" y="6011863"/>
          <p14:tracePt t="336115" x="1473200" y="6011863"/>
          <p14:tracePt t="336132" x="1462088" y="6011863"/>
          <p14:tracePt t="336148" x="1449388" y="6011863"/>
          <p14:tracePt t="336166" x="1438275" y="6011863"/>
          <p14:tracePt t="336182" x="1425575" y="6011863"/>
          <p14:tracePt t="336199" x="1414463" y="6011863"/>
          <p14:tracePt t="337655" x="1401763" y="6024563"/>
          <p14:tracePt t="337675" x="1401763" y="6048375"/>
          <p14:tracePt t="337683" x="1401763" y="6072188"/>
          <p14:tracePt t="337691" x="1401763" y="6083300"/>
          <p14:tracePt t="337701" x="1414463" y="6096000"/>
          <p14:tracePt t="337716" x="1414463" y="6130925"/>
          <p14:tracePt t="337731" x="1414463" y="6142038"/>
          <p14:tracePt t="337748" x="1414463" y="6154738"/>
          <p14:tracePt t="338233" x="1414463" y="6142038"/>
          <p14:tracePt t="338429" x="1414463" y="6130925"/>
          <p14:tracePt t="348913" x="1425575" y="6130925"/>
          <p14:tracePt t="348921" x="1438275" y="6130925"/>
          <p14:tracePt t="348927" x="1449388" y="6130925"/>
          <p14:tracePt t="348945" x="1473200" y="6130925"/>
          <p14:tracePt t="348962" x="1485900" y="6130925"/>
          <p14:tracePt t="348979" x="1509713" y="6130925"/>
          <p14:tracePt t="348995" x="1520825" y="6130925"/>
          <p14:tracePt t="349045" x="1531938" y="6130925"/>
          <p14:tracePt t="349063" x="1544638" y="6130925"/>
          <p14:tracePt t="349109" x="1555750" y="6130925"/>
          <p14:tracePt t="349137" x="1555750" y="6118225"/>
          <p14:tracePt t="349145" x="1568450" y="6118225"/>
          <p14:tracePt t="349162" x="1579563" y="6107113"/>
          <p14:tracePt t="349179" x="1603375" y="6096000"/>
          <p14:tracePt t="349196" x="1616075" y="6083300"/>
          <p14:tracePt t="349203" x="1627188" y="6083300"/>
          <p14:tracePt t="349213" x="1639888" y="6072188"/>
          <p14:tracePt t="349228" x="1663700" y="6048375"/>
          <p14:tracePt t="349245" x="1687513" y="6035675"/>
          <p14:tracePt t="349261" x="1698625" y="6024563"/>
          <p14:tracePt t="349278" x="1735138" y="6011863"/>
          <p14:tracePt t="349294" x="1758950" y="5988050"/>
          <p14:tracePt t="349311" x="1758950" y="5976938"/>
          <p14:tracePt t="349328" x="1770063" y="5976938"/>
          <p14:tracePt t="349344" x="1782763" y="5964238"/>
          <p14:tracePt t="349361" x="1793875" y="5940425"/>
          <p14:tracePt t="349378" x="1806575" y="5929313"/>
          <p14:tracePt t="349548" x="1806575" y="5916613"/>
          <p14:tracePt t="349614" x="1806575" y="5905500"/>
          <p14:tracePt t="349622" x="1793875" y="5905500"/>
          <p14:tracePt t="349654" x="1782763" y="5905500"/>
          <p14:tracePt t="349666" x="1770063" y="5905500"/>
          <p14:tracePt t="349721" x="1758950" y="5892800"/>
          <p14:tracePt t="349734" x="1746250" y="5892800"/>
          <p14:tracePt t="349742" x="1722438" y="5881688"/>
          <p14:tracePt t="349750" x="1711325" y="5868988"/>
          <p14:tracePt t="349761" x="1687513" y="5868988"/>
          <p14:tracePt t="349777" x="1674813" y="5857875"/>
          <p14:tracePt t="349797" x="1639888" y="5857875"/>
          <p14:tracePt t="349813" x="1616075" y="5845175"/>
          <p14:tracePt t="349829" x="1579563" y="5845175"/>
          <p14:tracePt t="349845" x="1555750" y="5834063"/>
          <p14:tracePt t="349862" x="1531938" y="5834063"/>
          <p14:tracePt t="349879" x="1520825" y="5834063"/>
          <p14:tracePt t="349895" x="1497013" y="5834063"/>
          <p14:tracePt t="349912" x="1485900" y="5834063"/>
          <p14:tracePt t="349929" x="1438275" y="5834063"/>
          <p14:tracePt t="349946" x="1414463" y="5834063"/>
          <p14:tracePt t="349963" x="1377950" y="5834063"/>
          <p14:tracePt t="349979" x="1354138" y="5821363"/>
          <p14:tracePt t="349996" x="1319213" y="5810250"/>
          <p14:tracePt t="350012" x="1282700" y="5810250"/>
          <p14:tracePt t="350030" x="1247775" y="5786438"/>
          <p14:tracePt t="350045" x="1235075" y="5786438"/>
          <p14:tracePt t="350061" x="1223963" y="5786438"/>
          <p14:tracePt t="350078" x="1211263" y="5786438"/>
          <p14:tracePt t="350094" x="1200150" y="5786438"/>
          <p14:tracePt t="350111" x="1187450" y="5786438"/>
          <p14:tracePt t="350144" x="1163638" y="5786438"/>
          <p14:tracePt t="350161" x="1139825" y="5786438"/>
          <p14:tracePt t="350178" x="1117600" y="5786438"/>
          <p14:tracePt t="350195" x="1093788" y="5797550"/>
          <p14:tracePt t="350212" x="1081088" y="5797550"/>
          <p14:tracePt t="350228" x="1057275" y="5810250"/>
          <p14:tracePt t="350246" x="1046163" y="5821363"/>
          <p14:tracePt t="350262" x="1033463" y="5821363"/>
          <p14:tracePt t="350278" x="1033463" y="5834063"/>
          <p14:tracePt t="350295" x="1009650" y="5845175"/>
          <p14:tracePt t="350328" x="998538" y="5857875"/>
          <p14:tracePt t="350345" x="985838" y="5868988"/>
          <p14:tracePt t="350362" x="985838" y="5892800"/>
          <p14:tracePt t="350378" x="974725" y="5892800"/>
          <p14:tracePt t="350395" x="974725" y="5905500"/>
          <p14:tracePt t="352611" x="1022350" y="5905500"/>
          <p14:tracePt t="352618" x="1057275" y="5916613"/>
          <p14:tracePt t="352629" x="1093788" y="5940425"/>
          <p14:tracePt t="352645" x="1139825" y="5940425"/>
          <p14:tracePt t="352661" x="1152525" y="5953125"/>
          <p14:tracePt t="352680" x="1187450" y="5953125"/>
          <p14:tracePt t="352696" x="1282700" y="5976938"/>
          <p14:tracePt t="352714" x="1425575" y="6011863"/>
          <p14:tracePt t="352729" x="1509713" y="6024563"/>
          <p14:tracePt t="352744" x="1520825" y="6024563"/>
          <p14:tracePt t="352761" x="1520825" y="6035675"/>
          <p14:tracePt t="352778" x="1544638" y="6035675"/>
          <p14:tracePt t="352794" x="1555750" y="6035675"/>
          <p14:tracePt t="352827" x="1568450" y="6035675"/>
          <p14:tracePt t="352858" x="1579563" y="6035675"/>
          <p14:tracePt t="352911" x="1592263" y="6035675"/>
          <p14:tracePt t="352919" x="1627188" y="6035675"/>
          <p14:tracePt t="352929" x="1698625" y="6035675"/>
          <p14:tracePt t="352946" x="1817688" y="6035675"/>
          <p14:tracePt t="352962" x="1971675" y="6048375"/>
          <p14:tracePt t="352965" x="2055813" y="6059488"/>
          <p14:tracePt t="352979" x="2185988" y="6083300"/>
          <p14:tracePt t="352996" x="2316163" y="6096000"/>
          <p14:tracePt t="353012" x="2411413" y="6107113"/>
          <p14:tracePt t="353028" x="2447925" y="6118225"/>
          <p14:tracePt t="353044" x="2459038" y="6118225"/>
          <p14:tracePt t="353114" x="2471738" y="6118225"/>
          <p14:tracePt t="353135" x="2482850" y="6118225"/>
          <p14:tracePt t="353193" x="2495550" y="6118225"/>
          <p14:tracePt t="353758" x="2506663" y="6118225"/>
          <p14:tracePt t="353778" x="2519363" y="6118225"/>
          <p14:tracePt t="353792" x="2530475" y="6107113"/>
          <p14:tracePt t="353800" x="2530475" y="6096000"/>
          <p14:tracePt t="353890" x="2530475" y="6083300"/>
          <p14:tracePt t="353945" x="2530475" y="6059488"/>
          <p14:tracePt t="353961" x="2519363" y="6048375"/>
          <p14:tracePt t="353968" x="2519363" y="6035675"/>
          <p14:tracePt t="353982" x="2519363" y="6024563"/>
          <p14:tracePt t="354155" x="2519363" y="6011863"/>
          <p14:tracePt t="356498" x="2519363" y="6024563"/>
          <p14:tracePt t="356506" x="2519363" y="6035675"/>
          <p14:tracePt t="356527" x="2519363" y="6048375"/>
          <p14:tracePt t="356547" x="2519363" y="6059488"/>
          <p14:tracePt t="356556" x="2519363" y="6072188"/>
          <p14:tracePt t="356576" x="2519363" y="6083300"/>
          <p14:tracePt t="356584" x="2519363" y="6096000"/>
          <p14:tracePt t="356592" x="2519363" y="6107113"/>
          <p14:tracePt t="356609" x="2519363" y="6130925"/>
          <p14:tracePt t="356626" x="2530475" y="6142038"/>
          <p14:tracePt t="356643" x="2530475" y="6154738"/>
          <p14:tracePt t="356659" x="2543175" y="6165850"/>
          <p14:tracePt t="356676" x="2543175" y="6178550"/>
          <p14:tracePt t="363485" x="2554288" y="6178550"/>
          <p14:tracePt t="363497" x="2554288" y="6165850"/>
          <p14:tracePt t="363503" x="2578100" y="6154738"/>
          <p14:tracePt t="363512" x="2590800" y="6142038"/>
          <p14:tracePt t="363527" x="2625725" y="6107113"/>
          <p14:tracePt t="363543" x="2673350" y="6083300"/>
          <p14:tracePt t="363558" x="2744788" y="6048375"/>
          <p14:tracePt t="363575" x="2887663" y="6035675"/>
          <p14:tracePt t="363592" x="3089275" y="6083300"/>
          <p14:tracePt t="363608" x="3290888" y="6142038"/>
          <p14:tracePt t="363625" x="3576638" y="6202363"/>
          <p14:tracePt t="363642" x="3743325" y="6226175"/>
          <p14:tracePt t="363658" x="3836988" y="6226175"/>
          <p14:tracePt t="363675" x="3849688" y="6226175"/>
          <p14:tracePt t="363692" x="3849688" y="6213475"/>
          <p14:tracePt t="363708" x="3849688" y="6202363"/>
          <p14:tracePt t="363741" x="3836988" y="6202363"/>
          <p14:tracePt t="363758" x="3825875" y="6202363"/>
          <p14:tracePt t="363775" x="3802063" y="6202363"/>
          <p14:tracePt t="363791" x="3683000" y="6202363"/>
          <p14:tracePt t="363808" x="3468688" y="6154738"/>
          <p14:tracePt t="363824" x="3314700" y="6107113"/>
          <p14:tracePt t="363841" x="3160713" y="6059488"/>
          <p14:tracePt t="363857" x="3028950" y="6011863"/>
          <p14:tracePt t="363875" x="2887663" y="5964238"/>
          <p14:tracePt t="363891" x="2816225" y="5953125"/>
          <p14:tracePt t="363908" x="2755900" y="5929313"/>
          <p14:tracePt t="363925" x="2578100" y="5929313"/>
          <p14:tracePt t="363941" x="2387600" y="5940425"/>
          <p14:tracePt t="363957" x="2198688" y="5940425"/>
          <p14:tracePt t="363974" x="2019300" y="5953125"/>
          <p14:tracePt t="363991" x="1889125" y="5953125"/>
          <p14:tracePt t="364008" x="1854200" y="5953125"/>
          <p14:tracePt t="364025" x="1817688" y="5940425"/>
          <p14:tracePt t="364058" x="1806575" y="5940425"/>
          <p14:tracePt t="364075" x="1782763" y="5940425"/>
          <p14:tracePt t="364091" x="1758950" y="5929313"/>
          <p14:tracePt t="364108" x="1687513" y="5929313"/>
          <p14:tracePt t="364125" x="1579563" y="5916613"/>
          <p14:tracePt t="364142" x="1462088" y="5916613"/>
          <p14:tracePt t="364159" x="1377950" y="5905500"/>
          <p14:tracePt t="364176" x="1319213" y="5905500"/>
          <p14:tracePt t="364192" x="1282700" y="5892800"/>
          <p14:tracePt t="364357" x="1271588" y="5892800"/>
          <p14:tracePt t="364423" x="1258888" y="5892800"/>
          <p14:tracePt t="364436" x="1258888" y="5905500"/>
          <p14:tracePt t="364447" x="1258888" y="5916613"/>
          <p14:tracePt t="364458" x="1247775" y="5940425"/>
          <p14:tracePt t="364475" x="1235075" y="5964238"/>
          <p14:tracePt t="364493" x="1235075" y="5976938"/>
          <p14:tracePt t="364565" x="1223963" y="5976938"/>
          <p14:tracePt t="364605" x="1223963" y="5988050"/>
          <p14:tracePt t="364613" x="1223963" y="6011863"/>
          <p14:tracePt t="364626" x="1223963" y="6035675"/>
          <p14:tracePt t="364642" x="1223963" y="6059488"/>
          <p14:tracePt t="364659" x="1223963" y="6083300"/>
          <p14:tracePt t="364676" x="1211263" y="6096000"/>
          <p14:tracePt t="364692" x="1211263" y="6107113"/>
          <p14:tracePt t="364709" x="1211263" y="6118225"/>
          <p14:tracePt t="364726" x="1211263" y="6142038"/>
          <p14:tracePt t="364758" x="1211263" y="6154738"/>
          <p14:tracePt t="364774" x="1211263" y="6165850"/>
          <p14:tracePt t="364791" x="1223963" y="6189663"/>
          <p14:tracePt t="364808" x="1235075" y="6202363"/>
          <p14:tracePt t="364825" x="1247775" y="6237288"/>
          <p14:tracePt t="364841" x="1247775" y="6249988"/>
          <p14:tracePt t="364858" x="1258888" y="6261100"/>
          <p14:tracePt t="364875" x="1258888" y="6284913"/>
          <p14:tracePt t="364891" x="1271588" y="6284913"/>
          <p14:tracePt t="364948" x="1271588" y="6297613"/>
          <p14:tracePt t="364971" x="1282700" y="6297613"/>
          <p14:tracePt t="364987" x="1282700" y="6308725"/>
          <p14:tracePt t="364993" x="1295400" y="6308725"/>
          <p14:tracePt t="365009" x="1306513" y="6321425"/>
          <p14:tracePt t="365024" x="1319213" y="6321425"/>
          <p14:tracePt t="365041" x="1366838" y="6345238"/>
          <p14:tracePt t="365058" x="1401763" y="6356350"/>
          <p14:tracePt t="365074" x="1438275" y="6356350"/>
          <p14:tracePt t="365091" x="1485900" y="6380163"/>
          <p14:tracePt t="365108" x="1509713" y="6380163"/>
          <p14:tracePt t="365124" x="1531938" y="6392863"/>
          <p14:tracePt t="365143" x="1555750" y="6392863"/>
          <p14:tracePt t="365237" x="1568450" y="6392863"/>
          <p14:tracePt t="365244" x="1579563" y="6392863"/>
          <p14:tracePt t="365259" x="1627188" y="6369050"/>
          <p14:tracePt t="365277" x="1663700" y="6356350"/>
          <p14:tracePt t="365294" x="1687513" y="6345238"/>
          <p14:tracePt t="365309" x="1711325" y="6345238"/>
          <p14:tracePt t="365326" x="1722438" y="6345238"/>
          <p14:tracePt t="365344" x="1735138" y="6345238"/>
          <p14:tracePt t="365377" x="1735138" y="6332538"/>
          <p14:tracePt t="365416" x="1746250" y="6321425"/>
          <p14:tracePt t="365430" x="1758950" y="6308725"/>
          <p14:tracePt t="365560" x="1782763" y="6297613"/>
          <p14:tracePt t="365568" x="1793875" y="6273800"/>
          <p14:tracePt t="365577" x="1817688" y="6261100"/>
          <p14:tracePt t="365592" x="1841500" y="6226175"/>
          <p14:tracePt t="365610" x="1865313" y="6189663"/>
          <p14:tracePt t="365626" x="1889125" y="6165850"/>
          <p14:tracePt t="365642" x="1900238" y="6154738"/>
          <p14:tracePt t="365658" x="1912938" y="6142038"/>
          <p14:tracePt t="365676" x="1924050" y="6130925"/>
          <p14:tracePt t="365692" x="1924050" y="6118225"/>
          <p14:tracePt t="365837" x="1924050" y="6107113"/>
          <p14:tracePt t="365867" x="1924050" y="6096000"/>
          <p14:tracePt t="365875" x="1924050" y="6083300"/>
          <p14:tracePt t="365894" x="1912938" y="6072188"/>
          <p14:tracePt t="365902" x="1912938" y="6059488"/>
          <p14:tracePt t="365910" x="1900238" y="6048375"/>
          <p14:tracePt t="365924" x="1878013" y="6024563"/>
          <p14:tracePt t="365941" x="1854200" y="5988050"/>
          <p14:tracePt t="365957" x="1830388" y="5976938"/>
          <p14:tracePt t="365974" x="1806575" y="5953125"/>
          <p14:tracePt t="365992" x="1770063" y="5940425"/>
          <p14:tracePt t="366009" x="1722438" y="5929313"/>
          <p14:tracePt t="366026" x="1711325" y="5916613"/>
          <p14:tracePt t="366042" x="1698625" y="5916613"/>
          <p14:tracePt t="366168" x="1687513" y="5916613"/>
          <p14:tracePt t="366182" x="1674813" y="5916613"/>
          <p14:tracePt t="366201" x="1663700" y="5929313"/>
          <p14:tracePt t="366209" x="1651000" y="5929313"/>
          <p14:tracePt t="366226" x="1639888" y="5940425"/>
          <p14:tracePt t="366243" x="1616075" y="5964238"/>
          <p14:tracePt t="366260" x="1603375" y="5976938"/>
          <p14:tracePt t="366277" x="1592263" y="5988050"/>
          <p14:tracePt t="366293" x="1592263" y="6000750"/>
          <p14:tracePt t="366354" x="1592263" y="6011863"/>
          <p14:tracePt t="366363" x="1579563" y="6011863"/>
          <p14:tracePt t="366375" x="1579563" y="6024563"/>
          <p14:tracePt t="366392" x="1568450" y="6035675"/>
          <p14:tracePt t="366410" x="1568450" y="6059488"/>
          <p14:tracePt t="366426" x="1555750" y="6072188"/>
          <p14:tracePt t="366441" x="1555750" y="6083300"/>
          <p14:tracePt t="366472" x="1555750" y="6096000"/>
          <p14:tracePt t="367325" x="1555750" y="6083300"/>
          <p14:tracePt t="371569" x="1555750" y="6072188"/>
          <p14:tracePt t="371632" x="1555750" y="6083300"/>
          <p14:tracePt t="371639" x="1555750" y="6096000"/>
          <p14:tracePt t="371655" x="1568450" y="6096000"/>
          <p14:tracePt t="371664" x="1579563" y="6096000"/>
          <p14:tracePt t="371674" x="1592263" y="6096000"/>
          <p14:tracePt t="371689" x="1627188" y="6096000"/>
          <p14:tracePt t="371706" x="1651000" y="6096000"/>
          <p14:tracePt t="371722" x="1674813" y="6096000"/>
          <p14:tracePt t="371739" x="1722438" y="6072188"/>
          <p14:tracePt t="371755" x="1746250" y="6059488"/>
          <p14:tracePt t="371773" x="1782763" y="6035675"/>
          <p14:tracePt t="371789" x="1806575" y="6024563"/>
          <p14:tracePt t="371805" x="1830388" y="6000750"/>
          <p14:tracePt t="371823" x="1889125" y="5953125"/>
          <p14:tracePt t="371840" x="1924050" y="5916613"/>
          <p14:tracePt t="371856" x="1924050" y="5905500"/>
          <p14:tracePt t="372092" x="1912938" y="5905500"/>
          <p14:tracePt t="372100" x="1900238" y="5905500"/>
          <p14:tracePt t="377086" x="1912938" y="5905500"/>
          <p14:tracePt t="377092" x="1924050" y="5905500"/>
          <p14:tracePt t="377106" x="1936750" y="5905500"/>
          <p14:tracePt t="377122" x="1971675" y="5905500"/>
          <p14:tracePt t="377175" x="1984375" y="5905500"/>
          <p14:tracePt t="377203" x="1984375" y="5916613"/>
          <p14:tracePt t="377237" x="1995488" y="5916613"/>
          <p14:tracePt t="377245" x="2008188" y="5916613"/>
          <p14:tracePt t="377472" x="2008188" y="5929313"/>
          <p14:tracePt t="377535" x="2008188" y="5940425"/>
          <p14:tracePt t="377546" x="2008188" y="5953125"/>
          <p14:tracePt t="377555" x="2019300" y="5964238"/>
          <p14:tracePt t="377578" x="2019300" y="5976938"/>
          <p14:tracePt t="377589" x="2032000" y="5988050"/>
          <p14:tracePt t="377616" x="2032000" y="6000750"/>
          <p14:tracePt t="377696" x="2043113" y="6000750"/>
          <p14:tracePt t="377703" x="2055813" y="6011863"/>
          <p14:tracePt t="377713" x="2066925" y="6011863"/>
          <p14:tracePt t="377741" x="2079625" y="6011863"/>
          <p14:tracePt t="377759" x="2090738" y="6011863"/>
          <p14:tracePt t="377832" x="2103438" y="6011863"/>
          <p14:tracePt t="377840" x="2114550" y="6011863"/>
          <p14:tracePt t="377880" x="2127250" y="6011863"/>
          <p14:tracePt t="377888" x="2138363" y="6011863"/>
          <p14:tracePt t="377894" x="2162175" y="6011863"/>
          <p14:tracePt t="377904" x="2185988" y="6011863"/>
          <p14:tracePt t="377921" x="2268538" y="6011863"/>
          <p14:tracePt t="377938" x="2387600" y="6011863"/>
          <p14:tracePt t="377955" x="2495550" y="6011863"/>
          <p14:tracePt t="377972" x="2697163" y="6011863"/>
          <p14:tracePt t="377988" x="2792413" y="6011863"/>
          <p14:tracePt t="378005" x="2863850" y="6011863"/>
          <p14:tracePt t="378021" x="2887663" y="6011863"/>
          <p14:tracePt t="378058" x="2887663" y="6000750"/>
          <p14:tracePt t="378171" x="2898775" y="6000750"/>
          <p14:tracePt t="378221" x="2898775" y="5988050"/>
          <p14:tracePt t="378418" x="2898775" y="5976938"/>
          <p14:tracePt t="378441" x="2898775" y="5964238"/>
          <p14:tracePt t="378484" x="2898775" y="5953125"/>
          <p14:tracePt t="378511" x="2898775" y="5940425"/>
          <p14:tracePt t="391424" x="2911475" y="5940425"/>
          <p14:tracePt t="391442" x="2922588" y="5916613"/>
          <p14:tracePt t="391451" x="2946400" y="5905500"/>
          <p14:tracePt t="391458" x="2946400" y="5892800"/>
          <p14:tracePt t="391486" x="2959100" y="5892800"/>
          <p14:tracePt t="391546" x="2946400" y="5892800"/>
          <p14:tracePt t="391569" x="2935288" y="5892800"/>
          <p14:tracePt t="391597" x="2922588" y="5892800"/>
          <p14:tracePt t="391605" x="2911475" y="5881688"/>
          <p14:tracePt t="391617" x="2887663" y="5881688"/>
          <p14:tracePt t="391634" x="2863850" y="5881688"/>
          <p14:tracePt t="391651" x="2816225" y="5881688"/>
          <p14:tracePt t="391668" x="2779713" y="5892800"/>
          <p14:tracePt t="391683" x="2755900" y="5916613"/>
          <p14:tracePt t="391701" x="2720975" y="5916613"/>
          <p14:tracePt t="391717" x="2684463" y="5953125"/>
          <p14:tracePt t="391734" x="2649538" y="5976938"/>
          <p14:tracePt t="391750" x="2649538" y="6011863"/>
          <p14:tracePt t="391767" x="2660650" y="6072188"/>
          <p14:tracePt t="391784" x="2708275" y="6130925"/>
          <p14:tracePt t="391800" x="2755900" y="6226175"/>
          <p14:tracePt t="391817" x="2851150" y="6284913"/>
          <p14:tracePt t="391834" x="2994025" y="6427788"/>
          <p14:tracePt t="391852" x="3148013" y="6570663"/>
          <p14:tracePt t="391868" x="3208338" y="6724650"/>
          <p14:tracePt t="391884" x="3243263" y="6915150"/>
          <p14:tracePt t="391900" x="3243263" y="6962775"/>
          <p14:tracePt t="391917" x="3219450" y="6997700"/>
          <p14:tracePt t="391934" x="3208338" y="6997700"/>
          <p14:tracePt t="391951" x="3171825" y="6973888"/>
          <p14:tracePt t="391967" x="3160713" y="6938963"/>
          <p14:tracePt t="391984" x="3160713" y="6926263"/>
          <p14:tracePt t="392000" x="3171825" y="6878638"/>
          <p14:tracePt t="392017" x="3208338" y="6843713"/>
          <p14:tracePt t="392034" x="3232150" y="6808788"/>
          <p14:tracePt t="392051" x="3267075" y="6784975"/>
          <p14:tracePt t="392067" x="3290888" y="6772275"/>
          <p14:tracePt t="392085" x="3303588" y="6772275"/>
          <p14:tracePt t="392118" x="3314700" y="6772275"/>
          <p14:tracePt t="392135" x="3314700" y="6748463"/>
          <p14:tracePt t="392151" x="3314700" y="6737350"/>
          <p14:tracePt t="392168" x="3314700" y="6700838"/>
          <p14:tracePt t="392185" x="3314700" y="6677025"/>
          <p14:tracePt t="392201" x="3314700" y="6605588"/>
          <p14:tracePt t="392217" x="3327400" y="6534150"/>
          <p14:tracePt t="392234" x="3327400" y="6499225"/>
          <p14:tracePt t="392251" x="3327400" y="6475413"/>
          <p14:tracePt t="392267" x="3327400" y="6427788"/>
          <p14:tracePt t="392284" x="3327400" y="6403975"/>
          <p14:tracePt t="392301" x="3314700" y="6369050"/>
          <p14:tracePt t="392318" x="3314700" y="6321425"/>
          <p14:tracePt t="392334" x="3303588" y="6297613"/>
          <p14:tracePt t="392351" x="3303588" y="6284913"/>
          <p14:tracePt t="392368" x="3290888" y="6284913"/>
          <p14:tracePt t="392385" x="3290888" y="6273800"/>
          <p14:tracePt t="392401" x="3290888" y="6261100"/>
          <p14:tracePt t="392418" x="3279775" y="6261100"/>
          <p14:tracePt t="392434" x="3267075" y="6249988"/>
          <p14:tracePt t="392512" x="3267075" y="6237288"/>
          <p14:tracePt t="392599" x="3267075" y="6226175"/>
          <p14:tracePt t="392625" x="3267075" y="6213475"/>
          <p14:tracePt t="392709" x="3255963" y="6202363"/>
          <p14:tracePt t="392773" x="3255963" y="6189663"/>
          <p14:tracePt t="392780" x="3243263" y="6189663"/>
          <p14:tracePt t="392797" x="3232150" y="6189663"/>
          <p14:tracePt t="392805" x="3219450" y="6189663"/>
          <p14:tracePt t="392818" x="3208338" y="6189663"/>
          <p14:tracePt t="392835" x="3184525" y="6189663"/>
          <p14:tracePt t="393842" x="3184525" y="6178550"/>
          <p14:tracePt t="395829" x="3184525" y="6165850"/>
          <p14:tracePt t="395837" x="3219450" y="6130925"/>
          <p14:tracePt t="395849" x="3279775" y="6048375"/>
          <p14:tracePt t="395866" x="3398838" y="5940425"/>
          <p14:tracePt t="395883" x="3540125" y="5810250"/>
          <p14:tracePt t="395900" x="3611563" y="5762625"/>
          <p14:tracePt t="395916" x="3635375" y="5738813"/>
          <p14:tracePt t="395933" x="3635375" y="5727700"/>
          <p14:tracePt t="395966" x="3611563" y="5703888"/>
          <p14:tracePt t="395983" x="3529013" y="5680075"/>
          <p14:tracePt t="395999" x="3481388" y="5656263"/>
          <p14:tracePt t="396017" x="3444875" y="5643563"/>
          <p14:tracePt t="396033" x="3421063" y="5643563"/>
          <p14:tracePt t="396049" x="3375025" y="5643563"/>
          <p14:tracePt t="396066" x="3314700" y="5643563"/>
          <p14:tracePt t="396083" x="3184525" y="5643563"/>
          <p14:tracePt t="396099" x="3017838" y="5619750"/>
          <p14:tracePt t="396117" x="2803525" y="5572125"/>
          <p14:tracePt t="396133" x="2697163" y="5548313"/>
          <p14:tracePt t="396150" x="2625725" y="5537200"/>
          <p14:tracePt t="396167" x="2578100" y="5524500"/>
          <p14:tracePt t="396184" x="2543175" y="5524500"/>
          <p14:tracePt t="396200" x="2530475" y="5524500"/>
          <p14:tracePt t="396238" x="2519363" y="5524500"/>
          <p14:tracePt t="396256" x="2506663" y="5524500"/>
          <p14:tracePt t="396264" x="2506663" y="5513388"/>
          <p14:tracePt t="396272" x="2482850" y="5513388"/>
          <p14:tracePt t="396282" x="2471738" y="5513388"/>
          <p14:tracePt t="396299" x="2447925" y="5513388"/>
          <p14:tracePt t="396316" x="2411413" y="5513388"/>
          <p14:tracePt t="396332" x="2376488" y="5524500"/>
          <p14:tracePt t="396350" x="2339975" y="5537200"/>
          <p14:tracePt t="396366" x="2316163" y="5548313"/>
          <p14:tracePt t="396383" x="2305050" y="5548313"/>
          <p14:tracePt t="396399" x="2305050" y="5561013"/>
          <p14:tracePt t="396416" x="2281238" y="5561013"/>
          <p14:tracePt t="396434" x="2268538" y="5572125"/>
          <p14:tracePt t="396450" x="2233613" y="5584825"/>
          <p14:tracePt t="396465" x="2198688" y="5608638"/>
          <p14:tracePt t="396483" x="2162175" y="5632450"/>
          <p14:tracePt t="396499" x="2127250" y="5656263"/>
          <p14:tracePt t="396516" x="2066925" y="5680075"/>
          <p14:tracePt t="396532" x="2032000" y="5703888"/>
          <p14:tracePt t="396549" x="1995488" y="5727700"/>
          <p14:tracePt t="396566" x="1947863" y="5738813"/>
          <p14:tracePt t="396582" x="1912938" y="5762625"/>
          <p14:tracePt t="396599" x="1889125" y="5762625"/>
          <p14:tracePt t="396617" x="1865313" y="5773738"/>
          <p14:tracePt t="396636" x="1830388" y="5786438"/>
          <p14:tracePt t="396652" x="1793875" y="5797550"/>
          <p14:tracePt t="396669" x="1770063" y="5797550"/>
          <p14:tracePt t="396685" x="1758950" y="5797550"/>
          <p14:tracePt t="396700" x="1746250" y="5797550"/>
          <p14:tracePt t="396717" x="1735138" y="5797550"/>
          <p14:tracePt t="396752" x="1722438" y="5810250"/>
          <p14:tracePt t="396766" x="1711325" y="5810250"/>
          <p14:tracePt t="396783" x="1674813" y="5821363"/>
          <p14:tracePt t="396800" x="1616075" y="5821363"/>
          <p14:tracePt t="396816" x="1568450" y="5821363"/>
          <p14:tracePt t="396833" x="1544638" y="5821363"/>
          <p14:tracePt t="396849" x="1531938" y="5821363"/>
          <p14:tracePt t="396867" x="1520825" y="5821363"/>
          <p14:tracePt t="396884" x="1509713" y="5821363"/>
          <p14:tracePt t="396903" x="1497013" y="5834063"/>
          <p14:tracePt t="396916" x="1485900" y="5834063"/>
          <p14:tracePt t="396933" x="1438275" y="5857875"/>
          <p14:tracePt t="396949" x="1390650" y="5881688"/>
          <p14:tracePt t="396965" x="1354138" y="5892800"/>
          <p14:tracePt t="396982" x="1319213" y="5892800"/>
          <p14:tracePt t="396999" x="1282700" y="5905500"/>
          <p14:tracePt t="397015" x="1247775" y="5916613"/>
          <p14:tracePt t="397087" x="1235075" y="5916613"/>
          <p14:tracePt t="397095" x="1223963" y="5929313"/>
          <p14:tracePt t="397104" x="1223963" y="5953125"/>
          <p14:tracePt t="397118" x="1200150" y="5976938"/>
          <p14:tracePt t="397135" x="1176338" y="6011863"/>
          <p14:tracePt t="397151" x="1163638" y="6048375"/>
          <p14:tracePt t="397168" x="1152525" y="6083300"/>
          <p14:tracePt t="397185" x="1152525" y="6107113"/>
          <p14:tracePt t="397202" x="1139825" y="6154738"/>
          <p14:tracePt t="397219" x="1139825" y="6189663"/>
          <p14:tracePt t="397235" x="1139825" y="6213475"/>
          <p14:tracePt t="397250" x="1139825" y="6249988"/>
          <p14:tracePt t="397267" x="1163638" y="6284913"/>
          <p14:tracePt t="397284" x="1176338" y="6321425"/>
          <p14:tracePt t="397300" x="1200150" y="6356350"/>
          <p14:tracePt t="397318" x="1235075" y="6403975"/>
          <p14:tracePt t="397335" x="1271588" y="6440488"/>
          <p14:tracePt t="397351" x="1306513" y="6475413"/>
          <p14:tracePt t="397367" x="1330325" y="6510338"/>
          <p14:tracePt t="397383" x="1366838" y="6534150"/>
          <p14:tracePt t="397399" x="1401763" y="6557963"/>
          <p14:tracePt t="397416" x="1425575" y="6570663"/>
          <p14:tracePt t="397433" x="1462088" y="6594475"/>
          <p14:tracePt t="397449" x="1497013" y="6605588"/>
          <p14:tracePt t="397466" x="1555750" y="6642100"/>
          <p14:tracePt t="397483" x="1603375" y="6653213"/>
          <p14:tracePt t="397500" x="1639888" y="6677025"/>
          <p14:tracePt t="397516" x="1711325" y="6689725"/>
          <p14:tracePt t="397532" x="1758950" y="6700838"/>
          <p14:tracePt t="397549" x="1782763" y="6700838"/>
          <p14:tracePt t="397566" x="1830388" y="6700838"/>
          <p14:tracePt t="397583" x="1865313" y="6700838"/>
          <p14:tracePt t="397602" x="1936750" y="6689725"/>
          <p14:tracePt t="397619" x="2008188" y="6677025"/>
          <p14:tracePt t="397635" x="2103438" y="6665913"/>
          <p14:tracePt t="397652" x="2138363" y="6665913"/>
          <p14:tracePt t="397669" x="2162175" y="6665913"/>
          <p14:tracePt t="398121" x="2162175" y="6653213"/>
          <p14:tracePt t="398138" x="2174875" y="6653213"/>
          <p14:tracePt t="398153" x="2185988" y="6642100"/>
          <p14:tracePt t="398175" x="2185988" y="6629400"/>
          <p14:tracePt t="398200" x="2198688" y="6618288"/>
          <p14:tracePt t="398227" x="2209800" y="6605588"/>
          <p14:tracePt t="398249" x="2209800" y="6594475"/>
          <p14:tracePt t="398257" x="2222500" y="6581775"/>
          <p14:tracePt t="398272" x="2233613" y="6570663"/>
          <p14:tracePt t="398282" x="2233613" y="6546850"/>
          <p14:tracePt t="398299" x="2246313" y="6523038"/>
          <p14:tracePt t="398315" x="2257425" y="6488113"/>
          <p14:tracePt t="398332" x="2281238" y="6451600"/>
          <p14:tracePt t="398349" x="2292350" y="6403975"/>
          <p14:tracePt t="398366" x="2305050" y="6369050"/>
          <p14:tracePt t="398383" x="2305050" y="6345238"/>
          <p14:tracePt t="398399" x="2316163" y="6308725"/>
          <p14:tracePt t="398416" x="2328863" y="6297613"/>
          <p14:tracePt t="398433" x="2328863" y="6273800"/>
          <p14:tracePt t="398449" x="2328863" y="6261100"/>
          <p14:tracePt t="398466" x="2328863" y="6213475"/>
          <p14:tracePt t="398501" x="2339975" y="6178550"/>
          <p14:tracePt t="398516" x="2339975" y="6154738"/>
          <p14:tracePt t="398532" x="2339975" y="6142038"/>
          <p14:tracePt t="398651" x="2339975" y="6130925"/>
          <p14:tracePt t="398685" x="2339975" y="6118225"/>
          <p14:tracePt t="398734" x="2328863" y="6118225"/>
          <p14:tracePt t="398773" x="2316163" y="6118225"/>
          <p14:tracePt t="398969" x="2316163" y="6107113"/>
          <p14:tracePt t="419311" x="2328863" y="6107113"/>
          <p14:tracePt t="419319" x="2339975" y="6096000"/>
          <p14:tracePt t="419328" x="2363788" y="6083300"/>
          <p14:tracePt t="419344" x="2387600" y="6072188"/>
          <p14:tracePt t="419360" x="2411413" y="6059488"/>
          <p14:tracePt t="419413" x="2424113" y="6059488"/>
          <p14:tracePt t="419526" x="2435225" y="6059488"/>
          <p14:tracePt t="419534" x="2435225" y="6072188"/>
          <p14:tracePt t="419545" x="2447925" y="6072188"/>
          <p14:tracePt t="419562" x="2459038" y="6083300"/>
          <p14:tracePt t="419639" x="2471738" y="6083300"/>
          <p14:tracePt t="419647" x="2471738" y="6096000"/>
          <p14:tracePt t="419666" x="2471738" y="6107113"/>
          <p14:tracePt t="419677" x="2471738" y="6118225"/>
          <p14:tracePt t="419693" x="2482850" y="6142038"/>
          <p14:tracePt t="419711" x="2566988" y="6202363"/>
          <p14:tracePt t="419727" x="2720975" y="6237288"/>
          <p14:tracePt t="419744" x="2898775" y="6284913"/>
          <p14:tracePt t="419760" x="3052763" y="6321425"/>
          <p14:tracePt t="419777" x="3219450" y="6369050"/>
          <p14:tracePt t="419793" x="3409950" y="6416675"/>
          <p14:tracePt t="419810" x="3624263" y="6464300"/>
          <p14:tracePt t="419827" x="3932238" y="6499225"/>
          <p14:tracePt t="419843" x="4360863" y="6523038"/>
          <p14:tracePt t="419860" x="4538663" y="6510338"/>
          <p14:tracePt t="419876" x="4549775" y="6488113"/>
          <p14:tracePt t="419893" x="4549775" y="6475413"/>
          <p14:tracePt t="419910" x="4549775" y="6440488"/>
          <p14:tracePt t="419926" x="4549775" y="6427788"/>
          <p14:tracePt t="420035" x="4538663" y="6427788"/>
          <p14:tracePt t="420051" x="4527550" y="6427788"/>
          <p14:tracePt t="420064" x="4514850" y="6427788"/>
          <p14:tracePt t="420080" x="4503738" y="6416675"/>
          <p14:tracePt t="420088" x="4491038" y="6416675"/>
          <p14:tracePt t="420097" x="4467225" y="6403975"/>
          <p14:tracePt t="420113" x="4467225" y="6392863"/>
          <p14:tracePt t="420214" x="4456113" y="6380163"/>
          <p14:tracePt t="420359" x="4456113" y="6369050"/>
          <p14:tracePt t="421123" x="4479925" y="6356350"/>
          <p14:tracePt t="421139" x="4491038" y="6345238"/>
          <p14:tracePt t="421148" x="4503738" y="6321425"/>
          <p14:tracePt t="421162" x="4514850" y="6284913"/>
          <p14:tracePt t="421179" x="4527550" y="6261100"/>
          <p14:tracePt t="421194" x="4527550" y="6226175"/>
          <p14:tracePt t="421211" x="4527550" y="6202363"/>
          <p14:tracePt t="421228" x="4527550" y="6178550"/>
          <p14:tracePt t="421244" x="4527550" y="6142038"/>
          <p14:tracePt t="421262" x="4527550" y="6118225"/>
          <p14:tracePt t="421278" x="4514850" y="6096000"/>
          <p14:tracePt t="421294" x="4491038" y="6059488"/>
          <p14:tracePt t="421310" x="4456113" y="6024563"/>
          <p14:tracePt t="421327" x="4419600" y="6000750"/>
          <p14:tracePt t="421344" x="4384675" y="5964238"/>
          <p14:tracePt t="421360" x="4360863" y="5929313"/>
          <p14:tracePt t="421377" x="4348163" y="5916613"/>
          <p14:tracePt t="421417" x="4348163" y="5905500"/>
          <p14:tracePt t="421448" x="4337050" y="5905500"/>
          <p14:tracePt t="421456" x="4289425" y="5881688"/>
          <p14:tracePt t="421464" x="4252913" y="5868988"/>
          <p14:tracePt t="421477" x="4194175" y="5857875"/>
          <p14:tracePt t="421494" x="3932238" y="5810250"/>
          <p14:tracePt t="421510" x="3743325" y="5773738"/>
          <p14:tracePt t="421527" x="3600450" y="5727700"/>
          <p14:tracePt t="421543" x="3468688" y="5727700"/>
          <p14:tracePt t="421560" x="3338513" y="5727700"/>
          <p14:tracePt t="421576" x="3279775" y="5715000"/>
          <p14:tracePt t="421592" x="3243263" y="5715000"/>
          <p14:tracePt t="421609" x="3232150" y="5715000"/>
          <p14:tracePt t="421626" x="3208338" y="5715000"/>
          <p14:tracePt t="421643" x="3171825" y="5715000"/>
          <p14:tracePt t="421660" x="3136900" y="5727700"/>
          <p14:tracePt t="421677" x="3076575" y="5727700"/>
          <p14:tracePt t="421693" x="3052763" y="5727700"/>
          <p14:tracePt t="421711" x="2994025" y="5727700"/>
          <p14:tracePt t="421727" x="2982913" y="5727700"/>
          <p14:tracePt t="422708" x="2982913" y="5738813"/>
          <p14:tracePt t="422732" x="2982913" y="5749925"/>
          <p14:tracePt t="422745" x="2982913" y="5762625"/>
          <p14:tracePt t="422754" x="2994025" y="5786438"/>
          <p14:tracePt t="422770" x="2994025" y="5797550"/>
          <p14:tracePt t="422778" x="2994025" y="5810250"/>
          <p14:tracePt t="422793" x="3017838" y="5845175"/>
          <p14:tracePt t="422809" x="3041650" y="5881688"/>
          <p14:tracePt t="422825" x="3052763" y="5905500"/>
          <p14:tracePt t="422842" x="3065463" y="5940425"/>
          <p14:tracePt t="422859" x="3076575" y="5953125"/>
          <p14:tracePt t="423132" x="3076575" y="5964238"/>
          <p14:tracePt t="423152" x="3065463" y="5964238"/>
          <p14:tracePt t="423159" x="3065463" y="5976938"/>
          <p14:tracePt t="423167" x="3052763" y="5976938"/>
          <p14:tracePt t="423176" x="3041650" y="5988050"/>
          <p14:tracePt t="423193" x="3006725" y="6000750"/>
          <p14:tracePt t="423210" x="2970213" y="6000750"/>
          <p14:tracePt t="423227" x="2863850" y="6011863"/>
          <p14:tracePt t="423243" x="2779713" y="6011863"/>
          <p14:tracePt t="423260" x="2708275" y="6000750"/>
          <p14:tracePt t="423277" x="2660650" y="6000750"/>
          <p14:tracePt t="423293" x="2638425" y="6000750"/>
          <p14:tracePt t="423310" x="2614613" y="6000750"/>
          <p14:tracePt t="423362" x="2601913" y="6000750"/>
          <p14:tracePt t="423382" x="2590800" y="6000750"/>
          <p14:tracePt t="423398" x="2578100" y="6000750"/>
          <p14:tracePt t="423411" x="2566988" y="6000750"/>
          <p14:tracePt t="423694" x="2554288" y="6000750"/>
          <p14:tracePt t="423711" x="2530475" y="6000750"/>
          <p14:tracePt t="423718" x="2519363" y="6000750"/>
          <p14:tracePt t="423729" x="2506663" y="6000750"/>
          <p14:tracePt t="423743" x="2471738" y="6000750"/>
          <p14:tracePt t="423760" x="2447925" y="5988050"/>
          <p14:tracePt t="423776" x="2411413" y="5988050"/>
          <p14:tracePt t="423793" x="2387600" y="5988050"/>
          <p14:tracePt t="423825" x="2376488" y="5988050"/>
          <p14:tracePt t="423982" x="2363788" y="5988050"/>
          <p14:tracePt t="424252" x="2352675" y="5988050"/>
          <p14:tracePt t="424272" x="2339975" y="5988050"/>
          <p14:tracePt t="424349" x="2328863" y="5988050"/>
          <p14:tracePt t="431575" x="2339975" y="5988050"/>
          <p14:tracePt t="431613" x="2352675" y="5988050"/>
          <p14:tracePt t="431634" x="2352675" y="6000750"/>
          <p14:tracePt t="431642" x="2363788" y="6011863"/>
          <p14:tracePt t="431656" x="2363788" y="6024563"/>
          <p14:tracePt t="431663" x="2363788" y="6035675"/>
          <p14:tracePt t="431674" x="2376488" y="6048375"/>
          <p14:tracePt t="431691" x="2387600" y="6048375"/>
          <p14:tracePt t="431707" x="2400300" y="6048375"/>
          <p14:tracePt t="431804" x="2411413" y="6059488"/>
          <p14:tracePt t="431856" x="2424113" y="6059488"/>
          <p14:tracePt t="431880" x="2435225" y="6059488"/>
          <p14:tracePt t="431892" x="2447925" y="6059488"/>
          <p14:tracePt t="431919" x="2459038" y="6059488"/>
          <p14:tracePt t="431955" x="2459038" y="6048375"/>
          <p14:tracePt t="431964" x="2471738" y="6035675"/>
          <p14:tracePt t="431977" x="2471738" y="6024563"/>
          <p14:tracePt t="431992" x="2471738" y="6011863"/>
          <p14:tracePt t="432203" x="2482850" y="6011863"/>
          <p14:tracePt t="432218" x="2495550" y="6024563"/>
          <p14:tracePt t="432227" x="2519363" y="6048375"/>
          <p14:tracePt t="432241" x="2554288" y="6107113"/>
          <p14:tracePt t="432258" x="2625725" y="6154738"/>
          <p14:tracePt t="432274" x="2697163" y="6202363"/>
          <p14:tracePt t="432291" x="2732088" y="6369050"/>
          <p14:tracePt t="432307" x="2779713" y="6570663"/>
          <p14:tracePt t="432324" x="2816225" y="6618288"/>
          <p14:tracePt t="432513" x="2840038" y="6618288"/>
          <p14:tracePt t="432521" x="2863850" y="6618288"/>
          <p14:tracePt t="432529" x="2887663" y="6605588"/>
          <p14:tracePt t="432542" x="2935288" y="6581775"/>
          <p14:tracePt t="432558" x="2970213" y="6557963"/>
          <p14:tracePt t="432574" x="2994025" y="6523038"/>
          <p14:tracePt t="432591" x="3006725" y="6488113"/>
          <p14:tracePt t="432608" x="3006725" y="6475413"/>
          <p14:tracePt t="432624" x="3006725" y="6451600"/>
          <p14:tracePt t="432640" x="3006725" y="6427788"/>
          <p14:tracePt t="432658" x="3006725" y="6403975"/>
          <p14:tracePt t="432674" x="3006725" y="6392863"/>
          <p14:tracePt t="432690" x="3006725" y="6369050"/>
          <p14:tracePt t="432707" x="3006725" y="6345238"/>
          <p14:tracePt t="432724" x="3028950" y="6308725"/>
          <p14:tracePt t="432739" x="3052763" y="6273800"/>
          <p14:tracePt t="432758" x="3076575" y="6237288"/>
          <p14:tracePt t="432774" x="3089275" y="6202363"/>
          <p14:tracePt t="432790" x="3100388" y="6154738"/>
          <p14:tracePt t="432806" x="3100388" y="6130925"/>
          <p14:tracePt t="432823" x="3100388" y="6118225"/>
          <p14:tracePt t="432840" x="3100388" y="6107113"/>
          <p14:tracePt t="432955" x="3100388" y="6096000"/>
          <p14:tracePt t="433063" x="3100388" y="6083300"/>
          <p14:tracePt t="433567" x="3089275" y="6083300"/>
          <p14:tracePt t="433575" x="3076575" y="6083300"/>
          <p14:tracePt t="433592" x="3052763" y="6083300"/>
          <p14:tracePt t="433608" x="3017838" y="6096000"/>
          <p14:tracePt t="433625" x="2994025" y="6107113"/>
          <p14:tracePt t="433641" x="2959100" y="6107113"/>
          <p14:tracePt t="433658" x="2887663" y="6107113"/>
          <p14:tracePt t="433674" x="2816225" y="6118225"/>
          <p14:tracePt t="433690" x="2744788" y="6118225"/>
          <p14:tracePt t="433707" x="2660650" y="6130925"/>
          <p14:tracePt t="433723" x="2578100" y="6130925"/>
          <p14:tracePt t="433740" x="2471738" y="6130925"/>
          <p14:tracePt t="433757" x="2376488" y="6130925"/>
          <p14:tracePt t="433774" x="2316163" y="6130925"/>
          <p14:tracePt t="433791" x="2257425" y="6118225"/>
          <p14:tracePt t="433807" x="2222500" y="6118225"/>
          <p14:tracePt t="433823" x="2209800" y="6118225"/>
          <p14:tracePt t="433840" x="2185988" y="6118225"/>
          <p14:tracePt t="433857" x="2174875" y="6118225"/>
          <p14:tracePt t="433890" x="2162175" y="6118225"/>
          <p14:tracePt t="433907" x="2138363" y="6118225"/>
          <p14:tracePt t="433923" x="2114550" y="6118225"/>
          <p14:tracePt t="433940" x="2079625" y="6118225"/>
          <p14:tracePt t="433956" x="2055813" y="6118225"/>
          <p14:tracePt t="433973" x="2008188" y="6096000"/>
          <p14:tracePt t="433990" x="1971675" y="6072188"/>
          <p14:tracePt t="434007" x="1936750" y="6059488"/>
          <p14:tracePt t="434025" x="1912938" y="6048375"/>
          <p14:tracePt t="434041" x="1912938" y="6035675"/>
          <p14:tracePt t="434058" x="1878013" y="6024563"/>
          <p14:tracePt t="434074" x="1854200" y="6000750"/>
          <p14:tracePt t="434090" x="1817688" y="5976938"/>
          <p14:tracePt t="434106" x="1793875" y="5940425"/>
          <p14:tracePt t="434123" x="1770063" y="5929313"/>
          <p14:tracePt t="434140" x="1735138" y="5916613"/>
          <p14:tracePt t="434157" x="1711325" y="5905500"/>
          <p14:tracePt t="434173" x="1687513" y="5905500"/>
          <p14:tracePt t="434190" x="1663700" y="5892800"/>
          <p14:tracePt t="434206" x="1639888" y="5881688"/>
          <p14:tracePt t="434223" x="1603375" y="5881688"/>
          <p14:tracePt t="434239" x="1568450" y="5881688"/>
          <p14:tracePt t="434256" x="1520825" y="5868988"/>
          <p14:tracePt t="434273" x="1473200" y="5857875"/>
          <p14:tracePt t="434290" x="1449388" y="5857875"/>
          <p14:tracePt t="434307" x="1390650" y="5857875"/>
          <p14:tracePt t="434326" x="1343025" y="5857875"/>
          <p14:tracePt t="434341" x="1306513" y="5857875"/>
          <p14:tracePt t="434360" x="1271588" y="5857875"/>
          <p14:tracePt t="434376" x="1235075" y="5868988"/>
          <p14:tracePt t="434392" x="1200150" y="5905500"/>
          <p14:tracePt t="434408" x="1163638" y="5940425"/>
          <p14:tracePt t="434425" x="1128713" y="5988050"/>
          <p14:tracePt t="434441" x="1093788" y="6035675"/>
          <p14:tracePt t="434461" x="1046163" y="6130925"/>
          <p14:tracePt t="434477" x="1022350" y="6178550"/>
          <p14:tracePt t="434490" x="1009650" y="6189663"/>
          <p14:tracePt t="434508" x="1009650" y="6237288"/>
          <p14:tracePt t="434524" x="1033463" y="6273800"/>
          <p14:tracePt t="434541" x="1057275" y="6297613"/>
          <p14:tracePt t="434556" x="1081088" y="6332538"/>
          <p14:tracePt t="434574" x="1117600" y="6369050"/>
          <p14:tracePt t="434591" x="1139825" y="6403975"/>
          <p14:tracePt t="434608" x="1187450" y="6451600"/>
          <p14:tracePt t="434624" x="1223963" y="6488113"/>
          <p14:tracePt t="434640" x="1271588" y="6523038"/>
          <p14:tracePt t="434657" x="1366838" y="6557963"/>
          <p14:tracePt t="434674" x="1509713" y="6605588"/>
          <p14:tracePt t="434690" x="1639888" y="6653213"/>
          <p14:tracePt t="434707" x="1770063" y="6689725"/>
          <p14:tracePt t="434724" x="1912938" y="6724650"/>
          <p14:tracePt t="434740" x="1947863" y="6724650"/>
          <p14:tracePt t="434757" x="1971675" y="6724650"/>
          <p14:tracePt t="434773" x="2008188" y="6724650"/>
          <p14:tracePt t="434790" x="2043113" y="6713538"/>
          <p14:tracePt t="434806" x="2090738" y="6700838"/>
          <p14:tracePt t="434823" x="2151063" y="6700838"/>
          <p14:tracePt t="434840" x="2233613" y="6700838"/>
          <p14:tracePt t="434856" x="2257425" y="6713538"/>
          <p14:tracePt t="434873" x="2292350" y="6724650"/>
          <p14:tracePt t="434889" x="2316163" y="6724650"/>
          <p14:tracePt t="434906" x="2328863" y="6737350"/>
          <p14:tracePt t="434923" x="2339975" y="6737350"/>
          <p14:tracePt t="435012" x="2352675" y="6737350"/>
          <p14:tracePt t="435075" x="2352675" y="6748463"/>
          <p14:tracePt t="435085" x="2363788" y="6748463"/>
          <p14:tracePt t="435093" x="2376488" y="6761163"/>
          <p14:tracePt t="435109" x="2411413" y="6772275"/>
          <p14:tracePt t="435124" x="2447925" y="6796088"/>
          <p14:tracePt t="435140" x="2471738" y="6796088"/>
          <p14:tracePt t="435157" x="2495550" y="6808788"/>
          <p14:tracePt t="435174" x="2519363" y="6808788"/>
          <p14:tracePt t="435191" x="2543175" y="6819900"/>
          <p14:tracePt t="435207" x="2601913" y="6819900"/>
          <p14:tracePt t="435223" x="2732088" y="6819900"/>
          <p14:tracePt t="435240" x="2851150" y="6819900"/>
          <p14:tracePt t="435256" x="2935288" y="6819900"/>
          <p14:tracePt t="435273" x="3017838" y="6819900"/>
          <p14:tracePt t="435290" x="3076575" y="6819900"/>
          <p14:tracePt t="435306" x="3100388" y="6819900"/>
          <p14:tracePt t="435322" x="3136900" y="6819900"/>
          <p14:tracePt t="435489" x="3148013" y="6819900"/>
          <p14:tracePt t="435505" x="3148013" y="6808788"/>
          <p14:tracePt t="435761" x="3148013" y="6796088"/>
          <p14:tracePt t="435775" x="3136900" y="6796088"/>
          <p14:tracePt t="435782" x="3124200" y="6796088"/>
          <p14:tracePt t="435791" x="3113088" y="6796088"/>
          <p14:tracePt t="435806" x="3076575" y="6784975"/>
          <p14:tracePt t="435823" x="3041650" y="6761163"/>
          <p14:tracePt t="435839" x="2994025" y="6761163"/>
          <p14:tracePt t="435856" x="2959100" y="6737350"/>
          <p14:tracePt t="435873" x="2922588" y="6737350"/>
          <p14:tracePt t="435890" x="2874963" y="6724650"/>
          <p14:tracePt t="435906" x="2779713" y="6713538"/>
          <p14:tracePt t="435923" x="2732088" y="6700838"/>
          <p14:tracePt t="435940" x="2697163" y="6700838"/>
          <p14:tracePt t="435956" x="2660650" y="6700838"/>
          <p14:tracePt t="435973" x="2625725" y="6689725"/>
          <p14:tracePt t="435975" x="2614613" y="6689725"/>
          <p14:tracePt t="435990" x="2601913" y="6689725"/>
          <p14:tracePt t="436007" x="2543175" y="6689725"/>
          <p14:tracePt t="436023" x="2495550" y="6689725"/>
          <p14:tracePt t="436040" x="2435225" y="6677025"/>
          <p14:tracePt t="436058" x="2400300" y="6677025"/>
          <p14:tracePt t="436073" x="2363788" y="6677025"/>
          <p14:tracePt t="436090" x="2339975" y="6677025"/>
          <p14:tracePt t="436106" x="2305050" y="6665913"/>
          <p14:tracePt t="436124" x="2257425" y="6665913"/>
          <p14:tracePt t="436140" x="2233613" y="6653213"/>
          <p14:tracePt t="436156" x="2185988" y="6653213"/>
          <p14:tracePt t="436173" x="2127250" y="6629400"/>
          <p14:tracePt t="436190" x="2066925" y="6618288"/>
          <p14:tracePt t="436206" x="1995488" y="6605588"/>
          <p14:tracePt t="436223" x="1900238" y="6581775"/>
          <p14:tracePt t="436240" x="1854200" y="6581775"/>
          <p14:tracePt t="436257" x="1806575" y="6581775"/>
          <p14:tracePt t="436273" x="1782763" y="6581775"/>
          <p14:tracePt t="436290" x="1735138" y="6581775"/>
          <p14:tracePt t="436306" x="1711325" y="6581775"/>
          <p14:tracePt t="436323" x="1674813" y="6581775"/>
          <p14:tracePt t="436340" x="1616075" y="6581775"/>
          <p14:tracePt t="436356" x="1592263" y="6581775"/>
          <p14:tracePt t="436372" x="1555750" y="6594475"/>
          <p14:tracePt t="436389" x="1531938" y="6594475"/>
          <p14:tracePt t="436405" x="1497013" y="6594475"/>
          <p14:tracePt t="436422" x="1462088" y="6605588"/>
          <p14:tracePt t="436439" x="1438275" y="6605588"/>
          <p14:tracePt t="436457" x="1425575" y="6618288"/>
          <p14:tracePt t="436474" x="1414463" y="6618288"/>
          <p14:tracePt t="436576" x="1414463" y="6629400"/>
          <p14:tracePt t="436606" x="1414463" y="6642100"/>
          <p14:tracePt t="436613" x="1414463" y="6653213"/>
          <p14:tracePt t="436629" x="1414463" y="6665913"/>
          <p14:tracePt t="436643" x="1438275" y="6677025"/>
          <p14:tracePt t="436658" x="1544638" y="6700838"/>
          <p14:tracePt t="436675" x="1698625" y="6724650"/>
          <p14:tracePt t="436691" x="1889125" y="6724650"/>
          <p14:tracePt t="436707" x="2019300" y="6713538"/>
          <p14:tracePt t="436724" x="2127250" y="6677025"/>
          <p14:tracePt t="436739" x="2174875" y="6642100"/>
          <p14:tracePt t="436755" x="2209800" y="6605588"/>
          <p14:tracePt t="436773" x="2268538" y="6488113"/>
          <p14:tracePt t="436790" x="2305050" y="6332538"/>
          <p14:tracePt t="436806" x="2376488" y="6165850"/>
          <p14:tracePt t="436823" x="2495550" y="6000750"/>
          <p14:tracePt t="436839" x="2625725" y="5857875"/>
          <p14:tracePt t="436856" x="2779713" y="5703888"/>
          <p14:tracePt t="436873" x="2922588" y="5561013"/>
          <p14:tracePt t="436889" x="3089275" y="5346700"/>
          <p14:tracePt t="436906" x="3219450" y="5203825"/>
          <p14:tracePt t="436923" x="3303588" y="5002213"/>
          <p14:tracePt t="436939" x="3362325" y="4824413"/>
          <p14:tracePt t="436956" x="3409950" y="4692650"/>
          <p14:tracePt t="436973" x="3457575" y="4575175"/>
          <p14:tracePt t="436976" x="3468688" y="4514850"/>
          <p14:tracePt t="436990" x="3481388" y="4491038"/>
          <p14:tracePt t="437007" x="3505200" y="4395788"/>
          <p14:tracePt t="437023" x="3505200" y="4360863"/>
          <p14:tracePt t="437040" x="3505200" y="4324350"/>
          <p14:tracePt t="437057" x="3505200" y="4289425"/>
          <p14:tracePt t="437073" x="3505200" y="4265613"/>
          <p14:tracePt t="437091" x="3505200" y="4252913"/>
          <p14:tracePt t="437106" x="3505200" y="4241800"/>
          <p14:tracePt t="437123" x="3505200" y="4205288"/>
          <p14:tracePt t="437139" x="3505200" y="4170363"/>
          <p14:tracePt t="437156" x="3516313" y="4146550"/>
          <p14:tracePt t="437173" x="3529013" y="4122738"/>
          <p14:tracePt t="437229" x="3505200" y="4122738"/>
          <p14:tracePt t="437236" x="3481388" y="4146550"/>
          <p14:tracePt t="437245" x="3433763" y="4159250"/>
          <p14:tracePt t="437255" x="3362325" y="4205288"/>
          <p14:tracePt t="437272" x="3219450" y="4337050"/>
          <p14:tracePt t="437289" x="3028950" y="4491038"/>
          <p14:tracePt t="437307" x="2994025" y="4538663"/>
          <p14:tracePt t="437323" x="2959100" y="4575175"/>
          <p14:tracePt t="437339" x="2946400" y="4610100"/>
          <p14:tracePt t="437356" x="2935288" y="4645025"/>
          <p14:tracePt t="437373" x="2922588" y="4705350"/>
          <p14:tracePt t="437389" x="2898775" y="4776788"/>
          <p14:tracePt t="437406" x="2887663" y="4835525"/>
          <p14:tracePt t="437422" x="2874963" y="4895850"/>
          <p14:tracePt t="437438" x="2874963" y="4954588"/>
          <p14:tracePt t="437455" x="2874963" y="5026025"/>
          <p14:tracePt t="437472" x="2887663" y="5084763"/>
          <p14:tracePt t="437492" x="2898775" y="5192713"/>
          <p14:tracePt t="437510" x="2911475" y="5311775"/>
          <p14:tracePt t="437525" x="2911475" y="5441950"/>
          <p14:tracePt t="437541" x="2911475" y="5572125"/>
          <p14:tracePt t="437557" x="2898775" y="5691188"/>
          <p14:tracePt t="437573" x="2874963" y="5773738"/>
          <p14:tracePt t="437589" x="2851150" y="5881688"/>
          <p14:tracePt t="437606" x="2840038" y="5988050"/>
          <p14:tracePt t="437622" x="2816225" y="6048375"/>
          <p14:tracePt t="437639" x="2816225" y="6107113"/>
          <p14:tracePt t="437656" x="2816225" y="6178550"/>
          <p14:tracePt t="437673" x="2816225" y="6226175"/>
          <p14:tracePt t="437690" x="2803525" y="6261100"/>
          <p14:tracePt t="437706" x="2792413" y="6308725"/>
          <p14:tracePt t="437724" x="2779713" y="6380163"/>
          <p14:tracePt t="437739" x="2755900" y="6464300"/>
          <p14:tracePt t="437755" x="2744788" y="6523038"/>
          <p14:tracePt t="437771" x="2720975" y="6570663"/>
          <p14:tracePt t="437789" x="2708275" y="6618288"/>
          <p14:tracePt t="437805" x="2708275" y="6653213"/>
          <p14:tracePt t="437823" x="2708275" y="6700838"/>
          <p14:tracePt t="437839" x="2708275" y="6713538"/>
          <p14:tracePt t="437856" x="2708275" y="6724650"/>
          <p14:tracePt t="437889" x="2708275" y="6737350"/>
          <p14:tracePt t="437969" x="2708275" y="6748463"/>
          <p14:tracePt t="437985" x="2708275" y="6772275"/>
          <p14:tracePt t="438002" x="2708275" y="6784975"/>
          <p14:tracePt t="438211" x="2697163" y="6784975"/>
          <p14:tracePt t="438217" x="2684463" y="6772275"/>
          <p14:tracePt t="438228" x="2660650" y="6772275"/>
          <p14:tracePt t="438241" x="2590800" y="6772275"/>
          <p14:tracePt t="438257" x="2506663" y="6772275"/>
          <p14:tracePt t="438274" x="2424113" y="6772275"/>
          <p14:tracePt t="438289" x="2281238" y="6772275"/>
          <p14:tracePt t="438306" x="2103438" y="6761163"/>
          <p14:tracePt t="438323" x="1947863" y="6737350"/>
          <p14:tracePt t="438340" x="1806575" y="6713538"/>
          <p14:tracePt t="438356" x="1758950" y="6713538"/>
          <p14:tracePt t="438372" x="1735138" y="6713538"/>
          <p14:tracePt t="438389" x="1698625" y="6713538"/>
          <p14:tracePt t="438406" x="1663700" y="6713538"/>
          <p14:tracePt t="438423" x="1616075" y="6713538"/>
          <p14:tracePt t="438439" x="1579563" y="6713538"/>
          <p14:tracePt t="438456" x="1497013" y="6713538"/>
          <p14:tracePt t="438472" x="1438275" y="6713538"/>
          <p14:tracePt t="438489" x="1401763" y="6700838"/>
          <p14:tracePt t="438506" x="1366838" y="6700838"/>
          <p14:tracePt t="438561" x="1354138" y="6700838"/>
          <p14:tracePt t="438623" x="1343025" y="6700838"/>
          <p14:tracePt t="438631" x="1330325" y="6700838"/>
          <p14:tracePt t="438645" x="1319213" y="6700838"/>
          <p14:tracePt t="438655" x="1306513" y="6700838"/>
          <p14:tracePt t="438674" x="1258888" y="6677025"/>
          <p14:tracePt t="438688" x="1223963" y="6677025"/>
          <p14:tracePt t="438708" x="1163638" y="6653213"/>
          <p14:tracePt t="438723" x="1139825" y="6642100"/>
          <p14:tracePt t="438861" x="1128713" y="6642100"/>
          <p14:tracePt t="438869" x="1117600" y="6642100"/>
          <p14:tracePt t="438877" x="1104900" y="6642100"/>
          <p14:tracePt t="438892" x="1081088" y="6642100"/>
          <p14:tracePt t="438905" x="1069975" y="6653213"/>
          <p14:tracePt t="439025" x="1081088" y="6653213"/>
          <p14:tracePt t="439041" x="1104900" y="6653213"/>
          <p14:tracePt t="439057" x="1128713" y="6653213"/>
          <p14:tracePt t="439065" x="1152525" y="6653213"/>
          <p14:tracePt t="439073" x="1200150" y="6665913"/>
          <p14:tracePt t="439089" x="1343025" y="6689725"/>
          <p14:tracePt t="439105" x="1473200" y="6737350"/>
          <p14:tracePt t="439122" x="1616075" y="6784975"/>
          <p14:tracePt t="439138" x="1746250" y="6832600"/>
          <p14:tracePt t="439155" x="1841500" y="6867525"/>
          <p14:tracePt t="439172" x="1936750" y="6902450"/>
          <p14:tracePt t="439188" x="2008188" y="6926263"/>
          <p14:tracePt t="439205" x="2127250" y="6973888"/>
          <p14:tracePt t="439222" x="2222500" y="6986588"/>
          <p14:tracePt t="439238" x="2339975" y="7010400"/>
          <p14:tracePt t="439255" x="2447925" y="7021513"/>
          <p14:tracePt t="439272" x="2566988" y="7045325"/>
          <p14:tracePt t="439289" x="2660650" y="7058025"/>
          <p14:tracePt t="439305" x="2792413" y="7058025"/>
          <p14:tracePt t="439322" x="2851150" y="7058025"/>
          <p14:tracePt t="439338" x="2863850" y="7058025"/>
          <p14:tracePt t="439355" x="2874963" y="7058025"/>
          <p14:tracePt t="439561" x="2887663" y="7058025"/>
          <p14:tracePt t="439575" x="2898775" y="7058025"/>
          <p14:tracePt t="439583" x="2922588" y="7045325"/>
          <p14:tracePt t="439591" x="2935288" y="7021513"/>
          <p14:tracePt t="439606" x="2970213" y="7010400"/>
          <p14:tracePt t="439624" x="3113088" y="6950075"/>
          <p14:tracePt t="439641" x="3160713" y="6915150"/>
          <p14:tracePt t="439657" x="3184525" y="6891338"/>
          <p14:tracePt t="439674" x="3208338" y="6878638"/>
          <p14:tracePt t="439752" x="3195638" y="6878638"/>
          <p14:tracePt t="439760" x="3184525" y="6878638"/>
          <p14:tracePt t="439774" x="3171825" y="6878638"/>
          <p14:tracePt t="439789" x="3148013" y="6878638"/>
          <p14:tracePt t="439919" x="3148013" y="6867525"/>
          <p14:tracePt t="440155" x="3136900" y="6856413"/>
          <p14:tracePt t="440523" x="3136900" y="6843713"/>
          <p14:tracePt t="476086" x="3136900" y="6832600"/>
          <p14:tracePt t="476093" x="3136900" y="6772275"/>
          <p14:tracePt t="476101" x="3171825" y="6618288"/>
          <p14:tracePt t="476113" x="3195638" y="6392863"/>
          <p14:tracePt t="476130" x="3375025" y="5643563"/>
          <p14:tracePt t="476147" x="3611563" y="5287963"/>
          <p14:tracePt t="476164" x="3767138" y="5026025"/>
          <p14:tracePt t="476180" x="3873500" y="4824413"/>
          <p14:tracePt t="476197" x="3908425" y="4692650"/>
          <p14:tracePt t="476214" x="3908425" y="4621213"/>
          <p14:tracePt t="476230" x="3908425" y="4514850"/>
          <p14:tracePt t="476247" x="3908425" y="4408488"/>
          <p14:tracePt t="476263" x="3908425" y="4324350"/>
          <p14:tracePt t="476279" x="3908425" y="4300538"/>
          <p14:tracePt t="476296" x="3908425" y="4276725"/>
          <p14:tracePt t="476313" x="3921125" y="4252913"/>
          <p14:tracePt t="476330" x="3956050" y="4217988"/>
          <p14:tracePt t="476346" x="3992563" y="4159250"/>
          <p14:tracePt t="476363" x="4016375" y="3968750"/>
          <p14:tracePt t="476378" x="4027488" y="3802063"/>
          <p14:tracePt t="476395" x="4027488" y="3648075"/>
          <p14:tracePt t="476413" x="3992563" y="3552825"/>
          <p14:tracePt t="476429" x="3956050" y="3516313"/>
          <p14:tracePt t="476446" x="3921125" y="3481388"/>
          <p14:tracePt t="476463" x="3873500" y="3422650"/>
          <p14:tracePt t="476480" x="3836988" y="3362325"/>
          <p14:tracePt t="476496" x="3813175" y="3314700"/>
          <p14:tracePt t="476512" x="3767138" y="3232150"/>
          <p14:tracePt t="476528" x="3706813" y="3124200"/>
          <p14:tracePt t="476545" x="3611563" y="3030538"/>
          <p14:tracePt t="476562" x="3516313" y="2935288"/>
          <p14:tracePt t="476579" x="3444875" y="2874963"/>
          <p14:tracePt t="476596" x="3386138" y="2827338"/>
          <p14:tracePt t="476612" x="3362325" y="2803525"/>
          <p14:tracePt t="476646" x="3338513" y="2768600"/>
          <p14:tracePt t="476663" x="3303588" y="2744788"/>
          <p14:tracePt t="476680" x="3243263" y="2720975"/>
          <p14:tracePt t="476696" x="3208338" y="2708275"/>
          <p14:tracePt t="476713" x="3171825" y="2697163"/>
          <p14:tracePt t="476729" x="3148013" y="2697163"/>
          <p14:tracePt t="476746" x="3136900" y="2697163"/>
          <p14:tracePt t="476762" x="3124200" y="2697163"/>
          <p14:tracePt t="476779" x="3089275" y="2732088"/>
          <p14:tracePt t="476795" x="3065463" y="2840038"/>
          <p14:tracePt t="476812" x="3065463" y="3065463"/>
          <p14:tracePt t="476828" x="3065463" y="3303588"/>
          <p14:tracePt t="476845" x="3113088" y="3516313"/>
          <p14:tracePt t="476862" x="3148013" y="3706813"/>
          <p14:tracePt t="476880" x="3184525" y="3884613"/>
          <p14:tracePt t="476899" x="3232150" y="4170363"/>
          <p14:tracePt t="476915" x="3267075" y="4300538"/>
          <p14:tracePt t="476931" x="3314700" y="4408488"/>
          <p14:tracePt t="476948" x="3362325" y="4538663"/>
          <p14:tracePt t="476964" x="3444875" y="4633913"/>
          <p14:tracePt t="476968" x="3457575" y="4668838"/>
          <p14:tracePt t="476980" x="3481388" y="4692650"/>
          <p14:tracePt t="476997" x="3529013" y="4764088"/>
          <p14:tracePt t="477015" x="3552825" y="4800600"/>
          <p14:tracePt t="477030" x="3563938" y="4835525"/>
          <p14:tracePt t="477047" x="3576638" y="4859338"/>
          <p14:tracePt t="477064" x="3587750" y="4872038"/>
          <p14:tracePt t="477171" x="3587750" y="4883150"/>
          <p14:tracePt t="477193" x="3600450" y="4883150"/>
          <p14:tracePt t="477210" x="3600450" y="4895850"/>
          <p14:tracePt t="477217" x="3600450" y="4906963"/>
          <p14:tracePt t="477231" x="3611563" y="4906963"/>
          <p14:tracePt t="480147" x="3624263" y="4978400"/>
          <p14:tracePt t="480155" x="3648075" y="5060950"/>
          <p14:tracePt t="480166" x="3671888" y="5121275"/>
          <p14:tracePt t="480180" x="3706813" y="5216525"/>
          <p14:tracePt t="480197" x="3706813" y="5335588"/>
          <p14:tracePt t="480214" x="3730625" y="5465763"/>
          <p14:tracePt t="480230" x="3754438" y="5595938"/>
          <p14:tracePt t="480247" x="3813175" y="5762625"/>
          <p14:tracePt t="480264" x="3825875" y="5821363"/>
          <p14:tracePt t="480279" x="3836988" y="5892800"/>
          <p14:tracePt t="480297" x="3860800" y="5964238"/>
          <p14:tracePt t="480313" x="3860800" y="6035675"/>
          <p14:tracePt t="480329" x="3860800" y="6059488"/>
          <p14:tracePt t="480346" x="3860800" y="6083300"/>
          <p14:tracePt t="489131" x="3860800" y="6096000"/>
          <p14:tracePt t="489151" x="3884613" y="6096000"/>
          <p14:tracePt t="489160" x="3944938" y="6107113"/>
          <p14:tracePt t="489167" x="3968750" y="6118225"/>
          <p14:tracePt t="489175" x="3992563" y="6142038"/>
          <p14:tracePt t="489192" x="4016375" y="6249988"/>
          <p14:tracePt t="489209" x="4040188" y="6321425"/>
          <p14:tracePt t="489226" x="4111625" y="6440488"/>
          <p14:tracePt t="489243" x="4252913" y="6594475"/>
          <p14:tracePt t="489259" x="4300538" y="6665913"/>
          <p14:tracePt t="489276" x="4324350" y="6713538"/>
          <p14:tracePt t="489293" x="4324350" y="6724650"/>
          <p14:tracePt t="489309" x="4289425" y="6713538"/>
          <p14:tracePt t="489326" x="4229100" y="6605588"/>
          <p14:tracePt t="489342" x="4181475" y="6546850"/>
          <p14:tracePt t="489359" x="4181475" y="6499225"/>
          <p14:tracePt t="489376" x="4229100" y="6380163"/>
          <p14:tracePt t="489392" x="4300538" y="6249988"/>
          <p14:tracePt t="489409" x="4408488" y="6096000"/>
          <p14:tracePt t="489426" x="4491038" y="5892800"/>
          <p14:tracePt t="489442" x="4538663" y="5680075"/>
          <p14:tracePt t="489459" x="4586288" y="5465763"/>
          <p14:tracePt t="489476" x="4586288" y="5275263"/>
          <p14:tracePt t="489478" x="4538663" y="5192713"/>
          <p14:tracePt t="489493" x="4419600" y="5060950"/>
          <p14:tracePt t="489509" x="4300538" y="4943475"/>
          <p14:tracePt t="489526" x="4217988" y="4872038"/>
          <p14:tracePt t="489545" x="4181475" y="4835525"/>
          <p14:tracePt t="489665" x="4170363" y="4835525"/>
          <p14:tracePt t="489691" x="4157663" y="4835525"/>
          <p14:tracePt t="489712" x="4146550" y="4835525"/>
          <p14:tracePt t="489728" x="4146550" y="4848225"/>
          <p14:tracePt t="489734" x="4135438" y="4848225"/>
          <p14:tracePt t="489749" x="4122738" y="4848225"/>
          <p14:tracePt t="489764" x="4111625" y="4859338"/>
          <p14:tracePt t="489776" x="4098925" y="4859338"/>
          <p14:tracePt t="489793" x="4087813" y="4859338"/>
          <p14:tracePt t="489810" x="4075113" y="4859338"/>
          <p14:tracePt t="489826" x="4051300" y="4859338"/>
          <p14:tracePt t="489843" x="4040188" y="4859338"/>
          <p14:tracePt t="489860" x="4003675" y="4859338"/>
          <p14:tracePt t="489876" x="3979863" y="4859338"/>
          <p14:tracePt t="489892" x="3944938" y="4859338"/>
          <p14:tracePt t="489908" x="3921125" y="4859338"/>
          <p14:tracePt t="489925" x="3897313" y="4859338"/>
          <p14:tracePt t="489942" x="3836988" y="4859338"/>
          <p14:tracePt t="489958" x="3767138" y="4835525"/>
          <p14:tracePt t="489978" x="3576638" y="4835525"/>
          <p14:tracePt t="489994" x="3444875" y="4835525"/>
          <p14:tracePt t="490010" x="3327400" y="4872038"/>
          <p14:tracePt t="490027" x="3184525" y="4906963"/>
          <p14:tracePt t="490043" x="3052763" y="4943475"/>
          <p14:tracePt t="490060" x="2911475" y="4978400"/>
          <p14:tracePt t="490077" x="2779713" y="5026025"/>
          <p14:tracePt t="490093" x="2673350" y="5073650"/>
          <p14:tracePt t="490109" x="2590800" y="5121275"/>
          <p14:tracePt t="490126" x="2543175" y="5168900"/>
          <p14:tracePt t="490142" x="2506663" y="5227638"/>
          <p14:tracePt t="490159" x="2447925" y="5311775"/>
          <p14:tracePt t="490176" x="2400300" y="5441950"/>
          <p14:tracePt t="490193" x="2352675" y="5561013"/>
          <p14:tracePt t="490210" x="2292350" y="5738813"/>
          <p14:tracePt t="490227" x="2268538" y="5834063"/>
          <p14:tracePt t="490243" x="2268538" y="5940425"/>
          <p14:tracePt t="490260" x="2268538" y="6035675"/>
          <p14:tracePt t="490276" x="2268538" y="6107113"/>
          <p14:tracePt t="490293" x="2281238" y="6226175"/>
          <p14:tracePt t="490309" x="2316163" y="6308725"/>
          <p14:tracePt t="490326" x="2339975" y="6380163"/>
          <p14:tracePt t="490342" x="2376488" y="6464300"/>
          <p14:tracePt t="490359" x="2411413" y="6523038"/>
          <p14:tracePt t="490375" x="2447925" y="6570663"/>
          <p14:tracePt t="490392" x="2471738" y="6618288"/>
          <p14:tracePt t="490408" x="2506663" y="6653213"/>
          <p14:tracePt t="490426" x="2554288" y="6713538"/>
          <p14:tracePt t="490442" x="2566988" y="6748463"/>
          <p14:tracePt t="490458" x="2590800" y="6784975"/>
          <p14:tracePt t="490476" x="2614613" y="6808788"/>
          <p14:tracePt t="490492" x="2638425" y="6832600"/>
          <p14:tracePt t="490509" x="2649538" y="6856413"/>
          <p14:tracePt t="490525" x="2660650" y="6878638"/>
          <p14:tracePt t="490542" x="2673350" y="6915150"/>
          <p14:tracePt t="490559" x="2673350" y="6926263"/>
          <p14:tracePt t="490576" x="2673350" y="6938963"/>
          <p14:tracePt t="490592" x="2673350" y="6962775"/>
          <p14:tracePt t="490609" x="2697163" y="6986588"/>
          <p14:tracePt t="490627" x="2697163" y="6997700"/>
          <p14:tracePt t="490736" x="2697163" y="7010400"/>
          <p14:tracePt t="490789" x="2708275" y="7010400"/>
          <p14:tracePt t="494669" x="2720975" y="6997700"/>
          <p14:tracePt t="494686" x="2744788" y="6973888"/>
          <p14:tracePt t="494694" x="2755900" y="6950075"/>
          <p14:tracePt t="494707" x="2779713" y="6926263"/>
          <p14:tracePt t="494724" x="2827338" y="6784975"/>
          <p14:tracePt t="494741" x="2851150" y="6499225"/>
          <p14:tracePt t="494758" x="2874963" y="6308725"/>
          <p14:tracePt t="494774" x="2887663" y="6118225"/>
          <p14:tracePt t="494791" x="2887663" y="5929313"/>
          <p14:tracePt t="494808" x="2911475" y="5749925"/>
          <p14:tracePt t="494824" x="2959100" y="5584825"/>
          <p14:tracePt t="494842" x="2994025" y="5453063"/>
          <p14:tracePt t="494858" x="3006725" y="5429250"/>
          <p14:tracePt t="494874" x="3006725" y="5418138"/>
          <p14:tracePt t="494945" x="3028950" y="5405438"/>
          <p14:tracePt t="494965" x="3041650" y="5405438"/>
          <p14:tracePt t="494973" x="3041650" y="5394325"/>
          <p14:tracePt t="495104" x="3028950" y="5394325"/>
          <p14:tracePt t="495116" x="3028950" y="5405438"/>
          <p14:tracePt t="495134" x="3017838" y="5418138"/>
          <p14:tracePt t="495143" x="3017838" y="5429250"/>
          <p14:tracePt t="495159" x="3006725" y="5465763"/>
          <p14:tracePt t="495174" x="3006725" y="5489575"/>
          <p14:tracePt t="495191" x="3006725" y="5537200"/>
          <p14:tracePt t="495207" x="3006725" y="5572125"/>
          <p14:tracePt t="495223" x="3006725" y="5608638"/>
          <p14:tracePt t="495240" x="3006725" y="5632450"/>
          <p14:tracePt t="495258" x="3006725" y="5656263"/>
          <p14:tracePt t="495274" x="3006725" y="5667375"/>
          <p14:tracePt t="495291" x="3006725" y="5680075"/>
          <p14:tracePt t="495308" x="3006725" y="5715000"/>
          <p14:tracePt t="495324" x="3006725" y="5738813"/>
          <p14:tracePt t="495341" x="3006725" y="5773738"/>
          <p14:tracePt t="495358" x="3006725" y="5821363"/>
          <p14:tracePt t="495374" x="3006725" y="5834063"/>
          <p14:tracePt t="495391" x="3006725" y="5857875"/>
          <p14:tracePt t="495408" x="3006725" y="5868988"/>
          <p14:tracePt t="498883" x="3017838" y="5868988"/>
          <p14:tracePt t="498899" x="3041650" y="5868988"/>
          <p14:tracePt t="498907" x="3065463" y="5868988"/>
          <p14:tracePt t="498915" x="3076575" y="5868988"/>
          <p14:tracePt t="498924" x="3089275" y="5868988"/>
          <p14:tracePt t="498940" x="3136900" y="5881688"/>
          <p14:tracePt t="498956" x="3184525" y="5881688"/>
          <p14:tracePt t="498973" x="3232150" y="5845175"/>
          <p14:tracePt t="498990" x="3267075" y="5821363"/>
          <p14:tracePt t="499007" x="3290888" y="5797550"/>
          <p14:tracePt t="499023" x="3303588" y="5749925"/>
          <p14:tracePt t="499040" x="3338513" y="5703888"/>
          <p14:tracePt t="499057" x="3375025" y="5656263"/>
          <p14:tracePt t="499073" x="3409950" y="5619750"/>
          <p14:tracePt t="499090" x="3444875" y="5584825"/>
          <p14:tracePt t="499107" x="3481388" y="5561013"/>
          <p14:tracePt t="499123" x="3492500" y="5548313"/>
          <p14:tracePt t="499241" x="3492500" y="5537200"/>
          <p14:tracePt t="499259" x="3492500" y="5524500"/>
          <p14:tracePt t="499283" x="3492500" y="5513388"/>
          <p14:tracePt t="499365" x="3492500" y="5500688"/>
          <p14:tracePt t="499490" x="3492500" y="5489575"/>
          <p14:tracePt t="500088" x="3492500" y="5500688"/>
          <p14:tracePt t="502261" x="3492500" y="5513388"/>
          <p14:tracePt t="502277" x="3492500" y="5524500"/>
          <p14:tracePt t="502292" x="3492500" y="5537200"/>
          <p14:tracePt t="502307" x="3492500" y="5561013"/>
          <p14:tracePt t="502315" x="3505200" y="5561013"/>
          <p14:tracePt t="502323" x="3505200" y="5572125"/>
          <p14:tracePt t="502339" x="3516313" y="5584825"/>
          <p14:tracePt t="502355" x="3529013" y="5595938"/>
          <p14:tracePt t="502372" x="3540125" y="5595938"/>
          <p14:tracePt t="502389" x="3540125" y="5608638"/>
          <p14:tracePt t="502405" x="3552825" y="5619750"/>
          <p14:tracePt t="502422" x="3563938" y="5643563"/>
          <p14:tracePt t="502439" x="3563938" y="5691188"/>
          <p14:tracePt t="502455" x="3563938" y="5762625"/>
          <p14:tracePt t="502472" x="3563938" y="5834063"/>
          <p14:tracePt t="502475" x="3552825" y="5881688"/>
          <p14:tracePt t="502489" x="3529013" y="5988050"/>
          <p14:tracePt t="502506" x="3481388" y="6118225"/>
          <p14:tracePt t="502523" x="3444875" y="6237288"/>
          <p14:tracePt t="502539" x="3421063" y="6345238"/>
          <p14:tracePt t="502557" x="3421063" y="6403975"/>
          <p14:tracePt t="502574" x="3409950" y="6451600"/>
          <p14:tracePt t="502589" x="3409950" y="6510338"/>
          <p14:tracePt t="502607" x="3409950" y="6581775"/>
          <p14:tracePt t="502622" x="3398838" y="6677025"/>
          <p14:tracePt t="502639" x="3386138" y="6808788"/>
          <p14:tracePt t="502655" x="3375025" y="6938963"/>
          <p14:tracePt t="502672" x="3375025" y="7034213"/>
          <p14:tracePt t="502689" x="3375025" y="7092950"/>
          <p14:tracePt t="502706" x="3375025" y="7116763"/>
          <p14:tracePt t="502754" x="3375025" y="7129463"/>
          <p14:tracePt t="503060" x="3386138" y="7129463"/>
          <p14:tracePt t="503073" x="3398838" y="7129463"/>
          <p14:tracePt t="503210" x="3398838" y="7116763"/>
          <p14:tracePt t="503257" x="3398838" y="7105650"/>
          <p14:tracePt t="503274" x="3398838" y="7092950"/>
          <p14:tracePt t="503281" x="3398838" y="7081838"/>
          <p14:tracePt t="503291" x="3398838" y="7069138"/>
          <p14:tracePt t="503307" x="3398838" y="7034213"/>
          <p14:tracePt t="503323" x="3386138" y="6997700"/>
          <p14:tracePt t="503340" x="3375025" y="6973888"/>
          <p14:tracePt t="503356" x="3362325" y="6962775"/>
          <p14:tracePt t="503372" x="3362325" y="6938963"/>
          <p14:tracePt t="503389" x="3351213" y="6902450"/>
          <p14:tracePt t="503405" x="3338513" y="6867525"/>
          <p14:tracePt t="503421" x="3327400" y="6856413"/>
          <p14:tracePt t="503438" x="3327400" y="6832600"/>
          <p14:tracePt t="503455" x="3314700" y="6796088"/>
          <p14:tracePt t="503472" x="3303588" y="6784975"/>
          <p14:tracePt t="503474" x="3290888" y="6761163"/>
          <p14:tracePt t="503491" x="3279775" y="6748463"/>
          <p14:tracePt t="503505" x="3255963" y="6713538"/>
          <p14:tracePt t="503523" x="3243263" y="6689725"/>
          <p14:tracePt t="503541" x="3208338" y="6653213"/>
          <p14:tracePt t="503558" x="3184525" y="6618288"/>
          <p14:tracePt t="503574" x="3136900" y="6581775"/>
          <p14:tracePt t="503590" x="3113088" y="6570663"/>
          <p14:tracePt t="503605" x="3100388" y="6557963"/>
          <p14:tracePt t="503622" x="3076575" y="6557963"/>
          <p14:tracePt t="503639" x="3052763" y="6546850"/>
          <p14:tracePt t="503655" x="3028950" y="6546850"/>
          <p14:tracePt t="503672" x="2994025" y="6546850"/>
          <p14:tracePt t="503688" x="2959100" y="6546850"/>
          <p14:tracePt t="503706" x="2863850" y="6534150"/>
          <p14:tracePt t="503722" x="2768600" y="6523038"/>
          <p14:tracePt t="503739" x="2673350" y="6523038"/>
          <p14:tracePt t="503755" x="2554288" y="6523038"/>
          <p14:tracePt t="503773" x="2435225" y="6523038"/>
          <p14:tracePt t="503791" x="2363788" y="6523038"/>
          <p14:tracePt t="503806" x="2352675" y="6523038"/>
          <p14:tracePt t="503824" x="2305050" y="6523038"/>
          <p14:tracePt t="503840" x="2268538" y="6523038"/>
          <p14:tracePt t="503856" x="2233613" y="6534150"/>
          <p14:tracePt t="503873" x="2198688" y="6546850"/>
          <p14:tracePt t="503890" x="2138363" y="6557963"/>
          <p14:tracePt t="503906" x="2066925" y="6594475"/>
          <p14:tracePt t="503923" x="1936750" y="6629400"/>
          <p14:tracePt t="503940" x="1854200" y="6653213"/>
          <p14:tracePt t="503956" x="1793875" y="6653213"/>
          <p14:tracePt t="503973" x="1758950" y="6653213"/>
          <p14:tracePt t="503990" x="1735138" y="6653213"/>
          <p14:tracePt t="504008" x="1722438" y="6653213"/>
          <p14:tracePt t="504042" x="1711325" y="6653213"/>
          <p14:tracePt t="504059" x="1698625" y="6653213"/>
          <p14:tracePt t="504074" x="1663700" y="6653213"/>
          <p14:tracePt t="504091" x="1627188" y="6665913"/>
          <p14:tracePt t="504107" x="1592263" y="6665913"/>
          <p14:tracePt t="504123" x="1568450" y="6665913"/>
          <p14:tracePt t="504141" x="1544638" y="6665913"/>
          <p14:tracePt t="504156" x="1520825" y="6677025"/>
          <p14:tracePt t="504173" x="1497013" y="6700838"/>
          <p14:tracePt t="504190" x="1473200" y="6737350"/>
          <p14:tracePt t="504206" x="1449388" y="6761163"/>
          <p14:tracePt t="504223" x="1449388" y="6796088"/>
          <p14:tracePt t="504239" x="1449388" y="6843713"/>
          <p14:tracePt t="504257" x="1449388" y="6878638"/>
          <p14:tracePt t="504273" x="1449388" y="6915150"/>
          <p14:tracePt t="504290" x="1473200" y="6950075"/>
          <p14:tracePt t="504307" x="1509713" y="7021513"/>
          <p14:tracePt t="504324" x="1544638" y="7058025"/>
          <p14:tracePt t="504340" x="1579563" y="7092950"/>
          <p14:tracePt t="504356" x="1616075" y="7129463"/>
          <p14:tracePt t="504372" x="1663700" y="7164388"/>
          <p14:tracePt t="504389" x="1735138" y="7200900"/>
          <p14:tracePt t="504405" x="1854200" y="7235825"/>
          <p14:tracePt t="504422" x="1971675" y="7283450"/>
          <p14:tracePt t="504439" x="2162175" y="7354888"/>
          <p14:tracePt t="504455" x="2281238" y="7389813"/>
          <p14:tracePt t="504472" x="2400300" y="7402513"/>
          <p14:tracePt t="504488" x="2495550" y="7413625"/>
          <p14:tracePt t="504505" x="2554288" y="7426325"/>
          <p14:tracePt t="504521" x="2601913" y="7426325"/>
          <p14:tracePt t="504539" x="2649538" y="7426325"/>
          <p14:tracePt t="504556" x="2684463" y="7426325"/>
          <p14:tracePt t="504573" x="2708275" y="7426325"/>
          <p14:tracePt t="504590" x="2720975" y="7413625"/>
          <p14:tracePt t="504606" x="2732088" y="7413625"/>
          <p14:tracePt t="504624" x="2768600" y="7413625"/>
          <p14:tracePt t="504640" x="2803525" y="7402513"/>
          <p14:tracePt t="504656" x="2827338" y="7402513"/>
          <p14:tracePt t="504673" x="2840038" y="7402513"/>
          <p14:tracePt t="504689" x="2851150" y="7402513"/>
          <p14:tracePt t="504706" x="2863850" y="7402513"/>
          <p14:tracePt t="504723" x="2874963" y="7402513"/>
          <p14:tracePt t="504739" x="2898775" y="7402513"/>
          <p14:tracePt t="504756" x="2911475" y="7389813"/>
          <p14:tracePt t="504773" x="2946400" y="7389813"/>
          <p14:tracePt t="504789" x="2970213" y="7389813"/>
          <p14:tracePt t="504807" x="3017838" y="7366000"/>
          <p14:tracePt t="504823" x="3041650" y="7366000"/>
          <p14:tracePt t="504839" x="3052763" y="7366000"/>
          <p14:tracePt t="504881" x="3065463" y="7354888"/>
          <p14:tracePt t="504889" x="3076575" y="7342188"/>
          <p14:tracePt t="504905" x="3113088" y="7331075"/>
          <p14:tracePt t="504922" x="3136900" y="7318375"/>
          <p14:tracePt t="504939" x="3148013" y="7307263"/>
          <p14:tracePt t="504955" x="3160713" y="7294563"/>
          <p14:tracePt t="504989" x="3160713" y="7283450"/>
          <p14:tracePt t="505005" x="3171825" y="7270750"/>
          <p14:tracePt t="505023" x="3171825" y="7259638"/>
          <p14:tracePt t="505040" x="3171825" y="7248525"/>
          <p14:tracePt t="505057" x="3184525" y="7235825"/>
          <p14:tracePt t="505072" x="3184525" y="7224713"/>
          <p14:tracePt t="505134" x="3184525" y="7212013"/>
          <p14:tracePt t="505170" x="3184525" y="7200900"/>
          <p14:tracePt t="505177" x="3184525" y="7188200"/>
          <p14:tracePt t="505192" x="3195638" y="7177088"/>
          <p14:tracePt t="505206" x="3208338" y="7153275"/>
          <p14:tracePt t="505223" x="3219450" y="7140575"/>
          <p14:tracePt t="505240" x="3219450" y="7129463"/>
          <p14:tracePt t="505256" x="3219450" y="7116763"/>
          <p14:tracePt t="505274" x="3219450" y="7105650"/>
          <p14:tracePt t="505291" x="3232150" y="7069138"/>
          <p14:tracePt t="505307" x="3243263" y="7045325"/>
          <p14:tracePt t="505322" x="3243263" y="7034213"/>
          <p14:tracePt t="505339" x="3243263" y="7010400"/>
          <p14:tracePt t="505356" x="3243263" y="6973888"/>
          <p14:tracePt t="505372" x="3255963" y="6950075"/>
          <p14:tracePt t="505389" x="3255963" y="6915150"/>
          <p14:tracePt t="505405" x="3255963" y="6891338"/>
          <p14:tracePt t="505422" x="3255963" y="6878638"/>
          <p14:tracePt t="505439" x="3255963" y="6856413"/>
          <p14:tracePt t="505456" x="3255963" y="6819900"/>
          <p14:tracePt t="505472" x="3255963" y="6796088"/>
          <p14:tracePt t="505489" x="3255963" y="6784975"/>
          <p14:tracePt t="505506" x="3243263" y="6784975"/>
          <p14:tracePt t="505522" x="3243263" y="6772275"/>
          <p14:tracePt t="505753" x="3232150" y="6772275"/>
          <p14:tracePt t="505765" x="3219450" y="6772275"/>
          <p14:tracePt t="505781" x="3208338" y="6772275"/>
          <p14:tracePt t="505792" x="3184525" y="6761163"/>
          <p14:tracePt t="505808" x="3136900" y="6737350"/>
          <p14:tracePt t="505825" x="3076575" y="6700838"/>
          <p14:tracePt t="505842" x="3006725" y="6653213"/>
          <p14:tracePt t="505856" x="2970213" y="6642100"/>
          <p14:tracePt t="505872" x="2935288" y="6618288"/>
          <p14:tracePt t="505971" x="2922588" y="6618288"/>
          <p14:tracePt t="505994" x="2911475" y="6618288"/>
          <p14:tracePt t="506076" x="2898775" y="6618288"/>
          <p14:tracePt t="506092" x="2874963" y="6618288"/>
          <p14:tracePt t="506099" x="2863850" y="6642100"/>
          <p14:tracePt t="506109" x="2851150" y="6653213"/>
          <p14:tracePt t="506122" x="2816225" y="6689725"/>
          <p14:tracePt t="506139" x="2792413" y="6713538"/>
          <p14:tracePt t="506155" x="2768600" y="6737350"/>
          <p14:tracePt t="506189" x="2768600" y="6748463"/>
          <p14:tracePt t="506208" x="2779713" y="6748463"/>
          <p14:tracePt t="506222" x="2816225" y="6737350"/>
          <p14:tracePt t="506238" x="2935288" y="6677025"/>
          <p14:tracePt t="506254" x="3017838" y="6618288"/>
          <p14:tracePt t="506272" x="3076575" y="6570663"/>
          <p14:tracePt t="506289" x="3136900" y="6488113"/>
          <p14:tracePt t="506306" x="3255963" y="6273800"/>
          <p14:tracePt t="506322" x="3303588" y="6142038"/>
          <p14:tracePt t="506338" x="3362325" y="5964238"/>
          <p14:tracePt t="506355" x="3409950" y="5786438"/>
          <p14:tracePt t="506371" x="3457575" y="5572125"/>
          <p14:tracePt t="506388" x="3505200" y="5394325"/>
          <p14:tracePt t="506405" x="3552825" y="5251450"/>
          <p14:tracePt t="506422" x="3576638" y="5156200"/>
          <p14:tracePt t="506438" x="3600450" y="5084763"/>
          <p14:tracePt t="506455" x="3611563" y="5049838"/>
          <p14:tracePt t="506471" x="3611563" y="5013325"/>
          <p14:tracePt t="506488" x="3611563" y="4989513"/>
          <p14:tracePt t="506505" x="3611563" y="4954588"/>
          <p14:tracePt t="506522" x="3611563" y="4930775"/>
          <p14:tracePt t="506555" x="3624263" y="4906963"/>
          <p14:tracePt t="506572" x="3659188" y="4872038"/>
          <p14:tracePt t="506588" x="3695700" y="4835525"/>
          <p14:tracePt t="506605" x="3730625" y="4787900"/>
          <p14:tracePt t="506622" x="3767138" y="4740275"/>
          <p14:tracePt t="506637" x="3778250" y="4716463"/>
          <p14:tracePt t="506656" x="3778250" y="4681538"/>
          <p14:tracePt t="506687" x="3767138" y="4681538"/>
          <p14:tracePt t="506706" x="3754438" y="4681538"/>
          <p14:tracePt t="506745" x="3743325" y="4681538"/>
          <p14:tracePt t="506752" x="3730625" y="4681538"/>
          <p14:tracePt t="506760" x="3719513" y="4681538"/>
          <p14:tracePt t="506771" x="3706813" y="4681538"/>
          <p14:tracePt t="506789" x="3695700" y="4681538"/>
          <p14:tracePt t="506805" x="3683000" y="4681538"/>
          <p14:tracePt t="506872" x="3671888" y="4681538"/>
          <p14:tracePt t="506893" x="3659188" y="4681538"/>
          <p14:tracePt t="506901" x="3648075" y="4681538"/>
          <p14:tracePt t="506917" x="3635375" y="4681538"/>
          <p14:tracePt t="506924" x="3624263" y="4681538"/>
          <p14:tracePt t="506939" x="3600450" y="4692650"/>
          <p14:tracePt t="506955" x="3576638" y="4716463"/>
          <p14:tracePt t="506972" x="3552825" y="4729163"/>
          <p14:tracePt t="507327" x="3540125" y="4740275"/>
          <p14:tracePt t="507347" x="3516313" y="4764088"/>
          <p14:tracePt t="507353" x="3505200" y="4787900"/>
          <p14:tracePt t="507360" x="3481388" y="4811713"/>
          <p14:tracePt t="507370" x="3468688" y="4835525"/>
          <p14:tracePt t="507388" x="3433763" y="4930775"/>
          <p14:tracePt t="507404" x="3386138" y="5073650"/>
          <p14:tracePt t="507421" x="3338513" y="5180013"/>
          <p14:tracePt t="507438" x="3279775" y="5357813"/>
          <p14:tracePt t="507454" x="3243263" y="5489575"/>
          <p14:tracePt t="507470" x="3208338" y="5619750"/>
          <p14:tracePt t="507488" x="3184525" y="5762625"/>
          <p14:tracePt t="507504" x="3184525" y="5881688"/>
          <p14:tracePt t="507521" x="3195638" y="6024563"/>
          <p14:tracePt t="507538" x="3219450" y="6189663"/>
          <p14:tracePt t="507555" x="3219450" y="6284913"/>
          <p14:tracePt t="507571" x="3219450" y="6356350"/>
          <p14:tracePt t="507587" x="3243263" y="6416675"/>
          <p14:tracePt t="507605" x="3243263" y="6464300"/>
          <p14:tracePt t="507621" x="3243263" y="6488113"/>
          <p14:tracePt t="507638" x="3243263" y="6534150"/>
          <p14:tracePt t="507655" x="3255963" y="6653213"/>
          <p14:tracePt t="507671" x="3255963" y="6748463"/>
          <p14:tracePt t="507688" x="3255963" y="6808788"/>
          <p14:tracePt t="507704" x="3255963" y="6843713"/>
          <p14:tracePt t="507721" x="3255963" y="6878638"/>
          <p14:tracePt t="507737" x="3255963" y="6891338"/>
          <p14:tracePt t="507866" x="3243263" y="6891338"/>
          <p14:tracePt t="507873" x="3243263" y="6878638"/>
          <p14:tracePt t="507889" x="3219450" y="6843713"/>
          <p14:tracePt t="507906" x="3195638" y="6819900"/>
          <p14:tracePt t="507922" x="3160713" y="6784975"/>
          <p14:tracePt t="507939" x="3136900" y="6761163"/>
          <p14:tracePt t="507956" x="3124200" y="6748463"/>
          <p14:tracePt t="507988" x="3113088" y="6737350"/>
          <p14:tracePt t="508004" x="3113088" y="6724650"/>
          <p14:tracePt t="508020" x="3089275" y="6713538"/>
          <p14:tracePt t="508039" x="3052763" y="6700838"/>
          <p14:tracePt t="508056" x="3041650" y="6689725"/>
          <p14:tracePt t="508072" x="3028950" y="6689725"/>
          <p14:tracePt t="508145" x="3017838" y="6689725"/>
          <p14:tracePt t="508157" x="3006725" y="6689725"/>
          <p14:tracePt t="508172" x="2982913" y="6689725"/>
          <p14:tracePt t="508180" x="2970213" y="6689725"/>
          <p14:tracePt t="508189" x="2959100" y="6689725"/>
          <p14:tracePt t="508206" x="2922588" y="6700838"/>
          <p14:tracePt t="508222" x="2887663" y="6713538"/>
          <p14:tracePt t="508239" x="2840038" y="6761163"/>
          <p14:tracePt t="508257" x="2803525" y="6784975"/>
          <p14:tracePt t="508274" x="2768600" y="6808788"/>
          <p14:tracePt t="508288" x="2768600" y="6819900"/>
          <p14:tracePt t="508305" x="2755900" y="6843713"/>
          <p14:tracePt t="508321" x="2744788" y="6856413"/>
          <p14:tracePt t="508338" x="2744788" y="6867525"/>
          <p14:tracePt t="508354" x="2744788" y="6891338"/>
          <p14:tracePt t="508371" x="2744788" y="6902450"/>
          <p14:tracePt t="508387" x="2744788" y="6950075"/>
          <p14:tracePt t="508404" x="2744788" y="6973888"/>
          <p14:tracePt t="508420" x="2744788" y="6986588"/>
          <p14:tracePt t="508437" x="2744788" y="6997700"/>
          <p14:tracePt t="508472" x="2744788" y="7010400"/>
          <p14:tracePt t="508488" x="2744788" y="7021513"/>
          <p14:tracePt t="508504" x="2755900" y="7034213"/>
          <p14:tracePt t="508520" x="2768600" y="7069138"/>
          <p14:tracePt t="508538" x="2779713" y="7092950"/>
          <p14:tracePt t="508554" x="2779713" y="7105650"/>
          <p14:tracePt t="508571" x="2792413" y="7116763"/>
          <p14:tracePt t="508587" x="2792413" y="7129463"/>
          <p14:tracePt t="508671" x="2816225" y="7140575"/>
          <p14:tracePt t="508695" x="2827338" y="7140575"/>
          <p14:tracePt t="508710" x="2851150" y="7140575"/>
          <p14:tracePt t="508723" x="2863850" y="7140575"/>
          <p14:tracePt t="508731" x="2874963" y="7140575"/>
          <p14:tracePt t="508740" x="2887663" y="7140575"/>
          <p14:tracePt t="508754" x="2898775" y="7140575"/>
          <p14:tracePt t="508771" x="2911475" y="7140575"/>
          <p14:tracePt t="508789" x="2935288" y="7140575"/>
          <p14:tracePt t="508805" x="2946400" y="7140575"/>
          <p14:tracePt t="508840" x="2959100" y="7140575"/>
          <p14:tracePt t="528279" x="2970213" y="7140575"/>
          <p14:tracePt t="528286" x="2982913" y="7140575"/>
          <p14:tracePt t="528298" x="3006725" y="7140575"/>
          <p14:tracePt t="528315" x="3041650" y="7140575"/>
          <p14:tracePt t="528332" x="3052763" y="7129463"/>
          <p14:tracePt t="528348" x="3089275" y="7105650"/>
          <p14:tracePt t="528366" x="3124200" y="7092950"/>
          <p14:tracePt t="528383" x="3148013" y="7069138"/>
          <p14:tracePt t="528415" x="3160713" y="7058025"/>
          <p14:tracePt t="528433" x="3171825" y="7058025"/>
          <p14:tracePt t="528449" x="3195638" y="7034213"/>
          <p14:tracePt t="528466" x="3219450" y="7021513"/>
          <p14:tracePt t="528484" x="3232150" y="6997700"/>
          <p14:tracePt t="528499" x="3255963" y="6997700"/>
          <p14:tracePt t="528543" x="3255963" y="6986588"/>
          <p14:tracePt t="528555" x="3267075" y="6986588"/>
          <p14:tracePt t="528565" x="3267075" y="6962775"/>
          <p14:tracePt t="528582" x="3290888" y="6950075"/>
          <p14:tracePt t="528599" x="3303588" y="6926263"/>
          <p14:tracePt t="528616" x="3303588" y="6915150"/>
          <p14:tracePt t="528692" x="3303588" y="6902450"/>
          <p14:tracePt t="528923" x="3303588" y="6891338"/>
          <p14:tracePt t="528997" x="3303588" y="6878638"/>
          <p14:tracePt t="613494" x="3314700" y="6878638"/>
          <p14:tracePt t="613502" x="3327400" y="6878638"/>
          <p14:tracePt t="613511" x="3351213" y="6856413"/>
          <p14:tracePt t="613528" x="3386138" y="6796088"/>
          <p14:tracePt t="613544" x="3433763" y="6724650"/>
          <p14:tracePt t="613560" x="3468688" y="6677025"/>
          <p14:tracePt t="613577" x="3481388" y="6653213"/>
          <p14:tracePt t="613593" x="3481388" y="6618288"/>
          <p14:tracePt t="613610" x="3481388" y="6594475"/>
          <p14:tracePt t="613626" x="3468688" y="6546850"/>
          <p14:tracePt t="613643" x="3433763" y="6523038"/>
          <p14:tracePt t="613660" x="3398838" y="6499225"/>
          <p14:tracePt t="613677" x="3386138" y="6464300"/>
          <p14:tracePt t="613694" x="3375025" y="6427788"/>
          <p14:tracePt t="613711" x="3375025" y="6380163"/>
          <p14:tracePt t="613727" x="3362325" y="6356350"/>
          <p14:tracePt t="613744" x="3362325" y="6345238"/>
          <p14:tracePt t="613761" x="3351213" y="6345238"/>
          <p14:tracePt t="613778" x="3314700" y="6345238"/>
          <p14:tracePt t="613794" x="3208338" y="6356350"/>
          <p14:tracePt t="613810" x="3089275" y="6369050"/>
          <p14:tracePt t="613827" x="3017838" y="6369050"/>
          <p14:tracePt t="613844" x="2970213" y="6369050"/>
          <p14:tracePt t="613860" x="2935288" y="6369050"/>
          <p14:tracePt t="613877" x="2898775" y="6369050"/>
          <p14:tracePt t="613894" x="2874963" y="6369050"/>
          <p14:tracePt t="613926" x="2863850" y="6369050"/>
          <p14:tracePt t="613944" x="2816225" y="6392863"/>
          <p14:tracePt t="613960" x="2779713" y="6427788"/>
          <p14:tracePt t="613977" x="2744788" y="6440488"/>
          <p14:tracePt t="613994" x="2708275" y="6475413"/>
          <p14:tracePt t="614011" x="2673350" y="6488113"/>
          <p14:tracePt t="614027" x="2660650" y="6499225"/>
          <p14:tracePt t="614044" x="2649538" y="6510338"/>
          <p14:tracePt t="614061" x="2625725" y="6546850"/>
          <p14:tracePt t="614077" x="2601913" y="6581775"/>
          <p14:tracePt t="614094" x="2566988" y="6605588"/>
          <p14:tracePt t="614110" x="2543175" y="6642100"/>
          <p14:tracePt t="614127" x="2506663" y="6677025"/>
          <p14:tracePt t="614144" x="2482850" y="6713538"/>
          <p14:tracePt t="614160" x="2482850" y="6737350"/>
          <p14:tracePt t="614177" x="2482850" y="6772275"/>
          <p14:tracePt t="614193" x="2482850" y="6819900"/>
          <p14:tracePt t="614211" x="2482850" y="6843713"/>
          <p14:tracePt t="614227" x="2482850" y="6878638"/>
          <p14:tracePt t="614244" x="2495550" y="6915150"/>
          <p14:tracePt t="614260" x="2495550" y="6938963"/>
          <p14:tracePt t="614278" x="2506663" y="6973888"/>
          <p14:tracePt t="614294" x="2519363" y="6997700"/>
          <p14:tracePt t="614310" x="2530475" y="7021513"/>
          <p14:tracePt t="614327" x="2554288" y="7058025"/>
          <p14:tracePt t="614344" x="2566988" y="7081838"/>
          <p14:tracePt t="614360" x="2578100" y="7116763"/>
          <p14:tracePt t="614378" x="2614613" y="7164388"/>
          <p14:tracePt t="614394" x="2625725" y="7188200"/>
          <p14:tracePt t="614410" x="2649538" y="7200900"/>
          <p14:tracePt t="614427" x="2673350" y="7200900"/>
          <p14:tracePt t="614444" x="2708275" y="7212013"/>
          <p14:tracePt t="614460" x="2732088" y="7212013"/>
          <p14:tracePt t="614477" x="2779713" y="7212013"/>
          <p14:tracePt t="614494" x="2816225" y="7212013"/>
          <p14:tracePt t="614511" x="2874963" y="7235825"/>
          <p14:tracePt t="614527" x="2959100" y="7248525"/>
          <p14:tracePt t="614543" x="3017838" y="7259638"/>
          <p14:tracePt t="614560" x="3089275" y="7283450"/>
          <p14:tracePt t="614577" x="3148013" y="7283450"/>
          <p14:tracePt t="614594" x="3195638" y="7283450"/>
          <p14:tracePt t="614611" x="3243263" y="7270750"/>
          <p14:tracePt t="614627" x="3279775" y="7259638"/>
          <p14:tracePt t="614644" x="3303588" y="7235825"/>
          <p14:tracePt t="614660" x="3338513" y="7212013"/>
          <p14:tracePt t="614677" x="3386138" y="7164388"/>
          <p14:tracePt t="614693" x="3409950" y="7129463"/>
          <p14:tracePt t="614714" x="3433763" y="7092950"/>
          <p14:tracePt t="614728" x="3457575" y="7069138"/>
          <p14:tracePt t="614744" x="3481388" y="7034213"/>
          <p14:tracePt t="614763" x="3529013" y="6986588"/>
          <p14:tracePt t="614778" x="3552825" y="6950075"/>
          <p14:tracePt t="614794" x="3587750" y="6915150"/>
          <p14:tracePt t="614811" x="3611563" y="6867525"/>
          <p14:tracePt t="614827" x="3624263" y="6843713"/>
          <p14:tracePt t="614843" x="3624263" y="6808788"/>
          <p14:tracePt t="614860" x="3624263" y="6784975"/>
          <p14:tracePt t="614876" x="3624263" y="6748463"/>
          <p14:tracePt t="614894" x="3624263" y="6724650"/>
          <p14:tracePt t="614910" x="3624263" y="6689725"/>
          <p14:tracePt t="614927" x="3624263" y="6677025"/>
          <p14:tracePt t="614944" x="3611563" y="6665913"/>
          <p14:tracePt t="614960" x="3611563" y="6653213"/>
          <p14:tracePt t="614977" x="3600450" y="6642100"/>
          <p14:tracePt t="614994" x="3587750" y="6618288"/>
          <p14:tracePt t="615010" x="3576638" y="6594475"/>
          <p14:tracePt t="615027" x="3563938" y="6557963"/>
          <p14:tracePt t="615043" x="3540125" y="6523038"/>
          <p14:tracePt t="615060" x="3492500" y="6488113"/>
          <p14:tracePt t="615077" x="3468688" y="6464300"/>
          <p14:tracePt t="615093" x="3421063" y="6427788"/>
          <p14:tracePt t="615109" x="3362325" y="6392863"/>
          <p14:tracePt t="615126" x="3327400" y="6369050"/>
          <p14:tracePt t="615143" x="3290888" y="6345238"/>
          <p14:tracePt t="615160" x="3255963" y="6332538"/>
          <p14:tracePt t="615176" x="3208338" y="6321425"/>
          <p14:tracePt t="615193" x="3171825" y="6321425"/>
          <p14:tracePt t="615211" x="3113088" y="6321425"/>
          <p14:tracePt t="615227" x="3052763" y="6321425"/>
          <p14:tracePt t="615244" x="3017838" y="6321425"/>
          <p14:tracePt t="615260" x="3006725" y="6321425"/>
          <p14:tracePt t="615277" x="2994025" y="6321425"/>
          <p14:tracePt t="615293" x="2970213" y="6321425"/>
          <p14:tracePt t="615309" x="2935288" y="6332538"/>
          <p14:tracePt t="615327" x="2911475" y="6345238"/>
          <p14:tracePt t="615344" x="2851150" y="6369050"/>
          <p14:tracePt t="615360" x="2827338" y="6392863"/>
          <p14:tracePt t="615376" x="2792413" y="6403975"/>
          <p14:tracePt t="615393" x="2755900" y="6440488"/>
          <p14:tracePt t="615409" x="2720975" y="6464300"/>
          <p14:tracePt t="615426" x="2708275" y="6464300"/>
          <p14:tracePt t="615444" x="2684463" y="6488113"/>
          <p14:tracePt t="615460" x="2673350" y="6510338"/>
          <p14:tracePt t="615477" x="2638425" y="6534150"/>
          <p14:tracePt t="615493" x="2601913" y="6557963"/>
          <p14:tracePt t="615510" x="2578100" y="6594475"/>
          <p14:tracePt t="615526" x="2543175" y="6618288"/>
          <p14:tracePt t="615544" x="2506663" y="6653213"/>
          <p14:tracePt t="615560" x="2495550" y="6665913"/>
          <p14:tracePt t="615577" x="2495550" y="6689725"/>
          <p14:tracePt t="615593" x="2482850" y="6689725"/>
          <p14:tracePt t="615610" x="2482850" y="6700838"/>
          <p14:tracePt t="615626" x="2482850" y="6724650"/>
          <p14:tracePt t="615643" x="2482850" y="6737350"/>
          <p14:tracePt t="615660" x="2482850" y="6761163"/>
          <p14:tracePt t="615676" x="2482850" y="6772275"/>
          <p14:tracePt t="615693" x="2482850" y="6784975"/>
          <p14:tracePt t="615710" x="2482850" y="6808788"/>
          <p14:tracePt t="615727" x="2482850" y="6832600"/>
          <p14:tracePt t="615744" x="2495550" y="6832600"/>
          <p14:tracePt t="615760" x="2495550" y="6856413"/>
          <p14:tracePt t="615777" x="2543175" y="6878638"/>
          <p14:tracePt t="615793" x="2566988" y="6902450"/>
          <p14:tracePt t="615810" x="2578100" y="6915150"/>
          <p14:tracePt t="615827" x="2590800" y="6926263"/>
          <p14:tracePt t="615843" x="2601913" y="6938963"/>
          <p14:tracePt t="615860" x="2614613" y="6950075"/>
          <p14:tracePt t="615877" x="2638425" y="6950075"/>
          <p14:tracePt t="615893" x="2673350" y="6962775"/>
          <p14:tracePt t="615910" x="2708275" y="6973888"/>
          <p14:tracePt t="615926" x="2732088" y="6973888"/>
          <p14:tracePt t="615943" x="2755900" y="6986588"/>
          <p14:tracePt t="615960" x="2779713" y="6997700"/>
          <p14:tracePt t="615977" x="2803525" y="7010400"/>
          <p14:tracePt t="615994" x="2851150" y="7010400"/>
          <p14:tracePt t="616010" x="2874963" y="7010400"/>
          <p14:tracePt t="616027" x="2898775" y="7021513"/>
          <p14:tracePt t="616043" x="2911475" y="7021513"/>
          <p14:tracePt t="616060" x="2935288" y="7021513"/>
          <p14:tracePt t="616076" x="2946400" y="7021513"/>
          <p14:tracePt t="616110" x="2970213" y="7021513"/>
          <p14:tracePt t="616127" x="2982913" y="7021513"/>
          <p14:tracePt t="616143" x="3017838" y="7021513"/>
          <p14:tracePt t="616160" x="3041650" y="7021513"/>
          <p14:tracePt t="616177" x="3052763" y="7021513"/>
          <p14:tracePt t="616193" x="3065463" y="7021513"/>
          <p14:tracePt t="616210" x="3076575" y="7010400"/>
          <p14:tracePt t="616227" x="3089275" y="7010400"/>
          <p14:tracePt t="616244" x="3100388" y="7010400"/>
          <p14:tracePt t="616260" x="3113088" y="7010400"/>
          <p14:tracePt t="616295" x="3124200" y="7010400"/>
          <p14:tracePt t="616389" x="3124200" y="6997700"/>
          <p14:tracePt t="616413" x="3136900" y="6986588"/>
          <p14:tracePt t="616431" x="3148013" y="6986588"/>
          <p14:tracePt t="616439" x="3148013" y="6973888"/>
          <p14:tracePt t="616447" x="3160713" y="6973888"/>
          <p14:tracePt t="616460" x="3160713" y="6962775"/>
          <p14:tracePt t="616477" x="3195638" y="6938963"/>
          <p14:tracePt t="616494" x="3208338" y="6926263"/>
          <p14:tracePt t="616510" x="3219450" y="6926263"/>
          <p14:tracePt t="616527" x="3232150" y="6915150"/>
          <p14:tracePt t="616543" x="3243263" y="6915150"/>
          <p14:tracePt t="616560" x="3243263" y="6891338"/>
          <p14:tracePt t="616576" x="3255963" y="6891338"/>
          <p14:tracePt t="616593" x="3267075" y="6878638"/>
          <p14:tracePt t="616626" x="3279775" y="6867525"/>
          <p14:tracePt t="616643" x="3279775" y="6856413"/>
          <p14:tracePt t="616659" x="3279775" y="6843713"/>
          <p14:tracePt t="616676" x="3290888" y="6832600"/>
          <p14:tracePt t="616710" x="3290888" y="6819900"/>
          <p14:tracePt t="616727" x="3290888" y="6808788"/>
          <p14:tracePt t="616743" x="3290888" y="6796088"/>
          <p14:tracePt t="616781" x="3303588" y="6796088"/>
          <p14:tracePt t="616787" x="3303588" y="6784975"/>
          <p14:tracePt t="616819" x="3303588" y="6772275"/>
          <p14:tracePt t="616827" x="3314700" y="6772275"/>
          <p14:tracePt t="616849" x="3314700" y="6761163"/>
          <p14:tracePt t="616857" x="3314700" y="6748463"/>
          <p14:tracePt t="616881" x="3314700" y="6737350"/>
          <p14:tracePt t="616906" x="3314700" y="6724650"/>
          <p14:tracePt t="616986" x="3314700" y="6713538"/>
          <p14:tracePt t="617059" x="3314700" y="6700838"/>
          <p14:tracePt t="617087" x="3303588" y="6689725"/>
          <p14:tracePt t="617109" x="3290888" y="6677025"/>
          <p14:tracePt t="617141" x="3279775" y="6665913"/>
          <p14:tracePt t="617158" x="3267075" y="6665913"/>
          <p14:tracePt t="617165" x="3255963" y="6653213"/>
          <p14:tracePt t="617176" x="3255963" y="6642100"/>
          <p14:tracePt t="617192" x="3243263" y="6629400"/>
          <p14:tracePt t="617210" x="3232150" y="6618288"/>
          <p14:tracePt t="617226" x="3208338" y="6618288"/>
          <p14:tracePt t="617244" x="3195638" y="6594475"/>
          <p14:tracePt t="617260" x="3184525" y="6581775"/>
          <p14:tracePt t="617277" x="3171825" y="6570663"/>
          <p14:tracePt t="617293" x="3160713" y="6570663"/>
          <p14:tracePt t="617309" x="3148013" y="6546850"/>
          <p14:tracePt t="617326" x="3136900" y="6546850"/>
          <p14:tracePt t="617343" x="3113088" y="6523038"/>
          <p14:tracePt t="617359" x="3100388" y="6523038"/>
          <p14:tracePt t="617376" x="3089275" y="6510338"/>
          <p14:tracePt t="617393" x="3076575" y="6510338"/>
          <p14:tracePt t="617409" x="3065463" y="6499225"/>
          <p14:tracePt t="617443" x="3052763" y="6488113"/>
          <p14:tracePt t="617460" x="3041650" y="6488113"/>
          <p14:tracePt t="617481" x="3028950" y="6488113"/>
          <p14:tracePt t="617521" x="3017838" y="6488113"/>
          <p14:tracePt t="617539" x="3006725" y="6488113"/>
          <p14:tracePt t="617547" x="2994025" y="6488113"/>
          <p14:tracePt t="617559" x="2982913" y="6488113"/>
          <p14:tracePt t="617576" x="2946400" y="6488113"/>
          <p14:tracePt t="617593" x="2935288" y="6488113"/>
          <p14:tracePt t="617609" x="2922588" y="6488113"/>
          <p14:tracePt t="617626" x="2911475" y="6488113"/>
          <p14:tracePt t="617642" x="2898775" y="6488113"/>
          <p14:tracePt t="617660" x="2887663" y="6488113"/>
          <p14:tracePt t="617676" x="2874963" y="6499225"/>
          <p14:tracePt t="617693" x="2863850" y="6510338"/>
          <p14:tracePt t="617710" x="2827338" y="6523038"/>
          <p14:tracePt t="617726" x="2803525" y="6534150"/>
          <p14:tracePt t="617743" x="2779713" y="6546850"/>
          <p14:tracePt t="617760" x="2768600" y="6557963"/>
          <p14:tracePt t="617776" x="2744788" y="6581775"/>
          <p14:tracePt t="617793" x="2732088" y="6581775"/>
          <p14:tracePt t="617810" x="2720975" y="6605588"/>
          <p14:tracePt t="617826" x="2708275" y="6605588"/>
          <p14:tracePt t="617843" x="2708275" y="6618288"/>
          <p14:tracePt t="617860" x="2697163" y="6629400"/>
          <p14:tracePt t="617878" x="2684463" y="6642100"/>
          <p14:tracePt t="617893" x="2684463" y="6653213"/>
          <p14:tracePt t="617909" x="2684463" y="6665913"/>
          <p14:tracePt t="617926" x="2673350" y="6677025"/>
          <p14:tracePt t="617943" x="2660650" y="6700838"/>
          <p14:tracePt t="617960" x="2660650" y="6737350"/>
          <p14:tracePt t="617976" x="2660650" y="6761163"/>
          <p14:tracePt t="617993" x="2660650" y="6784975"/>
          <p14:tracePt t="618009" x="2660650" y="6808788"/>
          <p14:tracePt t="618026" x="2660650" y="6819900"/>
          <p14:tracePt t="618043" x="2660650" y="6832600"/>
          <p14:tracePt t="618060" x="2660650" y="6843713"/>
          <p14:tracePt t="618141" x="2660650" y="6856413"/>
          <p14:tracePt t="618161" x="2660650" y="6867525"/>
          <p14:tracePt t="618191" x="2660650" y="6878638"/>
          <p14:tracePt t="618219" x="2660650" y="6891338"/>
          <p14:tracePt t="618233" x="2660650" y="6902450"/>
          <p14:tracePt t="618241" x="2673350" y="6902450"/>
          <p14:tracePt t="618249" x="2684463" y="6902450"/>
          <p14:tracePt t="618259" x="2684463" y="6915150"/>
          <p14:tracePt t="618276" x="2697163" y="6926263"/>
          <p14:tracePt t="618309" x="2720975" y="6926263"/>
          <p14:tracePt t="618326" x="2732088" y="6938963"/>
          <p14:tracePt t="618343" x="2755900" y="6938963"/>
          <p14:tracePt t="618359" x="2779713" y="6950075"/>
          <p14:tracePt t="618376" x="2803525" y="6962775"/>
          <p14:tracePt t="618392" x="2816225" y="6973888"/>
          <p14:tracePt t="618426" x="2827338" y="6973888"/>
          <p14:tracePt t="618443" x="2840038" y="6973888"/>
          <p14:tracePt t="618461" x="2851150" y="6973888"/>
          <p14:tracePt t="618493" x="2863850" y="6973888"/>
          <p14:tracePt t="618547" x="2874963" y="6973888"/>
          <p14:tracePt t="618571" x="2898775" y="6973888"/>
          <p14:tracePt t="618579" x="2911475" y="6973888"/>
          <p14:tracePt t="618587" x="2922588" y="6973888"/>
          <p14:tracePt t="618596" x="2935288" y="6973888"/>
          <p14:tracePt t="618611" x="2946400" y="6973888"/>
          <p14:tracePt t="618749" x="2959100" y="6973888"/>
          <p14:tracePt t="618835" x="2959100" y="6962775"/>
          <p14:tracePt t="618869" x="2959100" y="6950075"/>
          <p14:tracePt t="619157" x="2959100" y="6938963"/>
          <p14:tracePt t="622518" x="2970213" y="6938963"/>
          <p14:tracePt t="622531" x="2982913" y="6938963"/>
          <p14:tracePt t="622546" x="2994025" y="6938963"/>
          <p14:tracePt t="622566" x="3006725" y="6938963"/>
          <p14:tracePt t="622596" x="3017838" y="6938963"/>
          <p14:tracePt t="622698" x="3041650" y="6938963"/>
          <p14:tracePt t="622705" x="3100388" y="6938963"/>
          <p14:tracePt t="622713" x="3171825" y="6938963"/>
          <p14:tracePt t="622726" x="3232150" y="6938963"/>
          <p14:tracePt t="622742" x="3303588" y="6938963"/>
          <p14:tracePt t="622759" x="3386138" y="6938963"/>
          <p14:tracePt t="622775" x="3444875" y="6926263"/>
          <p14:tracePt t="622791" x="3552825" y="6915150"/>
          <p14:tracePt t="622809" x="3611563" y="6891338"/>
          <p14:tracePt t="622824" x="3659188" y="6878638"/>
          <p14:tracePt t="622841" x="3719513" y="6843713"/>
          <p14:tracePt t="622858" x="3767138" y="6819900"/>
          <p14:tracePt t="622874" x="3789363" y="6808788"/>
          <p14:tracePt t="622891" x="3802063" y="6796088"/>
          <p14:tracePt t="622908" x="3813175" y="6796088"/>
          <p14:tracePt t="622978" x="3825875" y="6796088"/>
          <p14:tracePt t="623011" x="3825875" y="6784975"/>
          <p14:tracePt t="623124" x="3825875" y="6772275"/>
          <p14:tracePt t="623150" x="3825875" y="6761163"/>
          <p14:tracePt t="623248" x="3825875" y="6748463"/>
          <p14:tracePt t="628082" x="3813175" y="6748463"/>
          <p14:tracePt t="628091" x="3789363" y="6772275"/>
          <p14:tracePt t="628096" x="3778250" y="6772275"/>
          <p14:tracePt t="628106" x="3767138" y="6784975"/>
          <p14:tracePt t="628123" x="3767138" y="6808788"/>
          <p14:tracePt t="628140" x="3767138" y="6819900"/>
          <p14:tracePt t="628157" x="3802063" y="6819900"/>
          <p14:tracePt t="628173" x="3825875" y="6832600"/>
          <p14:tracePt t="628190" x="3860800" y="6832600"/>
          <p14:tracePt t="628207" x="3884613" y="6832600"/>
          <p14:tracePt t="628224" x="3932238" y="6832600"/>
          <p14:tracePt t="628240" x="3968750" y="6843713"/>
          <p14:tracePt t="628257" x="3992563" y="6856413"/>
          <p14:tracePt t="628274" x="4016375" y="6856413"/>
          <p14:tracePt t="628398" x="4027488" y="6856413"/>
          <p14:tracePt t="628409" x="4027488" y="6843713"/>
          <p14:tracePt t="628423" x="4027488" y="6832600"/>
          <p14:tracePt t="628431" x="4027488" y="6808788"/>
          <p14:tracePt t="628440" x="4027488" y="6796088"/>
          <p14:tracePt t="628457" x="4027488" y="6772275"/>
          <p14:tracePt t="628473" x="4027488" y="6761163"/>
          <p14:tracePt t="628475" x="4027488" y="6748463"/>
          <p14:tracePt t="628497" x="4027488" y="6724650"/>
          <p14:tracePt t="628508" x="4016375" y="6689725"/>
          <p14:tracePt t="628524" x="4016375" y="6665913"/>
          <p14:tracePt t="628540" x="4016375" y="6629400"/>
          <p14:tracePt t="628557" x="4016375" y="6605588"/>
          <p14:tracePt t="628574" x="4027488" y="6605588"/>
          <p14:tracePt t="628590" x="4051300" y="6605588"/>
          <p14:tracePt t="628606" x="4098925" y="6629400"/>
          <p14:tracePt t="628624" x="4181475" y="6748463"/>
          <p14:tracePt t="628640" x="4289425" y="6891338"/>
          <p14:tracePt t="628657" x="4337050" y="7021513"/>
          <p14:tracePt t="628673" x="4384675" y="7188200"/>
          <p14:tracePt t="628690" x="4443413" y="7461250"/>
          <p14:tracePt t="628706" x="4443413" y="7569200"/>
          <p14:tracePt t="628724" x="4395788" y="7639050"/>
          <p14:tracePt t="628740" x="4384675" y="7675563"/>
          <p14:tracePt t="628757" x="4384675" y="7699375"/>
          <p14:tracePt t="628774" x="4432300" y="7734300"/>
          <p14:tracePt t="628791" x="4491038" y="7734300"/>
          <p14:tracePt t="628807" x="4514850" y="7686675"/>
          <p14:tracePt t="628824" x="4549775" y="7639050"/>
          <p14:tracePt t="628841" x="4597400" y="7569200"/>
          <p14:tracePt t="628856" x="4633913" y="7532688"/>
          <p14:tracePt t="628873" x="4668838" y="7485063"/>
          <p14:tracePt t="628890" x="4705350" y="7426325"/>
          <p14:tracePt t="628906" x="4740275" y="7402513"/>
          <p14:tracePt t="628923" x="4764088" y="7378700"/>
          <p14:tracePt t="628940" x="4764088" y="7366000"/>
          <p14:tracePt t="628973" x="4764088" y="7354888"/>
          <p14:tracePt t="628990" x="4764088" y="7331075"/>
          <p14:tracePt t="629007" x="4764088" y="7294563"/>
          <p14:tracePt t="629023" x="4764088" y="7283450"/>
          <p14:tracePt t="629040" x="4764088" y="7248525"/>
          <p14:tracePt t="629057" x="4776788" y="7212013"/>
          <p14:tracePt t="629073" x="4776788" y="7188200"/>
          <p14:tracePt t="629090" x="4776788" y="7153275"/>
          <p14:tracePt t="629107" x="4776788" y="7105650"/>
          <p14:tracePt t="629123" x="4752975" y="7069138"/>
          <p14:tracePt t="629140" x="4716463" y="7045325"/>
          <p14:tracePt t="629156" x="4681538" y="7021513"/>
          <p14:tracePt t="629173" x="4645025" y="6986588"/>
          <p14:tracePt t="629190" x="4633913" y="6973888"/>
          <p14:tracePt t="629206" x="4621213" y="6962775"/>
          <p14:tracePt t="629223" x="4610100" y="6938963"/>
          <p14:tracePt t="629240" x="4597400" y="6938963"/>
          <p14:tracePt t="629257" x="4597400" y="6926263"/>
          <p14:tracePt t="629273" x="4597400" y="6902450"/>
          <p14:tracePt t="629307" x="4586288" y="6891338"/>
          <p14:tracePt t="629339" x="4573588" y="6891338"/>
          <p14:tracePt t="629413" x="4573588" y="6878638"/>
          <p14:tracePt t="629457" x="4573588" y="6867525"/>
          <p14:tracePt t="629507" x="4573588" y="6856413"/>
          <p14:tracePt t="629569" x="4573588" y="6843713"/>
          <p14:tracePt t="629667" x="4573588" y="6832600"/>
          <p14:tracePt t="631141" x="4573588" y="6843713"/>
          <p14:tracePt t="631153" x="4562475" y="6867525"/>
          <p14:tracePt t="631161" x="4562475" y="6878638"/>
          <p14:tracePt t="631174" x="4562475" y="6915150"/>
          <p14:tracePt t="631191" x="4562475" y="6950075"/>
          <p14:tracePt t="631207" x="4562475" y="6986588"/>
          <p14:tracePt t="631224" x="4562475" y="7034213"/>
          <p14:tracePt t="631241" x="4562475" y="7092950"/>
          <p14:tracePt t="631258" x="4562475" y="7153275"/>
          <p14:tracePt t="631273" x="4586288" y="7212013"/>
          <p14:tracePt t="631290" x="4597400" y="7248525"/>
          <p14:tracePt t="631306" x="4610100" y="7294563"/>
          <p14:tracePt t="631323" x="4621213" y="7331075"/>
          <p14:tracePt t="631339" x="4621213" y="7366000"/>
          <p14:tracePt t="631356" x="4633913" y="7402513"/>
          <p14:tracePt t="631372" x="4633913" y="7437438"/>
          <p14:tracePt t="631389" x="4633913" y="7485063"/>
          <p14:tracePt t="631405" x="4633913" y="7521575"/>
          <p14:tracePt t="631423" x="4633913" y="7569200"/>
          <p14:tracePt t="631439" x="4621213" y="7604125"/>
          <p14:tracePt t="631455" x="4610100" y="7639050"/>
          <p14:tracePt t="631472" x="4597400" y="7662863"/>
          <p14:tracePt t="631489" x="4597400" y="7699375"/>
          <p14:tracePt t="631506" x="4573588" y="7734300"/>
          <p14:tracePt t="631523" x="4562475" y="7781925"/>
          <p14:tracePt t="631540" x="4549775" y="7818438"/>
          <p14:tracePt t="631556" x="4538663" y="7842250"/>
          <p14:tracePt t="631573" x="4527550" y="7877175"/>
          <p14:tracePt t="631590" x="4514850" y="7913688"/>
          <p14:tracePt t="631606" x="4503738" y="7924800"/>
          <p14:tracePt t="631622" x="4491038" y="7961313"/>
          <p14:tracePt t="631639" x="4479925" y="7996238"/>
          <p14:tracePt t="631656" x="4467225" y="8043863"/>
          <p14:tracePt t="631672" x="4443413" y="8078788"/>
          <p14:tracePt t="631689" x="4419600" y="8102600"/>
          <p14:tracePt t="631706" x="4395788" y="8126413"/>
          <p14:tracePt t="631722" x="4371975" y="8162925"/>
          <p14:tracePt t="631740" x="4348163" y="8210550"/>
          <p14:tracePt t="631756" x="4313238" y="8245475"/>
          <p14:tracePt t="631773" x="4289425" y="8281988"/>
          <p14:tracePt t="631789" x="4252913" y="8316913"/>
          <p14:tracePt t="631806" x="4229100" y="8340725"/>
          <p14:tracePt t="631824" x="4194175" y="8377238"/>
          <p14:tracePt t="631840" x="4157663" y="8412163"/>
          <p14:tracePt t="631856" x="4122738" y="8447088"/>
          <p14:tracePt t="631872" x="4087813" y="8483600"/>
          <p14:tracePt t="631889" x="4064000" y="8507413"/>
          <p14:tracePt t="631906" x="4027488" y="8542338"/>
          <p14:tracePt t="631922" x="4003675" y="8555038"/>
          <p14:tracePt t="631939" x="3968750" y="8578850"/>
          <p14:tracePt t="631956" x="3932238" y="8602663"/>
          <p14:tracePt t="631973" x="3836988" y="8626475"/>
          <p14:tracePt t="631974" x="3743325" y="8650288"/>
          <p14:tracePt t="631989" x="3492500" y="8650288"/>
          <p14:tracePt t="632006" x="3184525" y="8626475"/>
          <p14:tracePt t="632023" x="2994025" y="8578850"/>
          <p14:tracePt t="632039" x="2803525" y="8531225"/>
          <p14:tracePt t="632056" x="2732088" y="8518525"/>
          <p14:tracePt t="632073" x="2697163" y="8518525"/>
          <p14:tracePt t="632154" x="2684463" y="8518525"/>
          <p14:tracePt t="632161" x="2660650" y="8531225"/>
          <p14:tracePt t="632175" x="2601913" y="8555038"/>
          <p14:tracePt t="632191" x="2554288" y="8555038"/>
          <p14:tracePt t="632207" x="2530475" y="8555038"/>
          <p14:tracePt t="632224" x="2519363" y="8555038"/>
          <p14:tracePt t="632640" x="2519363" y="8566150"/>
          <p14:tracePt t="632652" x="2506663" y="8566150"/>
          <p14:tracePt t="632704" x="2495550" y="8566150"/>
          <p14:tracePt t="632723" x="2482850" y="8578850"/>
          <p14:tracePt t="632729" x="2471738" y="8589963"/>
          <p14:tracePt t="632739" x="2459038" y="8589963"/>
          <p14:tracePt t="632755" x="2435225" y="8613775"/>
          <p14:tracePt t="632772" x="2411413" y="8613775"/>
          <p14:tracePt t="632789" x="2400300" y="8626475"/>
          <p14:tracePt t="632806" x="2363788" y="8626475"/>
          <p14:tracePt t="632823" x="2352675" y="8626475"/>
          <p14:tracePt t="632839" x="2316163" y="8626475"/>
          <p14:tracePt t="632855" x="2292350" y="8626475"/>
          <p14:tracePt t="632873" x="2281238" y="8626475"/>
          <p14:tracePt t="632906" x="2257425" y="8626475"/>
          <p14:tracePt t="632922" x="2246313" y="8626475"/>
          <p14:tracePt t="632939" x="2222500" y="8626475"/>
          <p14:tracePt t="632956" x="2185988" y="8626475"/>
          <p14:tracePt t="632973" x="2127250" y="8602663"/>
          <p14:tracePt t="632989" x="2079625" y="8578850"/>
          <p14:tracePt t="633006" x="2032000" y="8555038"/>
          <p14:tracePt t="633023" x="2008188" y="8531225"/>
          <p14:tracePt t="633040" x="1947863" y="8494713"/>
          <p14:tracePt t="633056" x="1924050" y="8483600"/>
          <p14:tracePt t="633073" x="1912938" y="8459788"/>
          <p14:tracePt t="633089" x="1900238" y="8447088"/>
          <p14:tracePt t="633122" x="1889125" y="8435975"/>
          <p14:tracePt t="633138" x="1854200" y="8401050"/>
          <p14:tracePt t="633155" x="1817688" y="8388350"/>
          <p14:tracePt t="633172" x="1770063" y="8364538"/>
          <p14:tracePt t="633189" x="1735138" y="8340725"/>
          <p14:tracePt t="633207" x="1687513" y="8329613"/>
          <p14:tracePt t="633224" x="1663700" y="8329613"/>
          <p14:tracePt t="633242" x="1651000" y="8316913"/>
          <p14:tracePt t="633259" x="1627188" y="8316913"/>
          <p14:tracePt t="633275" x="1603375" y="8305800"/>
          <p14:tracePt t="633292" x="1544638" y="8293100"/>
          <p14:tracePt t="633308" x="1485900" y="8258175"/>
          <p14:tracePt t="633325" x="1401763" y="8221663"/>
          <p14:tracePt t="633342" x="1319213" y="8162925"/>
          <p14:tracePt t="633357" x="1282700" y="8139113"/>
          <p14:tracePt t="633375" x="1247775" y="8115300"/>
          <p14:tracePt t="633453" x="1235075" y="8102600"/>
          <p14:tracePt t="633468" x="1235075" y="8091488"/>
          <p14:tracePt t="633477" x="1223963" y="8078788"/>
          <p14:tracePt t="633492" x="1211263" y="8043863"/>
          <p14:tracePt t="633509" x="1211263" y="8031163"/>
          <p14:tracePt t="633525" x="1200150" y="7996238"/>
          <p14:tracePt t="633542" x="1200150" y="7948613"/>
          <p14:tracePt t="633559" x="1211263" y="7924800"/>
          <p14:tracePt t="633575" x="1211263" y="7889875"/>
          <p14:tracePt t="633591" x="1223963" y="7866063"/>
          <p14:tracePt t="633607" x="1235075" y="7842250"/>
          <p14:tracePt t="633624" x="1235075" y="7805738"/>
          <p14:tracePt t="633641" x="1235075" y="7770813"/>
          <p14:tracePt t="633657" x="1235075" y="7747000"/>
          <p14:tracePt t="633675" x="1235075" y="7734300"/>
          <p14:tracePt t="633691" x="1247775" y="7723188"/>
          <p14:tracePt t="633707" x="1247775" y="7699375"/>
          <p14:tracePt t="633724" x="1247775" y="7675563"/>
          <p14:tracePt t="633739" x="1247775" y="7662863"/>
          <p14:tracePt t="633755" x="1247775" y="7651750"/>
          <p14:tracePt t="633820" x="1247775" y="7639050"/>
          <p14:tracePt t="633836" x="1247775" y="7627938"/>
          <p14:tracePt t="633843" x="1247775" y="7616825"/>
          <p14:tracePt t="633857" x="1258888" y="7604125"/>
          <p14:tracePt t="633873" x="1258888" y="7580313"/>
          <p14:tracePt t="633889" x="1258888" y="7569200"/>
          <p14:tracePt t="633923" x="1258888" y="7556500"/>
          <p14:tracePt t="634629" x="1247775" y="7556500"/>
          <p14:tracePt t="634717" x="1235075" y="7556500"/>
          <p14:tracePt t="634725" x="1235075" y="7569200"/>
          <p14:tracePt t="634824" x="1223963" y="7569200"/>
          <p14:tracePt t="634831" x="1211263" y="7569200"/>
          <p14:tracePt t="634847" x="1200150" y="7569200"/>
          <p14:tracePt t="634909" x="1187450" y="7569200"/>
          <p14:tracePt t="634932" x="1163638" y="7569200"/>
          <p14:tracePt t="634947" x="1152525" y="7580313"/>
          <p14:tracePt t="634954" x="1128713" y="7593013"/>
          <p14:tracePt t="634963" x="1117600" y="7593013"/>
          <p14:tracePt t="634973" x="1093788" y="7604125"/>
          <p14:tracePt t="634990" x="1069975" y="7616825"/>
          <p14:tracePt t="635008" x="1033463" y="7627938"/>
          <p14:tracePt t="635024" x="998538" y="7627938"/>
          <p14:tracePt t="635041" x="974725" y="7627938"/>
          <p14:tracePt t="635074" x="962025" y="7639050"/>
          <p14:tracePt t="635091" x="938213" y="7639050"/>
          <p14:tracePt t="635106" x="927100" y="7651750"/>
          <p14:tracePt t="635122" x="914400" y="7651750"/>
          <p14:tracePt t="635139" x="890588" y="7675563"/>
          <p14:tracePt t="635156" x="866775" y="7686675"/>
          <p14:tracePt t="635172" x="855663" y="7710488"/>
          <p14:tracePt t="635188" x="842963" y="7723188"/>
          <p14:tracePt t="635205" x="842963" y="7747000"/>
          <p14:tracePt t="635222" x="831850" y="7758113"/>
          <p14:tracePt t="635238" x="831850" y="7794625"/>
          <p14:tracePt t="635254" x="831850" y="7818438"/>
          <p14:tracePt t="635274" x="831850" y="7842250"/>
          <p14:tracePt t="635291" x="831850" y="7877175"/>
          <p14:tracePt t="635308" x="879475" y="7924800"/>
          <p14:tracePt t="635325" x="914400" y="7948613"/>
          <p14:tracePt t="635340" x="927100" y="7985125"/>
          <p14:tracePt t="635356" x="938213" y="7996238"/>
          <p14:tracePt t="635372" x="950913" y="8008938"/>
          <p14:tracePt t="635390" x="962025" y="8020050"/>
          <p14:tracePt t="635422" x="998538" y="8020050"/>
          <p14:tracePt t="635439" x="1022350" y="8031163"/>
          <p14:tracePt t="635455" x="1069975" y="8043863"/>
          <p14:tracePt t="635472" x="1128713" y="8054975"/>
          <p14:tracePt t="635489" x="1211263" y="8067675"/>
          <p14:tracePt t="635506" x="1282700" y="8078788"/>
          <p14:tracePt t="635523" x="1330325" y="8078788"/>
          <p14:tracePt t="635540" x="1377950" y="8078788"/>
          <p14:tracePt t="635555" x="1390650" y="8078788"/>
          <p14:tracePt t="635573" x="1401763" y="8078788"/>
          <p14:tracePt t="635589" x="1425575" y="8078788"/>
          <p14:tracePt t="635606" x="1449388" y="8078788"/>
          <p14:tracePt t="635622" x="1497013" y="8078788"/>
          <p14:tracePt t="635639" x="1592263" y="8078788"/>
          <p14:tracePt t="635656" x="1651000" y="8091488"/>
          <p14:tracePt t="635672" x="1698625" y="8091488"/>
          <p14:tracePt t="635688" x="1758950" y="8091488"/>
          <p14:tracePt t="635705" x="1817688" y="8091488"/>
          <p14:tracePt t="635722" x="1865313" y="8078788"/>
          <p14:tracePt t="635738" x="1912938" y="8078788"/>
          <p14:tracePt t="635755" x="1936750" y="8078788"/>
          <p14:tracePt t="635771" x="1947863" y="8078788"/>
          <p14:tracePt t="635788" x="1971675" y="8067675"/>
          <p14:tracePt t="635805" x="1984375" y="8067675"/>
          <p14:tracePt t="635821" x="1995488" y="8054975"/>
          <p14:tracePt t="635838" x="2008188" y="8043863"/>
          <p14:tracePt t="635855" x="2019300" y="8031163"/>
          <p14:tracePt t="635874" x="2032000" y="8031163"/>
          <p14:tracePt t="635889" x="2032000" y="8020050"/>
          <p14:tracePt t="635906" x="2043113" y="8008938"/>
          <p14:tracePt t="635923" x="2043113" y="7996238"/>
          <p14:tracePt t="635939" x="2055813" y="7996238"/>
          <p14:tracePt t="635957" x="2055813" y="7985125"/>
          <p14:tracePt t="635973" x="2066925" y="7961313"/>
          <p14:tracePt t="635990" x="2079625" y="7924800"/>
          <p14:tracePt t="636006" x="2079625" y="7913688"/>
          <p14:tracePt t="636024" x="2079625" y="7877175"/>
          <p14:tracePt t="636040" x="2079625" y="7853363"/>
          <p14:tracePt t="636055" x="2079625" y="7829550"/>
          <p14:tracePt t="636071" x="2079625" y="7818438"/>
          <p14:tracePt t="636105" x="2079625" y="7805738"/>
          <p14:tracePt t="636121" x="2079625" y="7794625"/>
          <p14:tracePt t="636138" x="2079625" y="7781925"/>
          <p14:tracePt t="636155" x="2079625" y="7758113"/>
          <p14:tracePt t="636171" x="2079625" y="7723188"/>
          <p14:tracePt t="636188" x="2090738" y="7699375"/>
          <p14:tracePt t="636247" x="2090738" y="7686675"/>
          <p14:tracePt t="636497" x="2090738" y="7675563"/>
          <p14:tracePt t="636525" x="2079625" y="7662863"/>
          <p14:tracePt t="636542" x="2055813" y="7639050"/>
          <p14:tracePt t="636556" x="2043113" y="7627938"/>
          <p14:tracePt t="636562" x="2019300" y="7627938"/>
          <p14:tracePt t="636571" x="2008188" y="7616825"/>
          <p14:tracePt t="636589" x="1995488" y="7604125"/>
          <p14:tracePt t="636606" x="1984375" y="7593013"/>
          <p14:tracePt t="636623" x="1960563" y="7593013"/>
          <p14:tracePt t="636705" x="1947863" y="7593013"/>
          <p14:tracePt t="636716" x="1936750" y="7580313"/>
          <p14:tracePt t="636729" x="1912938" y="7569200"/>
          <p14:tracePt t="636738" x="1889125" y="7569200"/>
          <p14:tracePt t="636755" x="1865313" y="7556500"/>
          <p14:tracePt t="636772" x="1830388" y="7545388"/>
          <p14:tracePt t="636789" x="1806575" y="7545388"/>
          <p14:tracePt t="636806" x="1758950" y="7532688"/>
          <p14:tracePt t="636823" x="1735138" y="7532688"/>
          <p14:tracePt t="636839" x="1698625" y="7521575"/>
          <p14:tracePt t="636855" x="1663700" y="7508875"/>
          <p14:tracePt t="636872" x="1639888" y="7497763"/>
          <p14:tracePt t="636888" x="1603375" y="7485063"/>
          <p14:tracePt t="636905" x="1579563" y="7485063"/>
          <p14:tracePt t="636922" x="1531938" y="7461250"/>
          <p14:tracePt t="636939" x="1497013" y="7461250"/>
          <p14:tracePt t="636955" x="1473200" y="7450138"/>
          <p14:tracePt t="636972" x="1438275" y="7450138"/>
          <p14:tracePt t="636989" x="1414463" y="7437438"/>
          <p14:tracePt t="637005" x="1377950" y="7437438"/>
          <p14:tracePt t="637023" x="1343025" y="7437438"/>
          <p14:tracePt t="637040" x="1306513" y="7437438"/>
          <p14:tracePt t="637057" x="1271588" y="7437438"/>
          <p14:tracePt t="637072" x="1235075" y="7437438"/>
          <p14:tracePt t="637090" x="1211263" y="7437438"/>
          <p14:tracePt t="637106" x="1176338" y="7437438"/>
          <p14:tracePt t="637122" x="1152525" y="7437438"/>
          <p14:tracePt t="637140" x="1104900" y="7437438"/>
          <p14:tracePt t="637156" x="1081088" y="7437438"/>
          <p14:tracePt t="637172" x="1057275" y="7437438"/>
          <p14:tracePt t="637291" x="1046163" y="7437438"/>
          <p14:tracePt t="637412" x="1046163" y="7450138"/>
          <p14:tracePt t="637425" x="1046163" y="7461250"/>
          <p14:tracePt t="637434" x="1033463" y="7473950"/>
          <p14:tracePt t="637442" x="1033463" y="7497763"/>
          <p14:tracePt t="637455" x="1022350" y="7508875"/>
          <p14:tracePt t="637473" x="1009650" y="7545388"/>
          <p14:tracePt t="637478" x="1009650" y="7556500"/>
          <p14:tracePt t="637490" x="1009650" y="7580313"/>
          <p14:tracePt t="637507" x="1009650" y="7593013"/>
          <p14:tracePt t="637524" x="998538" y="7604125"/>
          <p14:tracePt t="637540" x="998538" y="7616825"/>
          <p14:tracePt t="637681" x="998538" y="7627938"/>
          <p14:tracePt t="637700" x="998538" y="7639050"/>
          <p14:tracePt t="637720" x="998538" y="7651750"/>
          <p14:tracePt t="637728" x="998538" y="7662863"/>
          <p14:tracePt t="637739" x="998538" y="7675563"/>
          <p14:tracePt t="637818" x="998538" y="7686675"/>
          <p14:tracePt t="637883" x="1009650" y="7686675"/>
          <p14:tracePt t="637889" x="1022350" y="7686675"/>
          <p14:tracePt t="637906" x="1057275" y="7686675"/>
          <p14:tracePt t="637923" x="1104900" y="7699375"/>
          <p14:tracePt t="637939" x="1187450" y="7699375"/>
          <p14:tracePt t="637956" x="1247775" y="7734300"/>
          <p14:tracePt t="637972" x="1282700" y="7747000"/>
          <p14:tracePt t="637976" x="1319213" y="7770813"/>
          <p14:tracePt t="637989" x="1354138" y="7781925"/>
          <p14:tracePt t="638007" x="1390650" y="7794625"/>
          <p14:tracePt t="638024" x="1425575" y="7818438"/>
          <p14:tracePt t="638040" x="1462088" y="7818438"/>
          <p14:tracePt t="638058" x="1509713" y="7842250"/>
          <p14:tracePt t="638075" x="1544638" y="7853363"/>
          <p14:tracePt t="638090" x="1579563" y="7866063"/>
          <p14:tracePt t="638106" x="1603375" y="7866063"/>
          <p14:tracePt t="638122" x="1639888" y="7866063"/>
          <p14:tracePt t="638138" x="1663700" y="7866063"/>
          <p14:tracePt t="638155" x="1698625" y="7866063"/>
          <p14:tracePt t="638172" x="1722438" y="7866063"/>
          <p14:tracePt t="638189" x="1770063" y="7866063"/>
          <p14:tracePt t="638205" x="1817688" y="7866063"/>
          <p14:tracePt t="638222" x="1878013" y="7853363"/>
          <p14:tracePt t="638238" x="1936750" y="7853363"/>
          <p14:tracePt t="638255" x="1995488" y="7842250"/>
          <p14:tracePt t="638273" x="2055813" y="7818438"/>
          <p14:tracePt t="638290" x="2090738" y="7794625"/>
          <p14:tracePt t="638306" x="2138363" y="7781925"/>
          <p14:tracePt t="638323" x="2162175" y="7770813"/>
          <p14:tracePt t="638356" x="2174875" y="7770813"/>
          <p14:tracePt t="638379" x="2174875" y="7758113"/>
          <p14:tracePt t="638399" x="2185988" y="7758113"/>
          <p14:tracePt t="638411" x="2198688" y="7747000"/>
          <p14:tracePt t="638425" x="2209800" y="7747000"/>
          <p14:tracePt t="638438" x="2233613" y="7747000"/>
          <p14:tracePt t="638454" x="2257425" y="7734300"/>
          <p14:tracePt t="638474" x="2305050" y="7734300"/>
          <p14:tracePt t="638492" x="2339975" y="7734300"/>
          <p14:tracePt t="638504" x="2363788" y="7734300"/>
          <p14:tracePt t="638521" x="2400300" y="7734300"/>
          <p14:tracePt t="638538" x="2424113" y="7734300"/>
          <p14:tracePt t="638554" x="2459038" y="7747000"/>
          <p14:tracePt t="638571" x="2495550" y="7747000"/>
          <p14:tracePt t="638587" x="2519363" y="7747000"/>
          <p14:tracePt t="638604" x="2554288" y="7747000"/>
          <p14:tracePt t="638621" x="2601913" y="7747000"/>
          <p14:tracePt t="638638" x="2649538" y="7747000"/>
          <p14:tracePt t="638654" x="2744788" y="7747000"/>
          <p14:tracePt t="638672" x="2874963" y="7747000"/>
          <p14:tracePt t="638690" x="3065463" y="7747000"/>
          <p14:tracePt t="638706" x="3195638" y="7747000"/>
          <p14:tracePt t="638722" x="3290888" y="7747000"/>
          <p14:tracePt t="638738" x="3351213" y="7747000"/>
          <p14:tracePt t="638753" x="3375025" y="7747000"/>
          <p14:tracePt t="638815" x="3409950" y="7747000"/>
          <p14:tracePt t="638823" x="3468688" y="7747000"/>
          <p14:tracePt t="638840" x="3611563" y="7747000"/>
          <p14:tracePt t="638857" x="3767138" y="7758113"/>
          <p14:tracePt t="638871" x="3956050" y="7781925"/>
          <p14:tracePt t="638887" x="4122738" y="7829550"/>
          <p14:tracePt t="638904" x="4252913" y="7842250"/>
          <p14:tracePt t="638921" x="4371975" y="7889875"/>
          <p14:tracePt t="638937" x="4443413" y="7913688"/>
          <p14:tracePt t="638954" x="4479925" y="7924800"/>
          <p14:tracePt t="638970" x="4527550" y="7924800"/>
          <p14:tracePt t="638987" x="4573588" y="7924800"/>
          <p14:tracePt t="639004" x="4633913" y="7924800"/>
          <p14:tracePt t="639020" x="4681538" y="7924800"/>
          <p14:tracePt t="639037" x="4716463" y="7924800"/>
          <p14:tracePt t="639054" x="4800600" y="7937500"/>
          <p14:tracePt t="639073" x="4872038" y="7948613"/>
          <p14:tracePt t="639087" x="4918075" y="7948613"/>
          <p14:tracePt t="639104" x="4941888" y="7948613"/>
          <p14:tracePt t="639121" x="4978400" y="7948613"/>
          <p14:tracePt t="639137" x="5002213" y="7948613"/>
          <p14:tracePt t="639154" x="5037138" y="7948613"/>
          <p14:tracePt t="639171" x="5049838" y="7948613"/>
          <p14:tracePt t="639187" x="5097463" y="7937500"/>
          <p14:tracePt t="639204" x="5121275" y="7937500"/>
          <p14:tracePt t="639221" x="5156200" y="7937500"/>
          <p14:tracePt t="639237" x="5203825" y="7924800"/>
          <p14:tracePt t="639254" x="5227638" y="7913688"/>
          <p14:tracePt t="639270" x="5251450" y="7900988"/>
          <p14:tracePt t="639287" x="5264150" y="7900988"/>
          <p14:tracePt t="639304" x="5275263" y="7889875"/>
          <p14:tracePt t="639321" x="5299075" y="7889875"/>
          <p14:tracePt t="639337" x="5322888" y="7877175"/>
          <p14:tracePt t="639354" x="5346700" y="7866063"/>
          <p14:tracePt t="639371" x="5394325" y="7853363"/>
          <p14:tracePt t="639387" x="5405438" y="7853363"/>
          <p14:tracePt t="639404" x="5429250" y="7842250"/>
          <p14:tracePt t="639420" x="5441950" y="7842250"/>
          <p14:tracePt t="639481" x="5453063" y="7829550"/>
          <p14:tracePt t="639491" x="5465763" y="7829550"/>
          <p14:tracePt t="639499" x="5476875" y="7818438"/>
          <p14:tracePt t="639507" x="5489575" y="7818438"/>
          <p14:tracePt t="639520" x="5500688" y="7805738"/>
          <p14:tracePt t="639537" x="5537200" y="7805738"/>
          <p14:tracePt t="639554" x="5584825" y="7794625"/>
          <p14:tracePt t="639571" x="5608638" y="7781925"/>
          <p14:tracePt t="639588" x="5632450" y="7781925"/>
          <p14:tracePt t="639604" x="5643563" y="7781925"/>
          <p14:tracePt t="639622" x="5667375" y="7770813"/>
          <p14:tracePt t="639638" x="5702300" y="7758113"/>
          <p14:tracePt t="639657" x="5749925" y="7734300"/>
          <p14:tracePt t="639672" x="5786438" y="7710488"/>
          <p14:tracePt t="639689" x="5834063" y="7699375"/>
          <p14:tracePt t="639705" x="5857875" y="7686675"/>
          <p14:tracePt t="639723" x="5881688" y="7686675"/>
          <p14:tracePt t="639737" x="5892800" y="7686675"/>
          <p14:tracePt t="639754" x="5892800" y="7675563"/>
          <p14:tracePt t="639771" x="5916613" y="7675563"/>
          <p14:tracePt t="639788" x="5940425" y="7662863"/>
          <p14:tracePt t="639804" x="5976938" y="7662863"/>
          <p14:tracePt t="639822" x="6011863" y="7651750"/>
          <p14:tracePt t="639839" x="6024563" y="7651750"/>
          <p14:tracePt t="639855" x="6035675" y="7651750"/>
          <p14:tracePt t="639871" x="6070600" y="7651750"/>
          <p14:tracePt t="639888" x="6107113" y="7651750"/>
          <p14:tracePt t="639905" x="6130925" y="7651750"/>
          <p14:tracePt t="639922" x="6178550" y="7662863"/>
          <p14:tracePt t="640096" x="6165850" y="7675563"/>
          <p14:tracePt t="640104" x="6130925" y="7686675"/>
          <p14:tracePt t="640110" x="6070600" y="7686675"/>
          <p14:tracePt t="640122" x="6011863" y="7699375"/>
          <p14:tracePt t="640139" x="5834063" y="7699375"/>
          <p14:tracePt t="640156" x="5465763" y="7710488"/>
          <p14:tracePt t="640173" x="5227638" y="7710488"/>
          <p14:tracePt t="640188" x="5013325" y="7710488"/>
          <p14:tracePt t="640205" x="4800600" y="7710488"/>
          <p14:tracePt t="640222" x="4621213" y="7710488"/>
          <p14:tracePt t="640239" x="4467225" y="7699375"/>
          <p14:tracePt t="640255" x="4348163" y="7686675"/>
          <p14:tracePt t="640274" x="4098925" y="7662863"/>
          <p14:tracePt t="640290" x="3908425" y="7627938"/>
          <p14:tracePt t="640306" x="3719513" y="7616825"/>
          <p14:tracePt t="640323" x="3492500" y="7569200"/>
          <p14:tracePt t="640338" x="3232150" y="7532688"/>
          <p14:tracePt t="640354" x="3017838" y="7485063"/>
          <p14:tracePt t="640372" x="2755900" y="7413625"/>
          <p14:tracePt t="640387" x="2684463" y="7389813"/>
          <p14:tracePt t="640404" x="2530475" y="7342188"/>
          <p14:tracePt t="640421" x="2447925" y="7342188"/>
          <p14:tracePt t="640437" x="2376488" y="7331075"/>
          <p14:tracePt t="640454" x="2328863" y="7318375"/>
          <p14:tracePt t="640470" x="2257425" y="7318375"/>
          <p14:tracePt t="640473" x="2185988" y="7318375"/>
          <p14:tracePt t="640487" x="2079625" y="7331075"/>
          <p14:tracePt t="640504" x="1971675" y="7354888"/>
          <p14:tracePt t="640521" x="1854200" y="7389813"/>
          <p14:tracePt t="640537" x="1722438" y="7402513"/>
          <p14:tracePt t="640554" x="1592263" y="7413625"/>
          <p14:tracePt t="640571" x="1462088" y="7413625"/>
          <p14:tracePt t="640587" x="1330325" y="7413625"/>
          <p14:tracePt t="640604" x="1223963" y="7437438"/>
          <p14:tracePt t="640620" x="1163638" y="7473950"/>
          <p14:tracePt t="640636" x="1128713" y="7508875"/>
          <p14:tracePt t="640654" x="1104900" y="7545388"/>
          <p14:tracePt t="640670" x="1093788" y="7639050"/>
          <p14:tracePt t="640688" x="1117600" y="7710488"/>
          <p14:tracePt t="640705" x="1139825" y="7758113"/>
          <p14:tracePt t="640723" x="1152525" y="7794625"/>
          <p14:tracePt t="640738" x="1152525" y="7818438"/>
          <p14:tracePt t="640754" x="1152525" y="7829550"/>
          <p14:tracePt t="640771" x="1152525" y="7842250"/>
          <p14:tracePt t="640889" x="1152525" y="7853363"/>
          <p14:tracePt t="640897" x="1163638" y="7853363"/>
          <p14:tracePt t="640906" x="1163638" y="7866063"/>
          <p14:tracePt t="640922" x="1187450" y="7866063"/>
          <p14:tracePt t="640939" x="1187450" y="7877175"/>
          <p14:tracePt t="640955" x="1211263" y="7877175"/>
          <p14:tracePt t="640972" x="1223963" y="7877175"/>
          <p14:tracePt t="641021" x="1235075" y="7877175"/>
          <p14:tracePt t="641039" x="1247775" y="7877175"/>
          <p14:tracePt t="641044" x="1258888" y="7877175"/>
          <p14:tracePt t="641056" x="1271588" y="7877175"/>
          <p14:tracePt t="641072" x="1295400" y="7877175"/>
          <p14:tracePt t="641089" x="1319213" y="7877175"/>
          <p14:tracePt t="641105" x="1366838" y="7877175"/>
          <p14:tracePt t="641122" x="1390650" y="7877175"/>
          <p14:tracePt t="641137" x="1414463" y="7877175"/>
          <p14:tracePt t="641154" x="1438275" y="7877175"/>
          <p14:tracePt t="641171" x="1473200" y="7877175"/>
          <p14:tracePt t="641189" x="1485900" y="7866063"/>
          <p14:tracePt t="641204" x="1509713" y="7866063"/>
          <p14:tracePt t="641221" x="1531938" y="7866063"/>
          <p14:tracePt t="641237" x="1555750" y="7866063"/>
          <p14:tracePt t="641254" x="1592263" y="7866063"/>
          <p14:tracePt t="641273" x="1627188" y="7866063"/>
          <p14:tracePt t="641288" x="1639888" y="7866063"/>
          <p14:tracePt t="641306" x="1663700" y="7866063"/>
          <p14:tracePt t="641322" x="1687513" y="7853363"/>
          <p14:tracePt t="641338" x="1698625" y="7853363"/>
          <p14:tracePt t="641355" x="1711325" y="7853363"/>
          <p14:tracePt t="641371" x="1722438" y="7853363"/>
          <p14:tracePt t="641452" x="1735138" y="7853363"/>
          <p14:tracePt t="641480" x="1746250" y="7853363"/>
          <p14:tracePt t="641486" x="1758950" y="7853363"/>
          <p14:tracePt t="641501" x="1770063" y="7853363"/>
          <p14:tracePt t="641529" x="1782763" y="7853363"/>
          <p14:tracePt t="641748" x="1782763" y="7842250"/>
          <p14:tracePt t="641798" x="1782763" y="7829550"/>
          <p14:tracePt t="641909" x="1770063" y="7829550"/>
          <p14:tracePt t="641917" x="1770063" y="7818438"/>
          <p14:tracePt t="641992" x="1770063" y="7805738"/>
          <p14:tracePt t="642067" x="1758950" y="7805738"/>
          <p14:tracePt t="653921" x="1758950" y="7794625"/>
          <p14:tracePt t="654012" x="1746250" y="7794625"/>
          <p14:tracePt t="654019" x="1663700" y="7853363"/>
          <p14:tracePt t="654034" x="1425575" y="8043863"/>
          <p14:tracePt t="654051" x="1354138" y="8115300"/>
          <p14:tracePt t="654067" x="1330325" y="8139113"/>
          <p14:tracePt t="654101" x="1319213" y="8139113"/>
          <p14:tracePt t="654117" x="1295400" y="8162925"/>
          <p14:tracePt t="654134" x="1282700" y="8210550"/>
          <p14:tracePt t="654151" x="1319213" y="8329613"/>
          <p14:tracePt t="654168" x="1319213" y="8388350"/>
          <p14:tracePt t="654184" x="1306513" y="8423275"/>
          <p14:tracePt t="654201" x="1271588" y="8459788"/>
          <p14:tracePt t="654217" x="1247775" y="8470900"/>
          <p14:tracePt t="654233" x="1223963" y="8483600"/>
          <p14:tracePt t="654823" x="1223963" y="8494713"/>
          <p14:tracePt t="654831" x="1247775" y="8494713"/>
          <p14:tracePt t="654837" x="1258888" y="8494713"/>
          <p14:tracePt t="654850" x="1282700" y="8494713"/>
          <p14:tracePt t="654866" x="1343025" y="8483600"/>
          <p14:tracePt t="654900" x="1354138" y="8483600"/>
          <p14:tracePt t="654917" x="1366838" y="8507413"/>
          <p14:tracePt t="654933" x="1390650" y="8531225"/>
          <p14:tracePt t="654950" x="1414463" y="8542338"/>
          <p14:tracePt t="654967" x="1425575" y="8555038"/>
          <p14:tracePt t="655043" x="1438275" y="8566150"/>
          <p14:tracePt t="655059" x="1462088" y="8566150"/>
          <p14:tracePt t="655067" x="1509713" y="8566150"/>
          <p14:tracePt t="655075" x="1568450" y="8566150"/>
          <p14:tracePt t="655085" x="1663700" y="8555038"/>
          <p14:tracePt t="655100" x="1793875" y="8542338"/>
          <p14:tracePt t="655117" x="1854200" y="8542338"/>
          <p14:tracePt t="655134" x="1878013" y="8542338"/>
          <p14:tracePt t="655150" x="1900238" y="8542338"/>
          <p14:tracePt t="655166" x="1960563" y="8542338"/>
          <p14:tracePt t="655184" x="2268538" y="8626475"/>
          <p14:tracePt t="655200" x="2566988" y="8674100"/>
          <p14:tracePt t="655217" x="2779713" y="8721725"/>
          <p14:tracePt t="655233" x="2922588" y="8769350"/>
          <p14:tracePt t="655249" x="2994025" y="8804275"/>
          <p14:tracePt t="655266" x="3017838" y="8839200"/>
          <p14:tracePt t="655283" x="3017838" y="8886825"/>
          <p14:tracePt t="655300" x="3028950" y="8994775"/>
          <p14:tracePt t="655316" x="3041650" y="9029700"/>
          <p14:tracePt t="655332" x="3052763" y="9101138"/>
          <p14:tracePt t="655349" x="3076575" y="9172575"/>
          <p14:tracePt t="655367" x="3113088" y="9278938"/>
          <p14:tracePt t="655384" x="3160713" y="9374188"/>
          <p14:tracePt t="655399" x="3208338" y="9410700"/>
          <p14:tracePt t="655417" x="3255963" y="9458325"/>
          <p14:tracePt t="655434" x="3255963" y="9469438"/>
          <p14:tracePt t="655450" x="3255963" y="9482138"/>
          <p14:tracePt t="655485" x="3243263" y="9482138"/>
          <p14:tracePt t="655502" x="3232150" y="9482138"/>
          <p14:tracePt t="655516" x="3232150" y="9469438"/>
          <p14:tracePt t="655533" x="3219450" y="9445625"/>
          <p14:tracePt t="655549" x="3219450" y="9421813"/>
          <p14:tracePt t="655566" x="3219450" y="9386888"/>
          <p14:tracePt t="655582" x="3195638" y="9350375"/>
          <p14:tracePt t="655599" x="3171825" y="9302750"/>
          <p14:tracePt t="655617" x="3076575" y="9101138"/>
          <p14:tracePt t="655633" x="3065463" y="8970963"/>
          <p14:tracePt t="655650" x="3041650" y="8828088"/>
          <p14:tracePt t="655667" x="3006725" y="8661400"/>
          <p14:tracePt t="655684" x="2935288" y="8494713"/>
          <p14:tracePt t="655700" x="2840038" y="8329613"/>
          <p14:tracePt t="655716" x="2792413" y="8174038"/>
          <p14:tracePt t="655734" x="2732088" y="7948613"/>
          <p14:tracePt t="655750" x="2708275" y="7866063"/>
          <p14:tracePt t="655766" x="2684463" y="7805738"/>
          <p14:tracePt t="655783" x="2684463" y="7794625"/>
          <p14:tracePt t="655800" x="2673350" y="7794625"/>
          <p14:tracePt t="655816" x="2649538" y="7794625"/>
          <p14:tracePt t="655833" x="2625725" y="7794625"/>
          <p14:tracePt t="655851" x="2590800" y="7794625"/>
          <p14:tracePt t="655867" x="2578100" y="7794625"/>
          <p14:tracePt t="655903" x="2566988" y="7794625"/>
          <p14:tracePt t="655918" x="2543175" y="7794625"/>
          <p14:tracePt t="655934" x="2530475" y="7794625"/>
          <p14:tracePt t="655991" x="2530475" y="7781925"/>
          <p14:tracePt t="656463" x="2530475" y="7770813"/>
          <p14:tracePt t="656710" x="2530475" y="7758113"/>
          <p14:tracePt t="657941" x="2530475" y="7770813"/>
          <p14:tracePt t="658003" x="2530475" y="7781925"/>
          <p14:tracePt t="658019" x="2530475" y="7842250"/>
          <p14:tracePt t="658027" x="2530475" y="7937500"/>
          <p14:tracePt t="658037" x="2530475" y="7996238"/>
          <p14:tracePt t="658049" x="2519363" y="8102600"/>
          <p14:tracePt t="658066" x="2530475" y="8139113"/>
          <p14:tracePt t="658083" x="2543175" y="8174038"/>
          <p14:tracePt t="658100" x="2554288" y="8186738"/>
          <p14:tracePt t="658118" x="2566988" y="8197850"/>
          <p14:tracePt t="658210" x="2566988" y="8210550"/>
          <p14:tracePt t="658333" x="2578100" y="8210550"/>
          <p14:tracePt t="658352" x="2578100" y="8197850"/>
          <p14:tracePt t="658371" x="2578100" y="8186738"/>
          <p14:tracePt t="658378" x="2578100" y="8174038"/>
          <p14:tracePt t="658394" x="2578100" y="8162925"/>
          <p14:tracePt t="658401" x="2578100" y="8139113"/>
          <p14:tracePt t="658416" x="2578100" y="8126413"/>
          <p14:tracePt t="658433" x="2578100" y="8078788"/>
          <p14:tracePt t="658449" x="2578100" y="8054975"/>
          <p14:tracePt t="658470" x="2566988" y="8020050"/>
          <p14:tracePt t="658473" x="2566988" y="8008938"/>
          <p14:tracePt t="658500" x="2543175" y="7961313"/>
          <p14:tracePt t="658515" x="2543175" y="7937500"/>
          <p14:tracePt t="658533" x="2530475" y="7924800"/>
          <p14:tracePt t="658603" x="2519363" y="7924800"/>
          <p14:tracePt t="658762" x="2519363" y="7913688"/>
          <p14:tracePt t="658787" x="2519363" y="7900988"/>
          <p14:tracePt t="658795" x="2519363" y="7889875"/>
          <p14:tracePt t="659053" x="2519363" y="7900988"/>
          <p14:tracePt t="659059" x="2506663" y="7913688"/>
          <p14:tracePt t="659067" x="2482850" y="7924800"/>
          <p14:tracePt t="659082" x="2471738" y="7961313"/>
          <p14:tracePt t="659099" x="2447925" y="8043863"/>
          <p14:tracePt t="659116" x="2400300" y="8197850"/>
          <p14:tracePt t="659132" x="2424113" y="8401050"/>
          <p14:tracePt t="659149" x="2471738" y="8613775"/>
          <p14:tracePt t="659165" x="2543175" y="8769350"/>
          <p14:tracePt t="659182" x="2660650" y="8910638"/>
          <p14:tracePt t="659199" x="2779713" y="9018588"/>
          <p14:tracePt t="659216" x="2816225" y="9066213"/>
          <p14:tracePt t="659232" x="2827338" y="9077325"/>
          <p14:tracePt t="659323" x="2851150" y="9077325"/>
          <p14:tracePt t="659331" x="2863850" y="9090025"/>
          <p14:tracePt t="659339" x="2874963" y="9101138"/>
          <p14:tracePt t="659377" x="2874963" y="9090025"/>
          <p14:tracePt t="659385" x="2863850" y="9077325"/>
          <p14:tracePt t="659393" x="2863850" y="9053513"/>
          <p14:tracePt t="659401" x="2863850" y="9005888"/>
          <p14:tracePt t="659415" x="2863850" y="8958263"/>
          <p14:tracePt t="659432" x="2863850" y="8828088"/>
          <p14:tracePt t="659449" x="2863850" y="8745538"/>
          <p14:tracePt t="659465" x="2840038" y="8626475"/>
          <p14:tracePt t="659482" x="2803525" y="8459788"/>
          <p14:tracePt t="659499" x="2768600" y="8316913"/>
          <p14:tracePt t="659516" x="2732088" y="8234363"/>
          <p14:tracePt t="659531" x="2720975" y="8162925"/>
          <p14:tracePt t="659548" x="2684463" y="8115300"/>
          <p14:tracePt t="659565" x="2566988" y="7948613"/>
          <p14:tracePt t="659582" x="2447925" y="7853363"/>
          <p14:tracePt t="659598" x="2363788" y="7805738"/>
          <p14:tracePt t="659615" x="2328863" y="7770813"/>
          <p14:tracePt t="659632" x="2305050" y="7747000"/>
          <p14:tracePt t="659716" x="2292350" y="7747000"/>
          <p14:tracePt t="659724" x="2268538" y="7734300"/>
          <p14:tracePt t="659739" x="2246313" y="7723188"/>
          <p14:tracePt t="659749" x="2233613" y="7723188"/>
          <p14:tracePt t="659766" x="2222500" y="7723188"/>
          <p14:tracePt t="659782" x="2209800" y="7723188"/>
          <p14:tracePt t="659798" x="2198688" y="7723188"/>
          <p14:tracePt t="659816" x="2185988" y="7723188"/>
          <p14:tracePt t="659833" x="2174875" y="7723188"/>
          <p14:tracePt t="659852" x="2138363" y="7747000"/>
          <p14:tracePt t="659867" x="2114550" y="7758113"/>
          <p14:tracePt t="659883" x="2079625" y="7758113"/>
          <p14:tracePt t="659900" x="2066925" y="7770813"/>
          <p14:tracePt t="659917" x="2055813" y="7770813"/>
          <p14:tracePt t="659950" x="2043113" y="7770813"/>
          <p14:tracePt t="659966" x="2032000" y="7770813"/>
          <p14:tracePt t="659983" x="2019300" y="7781925"/>
          <p14:tracePt t="660000" x="2008188" y="7781925"/>
          <p14:tracePt t="660017" x="1995488" y="7781925"/>
          <p14:tracePt t="660033" x="1984375" y="7781925"/>
          <p14:tracePt t="660050" x="1960563" y="7794625"/>
          <p14:tracePt t="660067" x="1947863" y="7794625"/>
          <p14:tracePt t="660100" x="1924050" y="7794625"/>
          <p14:tracePt t="660117" x="1912938" y="7794625"/>
          <p14:tracePt t="660134" x="1865313" y="7805738"/>
          <p14:tracePt t="660151" x="1817688" y="7805738"/>
          <p14:tracePt t="660167" x="1746250" y="7805738"/>
          <p14:tracePt t="660184" x="1711325" y="7805738"/>
          <p14:tracePt t="660200" x="1698625" y="7805738"/>
          <p14:tracePt t="660522" x="1687513" y="7805738"/>
          <p14:tracePt t="660564" x="1674813" y="7805738"/>
          <p14:tracePt t="660591" x="1674813" y="7818438"/>
          <p14:tracePt t="660599" x="1674813" y="7829550"/>
          <p14:tracePt t="660607" x="1674813" y="7842250"/>
          <p14:tracePt t="660617" x="1674813" y="7853363"/>
          <p14:tracePt t="660632" x="1674813" y="7889875"/>
          <p14:tracePt t="660649" x="1674813" y="7913688"/>
          <p14:tracePt t="660666" x="1674813" y="7924800"/>
          <p14:tracePt t="660682" x="1687513" y="7924800"/>
          <p14:tracePt t="660699" x="1687513" y="7937500"/>
          <p14:tracePt t="660716" x="1698625" y="7948613"/>
          <p14:tracePt t="660732" x="1711325" y="7961313"/>
          <p14:tracePt t="660748" x="1711325" y="7972425"/>
          <p14:tracePt t="660783" x="1722438" y="7972425"/>
          <p14:tracePt t="660799" x="1735138" y="7985125"/>
          <p14:tracePt t="660815" x="1746250" y="8008938"/>
          <p14:tracePt t="660832" x="1746250" y="8020050"/>
          <p14:tracePt t="660849" x="1758950" y="8020050"/>
          <p14:tracePt t="660882" x="1770063" y="8031163"/>
          <p14:tracePt t="660914" x="1782763" y="8031163"/>
          <p14:tracePt t="660922" x="1793875" y="8031163"/>
          <p14:tracePt t="660932" x="1806575" y="8043863"/>
          <p14:tracePt t="660949" x="1817688" y="8043863"/>
          <p14:tracePt t="660969" x="1841500" y="8043863"/>
          <p14:tracePt t="660985" x="1854200" y="8043863"/>
          <p14:tracePt t="661000" x="1878013" y="8031163"/>
          <p14:tracePt t="661016" x="1889125" y="8020050"/>
          <p14:tracePt t="661033" x="1900238" y="8008938"/>
          <p14:tracePt t="661049" x="1912938" y="7985125"/>
          <p14:tracePt t="661066" x="1936750" y="7961313"/>
          <p14:tracePt t="661083" x="1947863" y="7948613"/>
          <p14:tracePt t="661101" x="1947863" y="7937500"/>
          <p14:tracePt t="661322" x="1947863" y="7924800"/>
          <p14:tracePt t="661735" x="1947863" y="7913688"/>
          <p14:tracePt t="661788" x="1947863" y="7900988"/>
          <p14:tracePt t="661850" x="1947863" y="7889875"/>
          <p14:tracePt t="662258" x="1947863" y="7877175"/>
          <p14:tracePt t="663477" x="1971675" y="7877175"/>
          <p14:tracePt t="663484" x="2008188" y="7866063"/>
          <p14:tracePt t="663493" x="2043113" y="7853363"/>
          <p14:tracePt t="663502" x="2055813" y="7829550"/>
          <p14:tracePt t="663515" x="2079625" y="7829550"/>
          <p14:tracePt t="663563" x="2066925" y="7842250"/>
          <p14:tracePt t="663571" x="2055813" y="7866063"/>
          <p14:tracePt t="663587" x="2055813" y="7877175"/>
          <p14:tracePt t="663613" x="2055813" y="7889875"/>
          <p14:tracePt t="663621" x="2066925" y="7889875"/>
          <p14:tracePt t="663641" x="2079625" y="7889875"/>
          <p14:tracePt t="663721" x="2090738" y="7889875"/>
          <p14:tracePt t="663743" x="2103438" y="7889875"/>
          <p14:tracePt t="663798" x="2114550" y="7889875"/>
          <p14:tracePt t="663989" x="2103438" y="7889875"/>
          <p14:tracePt t="664008" x="2079625" y="7877175"/>
          <p14:tracePt t="664015" x="2079625" y="7866063"/>
          <p14:tracePt t="664023" x="2066925" y="7866063"/>
          <p14:tracePt t="664031" x="2055813" y="7853363"/>
          <p14:tracePt t="664082" x="2043113" y="7853363"/>
          <p14:tracePt t="664128" x="2032000" y="7853363"/>
          <p14:tracePt t="664145" x="2019300" y="7853363"/>
          <p14:tracePt t="664153" x="2008188" y="7853363"/>
          <p14:tracePt t="664166" x="1995488" y="7853363"/>
          <p14:tracePt t="664353" x="1984375" y="7853363"/>
          <p14:tracePt t="664360" x="1971675" y="7853363"/>
          <p14:tracePt t="664368" x="1960563" y="7853363"/>
          <p14:tracePt t="664381" x="1947863" y="7853363"/>
          <p14:tracePt t="664398" x="1924050" y="7853363"/>
          <p14:tracePt t="664415" x="1878013" y="7853363"/>
          <p14:tracePt t="664431" x="1865313" y="7853363"/>
          <p14:tracePt t="664468" x="1854200" y="7853363"/>
          <p14:tracePt t="664696" x="1854200" y="7842250"/>
          <p14:tracePt t="664877" x="1854200" y="7829550"/>
          <p14:tracePt t="668107" x="1854200" y="7818438"/>
          <p14:tracePt t="675527" x="1865313" y="7818438"/>
          <p14:tracePt t="675543" x="1878013" y="7818438"/>
          <p14:tracePt t="675559" x="1878013" y="7805738"/>
          <p14:tracePt t="675624" x="1878013" y="7818438"/>
          <p14:tracePt t="675632" x="1889125" y="7818438"/>
          <p14:tracePt t="675647" x="1900238" y="7818438"/>
          <p14:tracePt t="675661" x="1924050" y="7818438"/>
          <p14:tracePt t="675679" x="1960563" y="7818438"/>
          <p14:tracePt t="675695" x="1995488" y="7829550"/>
          <p14:tracePt t="675712" x="2032000" y="7853363"/>
          <p14:tracePt t="675728" x="2066925" y="7877175"/>
          <p14:tracePt t="675745" x="2066925" y="7889875"/>
          <p14:tracePt t="675761" x="2066925" y="7900988"/>
          <p14:tracePt t="675778" x="2090738" y="7924800"/>
          <p14:tracePt t="675794" x="2090738" y="7948613"/>
          <p14:tracePt t="675811" x="2103438" y="7961313"/>
          <p14:tracePt t="675828" x="2114550" y="7972425"/>
          <p14:tracePt t="675845" x="2127250" y="7985125"/>
          <p14:tracePt t="675861" x="2138363" y="7985125"/>
          <p14:tracePt t="675878" x="2151063" y="7985125"/>
          <p14:tracePt t="675913" x="2151063" y="7996238"/>
          <p14:tracePt t="676171" x="2162175" y="7996238"/>
          <p14:tracePt t="676196" x="2174875" y="7996238"/>
          <p14:tracePt t="676203" x="2185988" y="8008938"/>
          <p14:tracePt t="676213" x="2209800" y="8020050"/>
          <p14:tracePt t="676231" x="2257425" y="8031163"/>
          <p14:tracePt t="676248" x="2411413" y="8091488"/>
          <p14:tracePt t="676262" x="2482850" y="8139113"/>
          <p14:tracePt t="676279" x="2697163" y="8258175"/>
          <p14:tracePt t="676295" x="2816225" y="8293100"/>
          <p14:tracePt t="676312" x="2922588" y="8305800"/>
          <p14:tracePt t="676329" x="3017838" y="8305800"/>
          <p14:tracePt t="676345" x="3136900" y="8305800"/>
          <p14:tracePt t="676362" x="3208338" y="8316913"/>
          <p14:tracePt t="676378" x="3232150" y="8316913"/>
          <p14:tracePt t="676395" x="3255963" y="8281988"/>
          <p14:tracePt t="676411" x="3255963" y="8245475"/>
          <p14:tracePt t="676429" x="3255963" y="8221663"/>
          <p14:tracePt t="676445" x="3232150" y="8197850"/>
          <p14:tracePt t="676462" x="3208338" y="8162925"/>
          <p14:tracePt t="676464" x="3184525" y="8139113"/>
          <p14:tracePt t="676480" x="3148013" y="8126413"/>
          <p14:tracePt t="676495" x="3113088" y="8102600"/>
          <p14:tracePt t="676512" x="3017838" y="8054975"/>
          <p14:tracePt t="676528" x="3017838" y="8043863"/>
          <p14:tracePt t="676545" x="3017838" y="8020050"/>
          <p14:tracePt t="676561" x="3017838" y="7996238"/>
          <p14:tracePt t="676578" x="3006725" y="7985125"/>
          <p14:tracePt t="676595" x="3006725" y="7972425"/>
          <p14:tracePt t="676630" x="2994025" y="7972425"/>
          <p14:tracePt t="676644" x="2959100" y="7972425"/>
          <p14:tracePt t="676661" x="2946400" y="7972425"/>
          <p14:tracePt t="676677" x="2922588" y="7972425"/>
          <p14:tracePt t="676695" x="2898775" y="7985125"/>
          <p14:tracePt t="676711" x="2874963" y="7985125"/>
          <p14:tracePt t="676729" x="2851150" y="7985125"/>
          <p14:tracePt t="676745" x="2840038" y="7985125"/>
          <p14:tracePt t="677129" x="2840038" y="7996238"/>
          <p14:tracePt t="677155" x="2840038" y="8008938"/>
          <p14:tracePt t="677170" x="2851150" y="8008938"/>
          <p14:tracePt t="677179" x="2863850" y="8008938"/>
          <p14:tracePt t="677186" x="2874963" y="8020050"/>
          <p14:tracePt t="677195" x="2887663" y="8031163"/>
          <p14:tracePt t="677212" x="2922588" y="8054975"/>
          <p14:tracePt t="677228" x="2959100" y="8078788"/>
          <p14:tracePt t="677245" x="3006725" y="8115300"/>
          <p14:tracePt t="677261" x="3124200" y="8150225"/>
          <p14:tracePt t="677278" x="3375025" y="8197850"/>
          <p14:tracePt t="677294" x="3516313" y="8221663"/>
          <p14:tracePt t="677311" x="3576638" y="8234363"/>
          <p14:tracePt t="677328" x="3600450" y="8234363"/>
          <p14:tracePt t="677344" x="3611563" y="8234363"/>
          <p14:tracePt t="677361" x="3635375" y="8210550"/>
          <p14:tracePt t="677378" x="3635375" y="8186738"/>
          <p14:tracePt t="677394" x="3635375" y="8162925"/>
          <p14:tracePt t="677411" x="3624263" y="8150225"/>
          <p14:tracePt t="677450" x="3624263" y="8139113"/>
          <p14:tracePt t="677464" x="3611563" y="8126413"/>
          <p14:tracePt t="677478" x="3611563" y="8115300"/>
          <p14:tracePt t="677496" x="3587750" y="8078788"/>
          <p14:tracePt t="677512" x="3552825" y="8043863"/>
          <p14:tracePt t="677528" x="3492500" y="8008938"/>
          <p14:tracePt t="677544" x="3444875" y="7972425"/>
          <p14:tracePt t="677561" x="3375025" y="7937500"/>
          <p14:tracePt t="677577" x="3327400" y="7900988"/>
          <p14:tracePt t="677594" x="3279775" y="7889875"/>
          <p14:tracePt t="677611" x="3232150" y="7877175"/>
          <p14:tracePt t="677628" x="3124200" y="7853363"/>
          <p14:tracePt t="677644" x="3052763" y="7842250"/>
          <p14:tracePt t="677661" x="3006725" y="7829550"/>
          <p14:tracePt t="677677" x="2946400" y="7818438"/>
          <p14:tracePt t="677695" x="2827338" y="7794625"/>
          <p14:tracePt t="677711" x="2684463" y="7747000"/>
          <p14:tracePt t="677728" x="2482850" y="7675563"/>
          <p14:tracePt t="677744" x="2424113" y="7662863"/>
          <p14:tracePt t="677761" x="2387600" y="7662863"/>
          <p14:tracePt t="677778" x="2376488" y="7662863"/>
          <p14:tracePt t="677794" x="2363788" y="7662863"/>
          <p14:tracePt t="677811" x="2339975" y="7662863"/>
          <p14:tracePt t="677828" x="2305050" y="7662863"/>
          <p14:tracePt t="677844" x="2233613" y="7662863"/>
          <p14:tracePt t="677861" x="2114550" y="7639050"/>
          <p14:tracePt t="677877" x="1971675" y="7604125"/>
          <p14:tracePt t="677894" x="1841500" y="7556500"/>
          <p14:tracePt t="677910" x="1674813" y="7508875"/>
          <p14:tracePt t="677927" x="1639888" y="7485063"/>
          <p14:tracePt t="678029" x="1627188" y="7485063"/>
          <p14:tracePt t="678044" x="1616075" y="7485063"/>
          <p14:tracePt t="678134" x="1616075" y="7497763"/>
          <p14:tracePt t="678219" x="1616075" y="7508875"/>
          <p14:tracePt t="678226" x="1616075" y="7532688"/>
          <p14:tracePt t="678243" x="1616075" y="7545388"/>
          <p14:tracePt t="678250" x="1616075" y="7569200"/>
          <p14:tracePt t="678263" x="1616075" y="7580313"/>
          <p14:tracePt t="678280" x="1616075" y="7604125"/>
          <p14:tracePt t="678296" x="1616075" y="7627938"/>
          <p14:tracePt t="678312" x="1627188" y="7639050"/>
          <p14:tracePt t="678329" x="1627188" y="7662863"/>
          <p14:tracePt t="678346" x="1627188" y="7675563"/>
          <p14:tracePt t="678362" x="1639888" y="7686675"/>
          <p14:tracePt t="678380" x="1639888" y="7710488"/>
          <p14:tracePt t="678396" x="1639888" y="7734300"/>
          <p14:tracePt t="678414" x="1639888" y="7747000"/>
          <p14:tracePt t="678431" x="1651000" y="7770813"/>
          <p14:tracePt t="678445" x="1663700" y="7781925"/>
          <p14:tracePt t="678461" x="1674813" y="7805738"/>
          <p14:tracePt t="678477" x="1687513" y="7829550"/>
          <p14:tracePt t="678496" x="1698625" y="7866063"/>
          <p14:tracePt t="678511" x="1698625" y="7877175"/>
          <p14:tracePt t="678528" x="1711325" y="7900988"/>
          <p14:tracePt t="678544" x="1722438" y="7913688"/>
          <p14:tracePt t="678561" x="1722438" y="7924800"/>
          <p14:tracePt t="678577" x="1722438" y="7937500"/>
          <p14:tracePt t="678594" x="1735138" y="7948613"/>
          <p14:tracePt t="678629" x="1746250" y="7948613"/>
          <p14:tracePt t="678644" x="1746250" y="7961313"/>
          <p14:tracePt t="678662" x="1758950" y="7961313"/>
          <p14:tracePt t="678677" x="1770063" y="7972425"/>
          <p14:tracePt t="678694" x="1817688" y="8008938"/>
          <p14:tracePt t="678711" x="1854200" y="8031163"/>
          <p14:tracePt t="678728" x="1889125" y="8054975"/>
          <p14:tracePt t="678744" x="1924050" y="8067675"/>
          <p14:tracePt t="678761" x="1947863" y="8078788"/>
          <p14:tracePt t="678777" x="1960563" y="8078788"/>
          <p14:tracePt t="678822" x="1971675" y="8078788"/>
          <p14:tracePt t="678838" x="1984375" y="8078788"/>
          <p14:tracePt t="678853" x="1995488" y="8078788"/>
          <p14:tracePt t="678865" x="1995488" y="8067675"/>
          <p14:tracePt t="678878" x="2008188" y="8067675"/>
          <p14:tracePt t="678934" x="2008188" y="8054975"/>
          <p14:tracePt t="679069" x="2008188" y="8043863"/>
          <p14:tracePt t="679078" x="2008188" y="8031163"/>
          <p14:tracePt t="679097" x="2008188" y="8020050"/>
          <p14:tracePt t="679111" x="2008188" y="8008938"/>
          <p14:tracePt t="679128" x="2008188" y="7996238"/>
          <p14:tracePt t="679144" x="2008188" y="7985125"/>
          <p14:tracePt t="679161" x="2008188" y="7972425"/>
          <p14:tracePt t="679185" x="2008188" y="7961313"/>
          <p14:tracePt t="679351" x="2008188" y="7948613"/>
          <p14:tracePt t="679425" x="2008188" y="7937500"/>
          <p14:tracePt t="679495" x="2008188" y="7924800"/>
          <p14:tracePt t="679550" x="2008188" y="7913688"/>
          <p14:tracePt t="679601" x="2008188" y="7900988"/>
          <p14:tracePt t="682839" x="2019300" y="7900988"/>
          <p14:tracePt t="682847" x="2032000" y="7889875"/>
          <p14:tracePt t="682876" x="2043113" y="7889875"/>
          <p14:tracePt t="682893" x="2055813" y="7889875"/>
          <p14:tracePt t="683163" x="2043113" y="7889875"/>
          <p14:tracePt t="683180" x="2019300" y="7889875"/>
          <p14:tracePt t="683188" x="2008188" y="7889875"/>
          <p14:tracePt t="683195" x="1995488" y="7889875"/>
          <p14:tracePt t="683210" x="1971675" y="7889875"/>
          <p14:tracePt t="683227" x="1960563" y="7889875"/>
          <p14:tracePt t="683243" x="1947863" y="7900988"/>
          <p14:tracePt t="683260" x="1936750" y="7900988"/>
          <p14:tracePt t="683276" x="1912938" y="7900988"/>
          <p14:tracePt t="683293" x="1900238" y="7900988"/>
          <p14:tracePt t="683309" x="1889125" y="7900988"/>
          <p14:tracePt t="683326" x="1889125" y="7913688"/>
          <p14:tracePt t="683359" x="1878013" y="7913688"/>
          <p14:tracePt t="683378" x="1841500" y="7913688"/>
          <p14:tracePt t="683394" x="1817688" y="7913688"/>
          <p14:tracePt t="683410" x="1782763" y="7913688"/>
          <p14:tracePt t="683427" x="1758950" y="7913688"/>
          <p14:tracePt t="683742" x="1770063" y="7913688"/>
          <p14:tracePt t="683756" x="1782763" y="7900988"/>
          <p14:tracePt t="683764" x="1793875" y="7889875"/>
          <p14:tracePt t="683776" x="1806575" y="7877175"/>
          <p14:tracePt t="683793" x="1841500" y="7853363"/>
          <p14:tracePt t="683810" x="1878013" y="7842250"/>
          <p14:tracePt t="683826" x="1900238" y="7818438"/>
          <p14:tracePt t="683843" x="1912938" y="7818438"/>
          <p14:tracePt t="684061" x="1912938" y="7805738"/>
          <p14:tracePt t="684132" x="1924050" y="7805738"/>
          <p14:tracePt t="684156" x="1936750" y="7805738"/>
          <p14:tracePt t="684205" x="1936750" y="7794625"/>
          <p14:tracePt t="684393" x="1936750" y="7781925"/>
          <p14:tracePt t="684514" x="1936750" y="7770813"/>
          <p14:tracePt t="685705" x="1936750" y="7781925"/>
          <p14:tracePt t="685722" x="1936750" y="7794625"/>
          <p14:tracePt t="685730" x="1936750" y="7818438"/>
          <p14:tracePt t="685742" x="1924050" y="7829550"/>
          <p14:tracePt t="685760" x="1924050" y="7866063"/>
          <p14:tracePt t="685776" x="1924050" y="7900988"/>
          <p14:tracePt t="685792" x="1912938" y="7924800"/>
          <p14:tracePt t="685809" x="1912938" y="7937500"/>
          <p14:tracePt t="685842" x="1912938" y="7948613"/>
          <p14:tracePt t="685921" x="1912938" y="7961313"/>
          <p14:tracePt t="685933" x="1912938" y="7972425"/>
          <p14:tracePt t="686921" x="1912938" y="7985125"/>
          <p14:tracePt t="686972" x="1900238" y="7985125"/>
          <p14:tracePt t="687012" x="1889125" y="7985125"/>
          <p14:tracePt t="687028" x="1878013" y="7985125"/>
          <p14:tracePt t="687061" x="1865313" y="7972425"/>
          <p14:tracePt t="687093" x="1865313" y="7961313"/>
          <p14:tracePt t="687107" x="1854200" y="7948613"/>
          <p14:tracePt t="687139" x="1854200" y="7937500"/>
          <p14:tracePt t="687341" x="1841500" y="7924800"/>
          <p14:tracePt t="687347" x="1841500" y="7913688"/>
          <p14:tracePt t="687360" x="1841500" y="7900988"/>
          <p14:tracePt t="687376" x="1830388" y="7889875"/>
          <p14:tracePt t="688042" x="1830388" y="7877175"/>
          <p14:tracePt t="688386" x="1841500" y="7877175"/>
          <p14:tracePt t="688403" x="1865313" y="7853363"/>
          <p14:tracePt t="688411" x="1878013" y="7853363"/>
          <p14:tracePt t="688416" x="1889125" y="7853363"/>
          <p14:tracePt t="688427" x="1912938" y="7829550"/>
          <p14:tracePt t="688442" x="1947863" y="7805738"/>
          <p14:tracePt t="688459" x="2008188" y="7829550"/>
          <p14:tracePt t="688475" x="2043113" y="7829550"/>
          <p14:tracePt t="688492" x="2066925" y="7829550"/>
          <p14:tracePt t="688510" x="2066925" y="7842250"/>
          <p14:tracePt t="688530" x="2055813" y="7829550"/>
          <p14:tracePt t="688542" x="2055813" y="7818438"/>
          <p14:tracePt t="688558" x="2032000" y="7805738"/>
          <p14:tracePt t="688575" x="2008188" y="7781925"/>
          <p14:tracePt t="688592" x="1984375" y="7758113"/>
          <p14:tracePt t="688608" x="1984375" y="7723188"/>
          <p14:tracePt t="688624" x="1984375" y="7699375"/>
          <p14:tracePt t="688642" x="1995488" y="7675563"/>
          <p14:tracePt t="688658" x="1995488" y="7662863"/>
          <p14:tracePt t="688692" x="2008188" y="7662863"/>
          <p14:tracePt t="689037" x="2008188" y="7651750"/>
          <p14:tracePt t="689055" x="2008188" y="7639050"/>
          <p14:tracePt t="689619" x="2008188" y="7651750"/>
          <p14:tracePt t="689626" x="2008188" y="7662863"/>
          <p14:tracePt t="689643" x="1995488" y="7686675"/>
          <p14:tracePt t="689659" x="1984375" y="7699375"/>
          <p14:tracePt t="689676" x="1984375" y="7723188"/>
          <p14:tracePt t="689692" x="1984375" y="7734300"/>
          <p14:tracePt t="689708" x="1971675" y="7758113"/>
          <p14:tracePt t="689726" x="1971675" y="7781925"/>
          <p14:tracePt t="689743" x="1960563" y="7794625"/>
          <p14:tracePt t="689774" x="1960563" y="7805738"/>
          <p14:tracePt t="689884" x="1960563" y="7818438"/>
          <p14:tracePt t="689911" x="1960563" y="7829550"/>
          <p14:tracePt t="689972" x="1960563" y="7842250"/>
          <p14:tracePt t="689981" x="1960563" y="7853363"/>
          <p14:tracePt t="690009" x="1960563" y="7866063"/>
          <p14:tracePt t="690198" x="1960563" y="7877175"/>
          <p14:tracePt t="690294" x="1960563" y="7889875"/>
          <p14:tracePt t="690310" x="1947863" y="7900988"/>
          <p14:tracePt t="690333" x="1947863" y="7913688"/>
          <p14:tracePt t="690345" x="1936750" y="7913688"/>
          <p14:tracePt t="690370" x="1936750" y="7924800"/>
          <p14:tracePt t="690383" x="1924050" y="7924800"/>
          <p14:tracePt t="690390" x="1924050" y="7937500"/>
          <p14:tracePt t="690407" x="1924050" y="7948613"/>
          <p14:tracePt t="690424" x="1912938" y="7948613"/>
          <p14:tracePt t="690462" x="1900238" y="7948613"/>
          <p14:tracePt t="690845" x="1889125" y="7948613"/>
          <p14:tracePt t="690937" x="1889125" y="7937500"/>
          <p14:tracePt t="690967" x="1889125" y="7924800"/>
          <p14:tracePt t="690992" x="1889125" y="7913688"/>
          <p14:tracePt t="691006" x="1889125" y="7900988"/>
          <p14:tracePt t="691014" x="1889125" y="7889875"/>
          <p14:tracePt t="691030" x="1889125" y="7877175"/>
          <p14:tracePt t="691048" x="1889125" y="7866063"/>
          <p14:tracePt t="691165" x="1889125" y="7853363"/>
          <p14:tracePt t="691186" x="1889125" y="7842250"/>
          <p14:tracePt t="691350" x="1889125" y="7829550"/>
          <p14:tracePt t="691368" x="1878013" y="7829550"/>
          <p14:tracePt t="691420" x="1878013" y="7818438"/>
          <p14:tracePt t="691438" x="1865313" y="7818438"/>
          <p14:tracePt t="691463" x="1854200" y="7818438"/>
          <p14:tracePt t="691742" x="1841500" y="7805738"/>
          <p14:tracePt t="691754" x="1841500" y="7794625"/>
          <p14:tracePt t="691762" x="1830388" y="7770813"/>
          <p14:tracePt t="691775" x="1817688" y="7758113"/>
          <p14:tracePt t="691792" x="1782763" y="7723188"/>
          <p14:tracePt t="691808" x="1746250" y="7675563"/>
          <p14:tracePt t="691825" x="1735138" y="7651750"/>
          <p14:tracePt t="691841" x="1735138" y="7639050"/>
          <p14:tracePt t="691985" x="1735138" y="7627938"/>
          <p14:tracePt t="692181" x="1722438" y="7627938"/>
          <p14:tracePt t="693308" x="1711325" y="7627938"/>
          <p14:tracePt t="694221" x="1711325" y="7616825"/>
          <p14:tracePt t="694230" x="1746250" y="7593013"/>
          <p14:tracePt t="694242" x="1758950" y="7569200"/>
          <p14:tracePt t="694260" x="1854200" y="7437438"/>
          <p14:tracePt t="694275" x="1900238" y="7342188"/>
          <p14:tracePt t="694292" x="1936750" y="7283450"/>
          <p14:tracePt t="694308" x="1971675" y="7235825"/>
          <p14:tracePt t="694323" x="1995488" y="7200900"/>
          <p14:tracePt t="694341" x="2019300" y="7164388"/>
          <p14:tracePt t="694357" x="2019300" y="7153275"/>
          <p14:tracePt t="694373" x="2043113" y="7129463"/>
          <p14:tracePt t="694390" x="2066925" y="7081838"/>
          <p14:tracePt t="694407" x="2090738" y="7045325"/>
          <p14:tracePt t="694423" x="2127250" y="6997700"/>
          <p14:tracePt t="694440" x="2162175" y="6962775"/>
          <p14:tracePt t="694457" x="2185988" y="6926263"/>
          <p14:tracePt t="694473" x="2209800" y="6891338"/>
          <p14:tracePt t="694476" x="2209800" y="6878638"/>
          <p14:tracePt t="694490" x="2209800" y="6867525"/>
          <p14:tracePt t="694507" x="2222500" y="6867525"/>
          <p14:tracePt t="694524" x="2222500" y="6856413"/>
          <p14:tracePt t="694562" x="2233613" y="6856413"/>
          <p14:tracePt t="694570" x="2246313" y="6843713"/>
          <p14:tracePt t="694585" x="2257425" y="6832600"/>
          <p14:tracePt t="694592" x="2257425" y="6819900"/>
          <p14:tracePt t="694606" x="2281238" y="6808788"/>
          <p14:tracePt t="694623" x="2281238" y="6772275"/>
          <p14:tracePt t="694639" x="2305050" y="6737350"/>
          <p14:tracePt t="694656" x="2305050" y="6724650"/>
          <p14:tracePt t="694732" x="2305050" y="6713538"/>
          <p14:tracePt t="694868" x="2305050" y="6700838"/>
          <p14:tracePt t="694922" x="2305050" y="6689725"/>
          <p14:tracePt t="695110" x="2352675" y="6713538"/>
          <p14:tracePt t="695118" x="2590800" y="6843713"/>
          <p14:tracePt t="695126" x="2684463" y="6891338"/>
          <p14:tracePt t="695159" x="2697163" y="6878638"/>
          <p14:tracePt t="695167" x="2720975" y="6784975"/>
          <p14:tracePt t="695176" x="2720975" y="6665913"/>
          <p14:tracePt t="695191" x="2732088" y="6284913"/>
          <p14:tracePt t="695208" x="2697163" y="5749925"/>
          <p14:tracePt t="695225" x="2660650" y="5405438"/>
          <p14:tracePt t="695243" x="2660650" y="5216525"/>
          <p14:tracePt t="695259" x="2697163" y="4919663"/>
          <p14:tracePt t="695276" x="2720975" y="4752975"/>
          <p14:tracePt t="695292" x="2720975" y="4610100"/>
          <p14:tracePt t="695308" x="2720975" y="4456113"/>
          <p14:tracePt t="695326" x="2697163" y="4300538"/>
          <p14:tracePt t="695341" x="2660650" y="4194175"/>
          <p14:tracePt t="695357" x="2638425" y="4111625"/>
          <p14:tracePt t="695373" x="2625725" y="4016375"/>
          <p14:tracePt t="695389" x="2625725" y="3956050"/>
          <p14:tracePt t="695406" x="2590800" y="3873500"/>
          <p14:tracePt t="695423" x="2566988" y="3836988"/>
          <p14:tracePt t="695440" x="2543175" y="3802063"/>
          <p14:tracePt t="695457" x="2519363" y="3754438"/>
          <p14:tracePt t="695474" x="2506663" y="3706813"/>
          <p14:tracePt t="695478" x="2495550" y="3695700"/>
          <p14:tracePt t="695493" x="2482850" y="3635375"/>
          <p14:tracePt t="695509" x="2471738" y="3587750"/>
          <p14:tracePt t="695524" x="2447925" y="3516313"/>
          <p14:tracePt t="695542" x="2447925" y="3457575"/>
          <p14:tracePt t="695559" x="2447925" y="3433763"/>
          <p14:tracePt t="695574" x="2447925" y="3398838"/>
          <p14:tracePt t="695592" x="2447925" y="3351213"/>
          <p14:tracePt t="695609" x="2459038" y="3327400"/>
          <p14:tracePt t="695628" x="2495550" y="3267075"/>
          <p14:tracePt t="695640" x="2530475" y="3208338"/>
          <p14:tracePt t="695657" x="2566988" y="3171825"/>
          <p14:tracePt t="695673" x="2601913" y="3136900"/>
          <p14:tracePt t="695689" x="2625725" y="3113088"/>
          <p14:tracePt t="695706" x="2638425" y="3076575"/>
          <p14:tracePt t="695723" x="2649538" y="3065463"/>
          <p14:tracePt t="695740" x="2660650" y="3054350"/>
          <p14:tracePt t="695756" x="2660650" y="3041650"/>
          <p14:tracePt t="695835" x="2649538" y="3041650"/>
          <p14:tracePt t="695849" x="2638425" y="3030538"/>
          <p14:tracePt t="695858" x="2614613" y="3030538"/>
          <p14:tracePt t="695866" x="2601913" y="3030538"/>
          <p14:tracePt t="695875" x="2590800" y="3017838"/>
          <p14:tracePt t="695890" x="2482850" y="2970213"/>
          <p14:tracePt t="695906" x="2376488" y="2935288"/>
          <p14:tracePt t="695923" x="2233613" y="2887663"/>
          <p14:tracePt t="695939" x="2114550" y="2840038"/>
          <p14:tracePt t="695956" x="2008188" y="2803525"/>
          <p14:tracePt t="695973" x="1806575" y="2792413"/>
          <p14:tracePt t="695989" x="1687513" y="2792413"/>
          <p14:tracePt t="696005" x="1531938" y="2779713"/>
          <p14:tracePt t="696023" x="1401763" y="2755900"/>
          <p14:tracePt t="696040" x="1319213" y="2732088"/>
          <p14:tracePt t="696057" x="1247775" y="2732088"/>
          <p14:tracePt t="696074" x="1163638" y="2720975"/>
          <p14:tracePt t="696090" x="1128713" y="2720975"/>
          <p14:tracePt t="696106" x="1093788" y="2720975"/>
          <p14:tracePt t="696122" x="1057275" y="2708275"/>
          <p14:tracePt t="696139" x="1022350" y="2708275"/>
          <p14:tracePt t="696156" x="962025" y="2708275"/>
          <p14:tracePt t="696172" x="890588" y="2708275"/>
          <p14:tracePt t="696190" x="749300" y="2720975"/>
          <p14:tracePt t="696206" x="677863" y="2744788"/>
          <p14:tracePt t="696223" x="630238" y="2768600"/>
          <p14:tracePt t="696242" x="582613" y="2792413"/>
          <p14:tracePt t="696259" x="546100" y="2816225"/>
          <p14:tracePt t="696328" x="558800" y="2816225"/>
          <p14:tracePt t="696336" x="569913" y="2816225"/>
          <p14:tracePt t="696344" x="582613" y="2827338"/>
          <p14:tracePt t="696359" x="641350" y="2851150"/>
          <p14:tracePt t="696375" x="736600" y="2898775"/>
          <p14:tracePt t="696390" x="842963" y="2935288"/>
          <p14:tracePt t="696406" x="974725" y="2970213"/>
          <p14:tracePt t="696423" x="1104900" y="3017838"/>
          <p14:tracePt t="696440" x="1247775" y="3065463"/>
          <p14:tracePt t="696456" x="1390650" y="3113088"/>
          <p14:tracePt t="696473" x="1592263" y="3160713"/>
          <p14:tracePt t="696490" x="1722438" y="3184525"/>
          <p14:tracePt t="696507" x="1841500" y="3195638"/>
          <p14:tracePt t="696524" x="1960563" y="3195638"/>
          <p14:tracePt t="696540" x="2090738" y="3195638"/>
          <p14:tracePt t="696557" x="2339975" y="3195638"/>
          <p14:tracePt t="696574" x="2530475" y="3195638"/>
          <p14:tracePt t="696591" x="2697163" y="3219450"/>
          <p14:tracePt t="696607" x="2827338" y="3243263"/>
          <p14:tracePt t="696623" x="2946400" y="3267075"/>
          <p14:tracePt t="696640" x="3028950" y="3279775"/>
          <p14:tracePt t="696657" x="3113088" y="3290888"/>
          <p14:tracePt t="696673" x="3208338" y="3290888"/>
          <p14:tracePt t="696690" x="3243263" y="3290888"/>
          <p14:tracePt t="696707" x="3279775" y="3290888"/>
          <p14:tracePt t="696724" x="3290888" y="3290888"/>
          <p14:tracePt t="696819" x="3303588" y="3290888"/>
          <p14:tracePt t="696836" x="3314700" y="3290888"/>
          <p14:tracePt t="697150" x="3303588" y="3290888"/>
          <p14:tracePt t="697169" x="3290888" y="3290888"/>
          <p14:tracePt t="697184" x="3279775" y="3290888"/>
          <p14:tracePt t="697208" x="3267075" y="3290888"/>
          <p14:tracePt t="697215" x="3255963" y="3290888"/>
          <p14:tracePt t="697460" x="3243263" y="3303588"/>
          <p14:tracePt t="697476" x="3219450" y="3314700"/>
          <p14:tracePt t="697482" x="3208338" y="3327400"/>
          <p14:tracePt t="697493" x="3195638" y="3338513"/>
          <p14:tracePt t="697507" x="3148013" y="3351213"/>
          <p14:tracePt t="697524" x="3100388" y="3362325"/>
          <p14:tracePt t="697540" x="3028950" y="3375025"/>
          <p14:tracePt t="697556" x="2946400" y="3386138"/>
          <p14:tracePt t="697574" x="2863850" y="3422650"/>
          <p14:tracePt t="697590" x="2803525" y="3457575"/>
          <p14:tracePt t="697606" x="2755900" y="3481388"/>
          <p14:tracePt t="697623" x="2697163" y="3516313"/>
          <p14:tracePt t="697640" x="2660650" y="3552825"/>
          <p14:tracePt t="697657" x="2638425" y="3563938"/>
          <p14:tracePt t="697673" x="2601913" y="3587750"/>
          <p14:tracePt t="697690" x="2578100" y="3600450"/>
          <p14:tracePt t="697706" x="2566988" y="3611563"/>
          <p14:tracePt t="697739" x="2554288" y="3611563"/>
          <p14:tracePt t="697755" x="2530475" y="3624263"/>
          <p14:tracePt t="697773" x="2482850" y="3659188"/>
          <p14:tracePt t="697789" x="2435225" y="3695700"/>
          <p14:tracePt t="697806" x="2339975" y="3754438"/>
          <p14:tracePt t="697823" x="2268538" y="3802063"/>
          <p14:tracePt t="697840" x="2222500" y="3836988"/>
          <p14:tracePt t="697856" x="2174875" y="3884613"/>
          <p14:tracePt t="697872" x="2162175" y="3897313"/>
          <p14:tracePt t="697906" x="2151063" y="3908425"/>
          <p14:tracePt t="697939" x="2138363" y="3921125"/>
          <p14:tracePt t="697956" x="2127250" y="3932238"/>
          <p14:tracePt t="697973" x="2103438" y="3944938"/>
          <p14:tracePt t="697989" x="2079625" y="3956050"/>
          <p14:tracePt t="698006" x="2055813" y="3968750"/>
          <p14:tracePt t="698023" x="2019300" y="3992563"/>
          <p14:tracePt t="698039" x="1984375" y="4027488"/>
          <p14:tracePt t="698056" x="1960563" y="4051300"/>
          <p14:tracePt t="698073" x="1936750" y="4064000"/>
          <p14:tracePt t="698089" x="1924050" y="4075113"/>
          <p14:tracePt t="698106" x="1900238" y="4087813"/>
          <p14:tracePt t="698121" x="1865313" y="4098925"/>
          <p14:tracePt t="698139" x="1817688" y="4098925"/>
          <p14:tracePt t="698156" x="1758950" y="4098925"/>
          <p14:tracePt t="698236" x="1746250" y="4098925"/>
          <p14:tracePt t="698285" x="1735138" y="4098925"/>
          <p14:tracePt t="698304" x="1722438" y="4098925"/>
          <p14:tracePt t="698312" x="1711325" y="4098925"/>
          <p14:tracePt t="698326" x="1674813" y="4087813"/>
          <p14:tracePt t="698342" x="1663700" y="4075113"/>
          <p14:tracePt t="698357" x="1651000" y="4075113"/>
          <p14:tracePt t="698553" x="1651000" y="4064000"/>
          <p14:tracePt t="698840" x="1639888" y="4064000"/>
          <p14:tracePt t="698853" x="1627188" y="4064000"/>
          <p14:tracePt t="699297" x="1627188" y="4051300"/>
          <p14:tracePt t="699804" x="1616075" y="4051300"/>
          <p14:tracePt t="700050" x="1603375" y="4051300"/>
          <p14:tracePt t="700197" x="1603375" y="4064000"/>
          <p14:tracePt t="700225" x="1603375" y="4075113"/>
          <p14:tracePt t="700233" x="1603375" y="4122738"/>
          <p14:tracePt t="700240" x="1663700" y="4205288"/>
          <p14:tracePt t="700254" x="1698625" y="4265613"/>
          <p14:tracePt t="700271" x="1722438" y="4300538"/>
          <p14:tracePt t="700289" x="1770063" y="4348163"/>
          <p14:tracePt t="700305" x="1782763" y="4360863"/>
          <p14:tracePt t="700377" x="1782763" y="4348163"/>
          <p14:tracePt t="700385" x="1782763" y="4337050"/>
          <p14:tracePt t="700392" x="1770063" y="4313238"/>
          <p14:tracePt t="700409" x="1770063" y="4300538"/>
          <p14:tracePt t="700421" x="1770063" y="4289425"/>
          <p14:tracePt t="700438" x="1770063" y="4276725"/>
          <p14:tracePt t="700466" x="1770063" y="4265613"/>
          <p14:tracePt t="700486" x="1770063" y="4241800"/>
          <p14:tracePt t="700492" x="1758950" y="4229100"/>
          <p14:tracePt t="700504" x="1746250" y="4217988"/>
          <p14:tracePt t="700521" x="1735138" y="4183063"/>
          <p14:tracePt t="700539" x="1698625" y="4135438"/>
          <p14:tracePt t="700555" x="1687513" y="4122738"/>
          <p14:tracePt t="700572" x="1663700" y="4098925"/>
          <p14:tracePt t="700589" x="1651000" y="4087813"/>
          <p14:tracePt t="700621" x="1639888" y="4075113"/>
          <p14:tracePt t="700731" x="1627188" y="4075113"/>
          <p14:tracePt t="700745" x="1616075" y="4075113"/>
          <p14:tracePt t="700753" x="1592263" y="4075113"/>
          <p14:tracePt t="700760" x="1579563" y="4075113"/>
          <p14:tracePt t="700774" x="1568450" y="4075113"/>
          <p14:tracePt t="700790" x="1555750" y="4075113"/>
          <p14:tracePt t="700902" x="1544638" y="4075113"/>
          <p14:tracePt t="700913" x="1531938" y="4087813"/>
          <p14:tracePt t="700929" x="1531938" y="4098925"/>
          <p14:tracePt t="700942" x="1520825" y="4122738"/>
          <p14:tracePt t="700954" x="1520825" y="4135438"/>
          <p14:tracePt t="700971" x="1520825" y="4170363"/>
          <p14:tracePt t="700988" x="1520825" y="4183063"/>
          <p14:tracePt t="701004" x="1520825" y="4205288"/>
          <p14:tracePt t="701023" x="1520825" y="4217988"/>
          <p14:tracePt t="701038" x="1520825" y="4229100"/>
          <p14:tracePt t="701110" x="1520825" y="4241800"/>
          <p14:tracePt t="701120" x="1520825" y="4252913"/>
          <p14:tracePt t="701128" x="1520825" y="4276725"/>
          <p14:tracePt t="701137" x="1520825" y="4289425"/>
          <p14:tracePt t="701155" x="1520825" y="4313238"/>
          <p14:tracePt t="701171" x="1520825" y="4348163"/>
          <p14:tracePt t="701188" x="1520825" y="4360863"/>
          <p14:tracePt t="701204" x="1520825" y="4371975"/>
          <p14:tracePt t="702905" x="1520825" y="4360863"/>
          <p14:tracePt t="705031" x="1520825" y="4371975"/>
          <p14:tracePt t="705070" x="1531938" y="4371975"/>
          <p14:tracePt t="705077" x="1544638" y="4371975"/>
          <p14:tracePt t="705100" x="1555750" y="4384675"/>
          <p14:tracePt t="705108" x="1568450" y="4395788"/>
          <p14:tracePt t="705123" x="1579563" y="4408488"/>
          <p14:tracePt t="705140" x="1579563" y="4432300"/>
          <p14:tracePt t="705156" x="1592263" y="4456113"/>
          <p14:tracePt t="705172" x="1592263" y="4479925"/>
          <p14:tracePt t="705189" x="1616075" y="4514850"/>
          <p14:tracePt t="705205" x="1627188" y="4538663"/>
          <p14:tracePt t="705222" x="1651000" y="4586288"/>
          <p14:tracePt t="705239" x="1663700" y="4621213"/>
          <p14:tracePt t="705255" x="1663700" y="4657725"/>
          <p14:tracePt t="705273" x="1663700" y="4668838"/>
          <p14:tracePt t="705290" x="1663700" y="4692650"/>
          <p14:tracePt t="705306" x="1674813" y="4716463"/>
          <p14:tracePt t="705323" x="1698625" y="4776788"/>
          <p14:tracePt t="705340" x="1722438" y="4835525"/>
          <p14:tracePt t="705355" x="1746250" y="4906963"/>
          <p14:tracePt t="705371" x="1782763" y="4954588"/>
          <p14:tracePt t="705387" x="1806575" y="5013325"/>
          <p14:tracePt t="705404" x="1830388" y="5073650"/>
          <p14:tracePt t="705420" x="1841500" y="5121275"/>
          <p14:tracePt t="705437" x="1865313" y="5192713"/>
          <p14:tracePt t="705454" x="1878013" y="5240338"/>
          <p14:tracePt t="705471" x="1900238" y="5287963"/>
          <p14:tracePt t="705488" x="1912938" y="5322888"/>
          <p14:tracePt t="705504" x="1924050" y="5346700"/>
          <p14:tracePt t="705521" x="1936750" y="5405438"/>
          <p14:tracePt t="705537" x="1947863" y="5441950"/>
          <p14:tracePt t="705554" x="1947863" y="5500688"/>
          <p14:tracePt t="705571" x="1960563" y="5572125"/>
          <p14:tracePt t="705587" x="1960563" y="5619750"/>
          <p14:tracePt t="705605" x="1971675" y="5667375"/>
          <p14:tracePt t="705621" x="1971675" y="5691188"/>
          <p14:tracePt t="705637" x="1971675" y="5727700"/>
          <p14:tracePt t="705655" x="1971675" y="5749925"/>
          <p14:tracePt t="705673" x="1971675" y="5797550"/>
          <p14:tracePt t="705689" x="1971675" y="5834063"/>
          <p14:tracePt t="705705" x="1971675" y="5857875"/>
          <p14:tracePt t="705723" x="1971675" y="5881688"/>
          <p14:tracePt t="705738" x="1971675" y="5905500"/>
          <p14:tracePt t="705754" x="1971675" y="5940425"/>
          <p14:tracePt t="705771" x="1971675" y="5964238"/>
          <p14:tracePt t="705787" x="1971675" y="6000750"/>
          <p14:tracePt t="705805" x="1971675" y="6024563"/>
          <p14:tracePt t="705821" x="1971675" y="6059488"/>
          <p14:tracePt t="705838" x="1971675" y="6096000"/>
          <p14:tracePt t="705854" x="1960563" y="6130925"/>
          <p14:tracePt t="705871" x="1960563" y="6142038"/>
          <p14:tracePt t="705888" x="1960563" y="6154738"/>
          <p14:tracePt t="705904" x="1947863" y="6178550"/>
          <p14:tracePt t="705921" x="1947863" y="6202363"/>
          <p14:tracePt t="705937" x="1947863" y="6213475"/>
          <p14:tracePt t="705954" x="1947863" y="6237288"/>
          <p14:tracePt t="705971" x="1947863" y="6261100"/>
          <p14:tracePt t="705974" x="1947863" y="6273800"/>
          <p14:tracePt t="705988" x="1947863" y="6284913"/>
          <p14:tracePt t="706004" x="1947863" y="6308725"/>
          <p14:tracePt t="706023" x="1936750" y="6321425"/>
          <p14:tracePt t="706055" x="1936750" y="6332538"/>
          <p14:tracePt t="706072" x="1936750" y="6345238"/>
          <p14:tracePt t="706089" x="1936750" y="6369050"/>
          <p14:tracePt t="706106" x="1936750" y="6380163"/>
          <p14:tracePt t="706122" x="1936750" y="6392863"/>
          <p14:tracePt t="706138" x="1936750" y="6403975"/>
          <p14:tracePt t="706155" x="1936750" y="6416675"/>
          <p14:tracePt t="706171" x="1936750" y="6440488"/>
          <p14:tracePt t="706188" x="1924050" y="6451600"/>
          <p14:tracePt t="706204" x="1924050" y="6464300"/>
          <p14:tracePt t="706221" x="1912938" y="6475413"/>
          <p14:tracePt t="706238" x="1912938" y="6499225"/>
          <p14:tracePt t="706255" x="1900238" y="6523038"/>
          <p14:tracePt t="706272" x="1900238" y="6546850"/>
          <p14:tracePt t="706288" x="1889125" y="6570663"/>
          <p14:tracePt t="706304" x="1878013" y="6581775"/>
          <p14:tracePt t="706321" x="1878013" y="6605588"/>
          <p14:tracePt t="706337" x="1865313" y="6605588"/>
          <p14:tracePt t="706466" x="1878013" y="6594475"/>
          <p14:tracePt t="706471" x="1900238" y="6557963"/>
          <p14:tracePt t="706488" x="1947863" y="6510338"/>
          <p14:tracePt t="706505" x="1984375" y="6440488"/>
          <p14:tracePt t="706523" x="2019300" y="6392863"/>
          <p14:tracePt t="706540" x="2079625" y="6321425"/>
          <p14:tracePt t="706556" x="2114550" y="6273800"/>
          <p14:tracePt t="706571" x="2151063" y="6202363"/>
          <p14:tracePt t="706587" x="2209800" y="6072188"/>
          <p14:tracePt t="706604" x="2268538" y="5964238"/>
          <p14:tracePt t="706619" x="2316163" y="5868988"/>
          <p14:tracePt t="706637" x="2363788" y="5749925"/>
          <p14:tracePt t="706653" x="2400300" y="5608638"/>
          <p14:tracePt t="706670" x="2495550" y="5500688"/>
          <p14:tracePt t="706686" x="2554288" y="5418138"/>
          <p14:tracePt t="706704" x="2614613" y="5370513"/>
          <p14:tracePt t="706721" x="2638425" y="5335588"/>
          <p14:tracePt t="706737" x="2660650" y="5299075"/>
          <p14:tracePt t="706753" x="2697163" y="5264150"/>
          <p14:tracePt t="706770" x="2732088" y="5227638"/>
          <p14:tracePt t="706787" x="2755900" y="5192713"/>
          <p14:tracePt t="706805" x="2803525" y="5132388"/>
          <p14:tracePt t="706821" x="2827338" y="5097463"/>
          <p14:tracePt t="706839" x="2863850" y="5060950"/>
          <p14:tracePt t="706855" x="2887663" y="5013325"/>
          <p14:tracePt t="706871" x="2911475" y="4978400"/>
          <p14:tracePt t="706889" x="2935288" y="4943475"/>
          <p14:tracePt t="706904" x="2959100" y="4895850"/>
          <p14:tracePt t="706922" x="2959100" y="4859338"/>
          <p14:tracePt t="706938" x="2959100" y="4835525"/>
          <p14:tracePt t="706954" x="2959100" y="4811713"/>
          <p14:tracePt t="706971" x="2959100" y="4787900"/>
          <p14:tracePt t="706974" x="2946400" y="4776788"/>
          <p14:tracePt t="706987" x="2935288" y="4752975"/>
          <p14:tracePt t="707004" x="2898775" y="4729163"/>
          <p14:tracePt t="707021" x="2874963" y="4692650"/>
          <p14:tracePt t="707038" x="2827338" y="4657725"/>
          <p14:tracePt t="707055" x="2803525" y="4645025"/>
          <p14:tracePt t="707072" x="2768600" y="4633913"/>
          <p14:tracePt t="707089" x="2708275" y="4610100"/>
          <p14:tracePt t="707105" x="2697163" y="4597400"/>
          <p14:tracePt t="707122" x="2625725" y="4562475"/>
          <p14:tracePt t="707139" x="2578100" y="4551363"/>
          <p14:tracePt t="707154" x="2482850" y="4527550"/>
          <p14:tracePt t="707171" x="2387600" y="4514850"/>
          <p14:tracePt t="707188" x="2257425" y="4503738"/>
          <p14:tracePt t="707204" x="2127250" y="4503738"/>
          <p14:tracePt t="707221" x="1995488" y="4503738"/>
          <p14:tracePt t="707238" x="1865313" y="4551363"/>
          <p14:tracePt t="707254" x="1830388" y="4562475"/>
          <p14:tracePt t="707271" x="1793875" y="4575175"/>
          <p14:tracePt t="707288" x="1770063" y="4597400"/>
          <p14:tracePt t="707305" x="1735138" y="4633913"/>
          <p14:tracePt t="707322" x="1698625" y="4668838"/>
          <p14:tracePt t="707339" x="1616075" y="4787900"/>
          <p14:tracePt t="707356" x="1531938" y="4883150"/>
          <p14:tracePt t="707371" x="1425575" y="5002213"/>
          <p14:tracePt t="707388" x="1295400" y="5145088"/>
          <p14:tracePt t="707404" x="1163638" y="5275263"/>
          <p14:tracePt t="707421" x="1069975" y="5405438"/>
          <p14:tracePt t="707438" x="998538" y="5500688"/>
          <p14:tracePt t="707454" x="962025" y="5595938"/>
          <p14:tracePt t="707470" x="903288" y="5703888"/>
          <p14:tracePt t="707486" x="866775" y="5786438"/>
          <p14:tracePt t="707503" x="831850" y="5857875"/>
          <p14:tracePt t="707520" x="784225" y="5940425"/>
          <p14:tracePt t="707536" x="760413" y="6011863"/>
          <p14:tracePt t="707554" x="725488" y="6130925"/>
          <p14:tracePt t="707571" x="688975" y="6249988"/>
          <p14:tracePt t="707588" x="688975" y="6403975"/>
          <p14:tracePt t="707603" x="688975" y="6488113"/>
          <p14:tracePt t="707621" x="701675" y="6557963"/>
          <p14:tracePt t="707637" x="725488" y="6642100"/>
          <p14:tracePt t="707653" x="749300" y="6713538"/>
          <p14:tracePt t="707670" x="760413" y="6772275"/>
          <p14:tracePt t="707686" x="795338" y="6819900"/>
          <p14:tracePt t="707703" x="831850" y="6867525"/>
          <p14:tracePt t="707719" x="890588" y="6926263"/>
          <p14:tracePt t="707736" x="914400" y="6962775"/>
          <p14:tracePt t="707753" x="950913" y="6997700"/>
          <p14:tracePt t="707770" x="985838" y="7034213"/>
          <p14:tracePt t="707787" x="1046163" y="7069138"/>
          <p14:tracePt t="707804" x="1139825" y="7105650"/>
          <p14:tracePt t="707821" x="1200150" y="7129463"/>
          <p14:tracePt t="707837" x="1258888" y="7153275"/>
          <p14:tracePt t="707854" x="1319213" y="7153275"/>
          <p14:tracePt t="707870" x="1366838" y="7153275"/>
          <p14:tracePt t="707886" x="1401763" y="7153275"/>
          <p14:tracePt t="707904" x="1509713" y="7140575"/>
          <p14:tracePt t="707920" x="1627188" y="7129463"/>
          <p14:tracePt t="707937" x="1758950" y="7092950"/>
          <p14:tracePt t="707953" x="1900238" y="7058025"/>
          <p14:tracePt t="707971" x="2090738" y="7010400"/>
          <p14:tracePt t="707974" x="2185988" y="6997700"/>
          <p14:tracePt t="707988" x="2292350" y="6986588"/>
          <p14:tracePt t="708004" x="2519363" y="6938963"/>
          <p14:tracePt t="708022" x="2840038" y="6856413"/>
          <p14:tracePt t="708036" x="3041650" y="6784975"/>
          <p14:tracePt t="708053" x="3195638" y="6677025"/>
          <p14:tracePt t="708070" x="3338513" y="6581775"/>
          <p14:tracePt t="708087" x="3421063" y="6499225"/>
          <p14:tracePt t="708103" x="3516313" y="6380163"/>
          <p14:tracePt t="708120" x="3624263" y="6261100"/>
          <p14:tracePt t="708138" x="3813175" y="6048375"/>
          <p14:tracePt t="708154" x="3956050" y="5892800"/>
          <p14:tracePt t="708170" x="4051300" y="5749925"/>
          <p14:tracePt t="708187" x="4122738" y="5619750"/>
          <p14:tracePt t="708204" x="4157663" y="5489575"/>
          <p14:tracePt t="708220" x="4194175" y="5381625"/>
          <p14:tracePt t="708237" x="4217988" y="5311775"/>
          <p14:tracePt t="708254" x="4217988" y="5203825"/>
          <p14:tracePt t="708270" x="4205288" y="5132388"/>
          <p14:tracePt t="708287" x="4181475" y="5073650"/>
          <p14:tracePt t="708304" x="4157663" y="5037138"/>
          <p14:tracePt t="708321" x="4135438" y="5002213"/>
          <p14:tracePt t="708337" x="4111625" y="4965700"/>
          <p14:tracePt t="708354" x="4064000" y="4943475"/>
          <p14:tracePt t="708371" x="4027488" y="4906963"/>
          <p14:tracePt t="708387" x="3908425" y="4859338"/>
          <p14:tracePt t="708403" x="3754438" y="4800600"/>
          <p14:tracePt t="708420" x="3576638" y="4752975"/>
          <p14:tracePt t="708436" x="3433763" y="4705350"/>
          <p14:tracePt t="708453" x="3303588" y="4657725"/>
          <p14:tracePt t="708470" x="3113088" y="4597400"/>
          <p14:tracePt t="708489" x="3041650" y="4562475"/>
          <p14:tracePt t="708503" x="3017838" y="4551363"/>
          <p14:tracePt t="708520" x="2982913" y="4538663"/>
          <p14:tracePt t="708536" x="2946400" y="4538663"/>
          <p14:tracePt t="708553" x="2911475" y="4538663"/>
          <p14:tracePt t="708570" x="2827338" y="4538663"/>
          <p14:tracePt t="708587" x="2673350" y="4538663"/>
          <p14:tracePt t="708603" x="2495550" y="4562475"/>
          <p14:tracePt t="708620" x="2435225" y="4586288"/>
          <p14:tracePt t="708636" x="2363788" y="4610100"/>
          <p14:tracePt t="708653" x="2292350" y="4645025"/>
          <p14:tracePt t="708671" x="2209800" y="4716463"/>
          <p14:tracePt t="708687" x="2079625" y="4811713"/>
          <p14:tracePt t="708703" x="1947863" y="4965700"/>
          <p14:tracePt t="708720" x="1735138" y="5180013"/>
          <p14:tracePt t="708736" x="1603375" y="5335588"/>
          <p14:tracePt t="708753" x="1497013" y="5476875"/>
          <p14:tracePt t="708769" x="1414463" y="5619750"/>
          <p14:tracePt t="708785" x="1330325" y="5762625"/>
          <p14:tracePt t="708805" x="1247775" y="5964238"/>
          <p14:tracePt t="708823" x="1200150" y="6107113"/>
          <p14:tracePt t="708839" x="1152525" y="6237288"/>
          <p14:tracePt t="708856" x="1117600" y="6356350"/>
          <p14:tracePt t="708870" x="1069975" y="6451600"/>
          <p14:tracePt t="708886" x="1033463" y="6546850"/>
          <p14:tracePt t="708903" x="998538" y="6653213"/>
          <p14:tracePt t="708920" x="950913" y="6784975"/>
          <p14:tracePt t="708936" x="938213" y="6843713"/>
          <p14:tracePt t="708953" x="914400" y="6891338"/>
          <p14:tracePt t="708969" x="914400" y="6915150"/>
          <p14:tracePt t="708986" x="914400" y="6950075"/>
          <p14:tracePt t="709003" x="914400" y="6986588"/>
          <p14:tracePt t="709019" x="927100" y="7010400"/>
          <p14:tracePt t="709036" x="938213" y="7034213"/>
          <p14:tracePt t="709053" x="974725" y="7034213"/>
          <p14:tracePt t="709070" x="1022350" y="7045325"/>
          <p14:tracePt t="709086" x="1117600" y="7069138"/>
          <p14:tracePt t="709103" x="1223963" y="7069138"/>
          <p14:tracePt t="709120" x="1354138" y="7069138"/>
          <p14:tracePt t="709136" x="1497013" y="7069138"/>
          <p14:tracePt t="709152" x="1674813" y="7069138"/>
          <p14:tracePt t="709169" x="1711325" y="7058025"/>
          <p14:tracePt t="709186" x="1735138" y="7045325"/>
          <p14:tracePt t="709219" x="1770063" y="7021513"/>
          <p14:tracePt t="709236" x="1806575" y="6997700"/>
          <p14:tracePt t="709252" x="1865313" y="6962775"/>
          <p14:tracePt t="709269" x="1995488" y="6915150"/>
          <p14:tracePt t="709286" x="2114550" y="6878638"/>
          <p14:tracePt t="709302" x="2185988" y="6856413"/>
          <p14:tracePt t="709320" x="2281238" y="6856413"/>
          <p14:tracePt t="709336" x="2328863" y="6856413"/>
          <p14:tracePt t="709353" x="2363788" y="6856413"/>
          <p14:tracePt t="709369" x="2400300" y="6856413"/>
          <p14:tracePt t="709386" x="2435225" y="6843713"/>
          <p14:tracePt t="709402" x="2471738" y="6843713"/>
          <p14:tracePt t="709419" x="2471738" y="6832600"/>
          <p14:tracePt t="709666" x="2482850" y="6832600"/>
          <p14:tracePt t="709686" x="2495550" y="6832600"/>
          <p14:tracePt t="709694" x="2506663" y="6832600"/>
          <p14:tracePt t="709703" x="2530475" y="6832600"/>
          <p14:tracePt t="709720" x="2578100" y="6856413"/>
          <p14:tracePt t="709736" x="2625725" y="6867525"/>
          <p14:tracePt t="709752" x="2649538" y="6878638"/>
          <p14:tracePt t="709769" x="2660650" y="6878638"/>
          <p14:tracePt t="709894" x="2660650" y="6891338"/>
          <p14:tracePt t="709920" x="2660650" y="6902450"/>
          <p14:tracePt t="709941" x="2660650" y="6915150"/>
          <p14:tracePt t="709957" x="2660650" y="6926263"/>
          <p14:tracePt t="709965" x="2673350" y="6926263"/>
          <p14:tracePt t="709972" x="2684463" y="6938963"/>
          <p14:tracePt t="709986" x="2684463" y="6950075"/>
          <p14:tracePt t="710002" x="2697163" y="6962775"/>
          <p14:tracePt t="710019" x="2720975" y="6973888"/>
          <p14:tracePt t="710036" x="2755900" y="7010400"/>
          <p14:tracePt t="710053" x="2792413" y="7021513"/>
          <p14:tracePt t="710071" x="2816225" y="7034213"/>
          <p14:tracePt t="710086" x="2840038" y="7045325"/>
          <p14:tracePt t="710103" x="2851150" y="7058025"/>
          <p14:tracePt t="710224" x="2851150" y="7069138"/>
          <p14:tracePt t="710252" x="2851150" y="7081838"/>
          <p14:tracePt t="710268" x="2851150" y="7092950"/>
          <p14:tracePt t="710275" x="2840038" y="7092950"/>
          <p14:tracePt t="710289" x="2827338" y="7116763"/>
          <p14:tracePt t="710306" x="2827338" y="7153275"/>
          <p14:tracePt t="710323" x="2827338" y="7177088"/>
          <p14:tracePt t="710338" x="2816225" y="7188200"/>
          <p14:tracePt t="710353" x="2816225" y="7200900"/>
          <p14:tracePt t="710371" x="2816225" y="7212013"/>
          <p14:tracePt t="710761" x="2816225" y="7200900"/>
          <p14:tracePt t="710785" x="2816225" y="7188200"/>
          <p14:tracePt t="710797" x="2803525" y="7188200"/>
          <p14:tracePt t="710807" x="2792413" y="7188200"/>
          <p14:tracePt t="710821" x="2768600" y="7177088"/>
          <p14:tracePt t="710861" x="2768600" y="7164388"/>
          <p14:tracePt t="713759" x="2779713" y="7164388"/>
          <p14:tracePt t="713767" x="2840038" y="7092950"/>
          <p14:tracePt t="713776" x="2911475" y="6997700"/>
          <p14:tracePt t="713786" x="2994025" y="6891338"/>
          <p14:tracePt t="713803" x="3100388" y="6748463"/>
          <p14:tracePt t="713821" x="3148013" y="6700838"/>
          <p14:tracePt t="713838" x="3160713" y="6689725"/>
          <p14:tracePt t="713878" x="3171825" y="6689725"/>
          <p14:tracePt t="713887" x="3184525" y="6665913"/>
          <p14:tracePt t="713902" x="3219450" y="6594475"/>
          <p14:tracePt t="713919" x="3267075" y="6403975"/>
          <p14:tracePt t="713935" x="3267075" y="6189663"/>
          <p14:tracePt t="713952" x="3184525" y="5964238"/>
          <p14:tracePt t="713968" x="3041650" y="5727700"/>
          <p14:tracePt t="713984" x="2911475" y="5572125"/>
          <p14:tracePt t="714002" x="2827338" y="5405438"/>
          <p14:tracePt t="714018" x="2803525" y="5275263"/>
          <p14:tracePt t="714035" x="2792413" y="5121275"/>
          <p14:tracePt t="714052" x="2792413" y="4965700"/>
          <p14:tracePt t="714068" x="2792413" y="4835525"/>
          <p14:tracePt t="714085" x="2803525" y="4668838"/>
          <p14:tracePt t="714102" x="2816225" y="4491038"/>
          <p14:tracePt t="714119" x="2827338" y="4205288"/>
          <p14:tracePt t="714135" x="2803525" y="4027488"/>
          <p14:tracePt t="714152" x="2768600" y="3884613"/>
          <p14:tracePt t="714169" x="2720975" y="3754438"/>
          <p14:tracePt t="714186" x="2673350" y="3648075"/>
          <p14:tracePt t="714203" x="2601913" y="3444875"/>
          <p14:tracePt t="714219" x="2554288" y="3327400"/>
          <p14:tracePt t="714236" x="2506663" y="3219450"/>
          <p14:tracePt t="714252" x="2471738" y="3171825"/>
          <p14:tracePt t="714269" x="2435225" y="3124200"/>
          <p14:tracePt t="714286" x="2400300" y="3076575"/>
          <p14:tracePt t="714304" x="2363788" y="3030538"/>
          <p14:tracePt t="714320" x="2352675" y="2994025"/>
          <p14:tracePt t="714338" x="2352675" y="2982913"/>
          <p14:tracePt t="714354" x="2339975" y="2982913"/>
          <p14:tracePt t="714423" x="2316163" y="2982913"/>
          <p14:tracePt t="714432" x="2292350" y="2994025"/>
          <p14:tracePt t="714438" x="2281238" y="3006725"/>
          <p14:tracePt t="714453" x="2246313" y="3041650"/>
          <p14:tracePt t="714470" x="2209800" y="3076575"/>
          <p14:tracePt t="714486" x="2185988" y="3100388"/>
          <p14:tracePt t="714503" x="2162175" y="3124200"/>
          <p14:tracePt t="714519" x="2127250" y="3160713"/>
          <p14:tracePt t="714535" x="2103438" y="3195638"/>
          <p14:tracePt t="714551" x="2079625" y="3255963"/>
          <p14:tracePt t="714568" x="2043113" y="3327400"/>
          <p14:tracePt t="714585" x="2032000" y="3375025"/>
          <p14:tracePt t="714602" x="2008188" y="3409950"/>
          <p14:tracePt t="714618" x="2008188" y="3433763"/>
          <p14:tracePt t="714636" x="1984375" y="3468688"/>
          <p14:tracePt t="714652" x="1984375" y="3505200"/>
          <p14:tracePt t="714669" x="1984375" y="3529013"/>
          <p14:tracePt t="714686" x="1984375" y="3563938"/>
          <p14:tracePt t="714702" x="1984375" y="3576638"/>
          <p14:tracePt t="714720" x="1984375" y="3600450"/>
          <p14:tracePt t="714735" x="1984375" y="3624263"/>
          <p14:tracePt t="714752" x="1971675" y="3648075"/>
          <p14:tracePt t="714768" x="1960563" y="3671888"/>
          <p14:tracePt t="714785" x="1947863" y="3730625"/>
          <p14:tracePt t="714801" x="1936750" y="3743325"/>
          <p14:tracePt t="714817" x="1924050" y="3790950"/>
          <p14:tracePt t="714837" x="1924050" y="3802063"/>
          <p14:tracePt t="714854" x="1924050" y="3825875"/>
          <p14:tracePt t="714869" x="1912938" y="3873500"/>
          <p14:tracePt t="714888" x="1912938" y="3897313"/>
          <p14:tracePt t="714903" x="1912938" y="3932238"/>
          <p14:tracePt t="714920" x="1912938" y="3956050"/>
          <p14:tracePt t="714937" x="1900238" y="3992563"/>
          <p14:tracePt t="714953" x="1889125" y="4027488"/>
          <p14:tracePt t="714969" x="1889125" y="4051300"/>
          <p14:tracePt t="714973" x="1889125" y="4075113"/>
          <p14:tracePt t="714986" x="1889125" y="4087813"/>
          <p14:tracePt t="715003" x="1889125" y="4135438"/>
          <p14:tracePt t="715020" x="1878013" y="4159250"/>
          <p14:tracePt t="715036" x="1878013" y="4183063"/>
          <p14:tracePt t="715053" x="1878013" y="4217988"/>
          <p14:tracePt t="715070" x="1878013" y="4229100"/>
          <p14:tracePt t="715088" x="1878013" y="4241800"/>
          <p14:tracePt t="715104" x="1878013" y="4265613"/>
          <p14:tracePt t="715120" x="1889125" y="4276725"/>
          <p14:tracePt t="715135" x="1900238" y="4300538"/>
          <p14:tracePt t="715152" x="1912938" y="4300538"/>
          <p14:tracePt t="715168" x="1912938" y="4313238"/>
          <p14:tracePt t="715205" x="1924050" y="4313238"/>
          <p14:tracePt t="715222" x="1947863" y="4313238"/>
          <p14:tracePt t="715236" x="1984375" y="4313238"/>
          <p14:tracePt t="715253" x="2019300" y="4313238"/>
          <p14:tracePt t="715269" x="2079625" y="4313238"/>
          <p14:tracePt t="715286" x="2138363" y="4313238"/>
          <p14:tracePt t="715302" x="2222500" y="4313238"/>
          <p14:tracePt t="715321" x="2292350" y="4313238"/>
          <p14:tracePt t="715338" x="2316163" y="4313238"/>
          <p14:tracePt t="715353" x="2328863" y="4313238"/>
          <p14:tracePt t="715446" x="2339975" y="4313238"/>
          <p14:tracePt t="715453" x="2376488" y="4313238"/>
          <p14:tracePt t="715470" x="2424113" y="4313238"/>
          <p14:tracePt t="715486" x="2447925" y="4313238"/>
          <p14:tracePt t="715503" x="2482850" y="4313238"/>
          <p14:tracePt t="715519" x="2519363" y="4313238"/>
          <p14:tracePt t="715537" x="2530475" y="4313238"/>
          <p14:tracePt t="715672" x="2530475" y="4324350"/>
          <p14:tracePt t="715680" x="2543175" y="4324350"/>
          <p14:tracePt t="715687" x="2543175" y="4348163"/>
          <p14:tracePt t="715703" x="2554288" y="4371975"/>
          <p14:tracePt t="715719" x="2554288" y="4408488"/>
          <p14:tracePt t="715735" x="2590800" y="4443413"/>
          <p14:tracePt t="715752" x="2601913" y="4467225"/>
          <p14:tracePt t="715768" x="2614613" y="4491038"/>
          <p14:tracePt t="715785" x="2625725" y="4527550"/>
          <p14:tracePt t="715802" x="2638425" y="4551363"/>
          <p14:tracePt t="715818" x="2649538" y="4586288"/>
          <p14:tracePt t="715835" x="2660650" y="4621213"/>
          <p14:tracePt t="715852" x="2673350" y="4645025"/>
          <p14:tracePt t="715870" x="2697163" y="4705350"/>
          <p14:tracePt t="715886" x="2708275" y="4740275"/>
          <p14:tracePt t="715902" x="2720975" y="4776788"/>
          <p14:tracePt t="715918" x="2732088" y="4800600"/>
          <p14:tracePt t="715935" x="2732088" y="4835525"/>
          <p14:tracePt t="715951" x="2755900" y="4872038"/>
          <p14:tracePt t="715968" x="2768600" y="4895850"/>
          <p14:tracePt t="715985" x="2779713" y="4919663"/>
          <p14:tracePt t="716002" x="2792413" y="4954588"/>
          <p14:tracePt t="716018" x="2803525" y="4978400"/>
          <p14:tracePt t="716056" x="2803525" y="4989513"/>
          <p14:tracePt t="716193" x="2803525" y="5002213"/>
          <p14:tracePt t="716201" x="2803525" y="5013325"/>
          <p14:tracePt t="716208" x="2816225" y="5026025"/>
          <p14:tracePt t="716218" x="2816225" y="5049838"/>
          <p14:tracePt t="716235" x="2840038" y="5084763"/>
          <p14:tracePt t="716251" x="2851150" y="5108575"/>
          <p14:tracePt t="716267" x="2851150" y="5145088"/>
          <p14:tracePt t="716284" x="2851150" y="5168900"/>
          <p14:tracePt t="716300" x="2863850" y="5203825"/>
          <p14:tracePt t="716317" x="2874963" y="5264150"/>
          <p14:tracePt t="716335" x="2874963" y="5299075"/>
          <p14:tracePt t="716351" x="2887663" y="5335588"/>
          <p14:tracePt t="716369" x="2898775" y="5381625"/>
          <p14:tracePt t="716385" x="2898775" y="5394325"/>
          <p14:tracePt t="716403" x="2911475" y="5441950"/>
          <p14:tracePt t="716419" x="2911475" y="5453063"/>
          <p14:tracePt t="716436" x="2922588" y="5489575"/>
          <p14:tracePt t="716452" x="2922588" y="5513388"/>
          <p14:tracePt t="716469" x="2922588" y="5572125"/>
          <p14:tracePt t="716472" x="2922588" y="5584825"/>
          <p14:tracePt t="716485" x="2911475" y="5595938"/>
          <p14:tracePt t="716503" x="2898775" y="5667375"/>
          <p14:tracePt t="716519" x="2898775" y="5703888"/>
          <p14:tracePt t="716536" x="2898775" y="5749925"/>
          <p14:tracePt t="716552" x="2898775" y="5773738"/>
          <p14:tracePt t="716569" x="2887663" y="5845175"/>
          <p14:tracePt t="716586" x="2874963" y="5881688"/>
          <p14:tracePt t="716602" x="2874963" y="5916613"/>
          <p14:tracePt t="716619" x="2874963" y="5929313"/>
          <p14:tracePt t="719065" x="2898775" y="5929313"/>
          <p14:tracePt t="719071" x="2911475" y="5929313"/>
          <p14:tracePt t="719083" x="2922588" y="5929313"/>
          <p14:tracePt t="719100" x="2935288" y="5940425"/>
          <p14:tracePt t="719117" x="2959100" y="5953125"/>
          <p14:tracePt t="719134" x="2982913" y="5964238"/>
          <p14:tracePt t="719150" x="3006725" y="6011863"/>
          <p14:tracePt t="719167" x="3028950" y="6048375"/>
          <p14:tracePt t="719184" x="3052763" y="6083300"/>
          <p14:tracePt t="719200" x="3076575" y="6118225"/>
          <p14:tracePt t="719217" x="3100388" y="6154738"/>
          <p14:tracePt t="719233" x="3100388" y="6165850"/>
          <p14:tracePt t="719250" x="3113088" y="6189663"/>
          <p14:tracePt t="719267" x="3124200" y="6226175"/>
          <p14:tracePt t="719300" x="3124200" y="6237288"/>
          <p14:tracePt t="719317" x="3136900" y="6261100"/>
          <p14:tracePt t="719333" x="3136900" y="6273800"/>
          <p14:tracePt t="719350" x="3160713" y="6308725"/>
          <p14:tracePt t="719367" x="3171825" y="6345238"/>
          <p14:tracePt t="719384" x="3195638" y="6403975"/>
          <p14:tracePt t="719401" x="3219450" y="6427788"/>
          <p14:tracePt t="719417" x="3219450" y="6464300"/>
          <p14:tracePt t="719434" x="3219450" y="6499225"/>
          <p14:tracePt t="719450" x="3219450" y="6523038"/>
          <p14:tracePt t="719466" x="3232150" y="6557963"/>
          <p14:tracePt t="719484" x="3232150" y="6570663"/>
          <p14:tracePt t="719501" x="3232150" y="6581775"/>
          <p14:tracePt t="719567" x="3232150" y="6594475"/>
          <p14:tracePt t="719618" x="3232150" y="6605588"/>
          <p14:tracePt t="719770" x="3232150" y="6618288"/>
          <p14:tracePt t="719778" x="3232150" y="6629400"/>
          <p14:tracePt t="719787" x="3232150" y="6642100"/>
          <p14:tracePt t="719800" x="3232150" y="6653213"/>
          <p14:tracePt t="719816" x="3232150" y="6689725"/>
          <p14:tracePt t="719833" x="3219450" y="6700838"/>
          <p14:tracePt t="719851" x="3219450" y="6713538"/>
          <p14:tracePt t="740738" x="3208338" y="6724650"/>
          <p14:tracePt t="740746" x="3136900" y="6761163"/>
          <p14:tracePt t="740754" x="3041650" y="6819900"/>
          <p14:tracePt t="740763" x="2970213" y="6867525"/>
          <p14:tracePt t="740778" x="2851150" y="7010400"/>
          <p14:tracePt t="740794" x="2792413" y="7105650"/>
          <p14:tracePt t="740811" x="2744788" y="7177088"/>
          <p14:tracePt t="740828" x="2708275" y="7235825"/>
          <p14:tracePt t="740844" x="2673350" y="7294563"/>
          <p14:tracePt t="740862" x="2625725" y="7366000"/>
          <p14:tracePt t="740878" x="2625725" y="7389813"/>
          <p14:tracePt t="740895" x="2625725" y="7426325"/>
          <p14:tracePt t="740911" x="2638425" y="7461250"/>
          <p14:tracePt t="740928" x="2649538" y="7497763"/>
          <p14:tracePt t="740945" x="2684463" y="7532688"/>
          <p14:tracePt t="740962" x="2708275" y="7569200"/>
          <p14:tracePt t="740964" x="2732088" y="7580313"/>
          <p14:tracePt t="740978" x="2744788" y="7604125"/>
          <p14:tracePt t="740994" x="2803525" y="7651750"/>
          <p14:tracePt t="741011" x="2816225" y="7662863"/>
          <p14:tracePt t="741028" x="2816225" y="7675563"/>
          <p14:tracePt t="741045" x="2827338" y="7686675"/>
          <p14:tracePt t="741061" x="2827338" y="7723188"/>
          <p14:tracePt t="741078" x="2827338" y="7747000"/>
          <p14:tracePt t="741095" x="2827338" y="7781925"/>
          <p14:tracePt t="741111" x="2816225" y="7805738"/>
          <p14:tracePt t="741172" x="2803525" y="7818438"/>
          <p14:tracePt t="741194" x="2792413" y="7818438"/>
          <p14:tracePt t="741214" x="2779713" y="7829550"/>
          <p14:tracePt t="741230" x="2768600" y="7829550"/>
          <p14:tracePt t="741250" x="2755900" y="7829550"/>
          <p14:tracePt t="741258" x="2744788" y="7829550"/>
          <p14:tracePt t="741274" x="2732088" y="7842250"/>
          <p14:tracePt t="741283" x="2708275" y="7842250"/>
          <p14:tracePt t="741296" x="2684463" y="7853363"/>
          <p14:tracePt t="741312" x="2638425" y="7866063"/>
          <p14:tracePt t="741328" x="2578100" y="7877175"/>
          <p14:tracePt t="741345" x="2519363" y="7889875"/>
          <p14:tracePt t="741361" x="2471738" y="7889875"/>
          <p14:tracePt t="741378" x="2424113" y="7900988"/>
          <p14:tracePt t="741395" x="2292350" y="7913688"/>
          <p14:tracePt t="741412" x="2162175" y="7913688"/>
          <p14:tracePt t="741429" x="1960563" y="7913688"/>
          <p14:tracePt t="741445" x="1841500" y="7889875"/>
          <p14:tracePt t="741463" x="1782763" y="7866063"/>
          <p14:tracePt t="741479" x="1735138" y="7866063"/>
          <p14:tracePt t="741495" x="1674813" y="7842250"/>
          <p14:tracePt t="741512" x="1592263" y="7805738"/>
          <p14:tracePt t="741528" x="1531938" y="7770813"/>
          <p14:tracePt t="741545" x="1462088" y="7723188"/>
          <p14:tracePt t="741561" x="1414463" y="7699375"/>
          <p14:tracePt t="741578" x="1377950" y="7686675"/>
          <p14:tracePt t="741595" x="1354138" y="7662863"/>
          <p14:tracePt t="741612" x="1319213" y="7651750"/>
          <p14:tracePt t="741628" x="1282700" y="7627938"/>
          <p14:tracePt t="741646" x="1235075" y="7616825"/>
          <p14:tracePt t="741663" x="1211263" y="7604125"/>
          <p14:tracePt t="741679" x="1176338" y="7593013"/>
          <p14:tracePt t="741695" x="1163638" y="7580313"/>
          <p14:tracePt t="741761" x="1152525" y="7580313"/>
          <p14:tracePt t="741769" x="1139825" y="7580313"/>
          <p14:tracePt t="741778" x="1128713" y="7569200"/>
          <p14:tracePt t="741796" x="1104900" y="7569200"/>
          <p14:tracePt t="741821" x="1093788" y="7569200"/>
          <p14:tracePt t="741857" x="1081088" y="7569200"/>
          <p14:tracePt t="741863" x="1069975" y="7569200"/>
          <p14:tracePt t="741879" x="1057275" y="7593013"/>
          <p14:tracePt t="741896" x="1022350" y="7593013"/>
          <p14:tracePt t="741914" x="1009650" y="7604125"/>
          <p14:tracePt t="741930" x="998538" y="7604125"/>
          <p14:tracePt t="741947" x="985838" y="7616825"/>
          <p14:tracePt t="741964" x="974725" y="7616825"/>
          <p14:tracePt t="741981" x="962025" y="7627938"/>
          <p14:tracePt t="741997" x="938213" y="7639050"/>
          <p14:tracePt t="742013" x="927100" y="7639050"/>
          <p14:tracePt t="742029" x="903288" y="7639050"/>
          <p14:tracePt t="742046" x="890588" y="7651750"/>
          <p14:tracePt t="742062" x="879475" y="7651750"/>
          <p14:tracePt t="742096" x="842963" y="7662863"/>
          <p14:tracePt t="742112" x="831850" y="7675563"/>
          <p14:tracePt t="742159" x="831850" y="7686675"/>
          <p14:tracePt t="742177" x="831850" y="7699375"/>
          <p14:tracePt t="742193" x="831850" y="7710488"/>
          <p14:tracePt t="742201" x="819150" y="7723188"/>
          <p14:tracePt t="742212" x="819150" y="7734300"/>
          <p14:tracePt t="742228" x="819150" y="7747000"/>
          <p14:tracePt t="742246" x="819150" y="7781925"/>
          <p14:tracePt t="742262" x="819150" y="7805738"/>
          <p14:tracePt t="742278" x="831850" y="7829550"/>
          <p14:tracePt t="742295" x="831850" y="7842250"/>
          <p14:tracePt t="742312" x="842963" y="7866063"/>
          <p14:tracePt t="742328" x="855663" y="7877175"/>
          <p14:tracePt t="742345" x="855663" y="7889875"/>
          <p14:tracePt t="742362" x="866775" y="7900988"/>
          <p14:tracePt t="742378" x="879475" y="7924800"/>
          <p14:tracePt t="742395" x="903288" y="7924800"/>
          <p14:tracePt t="742412" x="914400" y="7937500"/>
          <p14:tracePt t="742429" x="938213" y="7948613"/>
          <p14:tracePt t="742446" x="962025" y="7961313"/>
          <p14:tracePt t="742462" x="998538" y="7972425"/>
          <p14:tracePt t="742465" x="1009650" y="7985125"/>
          <p14:tracePt t="742479" x="1057275" y="7996238"/>
          <p14:tracePt t="742496" x="1128713" y="8031163"/>
          <p14:tracePt t="742512" x="1247775" y="8043863"/>
          <p14:tracePt t="742528" x="1343025" y="8067675"/>
          <p14:tracePt t="742545" x="1390650" y="8091488"/>
          <p14:tracePt t="742562" x="1438275" y="8102600"/>
          <p14:tracePt t="742580" x="1485900" y="8115300"/>
          <p14:tracePt t="742595" x="1497013" y="8126413"/>
          <p14:tracePt t="742612" x="1544638" y="8139113"/>
          <p14:tracePt t="742628" x="1579563" y="8150225"/>
          <p14:tracePt t="742645" x="1627188" y="8174038"/>
          <p14:tracePt t="742662" x="1663700" y="8174038"/>
          <p14:tracePt t="742680" x="1711325" y="8186738"/>
          <p14:tracePt t="742696" x="1722438" y="8186738"/>
          <p14:tracePt t="742713" x="1758950" y="8186738"/>
          <p14:tracePt t="742729" x="1793875" y="8186738"/>
          <p14:tracePt t="742746" x="1817688" y="8186738"/>
          <p14:tracePt t="742763" x="1854200" y="8186738"/>
          <p14:tracePt t="742779" x="1889125" y="8162925"/>
          <p14:tracePt t="742795" x="1912938" y="8150225"/>
          <p14:tracePt t="742811" x="1947863" y="8126413"/>
          <p14:tracePt t="742828" x="1984375" y="8102600"/>
          <p14:tracePt t="742844" x="1995488" y="8091488"/>
          <p14:tracePt t="742860" x="2019300" y="8067675"/>
          <p14:tracePt t="742877" x="2032000" y="8054975"/>
          <p14:tracePt t="742894" x="2043113" y="8031163"/>
          <p14:tracePt t="742910" x="2066925" y="8008938"/>
          <p14:tracePt t="742928" x="2090738" y="7961313"/>
          <p14:tracePt t="742945" x="2103438" y="7948613"/>
          <p14:tracePt t="742962" x="2103438" y="7937500"/>
          <p14:tracePt t="742980" x="2103438" y="7900988"/>
          <p14:tracePt t="742996" x="2103438" y="7877175"/>
          <p14:tracePt t="743014" x="2114550" y="7853363"/>
          <p14:tracePt t="743029" x="2114550" y="7842250"/>
          <p14:tracePt t="743047" x="2114550" y="7818438"/>
          <p14:tracePt t="743063" x="2114550" y="7805738"/>
          <p14:tracePt t="743096" x="2114550" y="7794625"/>
          <p14:tracePt t="743114" x="2114550" y="7781925"/>
          <p14:tracePt t="743127" x="2114550" y="7770813"/>
          <p14:tracePt t="743144" x="2114550" y="7758113"/>
          <p14:tracePt t="743160" x="2090738" y="7734300"/>
          <p14:tracePt t="743177" x="2079625" y="7699375"/>
          <p14:tracePt t="743195" x="2043113" y="7662863"/>
          <p14:tracePt t="743213" x="2032000" y="7627938"/>
          <p14:tracePt t="743229" x="2008188" y="7593013"/>
          <p14:tracePt t="743246" x="1984375" y="7556500"/>
          <p14:tracePt t="743262" x="1971675" y="7532688"/>
          <p14:tracePt t="743279" x="1960563" y="7521575"/>
          <p14:tracePt t="743296" x="1936750" y="7508875"/>
          <p14:tracePt t="743312" x="1912938" y="7508875"/>
          <p14:tracePt t="743328" x="1889125" y="7508875"/>
          <p14:tracePt t="743345" x="1865313" y="7508875"/>
          <p14:tracePt t="743362" x="1841500" y="7497763"/>
          <p14:tracePt t="743378" x="1793875" y="7497763"/>
          <p14:tracePt t="743395" x="1758950" y="7497763"/>
          <p14:tracePt t="743411" x="1735138" y="7497763"/>
          <p14:tracePt t="743428" x="1698625" y="7497763"/>
          <p14:tracePt t="743445" x="1674813" y="7497763"/>
          <p14:tracePt t="743462" x="1639888" y="7497763"/>
          <p14:tracePt t="743465" x="1627188" y="7497763"/>
          <p14:tracePt t="743478" x="1616075" y="7497763"/>
          <p14:tracePt t="743494" x="1592263" y="7508875"/>
          <p14:tracePt t="743511" x="1592263" y="7521575"/>
          <p14:tracePt t="743527" x="1579563" y="7521575"/>
          <p14:tracePt t="743544" x="1555750" y="7532688"/>
          <p14:tracePt t="743560" x="1544638" y="7556500"/>
          <p14:tracePt t="743577" x="1520825" y="7569200"/>
          <p14:tracePt t="743593" x="1509713" y="7569200"/>
          <p14:tracePt t="743657" x="1509713" y="7580313"/>
          <p14:tracePt t="743691" x="1497013" y="7593013"/>
          <p14:tracePt t="743699" x="1485900" y="7604125"/>
          <p14:tracePt t="743710" x="1473200" y="7604125"/>
          <p14:tracePt t="743728" x="1462088" y="7627938"/>
          <p14:tracePt t="743743" x="1449388" y="7651750"/>
          <p14:tracePt t="743761" x="1438275" y="7662863"/>
          <p14:tracePt t="743778" x="1438275" y="7675563"/>
          <p14:tracePt t="743833" x="1449388" y="7675563"/>
          <p14:tracePt t="743840" x="1462088" y="7675563"/>
          <p14:tracePt t="743848" x="1497013" y="7686675"/>
          <p14:tracePt t="743862" x="1531938" y="7699375"/>
          <p14:tracePt t="743878" x="1616075" y="7710488"/>
          <p14:tracePt t="743894" x="1663700" y="7723188"/>
          <p14:tracePt t="743911" x="1687513" y="7723188"/>
          <p14:tracePt t="743927" x="1698625" y="7723188"/>
          <p14:tracePt t="744035" x="1687513" y="7723188"/>
          <p14:tracePt t="744044" x="1674813" y="7723188"/>
          <p14:tracePt t="744052" x="1663700" y="7723188"/>
          <p14:tracePt t="744062" x="1651000" y="7723188"/>
          <p14:tracePt t="744079" x="1616075" y="7723188"/>
          <p14:tracePt t="744096" x="1603375" y="7723188"/>
          <p14:tracePt t="744136" x="1592263" y="7723188"/>
          <p14:tracePt t="744156" x="1568450" y="7723188"/>
          <p14:tracePt t="744164" x="1555750" y="7734300"/>
          <p14:tracePt t="744180" x="1520825" y="7758113"/>
          <p14:tracePt t="744197" x="1509713" y="7758113"/>
          <p14:tracePt t="744242" x="1509713" y="7770813"/>
          <p14:tracePt t="744741" x="1509713" y="7758113"/>
          <p14:tracePt t="744746" x="1509713" y="7747000"/>
          <p14:tracePt t="744761" x="1509713" y="7734300"/>
          <p14:tracePt t="744777" x="1509713" y="7723188"/>
          <p14:tracePt t="744794" x="1509713" y="7710488"/>
          <p14:tracePt t="744860" x="1509713" y="7699375"/>
          <p14:tracePt t="744923" x="1509713" y="7686675"/>
          <p14:tracePt t="744955" x="1509713" y="7675563"/>
          <p14:tracePt t="745143" x="1509713" y="7662863"/>
          <p14:tracePt t="745506" x="1497013" y="7651750"/>
          <p14:tracePt t="745512" x="1497013" y="7639050"/>
          <p14:tracePt t="746327" x="1485900" y="7639050"/>
          <p14:tracePt t="746390" x="1485900" y="7651750"/>
          <p14:tracePt t="746399" x="1473200" y="7651750"/>
          <p14:tracePt t="746443" x="1473200" y="7662863"/>
          <p14:tracePt t="746496" x="1473200" y="7675563"/>
          <p14:tracePt t="746505" x="1462088" y="7675563"/>
          <p14:tracePt t="746524" x="1462088" y="7686675"/>
          <p14:tracePt t="746577" x="1449388" y="7686675"/>
          <p14:tracePt t="746586" x="1449388" y="7699375"/>
          <p14:tracePt t="746609" x="1449388" y="7710488"/>
          <p14:tracePt t="746639" x="1449388" y="7723188"/>
          <p14:tracePt t="746767" x="1449388" y="7734300"/>
          <p14:tracePt t="746792" x="1449388" y="7747000"/>
          <p14:tracePt t="746811" x="1449388" y="7758113"/>
          <p14:tracePt t="746829" x="1438275" y="7770813"/>
          <p14:tracePt t="746836" x="1438275" y="7781925"/>
          <p14:tracePt t="746853" x="1438275" y="7794625"/>
          <p14:tracePt t="746893" x="1438275" y="7805738"/>
          <p14:tracePt t="746926" x="1449388" y="7805738"/>
          <p14:tracePt t="746935" x="1462088" y="7794625"/>
          <p14:tracePt t="746943" x="1485900" y="7781925"/>
          <p14:tracePt t="746962" x="1520825" y="7747000"/>
          <p14:tracePt t="746963" x="1531938" y="7723188"/>
          <p14:tracePt t="746976" x="1555750" y="7710488"/>
          <p14:tracePt t="746993" x="1592263" y="7675563"/>
          <p14:tracePt t="747010" x="1651000" y="7627938"/>
          <p14:tracePt t="747027" x="1722438" y="7569200"/>
          <p14:tracePt t="747042" x="1782763" y="7508875"/>
          <p14:tracePt t="747060" x="1865313" y="7426325"/>
          <p14:tracePt t="747077" x="1984375" y="7294563"/>
          <p14:tracePt t="747093" x="2138363" y="7092950"/>
          <p14:tracePt t="747110" x="2316163" y="6878638"/>
          <p14:tracePt t="747126" x="2471738" y="6677025"/>
          <p14:tracePt t="747142" x="2625725" y="6392863"/>
          <p14:tracePt t="747159" x="2673350" y="6249988"/>
          <p14:tracePt t="747176" x="2732088" y="6107113"/>
          <p14:tracePt t="747193" x="2779713" y="5940425"/>
          <p14:tracePt t="747210" x="2840038" y="5773738"/>
          <p14:tracePt t="747228" x="2911475" y="5561013"/>
          <p14:tracePt t="747246" x="2959100" y="5405438"/>
          <p14:tracePt t="747261" x="3028950" y="5203825"/>
          <p14:tracePt t="747279" x="3136900" y="4989513"/>
          <p14:tracePt t="747295" x="3267075" y="4787900"/>
          <p14:tracePt t="747312" x="3386138" y="4597400"/>
          <p14:tracePt t="747329" x="3516313" y="4348163"/>
          <p14:tracePt t="747345" x="3563938" y="4217988"/>
          <p14:tracePt t="747362" x="3611563" y="4075113"/>
          <p14:tracePt t="747378" x="3659188" y="3944938"/>
          <p14:tracePt t="747395" x="3706813" y="3790950"/>
          <p14:tracePt t="747411" x="3754438" y="3624263"/>
          <p14:tracePt t="747430" x="3789363" y="3386138"/>
          <p14:tracePt t="747447" x="3789363" y="3243263"/>
          <p14:tracePt t="747463" x="3789363" y="3113088"/>
          <p14:tracePt t="747479" x="3767138" y="2982913"/>
          <p14:tracePt t="747496" x="3730625" y="2874963"/>
          <p14:tracePt t="747512" x="3695700" y="2779713"/>
          <p14:tracePt t="747528" x="3671888" y="2744788"/>
          <p14:tracePt t="747546" x="3635375" y="2662238"/>
          <p14:tracePt t="747561" x="3624263" y="2638425"/>
          <p14:tracePt t="747578" x="3576638" y="2578100"/>
          <p14:tracePt t="747594" x="3529013" y="2543175"/>
          <p14:tracePt t="747611" x="3481388" y="2506663"/>
          <p14:tracePt t="747628" x="3409950" y="2471738"/>
          <p14:tracePt t="747644" x="3314700" y="2435225"/>
          <p14:tracePt t="747662" x="3124200" y="2400300"/>
          <p14:tracePt t="747679" x="2970213" y="2376488"/>
          <p14:tracePt t="747696" x="2779713" y="2352675"/>
          <p14:tracePt t="747713" x="2554288" y="2328863"/>
          <p14:tracePt t="747730" x="2339975" y="2281238"/>
          <p14:tracePt t="747744" x="2138363" y="2270125"/>
          <p14:tracePt t="747760" x="1960563" y="2257425"/>
          <p14:tracePt t="747776" x="1782763" y="2246313"/>
          <p14:tracePt t="747793" x="1544638" y="2233613"/>
          <p14:tracePt t="747810" x="1414463" y="2222500"/>
          <p14:tracePt t="747826" x="1282700" y="2222500"/>
          <p14:tracePt t="747842" x="1163638" y="2222500"/>
          <p14:tracePt t="747859" x="1033463" y="2270125"/>
          <p14:tracePt t="747876" x="903288" y="2316163"/>
          <p14:tracePt t="747893" x="784225" y="2376488"/>
          <p14:tracePt t="747910" x="582613" y="2471738"/>
          <p14:tracePt t="747927" x="450850" y="2543175"/>
          <p14:tracePt t="747945" x="333375" y="2625725"/>
          <p14:tracePt t="747962" x="214313" y="2744788"/>
          <p14:tracePt t="747966" x="153988" y="2816225"/>
          <p14:tracePt t="747979" x="106363" y="2935288"/>
          <p14:tracePt t="747996" x="34925" y="3076575"/>
          <p14:tracePt t="748229" x="11113" y="5857875"/>
          <p14:tracePt t="748243" x="82550" y="6011863"/>
          <p14:tracePt t="748262" x="142875" y="6165850"/>
          <p14:tracePt t="748278" x="201613" y="6308725"/>
          <p14:tracePt t="748295" x="249238" y="6451600"/>
          <p14:tracePt t="748312" x="296863" y="6594475"/>
          <p14:tracePt t="748329" x="368300" y="6796088"/>
          <p14:tracePt t="748345" x="439738" y="6915150"/>
          <p14:tracePt t="748361" x="534988" y="7045325"/>
          <p14:tracePt t="748378" x="665163" y="7200900"/>
          <p14:tracePt t="748394" x="831850" y="7342188"/>
          <p14:tracePt t="748411" x="1022350" y="7497763"/>
          <p14:tracePt t="748430" x="1200150" y="7651750"/>
          <p14:tracePt t="748447" x="1544638" y="7829550"/>
          <p14:tracePt t="748462" x="1770063" y="7913688"/>
          <p14:tracePt t="748477" x="1971675" y="7985125"/>
          <p14:tracePt t="748493" x="2114550" y="8031163"/>
          <p14:tracePt t="748510" x="2222500" y="8067675"/>
          <p14:tracePt t="748532" x="2281238" y="8102600"/>
          <p14:tracePt t="748543" x="2292350" y="8102600"/>
          <p14:tracePt t="748559" x="2328863" y="8102600"/>
          <p14:tracePt t="748576" x="2363788" y="8102600"/>
          <p14:tracePt t="748593" x="2400300" y="8078788"/>
          <p14:tracePt t="748609" x="2482850" y="8031163"/>
          <p14:tracePt t="748626" x="2578100" y="7996238"/>
          <p14:tracePt t="748642" x="2697163" y="7961313"/>
          <p14:tracePt t="748659" x="2827338" y="7937500"/>
          <p14:tracePt t="748676" x="2946400" y="7924800"/>
          <p14:tracePt t="748695" x="3065463" y="7889875"/>
          <p14:tracePt t="748710" x="3113088" y="7866063"/>
          <p14:tracePt t="748728" x="3148013" y="7829550"/>
          <p14:tracePt t="748745" x="3184525" y="7794625"/>
          <p14:tracePt t="748762" x="3232150" y="7747000"/>
          <p14:tracePt t="748778" x="3267075" y="7710488"/>
          <p14:tracePt t="748795" x="3279775" y="7675563"/>
          <p14:tracePt t="748812" x="3290888" y="7662863"/>
          <p14:tracePt t="749193" x="3290888" y="7675563"/>
          <p14:tracePt t="749205" x="3290888" y="7686675"/>
          <p14:tracePt t="749219" x="3290888" y="7699375"/>
          <p14:tracePt t="749244" x="3314700" y="7710488"/>
          <p14:tracePt t="749251" x="3327400" y="7723188"/>
          <p14:tracePt t="749261" x="3362325" y="7723188"/>
          <p14:tracePt t="749276" x="3409950" y="7747000"/>
          <p14:tracePt t="749293" x="3433763" y="7747000"/>
          <p14:tracePt t="749309" x="3444875" y="7747000"/>
          <p14:tracePt t="749495" x="3457575" y="7747000"/>
          <p14:tracePt t="749821" x="3457575" y="7734300"/>
          <p14:tracePt t="749842" x="3457575" y="7723188"/>
          <p14:tracePt t="749877" x="3444875" y="7723188"/>
          <p14:tracePt t="749890" x="3433763" y="7723188"/>
          <p14:tracePt t="749899" x="3421063" y="7723188"/>
          <p14:tracePt t="749942" x="3421063" y="7710488"/>
          <p14:tracePt t="752308" x="3444875" y="7662863"/>
          <p14:tracePt t="752315" x="3481388" y="7580313"/>
          <p14:tracePt t="752326" x="3516313" y="7473950"/>
          <p14:tracePt t="752343" x="3587750" y="7294563"/>
          <p14:tracePt t="752360" x="3671888" y="7021513"/>
          <p14:tracePt t="752377" x="3719513" y="6843713"/>
          <p14:tracePt t="752393" x="3754438" y="6677025"/>
          <p14:tracePt t="752410" x="3767138" y="6546850"/>
          <p14:tracePt t="752426" x="3789363" y="6427788"/>
          <p14:tracePt t="752442" x="3825875" y="6297613"/>
          <p14:tracePt t="752458" x="3836988" y="6154738"/>
          <p14:tracePt t="752475" x="3873500" y="6024563"/>
          <p14:tracePt t="752477" x="3897313" y="5953125"/>
          <p14:tracePt t="752492" x="3932238" y="5834063"/>
          <p14:tracePt t="752509" x="3968750" y="5727700"/>
          <p14:tracePt t="752525" x="3992563" y="5608638"/>
          <p14:tracePt t="752542" x="4040188" y="5476875"/>
          <p14:tracePt t="752558" x="4087813" y="5335588"/>
          <p14:tracePt t="752575" x="4135438" y="5203825"/>
          <p14:tracePt t="752591" x="4170363" y="5060950"/>
          <p14:tracePt t="752608" x="4181475" y="4919663"/>
          <p14:tracePt t="752624" x="4181475" y="4824413"/>
          <p14:tracePt t="752642" x="4194175" y="4764088"/>
          <p14:tracePt t="752658" x="4194175" y="4729163"/>
          <p14:tracePt t="752675" x="4194175" y="4681538"/>
          <p14:tracePt t="752692" x="4194175" y="4633913"/>
          <p14:tracePt t="752709" x="4170363" y="4562475"/>
          <p14:tracePt t="752726" x="4146550" y="4408488"/>
          <p14:tracePt t="752743" x="4122738" y="4300538"/>
          <p14:tracePt t="752759" x="4087813" y="4194175"/>
          <p14:tracePt t="752775" x="4064000" y="4135438"/>
          <p14:tracePt t="752792" x="4040188" y="4075113"/>
          <p14:tracePt t="752809" x="4016375" y="4027488"/>
          <p14:tracePt t="752826" x="3992563" y="4003675"/>
          <p14:tracePt t="752842" x="3979863" y="3968750"/>
          <p14:tracePt t="752860" x="3968750" y="3921125"/>
          <p14:tracePt t="752875" x="3932238" y="3897313"/>
          <p14:tracePt t="752892" x="3908425" y="3860800"/>
          <p14:tracePt t="752909" x="3884613" y="3825875"/>
          <p14:tracePt t="752926" x="3860800" y="3790950"/>
          <p14:tracePt t="752942" x="3849688" y="3767138"/>
          <p14:tracePt t="752958" x="3836988" y="3754438"/>
          <p14:tracePt t="752975" x="3836988" y="3730625"/>
          <p14:tracePt t="753000" x="3836988" y="3719513"/>
          <p14:tracePt t="753435" x="3813175" y="3695700"/>
          <p14:tracePt t="753445" x="3813175" y="3683000"/>
          <p14:tracePt t="753451" x="3802063" y="3671888"/>
          <p14:tracePt t="753462" x="3789363" y="3635375"/>
          <p14:tracePt t="753475" x="3743325" y="3576638"/>
          <p14:tracePt t="753493" x="3719513" y="3529013"/>
          <p14:tracePt t="753509" x="3683000" y="3481388"/>
          <p14:tracePt t="753525" x="3648075" y="3444875"/>
          <p14:tracePt t="753542" x="3624263" y="3409950"/>
          <p14:tracePt t="753558" x="3587750" y="3362325"/>
          <p14:tracePt t="753574" x="3552825" y="3327400"/>
          <p14:tracePt t="753592" x="3505200" y="3290888"/>
          <p14:tracePt t="753608" x="3457575" y="3255963"/>
          <p14:tracePt t="753624" x="3409950" y="3219450"/>
          <p14:tracePt t="753641" x="3375025" y="3184525"/>
          <p14:tracePt t="753658" x="3351213" y="3171825"/>
          <p14:tracePt t="753674" x="3303588" y="3136900"/>
          <p14:tracePt t="753691" x="3279775" y="3113088"/>
          <p14:tracePt t="753708" x="3243263" y="3089275"/>
          <p14:tracePt t="753724" x="3208338" y="3076575"/>
          <p14:tracePt t="753742" x="3148013" y="3054350"/>
          <p14:tracePt t="753758" x="3076575" y="3017838"/>
          <p14:tracePt t="753775" x="2898775" y="2959100"/>
          <p14:tracePt t="753792" x="2792413" y="2911475"/>
          <p14:tracePt t="753808" x="2684463" y="2863850"/>
          <p14:tracePt t="753825" x="2601913" y="2840038"/>
          <p14:tracePt t="753842" x="2566988" y="2816225"/>
          <p14:tracePt t="753858" x="2519363" y="2803525"/>
          <p14:tracePt t="753875" x="2435225" y="2792413"/>
          <p14:tracePt t="753892" x="2376488" y="2792413"/>
          <p14:tracePt t="753908" x="2281238" y="2768600"/>
          <p14:tracePt t="753925" x="2209800" y="2744788"/>
          <p14:tracePt t="753942" x="2103438" y="2744788"/>
          <p14:tracePt t="753959" x="1984375" y="2720975"/>
          <p14:tracePt t="753961" x="1924050" y="2708275"/>
          <p14:tracePt t="753976" x="1878013" y="2697163"/>
          <p14:tracePt t="753993" x="1793875" y="2684463"/>
          <p14:tracePt t="754009" x="1746250" y="2684463"/>
          <p14:tracePt t="754025" x="1711325" y="2684463"/>
          <p14:tracePt t="754042" x="1639888" y="2684463"/>
          <p14:tracePt t="754058" x="1555750" y="2708275"/>
          <p14:tracePt t="754075" x="1485900" y="2732088"/>
          <p14:tracePt t="754091" x="1414463" y="2768600"/>
          <p14:tracePt t="754108" x="1354138" y="2803525"/>
          <p14:tracePt t="754125" x="1282700" y="2851150"/>
          <p14:tracePt t="754141" x="1235075" y="2887663"/>
          <p14:tracePt t="754158" x="1200150" y="2922588"/>
          <p14:tracePt t="754175" x="1163638" y="2970213"/>
          <p14:tracePt t="754191" x="1081088" y="3065463"/>
          <p14:tracePt t="754208" x="985838" y="3219450"/>
          <p14:tracePt t="754226" x="890588" y="3409950"/>
          <p14:tracePt t="754241" x="842963" y="3540125"/>
          <p14:tracePt t="754259" x="795338" y="3683000"/>
          <p14:tracePt t="754276" x="760413" y="3836988"/>
          <p14:tracePt t="754292" x="736600" y="3979863"/>
          <p14:tracePt t="754308" x="712788" y="4111625"/>
          <p14:tracePt t="754325" x="688975" y="4265613"/>
          <p14:tracePt t="754342" x="665163" y="4408488"/>
          <p14:tracePt t="754358" x="641350" y="4668838"/>
          <p14:tracePt t="754375" x="630238" y="4859338"/>
          <p14:tracePt t="754391" x="617538" y="5049838"/>
          <p14:tracePt t="754408" x="593725" y="5251450"/>
          <p14:tracePt t="754425" x="546100" y="5441950"/>
          <p14:tracePt t="754442" x="498475" y="5738813"/>
          <p14:tracePt t="754458" x="474663" y="5905500"/>
          <p14:tracePt t="754476" x="439738" y="6035675"/>
          <p14:tracePt t="754493" x="415925" y="6189663"/>
          <p14:tracePt t="754509" x="403225" y="6321425"/>
          <p14:tracePt t="754525" x="415925" y="6451600"/>
          <p14:tracePt t="754542" x="463550" y="6581775"/>
          <p14:tracePt t="754558" x="534988" y="6761163"/>
          <p14:tracePt t="754575" x="569913" y="6867525"/>
          <p14:tracePt t="754591" x="606425" y="6938963"/>
          <p14:tracePt t="754608" x="641350" y="6997700"/>
          <p14:tracePt t="754625" x="677863" y="7069138"/>
          <p14:tracePt t="754641" x="712788" y="7140575"/>
          <p14:tracePt t="754657" x="760413" y="7224713"/>
          <p14:tracePt t="754674" x="831850" y="7307263"/>
          <p14:tracePt t="754691" x="879475" y="7342188"/>
          <p14:tracePt t="754708" x="938213" y="7378700"/>
          <p14:tracePt t="754724" x="1046163" y="7426325"/>
          <p14:tracePt t="754741" x="1176338" y="7461250"/>
          <p14:tracePt t="754758" x="1343025" y="7508875"/>
          <p14:tracePt t="754776" x="1698625" y="7593013"/>
          <p14:tracePt t="754792" x="1947863" y="7627938"/>
          <p14:tracePt t="754808" x="2138363" y="7651750"/>
          <p14:tracePt t="754826" x="2281238" y="7662863"/>
          <p14:tracePt t="754843" x="2411413" y="7662863"/>
          <p14:tracePt t="754860" x="2614613" y="7662863"/>
          <p14:tracePt t="754875" x="2673350" y="7662863"/>
          <p14:tracePt t="754892" x="2863850" y="7627938"/>
          <p14:tracePt t="754908" x="3041650" y="7593013"/>
          <p14:tracePt t="754924" x="3267075" y="7545388"/>
          <p14:tracePt t="754941" x="3529013" y="7497763"/>
          <p14:tracePt t="754958" x="3754438" y="7437438"/>
          <p14:tracePt t="754975" x="3908425" y="7402513"/>
          <p14:tracePt t="754992" x="4111625" y="7331075"/>
          <p14:tracePt t="755009" x="4205288" y="7270750"/>
          <p14:tracePt t="755025" x="4265613" y="7177088"/>
          <p14:tracePt t="755042" x="4313238" y="7045325"/>
          <p14:tracePt t="755058" x="4360863" y="6902450"/>
          <p14:tracePt t="755075" x="4384675" y="6737350"/>
          <p14:tracePt t="755091" x="4432300" y="6570663"/>
          <p14:tracePt t="755108" x="4491038" y="6380163"/>
          <p14:tracePt t="755125" x="4597400" y="6035675"/>
          <p14:tracePt t="755141" x="4645025" y="5773738"/>
          <p14:tracePt t="755158" x="4692650" y="5513388"/>
          <p14:tracePt t="755175" x="4740275" y="5322888"/>
          <p14:tracePt t="755191" x="4800600" y="5121275"/>
          <p14:tracePt t="755208" x="4848225" y="4930775"/>
          <p14:tracePt t="755225" x="4941888" y="4645025"/>
          <p14:tracePt t="755242" x="4989513" y="4491038"/>
          <p14:tracePt t="755259" x="5026025" y="4360863"/>
          <p14:tracePt t="755276" x="5026025" y="4229100"/>
          <p14:tracePt t="755292" x="5026025" y="4098925"/>
          <p14:tracePt t="755308" x="5013325" y="4016375"/>
          <p14:tracePt t="755325" x="4989513" y="3956050"/>
          <p14:tracePt t="755342" x="4930775" y="3860800"/>
          <p14:tracePt t="755358" x="4883150" y="3743325"/>
          <p14:tracePt t="755375" x="4824413" y="3635375"/>
          <p14:tracePt t="755391" x="4752975" y="3540125"/>
          <p14:tracePt t="755408" x="4657725" y="3433763"/>
          <p14:tracePt t="755425" x="4527550" y="3338513"/>
          <p14:tracePt t="755442" x="4337050" y="3195638"/>
          <p14:tracePt t="755458" x="4194175" y="3113088"/>
          <p14:tracePt t="755475" x="4040188" y="3006725"/>
          <p14:tracePt t="755492" x="3908425" y="2922588"/>
          <p14:tracePt t="755508" x="3778250" y="2827338"/>
          <p14:tracePt t="755525" x="3719513" y="2792413"/>
          <p14:tracePt t="755542" x="3671888" y="2755900"/>
          <p14:tracePt t="755558" x="3624263" y="2708275"/>
          <p14:tracePt t="755575" x="3576638" y="2697163"/>
          <p14:tracePt t="755592" x="3516313" y="2673350"/>
          <p14:tracePt t="755608" x="3386138" y="2662238"/>
          <p14:tracePt t="755625" x="3255963" y="2662238"/>
          <p14:tracePt t="755642" x="3065463" y="2662238"/>
          <p14:tracePt t="755658" x="2816225" y="2697163"/>
          <p14:tracePt t="755674" x="2363788" y="2732088"/>
          <p14:tracePt t="755691" x="2055813" y="2744788"/>
          <p14:tracePt t="755708" x="1817688" y="2720975"/>
          <p14:tracePt t="755725" x="1616075" y="2697163"/>
          <p14:tracePt t="755741" x="1462088" y="2697163"/>
          <p14:tracePt t="755757" x="1354138" y="2697163"/>
          <p14:tracePt t="755774" x="1271588" y="2732088"/>
          <p14:tracePt t="755791" x="1139825" y="2792413"/>
          <p14:tracePt t="755808" x="1057275" y="2840038"/>
          <p14:tracePt t="755824" x="962025" y="2898775"/>
          <p14:tracePt t="755841" x="855663" y="2982913"/>
          <p14:tracePt t="755857" x="736600" y="3076575"/>
          <p14:tracePt t="755874" x="630238" y="3171825"/>
          <p14:tracePt t="755891" x="546100" y="3290888"/>
          <p14:tracePt t="755907" x="403225" y="3492500"/>
          <p14:tracePt t="755924" x="344488" y="3635375"/>
          <p14:tracePt t="755941" x="296863" y="3814763"/>
          <p14:tracePt t="755957" x="249238" y="4016375"/>
          <p14:tracePt t="755974" x="214313" y="4205288"/>
          <p14:tracePt t="755991" x="261938" y="4527550"/>
          <p14:tracePt t="756008" x="309563" y="4740275"/>
          <p14:tracePt t="756025" x="379413" y="4943475"/>
          <p14:tracePt t="756043" x="427038" y="5121275"/>
          <p14:tracePt t="756061" x="474663" y="5322888"/>
          <p14:tracePt t="756074" x="534988" y="5513388"/>
          <p14:tracePt t="756091" x="582613" y="5680075"/>
          <p14:tracePt t="756108" x="617538" y="5845175"/>
          <p14:tracePt t="756124" x="688975" y="6072188"/>
          <p14:tracePt t="756141" x="831850" y="6213475"/>
          <p14:tracePt t="756157" x="974725" y="6392863"/>
          <p14:tracePt t="756174" x="1128713" y="6534150"/>
          <p14:tracePt t="756191" x="1258888" y="6689725"/>
          <p14:tracePt t="756208" x="1366838" y="6819900"/>
          <p14:tracePt t="756224" x="1449388" y="6962775"/>
          <p14:tracePt t="756242" x="1520825" y="7105650"/>
          <p14:tracePt t="756258" x="1568450" y="7188200"/>
          <p14:tracePt t="756274" x="1603375" y="7248525"/>
          <p14:tracePt t="756292" x="1674813" y="7307263"/>
          <p14:tracePt t="756308" x="1722438" y="7342188"/>
          <p14:tracePt t="756325" x="1770063" y="7378700"/>
          <p14:tracePt t="756341" x="1830388" y="7413625"/>
          <p14:tracePt t="756358" x="1936750" y="7450138"/>
          <p14:tracePt t="756374" x="2043113" y="7450138"/>
          <p14:tracePt t="756391" x="2162175" y="7450138"/>
          <p14:tracePt t="756408" x="2233613" y="7461250"/>
          <p14:tracePt t="756424" x="2257425" y="7461250"/>
          <p14:tracePt t="756441" x="2292350" y="7473950"/>
          <p14:tracePt t="756458" x="2305050" y="7473950"/>
          <p14:tracePt t="756478" x="2316163" y="7473950"/>
          <p14:tracePt t="756494" x="2328863" y="7473950"/>
          <p14:tracePt t="756510" x="2339975" y="7473950"/>
          <p14:tracePt t="756527" x="2363788" y="7473950"/>
          <p14:tracePt t="756542" x="2400300" y="7461250"/>
          <p14:tracePt t="756558" x="2495550" y="7461250"/>
          <p14:tracePt t="756575" x="2601913" y="7461250"/>
          <p14:tracePt t="756591" x="2708275" y="7426325"/>
          <p14:tracePt t="756607" x="2803525" y="7389813"/>
          <p14:tracePt t="756624" x="2982913" y="7366000"/>
          <p14:tracePt t="756641" x="3052763" y="7354888"/>
          <p14:tracePt t="756682" x="3052763" y="7342188"/>
          <p14:tracePt t="756725" x="3041650" y="7342188"/>
          <p14:tracePt t="756740" x="3028950" y="7342188"/>
          <p14:tracePt t="756759" x="3017838" y="7342188"/>
          <p14:tracePt t="756980" x="3006725" y="7342188"/>
          <p14:tracePt t="757956" x="3006725" y="7331075"/>
          <p14:tracePt t="772837" x="3028950" y="7307263"/>
          <p14:tracePt t="772844" x="3065463" y="7294563"/>
          <p14:tracePt t="772853" x="3136900" y="7259638"/>
          <p14:tracePt t="772870" x="3279775" y="7164388"/>
          <p14:tracePt t="772887" x="3398838" y="7069138"/>
          <p14:tracePt t="772903" x="3457575" y="6997700"/>
          <p14:tracePt t="772920" x="3516313" y="6902450"/>
          <p14:tracePt t="772936" x="3624263" y="6737350"/>
          <p14:tracePt t="772953" x="3659188" y="6653213"/>
          <p14:tracePt t="772970" x="3683000" y="6605588"/>
          <p14:tracePt t="772987" x="3719513" y="6546850"/>
          <p14:tracePt t="773003" x="3767138" y="6451600"/>
          <p14:tracePt t="773020" x="3802063" y="6356350"/>
          <p14:tracePt t="773037" x="3802063" y="6297613"/>
          <p14:tracePt t="773054" x="3802063" y="6213475"/>
          <p14:tracePt t="773071" x="3802063" y="6189663"/>
          <p14:tracePt t="773087" x="3789363" y="6165850"/>
          <p14:tracePt t="773104" x="3789363" y="6142038"/>
          <p14:tracePt t="773120" x="3789363" y="6130925"/>
          <p14:tracePt t="773166" x="3789363" y="6118225"/>
          <p14:tracePt t="773174" x="3789363" y="6107113"/>
          <p14:tracePt t="773186" x="3813175" y="6096000"/>
          <p14:tracePt t="773203" x="3836988" y="6059488"/>
          <p14:tracePt t="773220" x="3897313" y="6000750"/>
          <p14:tracePt t="773236" x="3944938" y="5964238"/>
          <p14:tracePt t="773253" x="3968750" y="5929313"/>
          <p14:tracePt t="773270" x="4003675" y="5892800"/>
          <p14:tracePt t="773286" x="4016375" y="5881688"/>
          <p14:tracePt t="773303" x="4016375" y="5868988"/>
          <p14:tracePt t="773353" x="4016375" y="5857875"/>
          <p14:tracePt t="773360" x="4016375" y="5845175"/>
          <p14:tracePt t="773370" x="4016375" y="5834063"/>
          <p14:tracePt t="773387" x="3992563" y="5810250"/>
          <p14:tracePt t="773403" x="3979863" y="5786438"/>
          <p14:tracePt t="773420" x="3968750" y="5749925"/>
          <p14:tracePt t="773436" x="3932238" y="5715000"/>
          <p14:tracePt t="773453" x="3921125" y="5715000"/>
          <p14:tracePt t="773470" x="3908425" y="5715000"/>
          <p14:tracePt t="773539" x="3908425" y="5703888"/>
          <p14:tracePt t="773602" x="3897313" y="5703888"/>
          <p14:tracePt t="773664" x="3897313" y="5691188"/>
          <p14:tracePt t="773762" x="3884613" y="5691188"/>
          <p14:tracePt t="776002" x="3897313" y="5727700"/>
          <p14:tracePt t="776010" x="3944938" y="5786438"/>
          <p14:tracePt t="776020" x="3979863" y="5845175"/>
          <p14:tracePt t="776037" x="3992563" y="5857875"/>
          <p14:tracePt t="776072" x="4003675" y="5868988"/>
          <p14:tracePt t="776092" x="4040188" y="5868988"/>
          <p14:tracePt t="776100" x="4075113" y="5868988"/>
          <p14:tracePt t="776108" x="4111625" y="5868988"/>
          <p14:tracePt t="776118" x="4146550" y="5868988"/>
          <p14:tracePt t="776135" x="4194175" y="5868988"/>
          <p14:tracePt t="776153" x="4241800" y="5881688"/>
          <p14:tracePt t="776169" x="4265613" y="5892800"/>
          <p14:tracePt t="776185" x="4300538" y="5892800"/>
          <p14:tracePt t="776202" x="4443413" y="5916613"/>
          <p14:tracePt t="776219" x="4621213" y="5929313"/>
          <p14:tracePt t="776236" x="4800600" y="5964238"/>
          <p14:tracePt t="776252" x="4941888" y="5964238"/>
          <p14:tracePt t="776269" x="4989513" y="5964238"/>
          <p14:tracePt t="776286" x="5037138" y="5964238"/>
          <p14:tracePt t="776302" x="5049838" y="5964238"/>
          <p14:tracePt t="776376" x="5060950" y="5964238"/>
          <p14:tracePt t="776384" x="5073650" y="5964238"/>
          <p14:tracePt t="776392" x="5084763" y="5964238"/>
          <p14:tracePt t="776402" x="5108575" y="5964238"/>
          <p14:tracePt t="776419" x="5132388" y="5964238"/>
          <p14:tracePt t="776436" x="5156200" y="5964238"/>
          <p14:tracePt t="776452" x="5168900" y="5964238"/>
          <p14:tracePt t="776579" x="5168900" y="5953125"/>
          <p14:tracePt t="776662" x="5168900" y="5940425"/>
          <p14:tracePt t="776683" x="5168900" y="5929313"/>
          <p14:tracePt t="776752" x="5168900" y="5916613"/>
          <p14:tracePt t="776950" x="5168900" y="5905500"/>
          <p14:tracePt t="777567" x="5168900" y="5916613"/>
          <p14:tracePt t="777613" x="5180013" y="5916613"/>
          <p14:tracePt t="777621" x="5203825" y="5916613"/>
          <p14:tracePt t="777637" x="5216525" y="5916613"/>
          <p14:tracePt t="777653" x="5227638" y="5916613"/>
          <p14:tracePt t="783324" x="5227638" y="5905500"/>
          <p14:tracePt t="792583" x="5240338" y="5905500"/>
          <p14:tracePt t="792603" x="5251450" y="5905500"/>
          <p14:tracePt t="792769" x="5240338" y="5905500"/>
          <p14:tracePt t="792777" x="5073650" y="5905500"/>
          <p14:tracePt t="792785" x="4824413" y="5929313"/>
          <p14:tracePt t="792800" x="4229100" y="5940425"/>
          <p14:tracePt t="792816" x="3587750" y="5868988"/>
          <p14:tracePt t="792831" x="2959100" y="5892800"/>
          <p14:tracePt t="792848" x="2506663" y="6072188"/>
          <p14:tracePt t="792865" x="2292350" y="6308725"/>
          <p14:tracePt t="792882" x="2233613" y="6581775"/>
          <p14:tracePt t="792898" x="2328863" y="6819900"/>
          <p14:tracePt t="792915" x="2684463" y="7105650"/>
          <p14:tracePt t="792932" x="3171825" y="7437438"/>
          <p14:tracePt t="792948" x="3671888" y="7699375"/>
          <p14:tracePt t="792965" x="4181475" y="7937500"/>
          <p14:tracePt t="792982" x="4479925" y="8020050"/>
          <p14:tracePt t="792998" x="4657725" y="7996238"/>
          <p14:tracePt t="793016" x="4573588" y="7900988"/>
          <p14:tracePt t="793032" x="4122738" y="7842250"/>
          <p14:tracePt t="793049" x="3375025" y="7461250"/>
          <p14:tracePt t="793065" x="2352675" y="6867525"/>
          <p14:tracePt t="793082" x="1022350" y="6118225"/>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10</a:t>
            </a:fld>
            <a:r>
              <a:rPr dirty="0"/>
              <a:t>de18</a:t>
            </a:r>
          </a:p>
        </p:txBody>
      </p:sp>
      <p:sp>
        <p:nvSpPr>
          <p:cNvPr id="2" name="object 2"/>
          <p:cNvSpPr txBox="1"/>
          <p:nvPr/>
        </p:nvSpPr>
        <p:spPr>
          <a:xfrm>
            <a:off x="1067816" y="1034795"/>
            <a:ext cx="5118735" cy="566822"/>
          </a:xfrm>
          <a:prstGeom prst="rect">
            <a:avLst/>
          </a:prstGeom>
        </p:spPr>
        <p:txBody>
          <a:bodyPr vert="horz" wrap="square" lIns="0" tIns="24765" rIns="0" bIns="0" rtlCol="0">
            <a:spAutoFit/>
          </a:bodyPr>
          <a:lstStyle/>
          <a:p>
            <a:pPr marL="12700" marR="5080" algn="just">
              <a:lnSpc>
                <a:spcPts val="1380"/>
              </a:lnSpc>
              <a:spcBef>
                <a:spcPts val="195"/>
              </a:spcBef>
            </a:pPr>
            <a:r>
              <a:rPr sz="1200" dirty="0">
                <a:latin typeface="Times New Roman"/>
                <a:cs typeface="Times New Roman"/>
              </a:rPr>
              <a:t>1) Para tableros de Distribución que alimentan determinado número </a:t>
            </a:r>
            <a:r>
              <a:rPr sz="1200" spc="5" dirty="0">
                <a:latin typeface="Times New Roman"/>
                <a:cs typeface="Times New Roman"/>
              </a:rPr>
              <a:t>de </a:t>
            </a:r>
            <a:r>
              <a:rPr sz="1200" dirty="0">
                <a:latin typeface="Times New Roman"/>
                <a:cs typeface="Times New Roman"/>
              </a:rPr>
              <a:t>circuitos,</a:t>
            </a:r>
            <a:r>
              <a:rPr sz="1200" spc="-80" dirty="0">
                <a:latin typeface="Times New Roman"/>
                <a:cs typeface="Times New Roman"/>
              </a:rPr>
              <a:t> </a:t>
            </a:r>
            <a:r>
              <a:rPr sz="1200" spc="-5" dirty="0">
                <a:latin typeface="Times New Roman"/>
                <a:cs typeface="Times New Roman"/>
              </a:rPr>
              <a:t>se  </a:t>
            </a:r>
            <a:r>
              <a:rPr sz="1200" dirty="0">
                <a:latin typeface="Times New Roman"/>
                <a:cs typeface="Times New Roman"/>
              </a:rPr>
              <a:t>especifican los </a:t>
            </a:r>
            <a:r>
              <a:rPr sz="1200" spc="-5" dirty="0">
                <a:latin typeface="Times New Roman"/>
                <a:cs typeface="Times New Roman"/>
              </a:rPr>
              <a:t>siguientes </a:t>
            </a:r>
            <a:r>
              <a:rPr sz="1200" dirty="0">
                <a:latin typeface="Times New Roman"/>
                <a:cs typeface="Times New Roman"/>
              </a:rPr>
              <a:t>factores de simultaneidad, </a:t>
            </a:r>
            <a:r>
              <a:rPr sz="1600" b="1" i="1" u="sng" dirty="0">
                <a:latin typeface="Times New Roman"/>
                <a:cs typeface="Times New Roman"/>
              </a:rPr>
              <a:t>cuando no </a:t>
            </a:r>
            <a:r>
              <a:rPr sz="1600" b="1" i="1" u="sng" spc="-5" dirty="0">
                <a:latin typeface="Times New Roman"/>
                <a:cs typeface="Times New Roman"/>
              </a:rPr>
              <a:t>se </a:t>
            </a:r>
            <a:r>
              <a:rPr sz="1600" b="1" i="1" u="sng" dirty="0">
                <a:latin typeface="Times New Roman"/>
                <a:cs typeface="Times New Roman"/>
              </a:rPr>
              <a:t>conoce como </a:t>
            </a:r>
            <a:r>
              <a:rPr sz="1600" b="1" i="1" u="sng" spc="-5" dirty="0">
                <a:latin typeface="Times New Roman"/>
                <a:cs typeface="Times New Roman"/>
              </a:rPr>
              <a:t>se  distribuye </a:t>
            </a:r>
            <a:r>
              <a:rPr sz="1600" b="1" i="1" u="sng" dirty="0">
                <a:latin typeface="Times New Roman"/>
                <a:cs typeface="Times New Roman"/>
              </a:rPr>
              <a:t>la carga total entre los</a:t>
            </a:r>
            <a:r>
              <a:rPr sz="1600" b="1" i="1" u="sng" spc="5" dirty="0">
                <a:latin typeface="Times New Roman"/>
                <a:cs typeface="Times New Roman"/>
              </a:rPr>
              <a:t> </a:t>
            </a:r>
            <a:r>
              <a:rPr sz="1600" b="1" i="1" u="sng" dirty="0">
                <a:latin typeface="Times New Roman"/>
                <a:cs typeface="Times New Roman"/>
              </a:rPr>
              <a:t>circuitos</a:t>
            </a:r>
            <a:r>
              <a:rPr sz="1200" dirty="0">
                <a:latin typeface="Times New Roman"/>
                <a:cs typeface="Times New Roman"/>
              </a:rPr>
              <a:t>.</a:t>
            </a:r>
          </a:p>
        </p:txBody>
      </p:sp>
      <p:graphicFrame>
        <p:nvGraphicFramePr>
          <p:cNvPr id="3" name="object 3"/>
          <p:cNvGraphicFramePr>
            <a:graphicFrameLocks noGrp="1"/>
          </p:cNvGraphicFramePr>
          <p:nvPr>
            <p:extLst>
              <p:ext uri="{D42A27DB-BD31-4B8C-83A1-F6EECF244321}">
                <p14:modId xmlns:p14="http://schemas.microsoft.com/office/powerpoint/2010/main" val="2953800045"/>
              </p:ext>
            </p:extLst>
          </p:nvPr>
        </p:nvGraphicFramePr>
        <p:xfrm>
          <a:off x="2154935" y="1763776"/>
          <a:ext cx="3244850" cy="1055621"/>
        </p:xfrm>
        <a:graphic>
          <a:graphicData uri="http://schemas.openxmlformats.org/drawingml/2006/table">
            <a:tbl>
              <a:tblPr firstRow="1" bandRow="1">
                <a:tableStyleId>{2D5ABB26-0587-4C30-8999-92F81FD0307C}</a:tableStyleId>
              </a:tblPr>
              <a:tblGrid>
                <a:gridCol w="1530350"/>
                <a:gridCol w="1714500"/>
              </a:tblGrid>
              <a:tr h="182879">
                <a:tc>
                  <a:txBody>
                    <a:bodyPr/>
                    <a:lstStyle/>
                    <a:p>
                      <a:pPr marL="43815">
                        <a:lnSpc>
                          <a:spcPts val="1340"/>
                        </a:lnSpc>
                      </a:pPr>
                      <a:r>
                        <a:rPr sz="1600" b="1" spc="-5" dirty="0">
                          <a:latin typeface="Times New Roman"/>
                          <a:cs typeface="Times New Roman"/>
                        </a:rPr>
                        <a:t>Número de</a:t>
                      </a:r>
                      <a:r>
                        <a:rPr sz="1600" b="1" spc="-15" dirty="0">
                          <a:latin typeface="Times New Roman"/>
                          <a:cs typeface="Times New Roman"/>
                        </a:rPr>
                        <a:t> </a:t>
                      </a:r>
                      <a:r>
                        <a:rPr sz="1600" b="1" dirty="0">
                          <a:latin typeface="Times New Roman"/>
                          <a:cs typeface="Times New Roman"/>
                        </a:rPr>
                        <a:t>circuitos</a:t>
                      </a:r>
                      <a:endParaRPr sz="16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31750" algn="ctr">
                        <a:lnSpc>
                          <a:spcPts val="1340"/>
                        </a:lnSpc>
                      </a:pPr>
                      <a:r>
                        <a:rPr sz="1600" b="1" spc="-5" dirty="0">
                          <a:latin typeface="Times New Roman"/>
                          <a:cs typeface="Times New Roman"/>
                        </a:rPr>
                        <a:t>Factor de</a:t>
                      </a:r>
                      <a:r>
                        <a:rPr sz="1600" b="1" spc="-10" dirty="0">
                          <a:latin typeface="Times New Roman"/>
                          <a:cs typeface="Times New Roman"/>
                        </a:rPr>
                        <a:t> </a:t>
                      </a:r>
                      <a:r>
                        <a:rPr sz="1600" b="1" spc="-5" dirty="0">
                          <a:latin typeface="Times New Roman"/>
                          <a:cs typeface="Times New Roman"/>
                        </a:rPr>
                        <a:t>simultaneidad</a:t>
                      </a:r>
                      <a:endParaRPr sz="16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algn="ctr">
                        <a:lnSpc>
                          <a:spcPts val="1330"/>
                        </a:lnSpc>
                      </a:pPr>
                      <a:r>
                        <a:rPr sz="1600" dirty="0">
                          <a:latin typeface="Times New Roman"/>
                          <a:cs typeface="Times New Roman"/>
                        </a:rPr>
                        <a:t>2 y</a:t>
                      </a:r>
                      <a:r>
                        <a:rPr sz="1600" spc="-30" dirty="0">
                          <a:latin typeface="Times New Roman"/>
                          <a:cs typeface="Times New Roman"/>
                        </a:rPr>
                        <a:t> </a:t>
                      </a:r>
                      <a:r>
                        <a:rPr sz="1600" dirty="0">
                          <a:latin typeface="Times New Roman"/>
                          <a:cs typeface="Times New Roman"/>
                        </a:rPr>
                        <a:t>3</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30"/>
                        </a:lnSpc>
                      </a:pPr>
                      <a:r>
                        <a:rPr sz="1600" dirty="0">
                          <a:latin typeface="Times New Roman"/>
                          <a:cs typeface="Times New Roman"/>
                        </a:rPr>
                        <a:t>0.9</a:t>
                      </a:r>
                      <a:endParaRPr sz="16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6">
                <a:tc>
                  <a:txBody>
                    <a:bodyPr/>
                    <a:lstStyle/>
                    <a:p>
                      <a:pPr algn="ctr">
                        <a:lnSpc>
                          <a:spcPts val="1330"/>
                        </a:lnSpc>
                      </a:pPr>
                      <a:r>
                        <a:rPr sz="1600" dirty="0">
                          <a:latin typeface="Times New Roman"/>
                          <a:cs typeface="Times New Roman"/>
                        </a:rPr>
                        <a:t>4 y</a:t>
                      </a:r>
                      <a:r>
                        <a:rPr sz="1600" spc="-30" dirty="0">
                          <a:latin typeface="Times New Roman"/>
                          <a:cs typeface="Times New Roman"/>
                        </a:rPr>
                        <a:t> </a:t>
                      </a:r>
                      <a:r>
                        <a:rPr sz="1600" dirty="0">
                          <a:latin typeface="Times New Roman"/>
                          <a:cs typeface="Times New Roman"/>
                        </a:rPr>
                        <a:t>5</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30"/>
                        </a:lnSpc>
                      </a:pPr>
                      <a:r>
                        <a:rPr sz="1600" dirty="0">
                          <a:latin typeface="Times New Roman"/>
                          <a:cs typeface="Times New Roman"/>
                        </a:rPr>
                        <a:t>0.8</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algn="ctr">
                        <a:lnSpc>
                          <a:spcPts val="1330"/>
                        </a:lnSpc>
                      </a:pPr>
                      <a:r>
                        <a:rPr sz="1600" dirty="0">
                          <a:latin typeface="Times New Roman"/>
                          <a:cs typeface="Times New Roman"/>
                        </a:rPr>
                        <a:t>6 a</a:t>
                      </a:r>
                      <a:r>
                        <a:rPr sz="1600" spc="-15" dirty="0">
                          <a:latin typeface="Times New Roman"/>
                          <a:cs typeface="Times New Roman"/>
                        </a:rPr>
                        <a:t> </a:t>
                      </a:r>
                      <a:r>
                        <a:rPr sz="1600" dirty="0">
                          <a:latin typeface="Times New Roman"/>
                          <a:cs typeface="Times New Roman"/>
                        </a:rPr>
                        <a:t>9</a:t>
                      </a:r>
                      <a:endParaRPr sz="16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330"/>
                        </a:lnSpc>
                      </a:pPr>
                      <a:r>
                        <a:rPr sz="1600" dirty="0">
                          <a:latin typeface="Times New Roman"/>
                          <a:cs typeface="Times New Roman"/>
                        </a:rPr>
                        <a:t>0.7</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marL="488950">
                        <a:lnSpc>
                          <a:spcPts val="1330"/>
                        </a:lnSpc>
                      </a:pPr>
                      <a:r>
                        <a:rPr sz="1600" dirty="0">
                          <a:latin typeface="Times New Roman"/>
                          <a:cs typeface="Times New Roman"/>
                        </a:rPr>
                        <a:t>10 o</a:t>
                      </a:r>
                      <a:r>
                        <a:rPr sz="1600" spc="-15" dirty="0">
                          <a:latin typeface="Times New Roman"/>
                          <a:cs typeface="Times New Roman"/>
                        </a:rPr>
                        <a:t> </a:t>
                      </a:r>
                      <a:r>
                        <a:rPr sz="1600" dirty="0">
                          <a:latin typeface="Times New Roman"/>
                          <a:cs typeface="Times New Roman"/>
                        </a:rPr>
                        <a:t>más</a:t>
                      </a:r>
                      <a:endParaRPr sz="16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30"/>
                        </a:lnSpc>
                      </a:pPr>
                      <a:r>
                        <a:rPr sz="1600" dirty="0">
                          <a:latin typeface="Times New Roman"/>
                          <a:cs typeface="Times New Roman"/>
                        </a:rPr>
                        <a:t>0.6</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4" name="object 4"/>
          <p:cNvSpPr txBox="1"/>
          <p:nvPr/>
        </p:nvSpPr>
        <p:spPr>
          <a:xfrm>
            <a:off x="1067816" y="2825495"/>
            <a:ext cx="5135880" cy="734060"/>
          </a:xfrm>
          <a:prstGeom prst="rect">
            <a:avLst/>
          </a:prstGeom>
        </p:spPr>
        <p:txBody>
          <a:bodyPr vert="horz" wrap="square" lIns="0" tIns="24765" rIns="0" bIns="0" rtlCol="0">
            <a:spAutoFit/>
          </a:bodyPr>
          <a:lstStyle/>
          <a:p>
            <a:pPr marL="12700" marR="5080">
              <a:lnSpc>
                <a:spcPts val="1380"/>
              </a:lnSpc>
              <a:spcBef>
                <a:spcPts val="195"/>
              </a:spcBef>
            </a:pPr>
            <a:r>
              <a:rPr sz="1200" spc="-5" dirty="0">
                <a:latin typeface="Times New Roman"/>
                <a:cs typeface="Times New Roman"/>
              </a:rPr>
              <a:t>Si las cargas son </a:t>
            </a:r>
            <a:r>
              <a:rPr sz="1200" dirty="0">
                <a:latin typeface="Times New Roman"/>
                <a:cs typeface="Times New Roman"/>
              </a:rPr>
              <a:t>principalmente cargas de iluminación, </a:t>
            </a:r>
            <a:r>
              <a:rPr sz="1200" spc="-5" dirty="0">
                <a:latin typeface="Times New Roman"/>
                <a:cs typeface="Times New Roman"/>
              </a:rPr>
              <a:t>es </a:t>
            </a:r>
            <a:r>
              <a:rPr sz="1200" dirty="0">
                <a:latin typeface="Times New Roman"/>
                <a:cs typeface="Times New Roman"/>
              </a:rPr>
              <a:t>recomendable considerar  factor </a:t>
            </a:r>
            <a:r>
              <a:rPr sz="1200" spc="5" dirty="0">
                <a:latin typeface="Times New Roman"/>
                <a:cs typeface="Times New Roman"/>
              </a:rPr>
              <a:t>de </a:t>
            </a:r>
            <a:r>
              <a:rPr sz="1200" dirty="0">
                <a:latin typeface="Times New Roman"/>
                <a:cs typeface="Times New Roman"/>
              </a:rPr>
              <a:t>simultaneidad =</a:t>
            </a:r>
            <a:r>
              <a:rPr sz="1200" spc="-10" dirty="0">
                <a:latin typeface="Times New Roman"/>
                <a:cs typeface="Times New Roman"/>
              </a:rPr>
              <a:t> </a:t>
            </a:r>
            <a:r>
              <a:rPr sz="1200" dirty="0">
                <a:latin typeface="Times New Roman"/>
                <a:cs typeface="Times New Roman"/>
              </a:rPr>
              <a:t>1</a:t>
            </a:r>
            <a:endParaRPr sz="1200">
              <a:latin typeface="Times New Roman"/>
              <a:cs typeface="Times New Roman"/>
            </a:endParaRPr>
          </a:p>
          <a:p>
            <a:pPr>
              <a:lnSpc>
                <a:spcPct val="100000"/>
              </a:lnSpc>
              <a:spcBef>
                <a:spcPts val="20"/>
              </a:spcBef>
            </a:pPr>
            <a:endParaRPr sz="1100">
              <a:latin typeface="Times New Roman"/>
              <a:cs typeface="Times New Roman"/>
            </a:endParaRPr>
          </a:p>
          <a:p>
            <a:pPr marL="12700">
              <a:lnSpc>
                <a:spcPct val="100000"/>
              </a:lnSpc>
            </a:pPr>
            <a:r>
              <a:rPr sz="1200" dirty="0">
                <a:latin typeface="Times New Roman"/>
                <a:cs typeface="Times New Roman"/>
              </a:rPr>
              <a:t>2) Para </a:t>
            </a:r>
            <a:r>
              <a:rPr sz="1200" spc="-5" dirty="0">
                <a:latin typeface="Times New Roman"/>
                <a:cs typeface="Times New Roman"/>
              </a:rPr>
              <a:t>grupos </a:t>
            </a:r>
            <a:r>
              <a:rPr sz="1200" spc="5" dirty="0">
                <a:latin typeface="Times New Roman"/>
                <a:cs typeface="Times New Roman"/>
              </a:rPr>
              <a:t>de </a:t>
            </a:r>
            <a:r>
              <a:rPr sz="1200" spc="-5" dirty="0">
                <a:latin typeface="Times New Roman"/>
                <a:cs typeface="Times New Roman"/>
              </a:rPr>
              <a:t>cargas </a:t>
            </a:r>
            <a:r>
              <a:rPr sz="1200" dirty="0">
                <a:latin typeface="Times New Roman"/>
                <a:cs typeface="Times New Roman"/>
              </a:rPr>
              <a:t>del mismo tipo, </a:t>
            </a:r>
            <a:r>
              <a:rPr sz="1200" spc="-5" dirty="0">
                <a:latin typeface="Times New Roman"/>
                <a:cs typeface="Times New Roman"/>
              </a:rPr>
              <a:t>se </a:t>
            </a:r>
            <a:r>
              <a:rPr sz="1200" dirty="0">
                <a:latin typeface="Times New Roman"/>
                <a:cs typeface="Times New Roman"/>
              </a:rPr>
              <a:t>especifican </a:t>
            </a:r>
            <a:r>
              <a:rPr sz="1200" spc="-5" dirty="0">
                <a:latin typeface="Times New Roman"/>
                <a:cs typeface="Times New Roman"/>
              </a:rPr>
              <a:t>los siguientes</a:t>
            </a:r>
            <a:r>
              <a:rPr sz="1200" spc="30" dirty="0">
                <a:latin typeface="Times New Roman"/>
                <a:cs typeface="Times New Roman"/>
              </a:rPr>
              <a:t> </a:t>
            </a:r>
            <a:r>
              <a:rPr sz="1200" dirty="0">
                <a:latin typeface="Times New Roman"/>
                <a:cs typeface="Times New Roman"/>
              </a:rPr>
              <a:t>factores:</a:t>
            </a:r>
            <a:endParaRPr sz="1200">
              <a:latin typeface="Times New Roman"/>
              <a:cs typeface="Times New Roman"/>
            </a:endParaRPr>
          </a:p>
        </p:txBody>
      </p:sp>
      <p:graphicFrame>
        <p:nvGraphicFramePr>
          <p:cNvPr id="5" name="object 5"/>
          <p:cNvGraphicFramePr>
            <a:graphicFrameLocks noGrp="1"/>
          </p:cNvGraphicFramePr>
          <p:nvPr>
            <p:extLst>
              <p:ext uri="{D42A27DB-BD31-4B8C-83A1-F6EECF244321}">
                <p14:modId xmlns:p14="http://schemas.microsoft.com/office/powerpoint/2010/main" val="2351074357"/>
              </p:ext>
            </p:extLst>
          </p:nvPr>
        </p:nvGraphicFramePr>
        <p:xfrm>
          <a:off x="2273807" y="3729736"/>
          <a:ext cx="3180843" cy="1921764"/>
        </p:xfrm>
        <a:graphic>
          <a:graphicData uri="http://schemas.openxmlformats.org/drawingml/2006/table">
            <a:tbl>
              <a:tblPr firstRow="1" bandRow="1">
                <a:tableStyleId>{2D5ABB26-0587-4C30-8999-92F81FD0307C}</a:tableStyleId>
              </a:tblPr>
              <a:tblGrid>
                <a:gridCol w="1487976"/>
                <a:gridCol w="1692867"/>
              </a:tblGrid>
              <a:tr h="356615">
                <a:tc>
                  <a:txBody>
                    <a:bodyPr/>
                    <a:lstStyle/>
                    <a:p>
                      <a:pPr marL="254000">
                        <a:lnSpc>
                          <a:spcPts val="1370"/>
                        </a:lnSpc>
                      </a:pPr>
                      <a:r>
                        <a:rPr sz="1200" b="1" dirty="0">
                          <a:latin typeface="Times New Roman"/>
                          <a:cs typeface="Times New Roman"/>
                        </a:rPr>
                        <a:t>Tipo de</a:t>
                      </a:r>
                      <a:r>
                        <a:rPr sz="1200" b="1" spc="-25" dirty="0">
                          <a:latin typeface="Times New Roman"/>
                          <a:cs typeface="Times New Roman"/>
                        </a:rPr>
                        <a:t> </a:t>
                      </a:r>
                      <a:r>
                        <a:rPr sz="1200" b="1" dirty="0">
                          <a:latin typeface="Times New Roman"/>
                          <a:cs typeface="Times New Roman"/>
                        </a:rPr>
                        <a:t>carga</a:t>
                      </a: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39725" marR="331470" indent="150495">
                        <a:lnSpc>
                          <a:spcPts val="1380"/>
                        </a:lnSpc>
                        <a:spcBef>
                          <a:spcPts val="25"/>
                        </a:spcBef>
                      </a:pPr>
                      <a:r>
                        <a:rPr sz="1200" b="1" spc="-5" dirty="0">
                          <a:latin typeface="Times New Roman"/>
                          <a:cs typeface="Times New Roman"/>
                        </a:rPr>
                        <a:t>Factor de  </a:t>
                      </a:r>
                      <a:r>
                        <a:rPr sz="1200" b="1" dirty="0">
                          <a:latin typeface="Times New Roman"/>
                          <a:cs typeface="Times New Roman"/>
                        </a:rPr>
                        <a:t>si</a:t>
                      </a:r>
                      <a:r>
                        <a:rPr sz="1200" b="1" spc="-20" dirty="0">
                          <a:latin typeface="Times New Roman"/>
                          <a:cs typeface="Times New Roman"/>
                        </a:rPr>
                        <a:t>m</a:t>
                      </a:r>
                      <a:r>
                        <a:rPr sz="1200" b="1" dirty="0">
                          <a:latin typeface="Times New Roman"/>
                          <a:cs typeface="Times New Roman"/>
                        </a:rPr>
                        <a:t>ultaneidad</a:t>
                      </a:r>
                      <a:endParaRPr sz="1200">
                        <a:latin typeface="Times New Roman"/>
                        <a:cs typeface="Times New Roman"/>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2879">
                <a:tc>
                  <a:txBody>
                    <a:bodyPr/>
                    <a:lstStyle/>
                    <a:p>
                      <a:pPr marL="335280">
                        <a:lnSpc>
                          <a:spcPts val="1340"/>
                        </a:lnSpc>
                      </a:pPr>
                      <a:r>
                        <a:rPr sz="1200" spc="-5" dirty="0">
                          <a:latin typeface="Times New Roman"/>
                          <a:cs typeface="Times New Roman"/>
                        </a:rPr>
                        <a:t>Iluminación</a:t>
                      </a: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340"/>
                        </a:lnSpc>
                      </a:pPr>
                      <a:r>
                        <a:rPr sz="1200" dirty="0">
                          <a:latin typeface="Times New Roman"/>
                          <a:cs typeface="Times New Roman"/>
                        </a:rPr>
                        <a:t>1</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356616">
                <a:tc>
                  <a:txBody>
                    <a:bodyPr/>
                    <a:lstStyle/>
                    <a:p>
                      <a:pPr marL="237490" marR="119380" indent="-109855">
                        <a:lnSpc>
                          <a:spcPts val="1380"/>
                        </a:lnSpc>
                      </a:pPr>
                      <a:r>
                        <a:rPr sz="1200" dirty="0">
                          <a:latin typeface="Times New Roman"/>
                          <a:cs typeface="Times New Roman"/>
                        </a:rPr>
                        <a:t>Calefacción y</a:t>
                      </a:r>
                      <a:r>
                        <a:rPr sz="1200" spc="-100" dirty="0">
                          <a:latin typeface="Times New Roman"/>
                          <a:cs typeface="Times New Roman"/>
                        </a:rPr>
                        <a:t> </a:t>
                      </a:r>
                      <a:r>
                        <a:rPr sz="1200" dirty="0">
                          <a:latin typeface="Times New Roman"/>
                          <a:cs typeface="Times New Roman"/>
                        </a:rPr>
                        <a:t>Aire  Acondicionado</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345"/>
                        </a:lnSpc>
                      </a:pPr>
                      <a:r>
                        <a:rPr sz="1200" dirty="0">
                          <a:latin typeface="Times New Roman"/>
                          <a:cs typeface="Times New Roman"/>
                        </a:rPr>
                        <a:t>1</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marL="205740">
                        <a:lnSpc>
                          <a:spcPts val="1330"/>
                        </a:lnSpc>
                      </a:pPr>
                      <a:r>
                        <a:rPr sz="1200" dirty="0">
                          <a:latin typeface="Times New Roman"/>
                          <a:cs typeface="Times New Roman"/>
                        </a:rPr>
                        <a:t>Toma</a:t>
                      </a:r>
                      <a:r>
                        <a:rPr sz="1200" spc="-15" dirty="0">
                          <a:latin typeface="Times New Roman"/>
                          <a:cs typeface="Times New Roman"/>
                        </a:rPr>
                        <a:t> </a:t>
                      </a:r>
                      <a:r>
                        <a:rPr sz="1200" dirty="0">
                          <a:latin typeface="Times New Roman"/>
                          <a:cs typeface="Times New Roman"/>
                        </a:rPr>
                        <a:t>corrientes</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 algn="ctr">
                        <a:lnSpc>
                          <a:spcPts val="1330"/>
                        </a:lnSpc>
                      </a:pPr>
                      <a:r>
                        <a:rPr sz="1200" dirty="0">
                          <a:latin typeface="Times New Roman"/>
                          <a:cs typeface="Times New Roman"/>
                        </a:rPr>
                        <a:t>0,1 o 0,2</a:t>
                      </a:r>
                      <a:r>
                        <a:rPr sz="1200" spc="-20" dirty="0">
                          <a:latin typeface="Times New Roman"/>
                          <a:cs typeface="Times New Roman"/>
                        </a:rPr>
                        <a:t> </a:t>
                      </a:r>
                      <a:r>
                        <a:rPr sz="1200" dirty="0">
                          <a:latin typeface="Times New Roman"/>
                          <a:cs typeface="Times New Roman"/>
                        </a:rPr>
                        <a:t>*</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marL="158115">
                        <a:lnSpc>
                          <a:spcPts val="1330"/>
                        </a:lnSpc>
                      </a:pPr>
                      <a:r>
                        <a:rPr sz="1200" dirty="0">
                          <a:latin typeface="Times New Roman"/>
                          <a:cs typeface="Times New Roman"/>
                        </a:rPr>
                        <a:t>Elevación y</a:t>
                      </a:r>
                      <a:r>
                        <a:rPr sz="1200" spc="-35" dirty="0">
                          <a:latin typeface="Times New Roman"/>
                          <a:cs typeface="Times New Roman"/>
                        </a:rPr>
                        <a:t> </a:t>
                      </a:r>
                      <a:r>
                        <a:rPr sz="1200" spc="-5" dirty="0">
                          <a:latin typeface="Times New Roman"/>
                          <a:cs typeface="Times New Roman"/>
                        </a:rPr>
                        <a:t>carga</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2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6">
                <a:tc>
                  <a:txBody>
                    <a:bodyPr/>
                    <a:lstStyle/>
                    <a:p>
                      <a:pPr marR="37465" algn="r">
                        <a:lnSpc>
                          <a:spcPts val="1330"/>
                        </a:lnSpc>
                      </a:pPr>
                      <a:r>
                        <a:rPr sz="1200" dirty="0">
                          <a:latin typeface="Times New Roman"/>
                          <a:cs typeface="Times New Roman"/>
                        </a:rPr>
                        <a:t>motor</a:t>
                      </a:r>
                      <a:r>
                        <a:rPr sz="1200" spc="-80" dirty="0">
                          <a:latin typeface="Times New Roman"/>
                          <a:cs typeface="Times New Roman"/>
                        </a:rPr>
                        <a:t> </a:t>
                      </a:r>
                      <a:r>
                        <a:rPr sz="1200" spc="-10" dirty="0">
                          <a:latin typeface="Times New Roman"/>
                          <a:cs typeface="Times New Roman"/>
                        </a:rPr>
                        <a:t>mayor</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ts val="1330"/>
                        </a:lnSpc>
                      </a:pPr>
                      <a:r>
                        <a:rPr sz="1200" dirty="0">
                          <a:latin typeface="Times New Roman"/>
                          <a:cs typeface="Times New Roman"/>
                        </a:rPr>
                        <a:t>1</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81355">
                <a:tc>
                  <a:txBody>
                    <a:bodyPr/>
                    <a:lstStyle/>
                    <a:p>
                      <a:pPr marR="36195" algn="r">
                        <a:lnSpc>
                          <a:spcPts val="1330"/>
                        </a:lnSpc>
                      </a:pPr>
                      <a:r>
                        <a:rPr sz="1200" dirty="0">
                          <a:latin typeface="Times New Roman"/>
                          <a:cs typeface="Times New Roman"/>
                        </a:rPr>
                        <a:t>2do</a:t>
                      </a:r>
                      <a:r>
                        <a:rPr sz="1200" spc="-100" dirty="0">
                          <a:latin typeface="Times New Roman"/>
                          <a:cs typeface="Times New Roman"/>
                        </a:rPr>
                        <a:t> </a:t>
                      </a:r>
                      <a:r>
                        <a:rPr sz="1200" dirty="0">
                          <a:latin typeface="Times New Roman"/>
                          <a:cs typeface="Times New Roman"/>
                        </a:rPr>
                        <a:t>motor</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ts val="1330"/>
                        </a:lnSpc>
                      </a:pPr>
                      <a:r>
                        <a:rPr sz="1200" dirty="0">
                          <a:latin typeface="Times New Roman"/>
                          <a:cs typeface="Times New Roman"/>
                        </a:rPr>
                        <a:t>0.75</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96548">
                <a:tc>
                  <a:txBody>
                    <a:bodyPr/>
                    <a:lstStyle/>
                    <a:p>
                      <a:pPr marR="34925" algn="r">
                        <a:lnSpc>
                          <a:spcPts val="1340"/>
                        </a:lnSpc>
                      </a:pPr>
                      <a:r>
                        <a:rPr sz="1200" dirty="0">
                          <a:latin typeface="Times New Roman"/>
                          <a:cs typeface="Times New Roman"/>
                        </a:rPr>
                        <a:t>resto </a:t>
                      </a:r>
                      <a:r>
                        <a:rPr sz="1200" spc="-5" dirty="0">
                          <a:latin typeface="Times New Roman"/>
                          <a:cs typeface="Times New Roman"/>
                        </a:rPr>
                        <a:t>de </a:t>
                      </a:r>
                      <a:r>
                        <a:rPr sz="1200" dirty="0">
                          <a:latin typeface="Times New Roman"/>
                          <a:cs typeface="Times New Roman"/>
                        </a:rPr>
                        <a:t>los</a:t>
                      </a:r>
                      <a:r>
                        <a:rPr sz="1200" spc="-90" dirty="0">
                          <a:latin typeface="Times New Roman"/>
                          <a:cs typeface="Times New Roman"/>
                        </a:rPr>
                        <a:t> </a:t>
                      </a:r>
                      <a:r>
                        <a:rPr sz="1200" dirty="0">
                          <a:latin typeface="Times New Roman"/>
                          <a:cs typeface="Times New Roman"/>
                        </a:rPr>
                        <a:t>motores</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ts val="1340"/>
                        </a:lnSpc>
                      </a:pPr>
                      <a:r>
                        <a:rPr sz="1200" dirty="0">
                          <a:latin typeface="Times New Roman"/>
                          <a:cs typeface="Times New Roman"/>
                        </a:rPr>
                        <a:t>0.6</a:t>
                      </a: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6" name="object 6"/>
          <p:cNvSpPr txBox="1"/>
          <p:nvPr/>
        </p:nvSpPr>
        <p:spPr>
          <a:xfrm>
            <a:off x="1067816" y="5687567"/>
            <a:ext cx="5423535" cy="3987630"/>
          </a:xfrm>
          <a:prstGeom prst="rect">
            <a:avLst/>
          </a:prstGeom>
        </p:spPr>
        <p:txBody>
          <a:bodyPr vert="horz" wrap="square" lIns="0" tIns="24765" rIns="0" bIns="0" rtlCol="0">
            <a:spAutoFit/>
          </a:bodyPr>
          <a:lstStyle/>
          <a:p>
            <a:pPr marL="12700" marR="324485">
              <a:lnSpc>
                <a:spcPts val="1380"/>
              </a:lnSpc>
              <a:spcBef>
                <a:spcPts val="195"/>
              </a:spcBef>
            </a:pPr>
            <a:r>
              <a:rPr sz="1200" dirty="0">
                <a:latin typeface="Times New Roman"/>
                <a:cs typeface="Times New Roman"/>
              </a:rPr>
              <a:t>(*) </a:t>
            </a:r>
            <a:r>
              <a:rPr sz="1200" spc="-5" dirty="0">
                <a:latin typeface="Times New Roman"/>
                <a:cs typeface="Times New Roman"/>
              </a:rPr>
              <a:t>Estos </a:t>
            </a:r>
            <a:r>
              <a:rPr sz="1200" dirty="0">
                <a:latin typeface="Times New Roman"/>
                <a:cs typeface="Times New Roman"/>
              </a:rPr>
              <a:t>valores valen para más </a:t>
            </a:r>
            <a:r>
              <a:rPr sz="1200" spc="5" dirty="0">
                <a:latin typeface="Times New Roman"/>
                <a:cs typeface="Times New Roman"/>
              </a:rPr>
              <a:t>de </a:t>
            </a:r>
            <a:r>
              <a:rPr sz="1200" dirty="0">
                <a:latin typeface="Times New Roman"/>
                <a:cs typeface="Times New Roman"/>
              </a:rPr>
              <a:t>20 tomas. En industrias u otros </a:t>
            </a:r>
            <a:r>
              <a:rPr sz="1200" spc="-5" dirty="0">
                <a:latin typeface="Times New Roman"/>
                <a:cs typeface="Times New Roman"/>
              </a:rPr>
              <a:t>casos </a:t>
            </a:r>
            <a:r>
              <a:rPr sz="1200" dirty="0">
                <a:latin typeface="Times New Roman"/>
                <a:cs typeface="Times New Roman"/>
              </a:rPr>
              <a:t>puede </a:t>
            </a:r>
            <a:r>
              <a:rPr sz="1200" spc="-5" dirty="0">
                <a:latin typeface="Times New Roman"/>
                <a:cs typeface="Times New Roman"/>
              </a:rPr>
              <a:t>ser  mayor</a:t>
            </a:r>
            <a:endParaRPr sz="1200" dirty="0">
              <a:latin typeface="Times New Roman"/>
              <a:cs typeface="Times New Roman"/>
            </a:endParaRPr>
          </a:p>
          <a:p>
            <a:pPr>
              <a:lnSpc>
                <a:spcPct val="100000"/>
              </a:lnSpc>
            </a:pPr>
            <a:endParaRPr sz="1300" dirty="0">
              <a:latin typeface="Times New Roman"/>
              <a:cs typeface="Times New Roman"/>
            </a:endParaRPr>
          </a:p>
          <a:p>
            <a:pPr>
              <a:lnSpc>
                <a:spcPct val="100000"/>
              </a:lnSpc>
              <a:spcBef>
                <a:spcPts val="40"/>
              </a:spcBef>
            </a:pPr>
            <a:endParaRPr sz="1000" dirty="0">
              <a:latin typeface="Times New Roman"/>
              <a:cs typeface="Times New Roman"/>
            </a:endParaRPr>
          </a:p>
          <a:p>
            <a:pPr marL="12700">
              <a:lnSpc>
                <a:spcPts val="1400"/>
              </a:lnSpc>
              <a:spcBef>
                <a:spcPts val="5"/>
              </a:spcBef>
            </a:pPr>
            <a:r>
              <a:rPr sz="1600" b="1" i="1" u="sng" dirty="0">
                <a:latin typeface="Times New Roman"/>
                <a:cs typeface="Times New Roman"/>
              </a:rPr>
              <a:t>Factor de</a:t>
            </a:r>
            <a:r>
              <a:rPr sz="1600" b="1" i="1" u="sng" spc="-5" dirty="0">
                <a:latin typeface="Times New Roman"/>
                <a:cs typeface="Times New Roman"/>
              </a:rPr>
              <a:t> </a:t>
            </a:r>
            <a:r>
              <a:rPr sz="1600" b="1" i="1" u="sng" dirty="0">
                <a:latin typeface="Times New Roman"/>
                <a:cs typeface="Times New Roman"/>
              </a:rPr>
              <a:t>reserva</a:t>
            </a:r>
            <a:r>
              <a:rPr sz="1600" b="1" i="1" dirty="0">
                <a:latin typeface="Times New Roman"/>
                <a:cs typeface="Times New Roman"/>
              </a:rPr>
              <a:t>.</a:t>
            </a:r>
          </a:p>
          <a:p>
            <a:pPr marL="12700" marR="5080" algn="just">
              <a:lnSpc>
                <a:spcPts val="1380"/>
              </a:lnSpc>
              <a:spcBef>
                <a:spcPts val="50"/>
              </a:spcBef>
            </a:pPr>
            <a:r>
              <a:rPr sz="1200" dirty="0">
                <a:latin typeface="Times New Roman"/>
                <a:cs typeface="Times New Roman"/>
              </a:rPr>
              <a:t>Este factor </a:t>
            </a:r>
            <a:r>
              <a:rPr sz="1400" b="1" i="1" u="sng" dirty="0">
                <a:latin typeface="Times New Roman"/>
                <a:cs typeface="Times New Roman"/>
              </a:rPr>
              <a:t>debe ser estimado </a:t>
            </a:r>
            <a:r>
              <a:rPr sz="1400" b="1" i="1" u="sng" spc="-5" dirty="0">
                <a:latin typeface="Times New Roman"/>
                <a:cs typeface="Times New Roman"/>
              </a:rPr>
              <a:t>de </a:t>
            </a:r>
            <a:r>
              <a:rPr sz="1400" b="1" i="1" u="sng" dirty="0">
                <a:latin typeface="Times New Roman"/>
                <a:cs typeface="Times New Roman"/>
              </a:rPr>
              <a:t>acuerdo a las extensiones previstas de la instalación, no  obstante en caso </a:t>
            </a:r>
            <a:r>
              <a:rPr sz="1400" b="1" i="1" u="sng" spc="5" dirty="0">
                <a:latin typeface="Times New Roman"/>
                <a:cs typeface="Times New Roman"/>
              </a:rPr>
              <a:t>de </a:t>
            </a:r>
            <a:r>
              <a:rPr sz="1400" b="1" i="1" u="sng" dirty="0">
                <a:latin typeface="Times New Roman"/>
                <a:cs typeface="Times New Roman"/>
              </a:rPr>
              <a:t>no disponerse de información precisa, </a:t>
            </a:r>
            <a:r>
              <a:rPr sz="1400" b="1" i="1" u="sng" spc="-5" dirty="0">
                <a:latin typeface="Times New Roman"/>
                <a:cs typeface="Times New Roman"/>
              </a:rPr>
              <a:t>se </a:t>
            </a:r>
            <a:r>
              <a:rPr sz="1400" b="1" i="1" u="sng" dirty="0">
                <a:latin typeface="Times New Roman"/>
                <a:cs typeface="Times New Roman"/>
              </a:rPr>
              <a:t>recomienda considerar un  20% de reserva para ampliaciones futuras</a:t>
            </a:r>
            <a:r>
              <a:rPr sz="1200" dirty="0">
                <a:latin typeface="Times New Roman"/>
                <a:cs typeface="Times New Roman"/>
              </a:rPr>
              <a:t>.</a:t>
            </a:r>
          </a:p>
          <a:p>
            <a:pPr>
              <a:lnSpc>
                <a:spcPct val="100000"/>
              </a:lnSpc>
            </a:pPr>
            <a:endParaRPr sz="1200" dirty="0">
              <a:latin typeface="Times New Roman"/>
              <a:cs typeface="Times New Roman"/>
            </a:endParaRPr>
          </a:p>
          <a:p>
            <a:pPr marL="12700" marR="107950">
              <a:lnSpc>
                <a:spcPts val="1380"/>
              </a:lnSpc>
            </a:pPr>
            <a:r>
              <a:rPr sz="1200" spc="-5" dirty="0">
                <a:latin typeface="Times New Roman"/>
                <a:cs typeface="Times New Roman"/>
              </a:rPr>
              <a:t>Por </a:t>
            </a:r>
            <a:r>
              <a:rPr sz="1200" dirty="0">
                <a:latin typeface="Times New Roman"/>
                <a:cs typeface="Times New Roman"/>
              </a:rPr>
              <a:t>último debe tenerse presente que </a:t>
            </a:r>
            <a:r>
              <a:rPr sz="1200" spc="-5" dirty="0">
                <a:latin typeface="Times New Roman"/>
                <a:cs typeface="Times New Roman"/>
              </a:rPr>
              <a:t>si </a:t>
            </a:r>
            <a:r>
              <a:rPr sz="1200" dirty="0">
                <a:latin typeface="Times New Roman"/>
                <a:cs typeface="Times New Roman"/>
              </a:rPr>
              <a:t>bien la potencia aparente instalada, a menos de  la aplicación de </a:t>
            </a:r>
            <a:r>
              <a:rPr sz="1200" spc="-5" dirty="0">
                <a:latin typeface="Times New Roman"/>
                <a:cs typeface="Times New Roman"/>
              </a:rPr>
              <a:t>los </a:t>
            </a:r>
            <a:r>
              <a:rPr sz="1200" dirty="0">
                <a:latin typeface="Times New Roman"/>
                <a:cs typeface="Times New Roman"/>
              </a:rPr>
              <a:t>factores correspondientes, </a:t>
            </a:r>
            <a:r>
              <a:rPr sz="1200" spc="-5" dirty="0">
                <a:latin typeface="Times New Roman"/>
                <a:cs typeface="Times New Roman"/>
              </a:rPr>
              <a:t>es </a:t>
            </a:r>
            <a:r>
              <a:rPr sz="1200" dirty="0">
                <a:latin typeface="Times New Roman"/>
                <a:cs typeface="Times New Roman"/>
              </a:rPr>
              <a:t>comúnmente asumida como la suma  aritmética de la potencia aparente de cada carga individual. Esto en </a:t>
            </a:r>
            <a:r>
              <a:rPr sz="1200" spc="-5" dirty="0">
                <a:latin typeface="Times New Roman"/>
                <a:cs typeface="Times New Roman"/>
              </a:rPr>
              <a:t>rigor </a:t>
            </a:r>
            <a:r>
              <a:rPr sz="1200" dirty="0">
                <a:latin typeface="Times New Roman"/>
                <a:cs typeface="Times New Roman"/>
              </a:rPr>
              <a:t>no </a:t>
            </a:r>
            <a:r>
              <a:rPr sz="1200" spc="-5" dirty="0">
                <a:latin typeface="Times New Roman"/>
                <a:cs typeface="Times New Roman"/>
              </a:rPr>
              <a:t>es </a:t>
            </a:r>
            <a:r>
              <a:rPr sz="1200" dirty="0">
                <a:latin typeface="Times New Roman"/>
                <a:cs typeface="Times New Roman"/>
              </a:rPr>
              <a:t>válido  porque todas </a:t>
            </a:r>
            <a:r>
              <a:rPr sz="1200" spc="-5" dirty="0">
                <a:latin typeface="Times New Roman"/>
                <a:cs typeface="Times New Roman"/>
              </a:rPr>
              <a:t>las cargas </a:t>
            </a:r>
            <a:r>
              <a:rPr sz="1200" spc="5" dirty="0">
                <a:latin typeface="Times New Roman"/>
                <a:cs typeface="Times New Roman"/>
              </a:rPr>
              <a:t>no </a:t>
            </a:r>
            <a:r>
              <a:rPr sz="1200" dirty="0">
                <a:latin typeface="Times New Roman"/>
                <a:cs typeface="Times New Roman"/>
              </a:rPr>
              <a:t>tienen el mismo factor de potencia, y por tanto no pueden  </a:t>
            </a:r>
            <a:r>
              <a:rPr sz="1200" spc="-5" dirty="0">
                <a:latin typeface="Times New Roman"/>
                <a:cs typeface="Times New Roman"/>
              </a:rPr>
              <a:t>sumarse sus </a:t>
            </a:r>
            <a:r>
              <a:rPr sz="1200" dirty="0">
                <a:latin typeface="Times New Roman"/>
                <a:cs typeface="Times New Roman"/>
              </a:rPr>
              <a:t>módulos aritméticamente, para obtener el módulo de la potencia aparente  resultante.</a:t>
            </a:r>
          </a:p>
          <a:p>
            <a:pPr>
              <a:lnSpc>
                <a:spcPct val="100000"/>
              </a:lnSpc>
              <a:spcBef>
                <a:spcPts val="10"/>
              </a:spcBef>
            </a:pPr>
            <a:endParaRPr sz="1100" dirty="0">
              <a:latin typeface="Times New Roman"/>
              <a:cs typeface="Times New Roman"/>
            </a:endParaRPr>
          </a:p>
          <a:p>
            <a:pPr marL="12700">
              <a:lnSpc>
                <a:spcPct val="100000"/>
              </a:lnSpc>
            </a:pPr>
            <a:r>
              <a:rPr sz="1200" dirty="0">
                <a:latin typeface="Times New Roman"/>
                <a:cs typeface="Times New Roman"/>
              </a:rPr>
              <a:t>El procedimiento correcto</a:t>
            </a:r>
            <a:r>
              <a:rPr sz="1200" spc="-5" dirty="0">
                <a:latin typeface="Times New Roman"/>
                <a:cs typeface="Times New Roman"/>
              </a:rPr>
              <a:t> es:</a:t>
            </a:r>
            <a:endParaRPr sz="1200" dirty="0">
              <a:latin typeface="Times New Roman"/>
              <a:cs typeface="Times New Roman"/>
            </a:endParaRPr>
          </a:p>
          <a:p>
            <a:pPr>
              <a:lnSpc>
                <a:spcPct val="100000"/>
              </a:lnSpc>
              <a:spcBef>
                <a:spcPts val="35"/>
              </a:spcBef>
            </a:pPr>
            <a:endParaRPr sz="1200" dirty="0">
              <a:latin typeface="Times New Roman"/>
              <a:cs typeface="Times New Roman"/>
            </a:endParaRPr>
          </a:p>
          <a:p>
            <a:pPr marL="12700" marR="41275">
              <a:lnSpc>
                <a:spcPts val="1380"/>
              </a:lnSpc>
            </a:pPr>
            <a:r>
              <a:rPr sz="1200" spc="-5" dirty="0">
                <a:latin typeface="Times New Roman"/>
                <a:cs typeface="Times New Roman"/>
              </a:rPr>
              <a:t>A </a:t>
            </a:r>
            <a:r>
              <a:rPr sz="1200" dirty="0">
                <a:latin typeface="Times New Roman"/>
                <a:cs typeface="Times New Roman"/>
              </a:rPr>
              <a:t>menos de </a:t>
            </a:r>
            <a:r>
              <a:rPr sz="1200" spc="-5" dirty="0">
                <a:latin typeface="Times New Roman"/>
                <a:cs typeface="Times New Roman"/>
              </a:rPr>
              <a:t>los </a:t>
            </a:r>
            <a:r>
              <a:rPr sz="1200" dirty="0">
                <a:latin typeface="Times New Roman"/>
                <a:cs typeface="Times New Roman"/>
              </a:rPr>
              <a:t>factores de utilización y simultaneidad correspondientes, o del factor</a:t>
            </a:r>
            <a:r>
              <a:rPr sz="1200" spc="-70" dirty="0">
                <a:latin typeface="Times New Roman"/>
                <a:cs typeface="Times New Roman"/>
              </a:rPr>
              <a:t> </a:t>
            </a:r>
            <a:r>
              <a:rPr sz="1200" spc="5" dirty="0">
                <a:latin typeface="Times New Roman"/>
                <a:cs typeface="Times New Roman"/>
              </a:rPr>
              <a:t>de  </a:t>
            </a:r>
            <a:r>
              <a:rPr sz="1200" dirty="0">
                <a:latin typeface="Times New Roman"/>
                <a:cs typeface="Times New Roman"/>
              </a:rPr>
              <a:t>demanda </a:t>
            </a:r>
            <a:r>
              <a:rPr sz="1200" spc="-5" dirty="0">
                <a:latin typeface="Times New Roman"/>
                <a:cs typeface="Times New Roman"/>
              </a:rPr>
              <a:t>general </a:t>
            </a:r>
            <a:r>
              <a:rPr sz="1200" spc="5" dirty="0">
                <a:latin typeface="Times New Roman"/>
                <a:cs typeface="Times New Roman"/>
              </a:rPr>
              <a:t>de </a:t>
            </a:r>
            <a:r>
              <a:rPr sz="1200" dirty="0">
                <a:latin typeface="Times New Roman"/>
                <a:cs typeface="Times New Roman"/>
              </a:rPr>
              <a:t>la instalación, </a:t>
            </a:r>
            <a:r>
              <a:rPr sz="1200" spc="-5" dirty="0">
                <a:latin typeface="Times New Roman"/>
                <a:cs typeface="Times New Roman"/>
              </a:rPr>
              <a:t>si </a:t>
            </a:r>
            <a:r>
              <a:rPr sz="1200" dirty="0">
                <a:latin typeface="Times New Roman"/>
                <a:cs typeface="Times New Roman"/>
              </a:rPr>
              <a:t>cada carga demanda una potencia aparente, el  </a:t>
            </a:r>
            <a:r>
              <a:rPr sz="1200" spc="-5" dirty="0">
                <a:latin typeface="Times New Roman"/>
                <a:cs typeface="Times New Roman"/>
              </a:rPr>
              <a:t>grupo </a:t>
            </a:r>
            <a:r>
              <a:rPr sz="1200" spc="5" dirty="0">
                <a:latin typeface="Times New Roman"/>
                <a:cs typeface="Times New Roman"/>
              </a:rPr>
              <a:t>de </a:t>
            </a:r>
            <a:r>
              <a:rPr sz="1200" spc="-5" dirty="0">
                <a:latin typeface="Times New Roman"/>
                <a:cs typeface="Times New Roman"/>
              </a:rPr>
              <a:t>cargas </a:t>
            </a:r>
            <a:r>
              <a:rPr sz="1200" dirty="0">
                <a:latin typeface="Times New Roman"/>
                <a:cs typeface="Times New Roman"/>
              </a:rPr>
              <a:t>demandará:</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5003"/>
    </mc:Choice>
    <mc:Fallback>
      <p:transition spd="slow" advTm="2850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1692" x="962025" y="3814763"/>
          <p14:tracePt t="1709" x="1497013" y="3836988"/>
          <p14:tracePt t="1726" x="2043113" y="3778250"/>
          <p14:tracePt t="1743" x="2543175" y="3683000"/>
          <p14:tracePt t="1759" x="2922588" y="3624263"/>
          <p14:tracePt t="1775" x="3219450" y="3563938"/>
          <p14:tracePt t="1792" x="3624263" y="3505200"/>
          <p14:tracePt t="1808" x="3908425" y="3409950"/>
          <p14:tracePt t="1826" x="4217988" y="3314700"/>
          <p14:tracePt t="1842" x="4467225" y="3255963"/>
          <p14:tracePt t="1859" x="4610100" y="3208338"/>
          <p14:tracePt t="1875" x="4657725" y="3171825"/>
          <p14:tracePt t="1892" x="4692650" y="3136900"/>
          <p14:tracePt t="1910" x="4764088" y="3076575"/>
          <p14:tracePt t="1926" x="4811713" y="3017838"/>
          <p14:tracePt t="1943" x="4895850" y="2959100"/>
          <p14:tracePt t="1960" x="5013325" y="2887663"/>
          <p14:tracePt t="1976" x="5108575" y="2827338"/>
          <p14:tracePt t="1978" x="5168900" y="2779713"/>
          <p14:tracePt t="1994" x="5227638" y="2732088"/>
          <p14:tracePt t="2009" x="5251450" y="2708275"/>
          <p14:tracePt t="2026" x="5299075" y="2662238"/>
          <p14:tracePt t="2042" x="5322888" y="2614613"/>
          <p14:tracePt t="2059" x="5346700" y="2578100"/>
          <p14:tracePt t="2076" x="5357813" y="2543175"/>
          <p14:tracePt t="2093" x="5370513" y="2519363"/>
          <p14:tracePt t="2109" x="5381625" y="2471738"/>
          <p14:tracePt t="2126" x="5405438" y="2424113"/>
          <p14:tracePt t="2143" x="5429250" y="2376488"/>
          <p14:tracePt t="2159" x="5453063" y="2316163"/>
          <p14:tracePt t="2176" x="5465763" y="2292350"/>
          <p14:tracePt t="2193" x="5489575" y="2257425"/>
          <p14:tracePt t="2209" x="5513388" y="2209800"/>
          <p14:tracePt t="2226" x="5537200" y="2138363"/>
          <p14:tracePt t="2243" x="5561013" y="2079625"/>
          <p14:tracePt t="2259" x="5561013" y="2055813"/>
          <p14:tracePt t="2278" x="5561013" y="2008188"/>
          <p14:tracePt t="2293" x="5561013" y="1984375"/>
          <p14:tracePt t="2310" x="5572125" y="1936750"/>
          <p14:tracePt t="2327" x="5584825" y="1901825"/>
          <p14:tracePt t="2343" x="5584825" y="1878013"/>
          <p14:tracePt t="2359" x="5584825" y="1854200"/>
          <p14:tracePt t="2376" x="5584825" y="1841500"/>
          <p14:tracePt t="2425" x="5584825" y="1830388"/>
          <p14:tracePt t="2446" x="5584825" y="1817688"/>
          <p14:tracePt t="2453" x="5584825" y="1806575"/>
          <p14:tracePt t="2464" x="5584825" y="1793875"/>
          <p14:tracePt t="2477" x="5584825" y="1770063"/>
          <p14:tracePt t="2494" x="5595938" y="1758950"/>
          <p14:tracePt t="2510" x="5595938" y="1746250"/>
          <p14:tracePt t="2610" x="5595938" y="1735138"/>
          <p14:tracePt t="2654" x="5595938" y="1722438"/>
          <p14:tracePt t="2698" x="5595938" y="1711325"/>
          <p14:tracePt t="2735" x="5595938" y="1698625"/>
          <p14:tracePt t="2750" x="5595938" y="1687513"/>
          <p14:tracePt t="2766" x="5595938" y="1674813"/>
          <p14:tracePt t="2774" x="5595938" y="1663700"/>
          <p14:tracePt t="2788" x="5595938" y="1651000"/>
          <p14:tracePt t="2797" x="5595938" y="1639888"/>
          <p14:tracePt t="2813" x="5595938" y="1616075"/>
          <p14:tracePt t="2826" x="5595938" y="1603375"/>
          <p14:tracePt t="2843" x="5608638" y="1592263"/>
          <p14:tracePt t="2860" x="5619750" y="1555750"/>
          <p14:tracePt t="2894" x="5619750" y="1544638"/>
          <p14:tracePt t="2911" x="5632450" y="1520825"/>
          <p14:tracePt t="2927" x="5632450" y="1497013"/>
          <p14:tracePt t="2961" x="5632450" y="1485900"/>
          <p14:tracePt t="2990" x="5619750" y="1485900"/>
          <p14:tracePt t="2998" x="5608638" y="1485900"/>
          <p14:tracePt t="3008" x="5595938" y="1473200"/>
          <p14:tracePt t="3025" x="5572125" y="1462088"/>
          <p14:tracePt t="3042" x="5548313" y="1438275"/>
          <p14:tracePt t="3058" x="5524500" y="1438275"/>
          <p14:tracePt t="3076" x="5489575" y="1425575"/>
          <p14:tracePt t="3092" x="5453063" y="1414463"/>
          <p14:tracePt t="3109" x="5429250" y="1414463"/>
          <p14:tracePt t="3125" x="5394325" y="1414463"/>
          <p14:tracePt t="3142" x="5370513" y="1414463"/>
          <p14:tracePt t="3159" x="5346700" y="1414463"/>
          <p14:tracePt t="3176" x="5322888" y="1414463"/>
          <p14:tracePt t="3230" x="5322888" y="1401763"/>
          <p14:tracePt t="3238" x="5334000" y="1401763"/>
          <p14:tracePt t="3247" x="5346700" y="1401763"/>
          <p14:tracePt t="3260" x="5357813" y="1401763"/>
          <p14:tracePt t="3278" x="5405438" y="1377950"/>
          <p14:tracePt t="3294" x="5429250" y="1366838"/>
          <p14:tracePt t="3310" x="5441950" y="1354138"/>
          <p14:tracePt t="3342" x="5453063" y="1343025"/>
          <p14:tracePt t="3358" x="5465763" y="1343025"/>
          <p14:tracePt t="3375" x="5476875" y="1343025"/>
          <p14:tracePt t="3392" x="5513388" y="1319213"/>
          <p14:tracePt t="3409" x="5537200" y="1319213"/>
          <p14:tracePt t="3426" x="5572125" y="1319213"/>
          <p14:tracePt t="3442" x="5608638" y="1319213"/>
          <p14:tracePt t="3459" x="5667375" y="1319213"/>
          <p14:tracePt t="3476" x="5773738" y="1319213"/>
          <p14:tracePt t="3493" x="5834063" y="1319213"/>
          <p14:tracePt t="3509" x="5881688" y="1319213"/>
          <p14:tracePt t="3526" x="5892800" y="1319213"/>
          <p14:tracePt t="3650" x="5892800" y="1330325"/>
          <p14:tracePt t="3664" x="5881688" y="1330325"/>
          <p14:tracePt t="3672" x="5868988" y="1330325"/>
          <p14:tracePt t="3680" x="5868988" y="1343025"/>
          <p14:tracePt t="3692" x="5857875" y="1343025"/>
          <p14:tracePt t="3709" x="5821363" y="1354138"/>
          <p14:tracePt t="3726" x="5762625" y="1390650"/>
          <p14:tracePt t="3742" x="5678488" y="1401763"/>
          <p14:tracePt t="3758" x="5537200" y="1425575"/>
          <p14:tracePt t="3775" x="5394325" y="1425575"/>
          <p14:tracePt t="3791" x="5216525" y="1438275"/>
          <p14:tracePt t="3808" x="5060950" y="1438275"/>
          <p14:tracePt t="3825" x="4872038" y="1438275"/>
          <p14:tracePt t="3841" x="4681538" y="1438275"/>
          <p14:tracePt t="3858" x="4384675" y="1401763"/>
          <p14:tracePt t="3875" x="4194175" y="1354138"/>
          <p14:tracePt t="3892" x="3992563" y="1330325"/>
          <p14:tracePt t="3908" x="3754438" y="1330325"/>
          <p14:tracePt t="3925" x="3563938" y="1330325"/>
          <p14:tracePt t="3942" x="3362325" y="1354138"/>
          <p14:tracePt t="3958" x="3136900" y="1354138"/>
          <p14:tracePt t="3975" x="2851150" y="1354138"/>
          <p14:tracePt t="3992" x="2660650" y="1354138"/>
          <p14:tracePt t="4008" x="2471738" y="1354138"/>
          <p14:tracePt t="4025" x="2268538" y="1354138"/>
          <p14:tracePt t="4042" x="2114550" y="1354138"/>
          <p14:tracePt t="4058" x="1984375" y="1366838"/>
          <p14:tracePt t="4075" x="1782763" y="1377950"/>
          <p14:tracePt t="4092" x="1674813" y="1377950"/>
          <p14:tracePt t="4108" x="1579563" y="1377950"/>
          <p14:tracePt t="4125" x="1544638" y="1377950"/>
          <p14:tracePt t="4273" x="1531938" y="1377950"/>
          <p14:tracePt t="4293" x="1520825" y="1377950"/>
          <p14:tracePt t="4299" x="1497013" y="1401763"/>
          <p14:tracePt t="4309" x="1449388" y="1438275"/>
          <p14:tracePt t="4325" x="1366838" y="1485900"/>
          <p14:tracePt t="4342" x="1282700" y="1531938"/>
          <p14:tracePt t="4358" x="1235075" y="1568450"/>
          <p14:tracePt t="4375" x="1200150" y="1592263"/>
          <p14:tracePt t="4391" x="1163638" y="1627188"/>
          <p14:tracePt t="4408" x="1139825" y="1663700"/>
          <p14:tracePt t="4426" x="1139825" y="1674813"/>
          <p14:tracePt t="4493" x="1152525" y="1674813"/>
          <p14:tracePt t="4509" x="1163638" y="1674813"/>
          <p14:tracePt t="4533" x="1176338" y="1674813"/>
          <p14:tracePt t="4547" x="1187450" y="1674813"/>
          <p14:tracePt t="4555" x="1200150" y="1674813"/>
          <p14:tracePt t="4573" x="1211263" y="1674813"/>
          <p14:tracePt t="4580" x="1235075" y="1674813"/>
          <p14:tracePt t="4592" x="1247775" y="1674813"/>
          <p14:tracePt t="4610" x="1295400" y="1674813"/>
          <p14:tracePt t="4627" x="1319213" y="1674813"/>
          <p14:tracePt t="4645" x="1354138" y="1674813"/>
          <p14:tracePt t="4660" x="1377950" y="1674813"/>
          <p14:tracePt t="4677" x="1401763" y="1674813"/>
          <p14:tracePt t="4693" x="1414463" y="1674813"/>
          <p14:tracePt t="4708" x="1438275" y="1674813"/>
          <p14:tracePt t="4726" x="1473200" y="1674813"/>
          <p14:tracePt t="4742" x="1497013" y="1663700"/>
          <p14:tracePt t="4758" x="1531938" y="1639888"/>
          <p14:tracePt t="4774" x="1568450" y="1639888"/>
          <p14:tracePt t="4791" x="1616075" y="1639888"/>
          <p14:tracePt t="4808" x="1651000" y="1639888"/>
          <p14:tracePt t="4824" x="1687513" y="1639888"/>
          <p14:tracePt t="4841" x="1711325" y="1627188"/>
          <p14:tracePt t="4858" x="1746250" y="1616075"/>
          <p14:tracePt t="4875" x="1770063" y="1616075"/>
          <p14:tracePt t="4892" x="1806575" y="1616075"/>
          <p14:tracePt t="4910" x="1854200" y="1616075"/>
          <p14:tracePt t="4925" x="1912938" y="1616075"/>
          <p14:tracePt t="4942" x="1984375" y="1616075"/>
          <p14:tracePt t="4958" x="2066925" y="1603375"/>
          <p14:tracePt t="4975" x="2127250" y="1603375"/>
          <p14:tracePt t="4992" x="2198688" y="1603375"/>
          <p14:tracePt t="5009" x="2257425" y="1603375"/>
          <p14:tracePt t="5024" x="2281238" y="1592263"/>
          <p14:tracePt t="5041" x="2316163" y="1592263"/>
          <p14:tracePt t="5059" x="2363788" y="1592263"/>
          <p14:tracePt t="5075" x="2387600" y="1592263"/>
          <p14:tracePt t="5091" x="2447925" y="1579563"/>
          <p14:tracePt t="5108" x="2554288" y="1579563"/>
          <p14:tracePt t="5124" x="2673350" y="1579563"/>
          <p14:tracePt t="5142" x="2768600" y="1579563"/>
          <p14:tracePt t="5158" x="2935288" y="1616075"/>
          <p14:tracePt t="5175" x="3065463" y="1627188"/>
          <p14:tracePt t="5192" x="3195638" y="1627188"/>
          <p14:tracePt t="5209" x="3314700" y="1627188"/>
          <p14:tracePt t="5225" x="3409950" y="1627188"/>
          <p14:tracePt t="5242" x="3563938" y="1627188"/>
          <p14:tracePt t="5259" x="3648075" y="1627188"/>
          <p14:tracePt t="5275" x="3730625" y="1627188"/>
          <p14:tracePt t="5292" x="3789363" y="1616075"/>
          <p14:tracePt t="5308" x="3825875" y="1616075"/>
          <p14:tracePt t="5326" x="3849688" y="1616075"/>
          <p14:tracePt t="5341" x="3884613" y="1603375"/>
          <p14:tracePt t="5358" x="3932238" y="1603375"/>
          <p14:tracePt t="5374" x="3956050" y="1592263"/>
          <p14:tracePt t="5391" x="3992563" y="1592263"/>
          <p14:tracePt t="5408" x="4027488" y="1592263"/>
          <p14:tracePt t="5425" x="4051300" y="1579563"/>
          <p14:tracePt t="5442" x="4087813" y="1579563"/>
          <p14:tracePt t="5459" x="4111625" y="1579563"/>
          <p14:tracePt t="5476" x="4181475" y="1568450"/>
          <p14:tracePt t="5492" x="4252913" y="1568450"/>
          <p14:tracePt t="5509" x="4337050" y="1568450"/>
          <p14:tracePt t="5525" x="4371975" y="1568450"/>
          <p14:tracePt t="5542" x="4419600" y="1568450"/>
          <p14:tracePt t="5559" x="4443413" y="1568450"/>
          <p14:tracePt t="5614" x="4456113" y="1568450"/>
          <p14:tracePt t="5631" x="4467225" y="1568450"/>
          <p14:tracePt t="5646" x="4479925" y="1568450"/>
          <p14:tracePt t="5663" x="4491038" y="1568450"/>
          <p14:tracePt t="5684" x="4503738" y="1555750"/>
          <p14:tracePt t="5700" x="4514850" y="1555750"/>
          <p14:tracePt t="5709" x="4527550" y="1555750"/>
          <p14:tracePt t="5716" x="4538663" y="1555750"/>
          <p14:tracePt t="5727" x="4562475" y="1555750"/>
          <p14:tracePt t="5742" x="4586288" y="1555750"/>
          <p14:tracePt t="5758" x="4610100" y="1555750"/>
          <p14:tracePt t="5775" x="4621213" y="1555750"/>
          <p14:tracePt t="5946" x="4633913" y="1555750"/>
          <p14:tracePt t="6135" x="4621213" y="1555750"/>
          <p14:tracePt t="6405" x="4621213" y="1544638"/>
          <p14:tracePt t="6456" x="4621213" y="1531938"/>
          <p14:tracePt t="6791" x="4633913" y="1531938"/>
          <p14:tracePt t="6800" x="4668838" y="1531938"/>
          <p14:tracePt t="6809" x="4705350" y="1531938"/>
          <p14:tracePt t="6825" x="4729163" y="1531938"/>
          <p14:tracePt t="6841" x="4776788" y="1520825"/>
          <p14:tracePt t="6858" x="4800600" y="1509713"/>
          <p14:tracePt t="6874" x="4848225" y="1509713"/>
          <p14:tracePt t="6891" x="4883150" y="1509713"/>
          <p14:tracePt t="6907" x="4906963" y="1509713"/>
          <p14:tracePt t="6925" x="4930775" y="1509713"/>
          <p14:tracePt t="6943" x="4965700" y="1509713"/>
          <p14:tracePt t="6960" x="5026025" y="1509713"/>
          <p14:tracePt t="6976" x="5121275" y="1520825"/>
          <p14:tracePt t="6993" x="5180013" y="1531938"/>
          <p14:tracePt t="7008" x="5240338" y="1544638"/>
          <p14:tracePt t="7025" x="5275263" y="1555750"/>
          <p14:tracePt t="7041" x="5299075" y="1555750"/>
          <p14:tracePt t="7058" x="5310188" y="1555750"/>
          <p14:tracePt t="7075" x="5322888" y="1555750"/>
          <p14:tracePt t="7097" x="5346700" y="1555750"/>
          <p14:tracePt t="7112" x="5357813" y="1555750"/>
          <p14:tracePt t="7255" x="5357813" y="1544638"/>
          <p14:tracePt t="7798" x="5357813" y="1531938"/>
          <p14:tracePt t="8762" x="5346700" y="1531938"/>
          <p14:tracePt t="8770" x="5334000" y="1531938"/>
          <p14:tracePt t="8786" x="5322888" y="1531938"/>
          <p14:tracePt t="8794" x="5310188" y="1531938"/>
          <p14:tracePt t="8807" x="5299075" y="1531938"/>
          <p14:tracePt t="8824" x="5251450" y="1531938"/>
          <p14:tracePt t="8840" x="5216525" y="1531938"/>
          <p14:tracePt t="8857" x="5192713" y="1520825"/>
          <p14:tracePt t="8873" x="5156200" y="1509713"/>
          <p14:tracePt t="8891" x="5132388" y="1497013"/>
          <p14:tracePt t="8907" x="5097463" y="1485900"/>
          <p14:tracePt t="8924" x="5073650" y="1485900"/>
          <p14:tracePt t="8940" x="5049838" y="1473200"/>
          <p14:tracePt t="8957" x="5013325" y="1473200"/>
          <p14:tracePt t="8974" x="4989513" y="1462088"/>
          <p14:tracePt t="8991" x="4941888" y="1438275"/>
          <p14:tracePt t="9008" x="4906963" y="1438275"/>
          <p14:tracePt t="9023" x="4835525" y="1414463"/>
          <p14:tracePt t="9041" x="4729163" y="1390650"/>
          <p14:tracePt t="9057" x="4668838" y="1377950"/>
          <p14:tracePt t="9074" x="4586288" y="1366838"/>
          <p14:tracePt t="9091" x="4549775" y="1366838"/>
          <p14:tracePt t="9107" x="4514850" y="1366838"/>
          <p14:tracePt t="9124" x="4479925" y="1366838"/>
          <p14:tracePt t="9140" x="4408488" y="1377950"/>
          <p14:tracePt t="9157" x="4324350" y="1377950"/>
          <p14:tracePt t="9174" x="4241800" y="1377950"/>
          <p14:tracePt t="9191" x="4194175" y="1390650"/>
          <p14:tracePt t="9208" x="4135438" y="1390650"/>
          <p14:tracePt t="9224" x="4111625" y="1390650"/>
          <p14:tracePt t="9241" x="4075113" y="1390650"/>
          <p14:tracePt t="9257" x="4051300" y="1390650"/>
          <p14:tracePt t="9274" x="4003675" y="1390650"/>
          <p14:tracePt t="9290" x="3944938" y="1390650"/>
          <p14:tracePt t="9307" x="3884613" y="1390650"/>
          <p14:tracePt t="9324" x="3802063" y="1366838"/>
          <p14:tracePt t="9340" x="3730625" y="1343025"/>
          <p14:tracePt t="9357" x="3695700" y="1319213"/>
          <p14:tracePt t="9374" x="3648075" y="1295400"/>
          <p14:tracePt t="9390" x="3611563" y="1271588"/>
          <p14:tracePt t="9407" x="3587750" y="1271588"/>
          <p14:tracePt t="9424" x="3576638" y="1258888"/>
          <p14:tracePt t="9441" x="3552825" y="1247775"/>
          <p14:tracePt t="9458" x="3529013" y="1247775"/>
          <p14:tracePt t="9475" x="3481388" y="1223963"/>
          <p14:tracePt t="9492" x="3457575" y="1211263"/>
          <p14:tracePt t="9508" x="3421063" y="1200150"/>
          <p14:tracePt t="9525" x="3386138" y="1187450"/>
          <p14:tracePt t="9541" x="3362325" y="1187450"/>
          <p14:tracePt t="9557" x="3327400" y="1176338"/>
          <p14:tracePt t="9574" x="3290888" y="1176338"/>
          <p14:tracePt t="9591" x="3267075" y="1176338"/>
          <p14:tracePt t="9607" x="3243263" y="1163638"/>
          <p14:tracePt t="9623" x="3195638" y="1163638"/>
          <p14:tracePt t="9640" x="3184525" y="1163638"/>
          <p14:tracePt t="9657" x="3160713" y="1163638"/>
          <p14:tracePt t="9673" x="3113088" y="1163638"/>
          <p14:tracePt t="9692" x="3041650" y="1163638"/>
          <p14:tracePt t="9709" x="2982913" y="1163638"/>
          <p14:tracePt t="9724" x="2935288" y="1163638"/>
          <p14:tracePt t="9742" x="2898775" y="1176338"/>
          <p14:tracePt t="9758" x="2874963" y="1176338"/>
          <p14:tracePt t="9774" x="2863850" y="1176338"/>
          <p14:tracePt t="9791" x="2851150" y="1187450"/>
          <p14:tracePt t="9807" x="2827338" y="1187450"/>
          <p14:tracePt t="9824" x="2803525" y="1211263"/>
          <p14:tracePt t="9841" x="2779713" y="1235075"/>
          <p14:tracePt t="9857" x="2744788" y="1258888"/>
          <p14:tracePt t="9874" x="2708275" y="1295400"/>
          <p14:tracePt t="9891" x="2684463" y="1319213"/>
          <p14:tracePt t="9908" x="2660650" y="1354138"/>
          <p14:tracePt t="9926" x="2614613" y="1414463"/>
          <p14:tracePt t="9942" x="2578100" y="1462088"/>
          <p14:tracePt t="9958" x="2554288" y="1497013"/>
          <p14:tracePt t="9975" x="2530475" y="1531938"/>
          <p14:tracePt t="9992" x="2495550" y="1579563"/>
          <p14:tracePt t="10008" x="2495550" y="1616075"/>
          <p14:tracePt t="10024" x="2471738" y="1639888"/>
          <p14:tracePt t="10042" x="2459038" y="1687513"/>
          <p14:tracePt t="10058" x="2447925" y="1722438"/>
          <p14:tracePt t="10074" x="2435225" y="1770063"/>
          <p14:tracePt t="10091" x="2424113" y="1806575"/>
          <p14:tracePt t="10107" x="2411413" y="1854200"/>
          <p14:tracePt t="10124" x="2411413" y="1924050"/>
          <p14:tracePt t="10140" x="2411413" y="1995488"/>
          <p14:tracePt t="10157" x="2435225" y="2079625"/>
          <p14:tracePt t="10174" x="2447925" y="2127250"/>
          <p14:tracePt t="10191" x="2471738" y="2222500"/>
          <p14:tracePt t="10208" x="2482850" y="2281238"/>
          <p14:tracePt t="10224" x="2495550" y="2339975"/>
          <p14:tracePt t="10240" x="2519363" y="2411413"/>
          <p14:tracePt t="10258" x="2578100" y="2495550"/>
          <p14:tracePt t="10274" x="2625725" y="2566988"/>
          <p14:tracePt t="10291" x="2684463" y="2625725"/>
          <p14:tracePt t="10307" x="2744788" y="2684463"/>
          <p14:tracePt t="10324" x="2816225" y="2755900"/>
          <p14:tracePt t="10340" x="2898775" y="2803525"/>
          <p14:tracePt t="10357" x="2994025" y="2840038"/>
          <p14:tracePt t="10374" x="3124200" y="2898775"/>
          <p14:tracePt t="10391" x="3195638" y="2946400"/>
          <p14:tracePt t="10407" x="3232150" y="2959100"/>
          <p14:tracePt t="10424" x="3279775" y="2959100"/>
          <p14:tracePt t="10441" x="3314700" y="2946400"/>
          <p14:tracePt t="10458" x="3351213" y="2911475"/>
          <p14:tracePt t="10474" x="3386138" y="2874963"/>
          <p14:tracePt t="10477" x="3398838" y="2863850"/>
          <p14:tracePt t="10492" x="3433763" y="2827338"/>
          <p14:tracePt t="10507" x="3468688" y="2779713"/>
          <p14:tracePt t="10525" x="3505200" y="2744788"/>
          <p14:tracePt t="10540" x="3540125" y="2720975"/>
          <p14:tracePt t="10557" x="3563938" y="2684463"/>
          <p14:tracePt t="10574" x="3587750" y="2649538"/>
          <p14:tracePt t="10591" x="3600450" y="2601913"/>
          <p14:tracePt t="10608" x="3600450" y="2543175"/>
          <p14:tracePt t="10624" x="3587750" y="2495550"/>
          <p14:tracePt t="10640" x="3587750" y="2435225"/>
          <p14:tracePt t="10657" x="3576638" y="2376488"/>
          <p14:tracePt t="10673" x="3552825" y="2316163"/>
          <p14:tracePt t="10690" x="3540125" y="2246313"/>
          <p14:tracePt t="10708" x="3481388" y="2114550"/>
          <p14:tracePt t="10724" x="3421063" y="2019300"/>
          <p14:tracePt t="10741" x="3386138" y="1912938"/>
          <p14:tracePt t="10757" x="3314700" y="1782763"/>
          <p14:tracePt t="10773" x="3243263" y="1651000"/>
          <p14:tracePt t="10790" x="3171825" y="1520825"/>
          <p14:tracePt t="10808" x="3041650" y="1366838"/>
          <p14:tracePt t="10824" x="2994025" y="1319213"/>
          <p14:tracePt t="10840" x="2970213" y="1306513"/>
          <p14:tracePt t="10857" x="2959100" y="1306513"/>
          <p14:tracePt t="10874" x="2935288" y="1295400"/>
          <p14:tracePt t="10891" x="2887663" y="1295400"/>
          <p14:tracePt t="10907" x="2803525" y="1295400"/>
          <p14:tracePt t="10924" x="2673350" y="1295400"/>
          <p14:tracePt t="10941" x="2471738" y="1330325"/>
          <p14:tracePt t="10958" x="2339975" y="1377950"/>
          <p14:tracePt t="10974" x="2233613" y="1438275"/>
          <p14:tracePt t="10991" x="2174875" y="1473200"/>
          <p14:tracePt t="11007" x="2127250" y="1531938"/>
          <p14:tracePt t="11026" x="2090738" y="1616075"/>
          <p14:tracePt t="11041" x="2066925" y="1663700"/>
          <p14:tracePt t="11058" x="2032000" y="1806575"/>
          <p14:tracePt t="11074" x="2008188" y="1901825"/>
          <p14:tracePt t="11091" x="1971675" y="2008188"/>
          <p14:tracePt t="11107" x="1936750" y="2151063"/>
          <p14:tracePt t="11124" x="1936750" y="2257425"/>
          <p14:tracePt t="11141" x="1936750" y="2352675"/>
          <p14:tracePt t="11157" x="1971675" y="2482850"/>
          <p14:tracePt t="11175" x="2008188" y="2554288"/>
          <p14:tracePt t="11191" x="2055813" y="2614613"/>
          <p14:tracePt t="11208" x="2079625" y="2662238"/>
          <p14:tracePt t="11225" x="2114550" y="2697163"/>
          <p14:tracePt t="11242" x="2174875" y="2779713"/>
          <p14:tracePt t="11258" x="2209800" y="2840038"/>
          <p14:tracePt t="11275" x="2246313" y="2874963"/>
          <p14:tracePt t="11291" x="2281238" y="2911475"/>
          <p14:tracePt t="11307" x="2316163" y="2946400"/>
          <p14:tracePt t="11324" x="2352675" y="2982913"/>
          <p14:tracePt t="11340" x="2400300" y="3017838"/>
          <p14:tracePt t="11357" x="2447925" y="3054350"/>
          <p14:tracePt t="11374" x="2506663" y="3100388"/>
          <p14:tracePt t="11391" x="2543175" y="3136900"/>
          <p14:tracePt t="11407" x="2578100" y="3148013"/>
          <p14:tracePt t="11424" x="2625725" y="3171825"/>
          <p14:tracePt t="11442" x="2660650" y="3184525"/>
          <p14:tracePt t="11458" x="2697163" y="3184525"/>
          <p14:tracePt t="11474" x="2708275" y="3184525"/>
          <p14:tracePt t="11491" x="2720975" y="3184525"/>
          <p14:tracePt t="11508" x="2732088" y="3184525"/>
          <p14:tracePt t="11525" x="2744788" y="3184525"/>
          <p14:tracePt t="11541" x="2779713" y="3184525"/>
          <p14:tracePt t="11557" x="2840038" y="3184525"/>
          <p14:tracePt t="11574" x="2863850" y="3184525"/>
          <p14:tracePt t="11590" x="2898775" y="3184525"/>
          <p14:tracePt t="11607" x="2922588" y="3195638"/>
          <p14:tracePt t="11623" x="2946400" y="3208338"/>
          <p14:tracePt t="11640" x="2959100" y="3208338"/>
          <p14:tracePt t="11657" x="2970213" y="3208338"/>
          <p14:tracePt t="11674" x="2982913" y="3208338"/>
          <p14:tracePt t="11690" x="3017838" y="3208338"/>
          <p14:tracePt t="11707" x="3065463" y="3208338"/>
          <p14:tracePt t="11724" x="3089275" y="3208338"/>
          <p14:tracePt t="11740" x="3124200" y="3184525"/>
          <p14:tracePt t="11757" x="3160713" y="3148013"/>
          <p14:tracePt t="11773" x="3195638" y="3113088"/>
          <p14:tracePt t="11789" x="3232150" y="3076575"/>
          <p14:tracePt t="11806" x="3255963" y="3041650"/>
          <p14:tracePt t="11823" x="3279775" y="2994025"/>
          <p14:tracePt t="11840" x="3303588" y="2959100"/>
          <p14:tracePt t="11857" x="3327400" y="2898775"/>
          <p14:tracePt t="11874" x="3338513" y="2874963"/>
          <p14:tracePt t="11891" x="3338513" y="2840038"/>
          <p14:tracePt t="11908" x="3338513" y="2803525"/>
          <p14:tracePt t="11926" x="3351213" y="2755900"/>
          <p14:tracePt t="11941" x="3351213" y="2708275"/>
          <p14:tracePt t="11959" x="3351213" y="2649538"/>
          <p14:tracePt t="11975" x="3351213" y="2614613"/>
          <p14:tracePt t="11992" x="3351213" y="2543175"/>
          <p14:tracePt t="12007" x="3351213" y="2459038"/>
          <p14:tracePt t="12024" x="3314700" y="2352675"/>
          <p14:tracePt t="12041" x="3267075" y="2222500"/>
          <p14:tracePt t="12057" x="3208338" y="2043113"/>
          <p14:tracePt t="12074" x="3195638" y="1995488"/>
          <p14:tracePt t="12092" x="3184525" y="1960563"/>
          <p14:tracePt t="12107" x="3160713" y="1924050"/>
          <p14:tracePt t="12123" x="3148013" y="1901825"/>
          <p14:tracePt t="12140" x="3124200" y="1865313"/>
          <p14:tracePt t="12157" x="3113088" y="1830388"/>
          <p14:tracePt t="12174" x="3100388" y="1806575"/>
          <p14:tracePt t="12191" x="3076575" y="1770063"/>
          <p14:tracePt t="12208" x="3041650" y="1735138"/>
          <p14:tracePt t="12225" x="3006725" y="1698625"/>
          <p14:tracePt t="12241" x="2935288" y="1663700"/>
          <p14:tracePt t="12258" x="2827338" y="1616075"/>
          <p14:tracePt t="12275" x="2779713" y="1592263"/>
          <p14:tracePt t="12290" x="2744788" y="1579563"/>
          <p14:tracePt t="12307" x="2708275" y="1568450"/>
          <p14:tracePt t="12324" x="2684463" y="1555750"/>
          <p14:tracePt t="12340" x="2649538" y="1555750"/>
          <p14:tracePt t="12357" x="2625725" y="1555750"/>
          <p14:tracePt t="12374" x="2578100" y="1555750"/>
          <p14:tracePt t="12390" x="2543175" y="1579563"/>
          <p14:tracePt t="12407" x="2482850" y="1616075"/>
          <p14:tracePt t="12423" x="2435225" y="1663700"/>
          <p14:tracePt t="12441" x="2352675" y="1746250"/>
          <p14:tracePt t="12457" x="2281238" y="1830388"/>
          <p14:tracePt t="12474" x="2246313" y="1912938"/>
          <p14:tracePt t="12477" x="2222500" y="1936750"/>
          <p14:tracePt t="12492" x="2185988" y="1984375"/>
          <p14:tracePt t="12508" x="2174875" y="2019300"/>
          <p14:tracePt t="12524" x="2162175" y="2090738"/>
          <p14:tracePt t="12540" x="2162175" y="2174875"/>
          <p14:tracePt t="12557" x="2162175" y="2233613"/>
          <p14:tracePt t="12574" x="2185988" y="2292350"/>
          <p14:tracePt t="12590" x="2198688" y="2339975"/>
          <p14:tracePt t="12607" x="2222500" y="2387600"/>
          <p14:tracePt t="12623" x="2233613" y="2411413"/>
          <p14:tracePt t="12640" x="2233613" y="2435225"/>
          <p14:tracePt t="12657" x="2233613" y="2447925"/>
          <p14:tracePt t="12674" x="2246313" y="2482850"/>
          <p14:tracePt t="12692" x="2257425" y="2519363"/>
          <p14:tracePt t="12708" x="2257425" y="2530475"/>
          <p14:tracePt t="12725" x="2268538" y="2543175"/>
          <p14:tracePt t="12741" x="2268538" y="2554288"/>
          <p14:tracePt t="12892" x="2268538" y="2578100"/>
          <p14:tracePt t="12900" x="2281238" y="2578100"/>
          <p14:tracePt t="12910" x="2281238" y="2601913"/>
          <p14:tracePt t="12926" x="2305050" y="2625725"/>
          <p14:tracePt t="12942" x="2316163" y="2662238"/>
          <p14:tracePt t="12958" x="2352675" y="2697163"/>
          <p14:tracePt t="12974" x="2376488" y="2732088"/>
          <p14:tracePt t="12976" x="2400300" y="2755900"/>
          <p14:tracePt t="12990" x="2435225" y="2792413"/>
          <p14:tracePt t="13006" x="2459038" y="2816225"/>
          <p14:tracePt t="13023" x="2471738" y="2827338"/>
          <p14:tracePt t="13057" x="2471738" y="2840038"/>
          <p14:tracePt t="13106" x="2482850" y="2840038"/>
          <p14:tracePt t="13131" x="2495550" y="2851150"/>
          <p14:tracePt t="13151" x="2506663" y="2851150"/>
          <p14:tracePt t="13662" x="2506663" y="2863850"/>
          <p14:tracePt t="13676" x="2519363" y="2863850"/>
          <p14:tracePt t="13688" x="2519363" y="2874963"/>
          <p14:tracePt t="13712" x="2530475" y="2874963"/>
          <p14:tracePt t="13733" x="2530475" y="2887663"/>
          <p14:tracePt t="13770" x="2543175" y="2898775"/>
          <p14:tracePt t="13813" x="2554288" y="2898775"/>
          <p14:tracePt t="13826" x="2554288" y="2911475"/>
          <p14:tracePt t="14440" x="2554288" y="2898775"/>
          <p14:tracePt t="14618" x="2554288" y="2887663"/>
          <p14:tracePt t="15341" x="2578100" y="2874963"/>
          <p14:tracePt t="15350" x="2590800" y="2863850"/>
          <p14:tracePt t="15359" x="2601913" y="2851150"/>
          <p14:tracePt t="15374" x="2625725" y="2827338"/>
          <p14:tracePt t="15390" x="2660650" y="2803525"/>
          <p14:tracePt t="15406" x="2673350" y="2779713"/>
          <p14:tracePt t="15423" x="2708275" y="2755900"/>
          <p14:tracePt t="15441" x="2755900" y="2708275"/>
          <p14:tracePt t="15457" x="2779713" y="2684463"/>
          <p14:tracePt t="15473" x="2803525" y="2662238"/>
          <p14:tracePt t="15489" x="2840038" y="2625725"/>
          <p14:tracePt t="15506" x="2874963" y="2590800"/>
          <p14:tracePt t="15523" x="2911475" y="2554288"/>
          <p14:tracePt t="15539" x="2922588" y="2543175"/>
          <p14:tracePt t="15556" x="2935288" y="2519363"/>
          <p14:tracePt t="15573" x="2959100" y="2495550"/>
          <p14:tracePt t="15589" x="2959100" y="2482850"/>
          <p14:tracePt t="15624" x="2970213" y="2471738"/>
          <p14:tracePt t="15641" x="2982913" y="2459038"/>
          <p14:tracePt t="15655" x="2994025" y="2447925"/>
          <p14:tracePt t="15672" x="3017838" y="2411413"/>
          <p14:tracePt t="15688" x="3028950" y="2387600"/>
          <p14:tracePt t="15705" x="3052763" y="2363788"/>
          <p14:tracePt t="15723" x="3076575" y="2328863"/>
          <p14:tracePt t="15739" x="3089275" y="2305050"/>
          <p14:tracePt t="15756" x="3089275" y="2281238"/>
          <p14:tracePt t="15773" x="3113088" y="2246313"/>
          <p14:tracePt t="15788" x="3113088" y="2209800"/>
          <p14:tracePt t="15806" x="3136900" y="2174875"/>
          <p14:tracePt t="15822" x="3136900" y="2151063"/>
          <p14:tracePt t="15839" x="3136900" y="2114550"/>
          <p14:tracePt t="15856" x="3136900" y="2079625"/>
          <p14:tracePt t="15872" x="3124200" y="2055813"/>
          <p14:tracePt t="15888" x="3113088" y="2032000"/>
          <p14:tracePt t="15906" x="3100388" y="2008188"/>
          <p14:tracePt t="15922" x="3076575" y="1971675"/>
          <p14:tracePt t="15938" x="3065463" y="1947863"/>
          <p14:tracePt t="15956" x="3041650" y="1912938"/>
          <p14:tracePt t="15973" x="3028950" y="1901825"/>
          <p14:tracePt t="15989" x="3017838" y="1901825"/>
          <p14:tracePt t="16030" x="3006725" y="1889125"/>
          <p14:tracePt t="16046" x="2982913" y="1889125"/>
          <p14:tracePt t="16054" x="2970213" y="1878013"/>
          <p14:tracePt t="16062" x="2959100" y="1878013"/>
          <p14:tracePt t="16072" x="2946400" y="1878013"/>
          <p14:tracePt t="16089" x="2922588" y="1878013"/>
          <p14:tracePt t="16105" x="2887663" y="1878013"/>
          <p14:tracePt t="16122" x="2851150" y="1901825"/>
          <p14:tracePt t="16139" x="2803525" y="1912938"/>
          <p14:tracePt t="16155" x="2779713" y="1936750"/>
          <p14:tracePt t="16172" x="2744788" y="1960563"/>
          <p14:tracePt t="16189" x="2720975" y="1984375"/>
          <p14:tracePt t="16206" x="2697163" y="2008188"/>
          <p14:tracePt t="16223" x="2673350" y="2043113"/>
          <p14:tracePt t="16240" x="2625725" y="2103438"/>
          <p14:tracePt t="16255" x="2601913" y="2162175"/>
          <p14:tracePt t="16272" x="2578100" y="2209800"/>
          <p14:tracePt t="16289" x="2543175" y="2246313"/>
          <p14:tracePt t="16306" x="2543175" y="2270125"/>
          <p14:tracePt t="16322" x="2519363" y="2305050"/>
          <p14:tracePt t="16339" x="2506663" y="2339975"/>
          <p14:tracePt t="16356" x="2495550" y="2376488"/>
          <p14:tracePt t="16372" x="2495550" y="2411413"/>
          <p14:tracePt t="16389" x="2495550" y="2447925"/>
          <p14:tracePt t="16405" x="2495550" y="2482850"/>
          <p14:tracePt t="16422" x="2495550" y="2506663"/>
          <p14:tracePt t="16439" x="2495550" y="2543175"/>
          <p14:tracePt t="16456" x="2495550" y="2590800"/>
          <p14:tracePt t="16473" x="2506663" y="2614613"/>
          <p14:tracePt t="16490" x="2506663" y="2649538"/>
          <p14:tracePt t="16507" x="2530475" y="2684463"/>
          <p14:tracePt t="16523" x="2554288" y="2708275"/>
          <p14:tracePt t="16539" x="2566988" y="2744788"/>
          <p14:tracePt t="16556" x="2590800" y="2779713"/>
          <p14:tracePt t="16572" x="2638425" y="2827338"/>
          <p14:tracePt t="16589" x="2673350" y="2863850"/>
          <p14:tracePt t="16606" x="2708275" y="2898775"/>
          <p14:tracePt t="16622" x="2732088" y="2935288"/>
          <p14:tracePt t="16639" x="2768600" y="2959100"/>
          <p14:tracePt t="16656" x="2792413" y="2994025"/>
          <p14:tracePt t="16672" x="2827338" y="3017838"/>
          <p14:tracePt t="16689" x="2874963" y="3065463"/>
          <p14:tracePt t="16705" x="2898775" y="3076575"/>
          <p14:tracePt t="16723" x="2935288" y="3089275"/>
          <p14:tracePt t="16739" x="2970213" y="3100388"/>
          <p14:tracePt t="16756" x="2982913" y="3100388"/>
          <p14:tracePt t="16772" x="3017838" y="3113088"/>
          <p14:tracePt t="16790" x="3065463" y="3113088"/>
          <p14:tracePt t="16805" x="3076575" y="3113088"/>
          <p14:tracePt t="16822" x="3113088" y="3113088"/>
          <p14:tracePt t="16838" x="3124200" y="3113088"/>
          <p14:tracePt t="16855" x="3148013" y="3113088"/>
          <p14:tracePt t="16872" x="3160713" y="3113088"/>
          <p14:tracePt t="16888" x="3184525" y="3113088"/>
          <p14:tracePt t="16929" x="3195638" y="3113088"/>
          <p14:tracePt t="16938" x="3219450" y="3100388"/>
          <p14:tracePt t="16955" x="3243263" y="3089275"/>
          <p14:tracePt t="16972" x="3279775" y="3076575"/>
          <p14:tracePt t="16989" x="3303588" y="3054350"/>
          <p14:tracePt t="17005" x="3327400" y="3030538"/>
          <p14:tracePt t="17022" x="3338513" y="3017838"/>
          <p14:tracePt t="17039" x="3362325" y="3006725"/>
          <p14:tracePt t="17055" x="3362325" y="2982913"/>
          <p14:tracePt t="17072" x="3375025" y="2970213"/>
          <p14:tracePt t="17088" x="3386138" y="2935288"/>
          <p14:tracePt t="17105" x="3409950" y="2911475"/>
          <p14:tracePt t="17124" x="3433763" y="2851150"/>
          <p14:tracePt t="17140" x="3444875" y="2827338"/>
          <p14:tracePt t="17156" x="3457575" y="2792413"/>
          <p14:tracePt t="17174" x="3468688" y="2755900"/>
          <p14:tracePt t="17189" x="3492500" y="2720975"/>
          <p14:tracePt t="17206" x="3492500" y="2684463"/>
          <p14:tracePt t="17222" x="3492500" y="2649538"/>
          <p14:tracePt t="17240" x="3505200" y="2601913"/>
          <p14:tracePt t="17255" x="3505200" y="2566988"/>
          <p14:tracePt t="17276" x="3505200" y="2543175"/>
          <p14:tracePt t="17288" x="3505200" y="2519363"/>
          <p14:tracePt t="17306" x="3505200" y="2482850"/>
          <p14:tracePt t="17322" x="3505200" y="2459038"/>
          <p14:tracePt t="17338" x="3505200" y="2424113"/>
          <p14:tracePt t="17354" x="3505200" y="2400300"/>
          <p14:tracePt t="17372" x="3505200" y="2352675"/>
          <p14:tracePt t="17388" x="3505200" y="2316163"/>
          <p14:tracePt t="17404" x="3505200" y="2292350"/>
          <p14:tracePt t="17421" x="3505200" y="2246313"/>
          <p14:tracePt t="17438" x="3492500" y="2209800"/>
          <p14:tracePt t="17455" x="3468688" y="2185988"/>
          <p14:tracePt t="17472" x="3468688" y="2138363"/>
          <p14:tracePt t="17490" x="3444875" y="2114550"/>
          <p14:tracePt t="17505" x="3433763" y="2090738"/>
          <p14:tracePt t="17523" x="3421063" y="2079625"/>
          <p14:tracePt t="17539" x="3409950" y="2055813"/>
          <p14:tracePt t="17555" x="3375025" y="2019300"/>
          <p14:tracePt t="17571" x="3338513" y="1984375"/>
          <p14:tracePt t="17588" x="3314700" y="1971675"/>
          <p14:tracePt t="17604" x="3279775" y="1947863"/>
          <p14:tracePt t="17621" x="3267075" y="1936750"/>
          <p14:tracePt t="17638" x="3243263" y="1924050"/>
          <p14:tracePt t="17655" x="3219450" y="1924050"/>
          <p14:tracePt t="17671" x="3195638" y="1912938"/>
          <p14:tracePt t="17688" x="3171825" y="1912938"/>
          <p14:tracePt t="17705" x="3136900" y="1889125"/>
          <p14:tracePt t="17722" x="3100388" y="1889125"/>
          <p14:tracePt t="17738" x="3065463" y="1854200"/>
          <p14:tracePt t="17755" x="3017838" y="1854200"/>
          <p14:tracePt t="17772" x="2982913" y="1854200"/>
          <p14:tracePt t="17788" x="2959100" y="1854200"/>
          <p14:tracePt t="17805" x="2922588" y="1854200"/>
          <p14:tracePt t="17821" x="2898775" y="1854200"/>
          <p14:tracePt t="17838" x="2874963" y="1854200"/>
          <p14:tracePt t="17855" x="2840038" y="1854200"/>
          <p14:tracePt t="17872" x="2803525" y="1865313"/>
          <p14:tracePt t="17888" x="2755900" y="1901825"/>
          <p14:tracePt t="17905" x="2720975" y="1924050"/>
          <p14:tracePt t="17921" x="2684463" y="1960563"/>
          <p14:tracePt t="17938" x="2660650" y="1995488"/>
          <p14:tracePt t="17955" x="2625725" y="2032000"/>
          <p14:tracePt t="17972" x="2601913" y="2079625"/>
          <p14:tracePt t="17988" x="2578100" y="2114550"/>
          <p14:tracePt t="18005" x="2578100" y="2138363"/>
          <p14:tracePt t="18022" x="2578100" y="2185988"/>
          <p14:tracePt t="18038" x="2578100" y="2233613"/>
          <p14:tracePt t="18055" x="2578100" y="2305050"/>
          <p14:tracePt t="18072" x="2590800" y="2363788"/>
          <p14:tracePt t="18089" x="2590800" y="2400300"/>
          <p14:tracePt t="18105" x="2601913" y="2424113"/>
          <p14:tracePt t="18122" x="2614613" y="2459038"/>
          <p14:tracePt t="18138" x="2625725" y="2495550"/>
          <p14:tracePt t="18155" x="2649538" y="2519363"/>
          <p14:tracePt t="18171" x="2684463" y="2566988"/>
          <p14:tracePt t="18188" x="2744788" y="2625725"/>
          <p14:tracePt t="18204" x="2779713" y="2662238"/>
          <p14:tracePt t="18222" x="2803525" y="2697163"/>
          <p14:tracePt t="18238" x="2840038" y="2732088"/>
          <p14:tracePt t="18255" x="2874963" y="2768600"/>
          <p14:tracePt t="18272" x="2911475" y="2792413"/>
          <p14:tracePt t="18288" x="2935288" y="2816225"/>
          <p14:tracePt t="18305" x="2959100" y="2840038"/>
          <p14:tracePt t="18321" x="2970213" y="2851150"/>
          <p14:tracePt t="18338" x="3006725" y="2863850"/>
          <p14:tracePt t="18355" x="3052763" y="2898775"/>
          <p14:tracePt t="18371" x="3089275" y="2911475"/>
          <p14:tracePt t="18388" x="3113088" y="2935288"/>
          <p14:tracePt t="18405" x="3148013" y="2935288"/>
          <p14:tracePt t="18421" x="3184525" y="2946400"/>
          <p14:tracePt t="18438" x="3195638" y="2959100"/>
          <p14:tracePt t="18454" x="3219450" y="2959100"/>
          <p14:tracePt t="18471" x="3232150" y="2959100"/>
          <p14:tracePt t="18488" x="3267075" y="2959100"/>
          <p14:tracePt t="18505" x="3290888" y="2959100"/>
          <p14:tracePt t="18522" x="3303588" y="2959100"/>
          <p14:tracePt t="18538" x="3327400" y="2946400"/>
          <p14:tracePt t="18554" x="3351213" y="2935288"/>
          <p14:tracePt t="18572" x="3362325" y="2911475"/>
          <p14:tracePt t="18588" x="3409950" y="2874963"/>
          <p14:tracePt t="18605" x="3421063" y="2851150"/>
          <p14:tracePt t="18621" x="3433763" y="2827338"/>
          <p14:tracePt t="18638" x="3457575" y="2803525"/>
          <p14:tracePt t="18655" x="3468688" y="2779713"/>
          <p14:tracePt t="18671" x="3481388" y="2755900"/>
          <p14:tracePt t="18688" x="3505200" y="2732088"/>
          <p14:tracePt t="18704" x="3529013" y="2697163"/>
          <p14:tracePt t="18722" x="3540125" y="2662238"/>
          <p14:tracePt t="18738" x="3552825" y="2625725"/>
          <p14:tracePt t="18755" x="3576638" y="2590800"/>
          <p14:tracePt t="18772" x="3587750" y="2554288"/>
          <p14:tracePt t="18788" x="3600450" y="2519363"/>
          <p14:tracePt t="18805" x="3611563" y="2495550"/>
          <p14:tracePt t="18822" x="3635375" y="2447925"/>
          <p14:tracePt t="18838" x="3635375" y="2424113"/>
          <p14:tracePt t="18855" x="3635375" y="2400300"/>
          <p14:tracePt t="18871" x="3635375" y="2376488"/>
          <p14:tracePt t="18888" x="3635375" y="2352675"/>
          <p14:tracePt t="18904" x="3635375" y="2339975"/>
          <p14:tracePt t="18921" x="3635375" y="2305050"/>
          <p14:tracePt t="18938" x="3635375" y="2281238"/>
          <p14:tracePt t="18954" x="3624263" y="2246313"/>
          <p14:tracePt t="18970" x="3611563" y="2222500"/>
          <p14:tracePt t="18988" x="3587750" y="2185988"/>
          <p14:tracePt t="19006" x="3563938" y="2138363"/>
          <p14:tracePt t="19021" x="3529013" y="2103438"/>
          <p14:tracePt t="19038" x="3505200" y="2066925"/>
          <p14:tracePt t="19054" x="3481388" y="2043113"/>
          <p14:tracePt t="19071" x="3444875" y="2008188"/>
          <p14:tracePt t="19088" x="3421063" y="1984375"/>
          <p14:tracePt t="19104" x="3409950" y="1971675"/>
          <p14:tracePt t="19122" x="3375025" y="1947863"/>
          <p14:tracePt t="19138" x="3338513" y="1936750"/>
          <p14:tracePt t="19155" x="3303588" y="1924050"/>
          <p14:tracePt t="19172" x="3279775" y="1912938"/>
          <p14:tracePt t="19188" x="3255963" y="1901825"/>
          <p14:tracePt t="19205" x="3219450" y="1901825"/>
          <p14:tracePt t="19221" x="3195638" y="1889125"/>
          <p14:tracePt t="19238" x="3160713" y="1878013"/>
          <p14:tracePt t="19255" x="3124200" y="1865313"/>
          <p14:tracePt t="19271" x="3089275" y="1854200"/>
          <p14:tracePt t="19288" x="3065463" y="1854200"/>
          <p14:tracePt t="19305" x="3041650" y="1854200"/>
          <p14:tracePt t="19321" x="2982913" y="1854200"/>
          <p14:tracePt t="19338" x="2911475" y="1841500"/>
          <p14:tracePt t="19355" x="2874963" y="1841500"/>
          <p14:tracePt t="19371" x="2840038" y="1841500"/>
          <p14:tracePt t="19388" x="2792413" y="1878013"/>
          <p14:tracePt t="19405" x="2755900" y="1912938"/>
          <p14:tracePt t="19421" x="2720975" y="1947863"/>
          <p14:tracePt t="19438" x="2684463" y="1971675"/>
          <p14:tracePt t="19454" x="2649538" y="2008188"/>
          <p14:tracePt t="19471" x="2625725" y="2055813"/>
          <p14:tracePt t="19488" x="2601913" y="2090738"/>
          <p14:tracePt t="19505" x="2566988" y="2127250"/>
          <p14:tracePt t="19521" x="2554288" y="2162175"/>
          <p14:tracePt t="19538" x="2554288" y="2198688"/>
          <p14:tracePt t="19555" x="2554288" y="2246313"/>
          <p14:tracePt t="19571" x="2554288" y="2305050"/>
          <p14:tracePt t="19588" x="2566988" y="2387600"/>
          <p14:tracePt t="19604" x="2578100" y="2447925"/>
          <p14:tracePt t="19621" x="2590800" y="2471738"/>
          <p14:tracePt t="19638" x="2614613" y="2506663"/>
          <p14:tracePt t="19654" x="2638425" y="2543175"/>
          <p14:tracePt t="19671" x="2649538" y="2566988"/>
          <p14:tracePt t="19688" x="2684463" y="2625725"/>
          <p14:tracePt t="19704" x="2720975" y="2662238"/>
          <p14:tracePt t="19721" x="2755900" y="2684463"/>
          <p14:tracePt t="19738" x="2792413" y="2720975"/>
          <p14:tracePt t="19754" x="2827338" y="2755900"/>
          <p14:tracePt t="19771" x="2874963" y="2792413"/>
          <p14:tracePt t="19788" x="2911475" y="2827338"/>
          <p14:tracePt t="19804" x="2935288" y="2840038"/>
          <p14:tracePt t="19821" x="2970213" y="2851150"/>
          <p14:tracePt t="19838" x="2994025" y="2874963"/>
          <p14:tracePt t="19854" x="3028950" y="2874963"/>
          <p14:tracePt t="19871" x="3076575" y="2898775"/>
          <p14:tracePt t="19888" x="3124200" y="2911475"/>
          <p14:tracePt t="19904" x="3160713" y="2935288"/>
          <p14:tracePt t="19921" x="3184525" y="2935288"/>
          <p14:tracePt t="19938" x="3232150" y="2935288"/>
          <p14:tracePt t="19954" x="3243263" y="2935288"/>
          <p14:tracePt t="19971" x="3279775" y="2935288"/>
          <p14:tracePt t="19988" x="3303588" y="2922588"/>
          <p14:tracePt t="20005" x="3327400" y="2911475"/>
          <p14:tracePt t="20022" x="3362325" y="2874963"/>
          <p14:tracePt t="20038" x="3386138" y="2863850"/>
          <p14:tracePt t="20055" x="3398838" y="2840038"/>
          <p14:tracePt t="20071" x="3421063" y="2803525"/>
          <p14:tracePt t="20087" x="3444875" y="2768600"/>
          <p14:tracePt t="20104" x="3457575" y="2732088"/>
          <p14:tracePt t="20121" x="3468688" y="2708275"/>
          <p14:tracePt t="20138" x="3481388" y="2673350"/>
          <p14:tracePt t="20154" x="3481388" y="2662238"/>
          <p14:tracePt t="20171" x="3481388" y="2649538"/>
          <p14:tracePt t="20515" x="3481388" y="2638425"/>
          <p14:tracePt t="20527" x="3481388" y="2625725"/>
          <p14:tracePt t="20539" x="3481388" y="2614613"/>
          <p14:tracePt t="20556" x="3481388" y="2590800"/>
          <p14:tracePt t="20572" x="3481388" y="2530475"/>
          <p14:tracePt t="20588" x="3481388" y="2495550"/>
          <p14:tracePt t="20605" x="3468688" y="2471738"/>
          <p14:tracePt t="20621" x="3457575" y="2424113"/>
          <p14:tracePt t="20638" x="3457575" y="2387600"/>
          <p14:tracePt t="20655" x="3433763" y="2339975"/>
          <p14:tracePt t="20672" x="3421063" y="2305050"/>
          <p14:tracePt t="20688" x="3409950" y="2281238"/>
          <p14:tracePt t="20704" x="3409950" y="2233613"/>
          <p14:tracePt t="20721" x="3398838" y="2198688"/>
          <p14:tracePt t="20738" x="3386138" y="2162175"/>
          <p14:tracePt t="20754" x="3386138" y="2151063"/>
          <p14:tracePt t="20771" x="3386138" y="2138363"/>
          <p14:tracePt t="20788" x="3375025" y="2127250"/>
          <p14:tracePt t="21222" x="3362325" y="2127250"/>
          <p14:tracePt t="21229" x="3338513" y="2138363"/>
          <p14:tracePt t="21239" x="3327400" y="2138363"/>
          <p14:tracePt t="21256" x="3290888" y="2162175"/>
          <p14:tracePt t="21274" x="3243263" y="2162175"/>
          <p14:tracePt t="21304" x="3208338" y="2185988"/>
          <p14:tracePt t="21321" x="3184525" y="2185988"/>
          <p14:tracePt t="21338" x="3171825" y="2185988"/>
          <p14:tracePt t="21354" x="3160713" y="2198688"/>
          <p14:tracePt t="21370" x="3136900" y="2209800"/>
          <p14:tracePt t="21387" x="3100388" y="2209800"/>
          <p14:tracePt t="21404" x="3065463" y="2222500"/>
          <p14:tracePt t="21420" x="3041650" y="2222500"/>
          <p14:tracePt t="21437" x="3017838" y="2222500"/>
          <p14:tracePt t="21453" x="2982913" y="2222500"/>
          <p14:tracePt t="21471" x="2946400" y="2222500"/>
          <p14:tracePt t="21488" x="2922588" y="2222500"/>
          <p14:tracePt t="21505" x="2887663" y="2222500"/>
          <p14:tracePt t="21522" x="2851150" y="2222500"/>
          <p14:tracePt t="21539" x="2816225" y="2222500"/>
          <p14:tracePt t="21555" x="2792413" y="2209800"/>
          <p14:tracePt t="21687" x="2779713" y="2209800"/>
          <p14:tracePt t="21697" x="2779713" y="2198688"/>
          <p14:tracePt t="21707" x="2755900" y="2198688"/>
          <p14:tracePt t="21724" x="2732088" y="2198688"/>
          <p14:tracePt t="21864" x="2744788" y="2198688"/>
          <p14:tracePt t="21873" x="2755900" y="2185988"/>
          <p14:tracePt t="21887" x="2779713" y="2174875"/>
          <p14:tracePt t="21895" x="2792413" y="2174875"/>
          <p14:tracePt t="21905" x="2803525" y="2174875"/>
          <p14:tracePt t="21921" x="2840038" y="2174875"/>
          <p14:tracePt t="21938" x="2863850" y="2174875"/>
          <p14:tracePt t="21956" x="2898775" y="2162175"/>
          <p14:tracePt t="21974" x="2922588" y="2162175"/>
          <p14:tracePt t="21989" x="2935288" y="2162175"/>
          <p14:tracePt t="22004" x="2959100" y="2162175"/>
          <p14:tracePt t="22022" x="2982913" y="2162175"/>
          <p14:tracePt t="22038" x="2994025" y="2162175"/>
          <p14:tracePt t="22054" x="3006725" y="2162175"/>
          <p14:tracePt t="22275" x="3006725" y="2174875"/>
          <p14:tracePt t="22284" x="2994025" y="2185988"/>
          <p14:tracePt t="22292" x="2982913" y="2198688"/>
          <p14:tracePt t="22309" x="2959100" y="2222500"/>
          <p14:tracePt t="22321" x="2935288" y="2246313"/>
          <p14:tracePt t="22338" x="2911475" y="2281238"/>
          <p14:tracePt t="22354" x="2898775" y="2292350"/>
          <p14:tracePt t="22371" x="2887663" y="2305050"/>
          <p14:tracePt t="22404" x="2874963" y="2316163"/>
          <p14:tracePt t="22420" x="2863850" y="2328863"/>
          <p14:tracePt t="22437" x="2851150" y="2328863"/>
          <p14:tracePt t="22453" x="2840038" y="2352675"/>
          <p14:tracePt t="22470" x="2803525" y="2363788"/>
          <p14:tracePt t="22488" x="2779713" y="2387600"/>
          <p14:tracePt t="22504" x="2768600" y="2400300"/>
          <p14:tracePt t="22540" x="2755900" y="2411413"/>
          <p14:tracePt t="22656" x="2755900" y="2424113"/>
          <p14:tracePt t="22676" x="2779713" y="2435225"/>
          <p14:tracePt t="22683" x="2827338" y="2435225"/>
          <p14:tracePt t="22692" x="2863850" y="2447925"/>
          <p14:tracePt t="22707" x="2959100" y="2482850"/>
          <p14:tracePt t="22724" x="3065463" y="2506663"/>
          <p14:tracePt t="22739" x="3124200" y="2530475"/>
          <p14:tracePt t="22754" x="3171825" y="2543175"/>
          <p14:tracePt t="22771" x="3195638" y="2543175"/>
          <p14:tracePt t="22904" x="3184525" y="2554288"/>
          <p14:tracePt t="22913" x="3171825" y="2554288"/>
          <p14:tracePt t="22922" x="3160713" y="2566988"/>
          <p14:tracePt t="22939" x="3124200" y="2590800"/>
          <p14:tracePt t="22957" x="3089275" y="2590800"/>
          <p14:tracePt t="22973" x="3052763" y="2601913"/>
          <p14:tracePt t="22990" x="3028950" y="2601913"/>
          <p14:tracePt t="23006" x="2994025" y="2614613"/>
          <p14:tracePt t="23021" x="2970213" y="2614613"/>
          <p14:tracePt t="23038" x="2959100" y="2614613"/>
          <p14:tracePt t="23054" x="2946400" y="2614613"/>
          <p14:tracePt t="23071" x="2935288" y="2614613"/>
          <p14:tracePt t="23087" x="2898775" y="2614613"/>
          <p14:tracePt t="23104" x="2874963" y="2614613"/>
          <p14:tracePt t="23121" x="2840038" y="2614613"/>
          <p14:tracePt t="23138" x="2816225" y="2614613"/>
          <p14:tracePt t="23154" x="2803525" y="2614613"/>
          <p14:tracePt t="23171" x="2779713" y="2614613"/>
          <p14:tracePt t="23187" x="2768600" y="2614613"/>
          <p14:tracePt t="23222" x="2755900" y="2614613"/>
          <p14:tracePt t="23334" x="2755900" y="2625725"/>
          <p14:tracePt t="23352" x="2768600" y="2638425"/>
          <p14:tracePt t="23360" x="2816225" y="2662238"/>
          <p14:tracePt t="23370" x="2887663" y="2673350"/>
          <p14:tracePt t="23387" x="3006725" y="2697163"/>
          <p14:tracePt t="23404" x="3124200" y="2720975"/>
          <p14:tracePt t="23420" x="3219450" y="2732088"/>
          <p14:tracePt t="23438" x="3290888" y="2732088"/>
          <p14:tracePt t="23561" x="3279775" y="2732088"/>
          <p14:tracePt t="23571" x="3267075" y="2732088"/>
          <p14:tracePt t="23588" x="3243263" y="2708275"/>
          <p14:tracePt t="23595" x="3243263" y="2684463"/>
          <p14:tracePt t="23605" x="3232150" y="2638425"/>
          <p14:tracePt t="23620" x="3219450" y="2506663"/>
          <p14:tracePt t="23637" x="3195638" y="2376488"/>
          <p14:tracePt t="23653" x="3148013" y="2233613"/>
          <p14:tracePt t="23670" x="3136900" y="2198688"/>
          <p14:tracePt t="23688" x="3124200" y="2174875"/>
          <p14:tracePt t="23704" x="3124200" y="2151063"/>
          <p14:tracePt t="23759" x="3113088" y="2127250"/>
          <p14:tracePt t="23777" x="3100388" y="2114550"/>
          <p14:tracePt t="23787" x="3089275" y="2090738"/>
          <p14:tracePt t="23793" x="3065463" y="2079625"/>
          <p14:tracePt t="23803" x="3052763" y="2055813"/>
          <p14:tracePt t="23820" x="3017838" y="2032000"/>
          <p14:tracePt t="23837" x="2970213" y="1995488"/>
          <p14:tracePt t="23853" x="2922588" y="1960563"/>
          <p14:tracePt t="23870" x="2874963" y="1924050"/>
          <p14:tracePt t="23887" x="2840038" y="1912938"/>
          <p14:tracePt t="23904" x="2827338" y="1901825"/>
          <p14:tracePt t="23937" x="2816225" y="1912938"/>
          <p14:tracePt t="23954" x="2755900" y="1960563"/>
          <p14:tracePt t="23971" x="2708275" y="1995488"/>
          <p14:tracePt t="23986" x="2625725" y="2032000"/>
          <p14:tracePt t="24003" x="2566988" y="2066925"/>
          <p14:tracePt t="24020" x="2530475" y="2103438"/>
          <p14:tracePt t="24037" x="2495550" y="2151063"/>
          <p14:tracePt t="24054" x="2435225" y="2209800"/>
          <p14:tracePt t="24070" x="2424113" y="2257425"/>
          <p14:tracePt t="24087" x="2411413" y="2292350"/>
          <p14:tracePt t="24103" x="2411413" y="2316163"/>
          <p14:tracePt t="24120" x="2435225" y="2363788"/>
          <p14:tracePt t="24137" x="2459038" y="2400300"/>
          <p14:tracePt t="24154" x="2495550" y="2447925"/>
          <p14:tracePt t="24170" x="2543175" y="2506663"/>
          <p14:tracePt t="24186" x="2578100" y="2554288"/>
          <p14:tracePt t="24202" x="2614613" y="2590800"/>
          <p14:tracePt t="24223" x="2625725" y="2625725"/>
          <p14:tracePt t="24240" x="2673350" y="2673350"/>
          <p14:tracePt t="24254" x="2697163" y="2684463"/>
          <p14:tracePt t="24270" x="2744788" y="2744788"/>
          <p14:tracePt t="24288" x="2779713" y="2768600"/>
          <p14:tracePt t="24304" x="2816225" y="2803525"/>
          <p14:tracePt t="24321" x="2840038" y="2840038"/>
          <p14:tracePt t="24337" x="2874963" y="2863850"/>
          <p14:tracePt t="24353" x="2911475" y="2887663"/>
          <p14:tracePt t="24371" x="2959100" y="2887663"/>
          <p14:tracePt t="24386" x="2982913" y="2887663"/>
          <p14:tracePt t="24403" x="3017838" y="2887663"/>
          <p14:tracePt t="24420" x="3052763" y="2874963"/>
          <p14:tracePt t="24437" x="3089275" y="2851150"/>
          <p14:tracePt t="24454" x="3113088" y="2827338"/>
          <p14:tracePt t="24470" x="3148013" y="2803525"/>
          <p14:tracePt t="24486" x="3184525" y="2779713"/>
          <p14:tracePt t="24489" x="3195638" y="2768600"/>
          <p14:tracePt t="24505" x="3208338" y="2744788"/>
          <p14:tracePt t="24520" x="3232150" y="2732088"/>
          <p14:tracePt t="24538" x="3243263" y="2720975"/>
          <p14:tracePt t="24633" x="3243263" y="2708275"/>
          <p14:tracePt t="24669" x="3267075" y="2697163"/>
          <p14:tracePt t="24677" x="3279775" y="2684463"/>
          <p14:tracePt t="24686" x="3314700" y="2673350"/>
          <p14:tracePt t="24703" x="3421063" y="2638425"/>
          <p14:tracePt t="24720" x="3505200" y="2590800"/>
          <p14:tracePt t="24736" x="3563938" y="2554288"/>
          <p14:tracePt t="24753" x="3624263" y="2519363"/>
          <p14:tracePt t="24770" x="3683000" y="2471738"/>
          <p14:tracePt t="24786" x="3719513" y="2435225"/>
          <p14:tracePt t="24803" x="3743325" y="2400300"/>
          <p14:tracePt t="24820" x="3778250" y="2363788"/>
          <p14:tracePt t="24838" x="3836988" y="2328863"/>
          <p14:tracePt t="24853" x="3873500" y="2292350"/>
          <p14:tracePt t="24869" x="3908425" y="2270125"/>
          <p14:tracePt t="24888" x="3968750" y="2209800"/>
          <p14:tracePt t="24905" x="3992563" y="2174875"/>
          <p14:tracePt t="24921" x="4016375" y="2138363"/>
          <p14:tracePt t="24938" x="4040188" y="2103438"/>
          <p14:tracePt t="24956" x="4075113" y="2066925"/>
          <p14:tracePt t="24970" x="4098925" y="2055813"/>
          <p14:tracePt t="24989" x="4122738" y="2019300"/>
          <p14:tracePt t="25006" x="4135438" y="2008188"/>
          <p14:tracePt t="25022" x="4170363" y="1984375"/>
          <p14:tracePt t="25038" x="4194175" y="1960563"/>
          <p14:tracePt t="25055" x="4205288" y="1947863"/>
          <p14:tracePt t="25071" x="4217988" y="1936750"/>
          <p14:tracePt t="25088" x="4229100" y="1924050"/>
          <p14:tracePt t="25105" x="4252913" y="1912938"/>
          <p14:tracePt t="25121" x="4276725" y="1889125"/>
          <p14:tracePt t="25137" x="4300538" y="1865313"/>
          <p14:tracePt t="25154" x="4337050" y="1854200"/>
          <p14:tracePt t="25171" x="4360863" y="1841500"/>
          <p14:tracePt t="25187" x="4395788" y="1817688"/>
          <p14:tracePt t="25204" x="4419600" y="1793875"/>
          <p14:tracePt t="25221" x="4432300" y="1793875"/>
          <p14:tracePt t="25292" x="4443413" y="1782763"/>
          <p14:tracePt t="25311" x="4467225" y="1770063"/>
          <p14:tracePt t="25360" x="4479925" y="1770063"/>
          <p14:tracePt t="25449" x="4491038" y="1770063"/>
          <p14:tracePt t="25458" x="4503738" y="1793875"/>
          <p14:tracePt t="25473" x="4538663" y="1830388"/>
          <p14:tracePt t="25488" x="4586288" y="1878013"/>
          <p14:tracePt t="25504" x="4621213" y="1912938"/>
          <p14:tracePt t="25521" x="4657725" y="1947863"/>
          <p14:tracePt t="25537" x="4692650" y="1984375"/>
          <p14:tracePt t="25553" x="4692650" y="2008188"/>
          <p14:tracePt t="25570" x="4692650" y="2032000"/>
          <p14:tracePt t="25587" x="4692650" y="2043113"/>
          <p14:tracePt t="25603" x="4692650" y="2066925"/>
          <p14:tracePt t="25620" x="4692650" y="2090738"/>
          <p14:tracePt t="25637" x="4692650" y="2114550"/>
          <p14:tracePt t="25653" x="4692650" y="2138363"/>
          <p14:tracePt t="25671" x="4692650" y="2174875"/>
          <p14:tracePt t="25688" x="4692650" y="2198688"/>
          <p14:tracePt t="25705" x="4692650" y="2233613"/>
          <p14:tracePt t="25722" x="4692650" y="2257425"/>
          <p14:tracePt t="25741" x="4692650" y="2281238"/>
          <p14:tracePt t="25756" x="4692650" y="2316163"/>
          <p14:tracePt t="25770" x="4692650" y="2339975"/>
          <p14:tracePt t="25787" x="4692650" y="2352675"/>
          <p14:tracePt t="25806" x="4692650" y="2387600"/>
          <p14:tracePt t="25822" x="4692650" y="2411413"/>
          <p14:tracePt t="25839" x="4692650" y="2424113"/>
          <p14:tracePt t="25854" x="4692650" y="2435225"/>
          <p14:tracePt t="25871" x="4692650" y="2459038"/>
          <p14:tracePt t="25888" x="4692650" y="2471738"/>
          <p14:tracePt t="25905" x="4692650" y="2506663"/>
          <p14:tracePt t="25921" x="4692650" y="2530475"/>
          <p14:tracePt t="25938" x="4692650" y="2543175"/>
          <p14:tracePt t="25955" x="4692650" y="2566988"/>
          <p14:tracePt t="25972" x="4692650" y="2578100"/>
          <p14:tracePt t="25989" x="4692650" y="2601913"/>
          <p14:tracePt t="26006" x="4692650" y="2625725"/>
          <p14:tracePt t="26023" x="4692650" y="2649538"/>
          <p14:tracePt t="26056" x="4692650" y="2662238"/>
          <p14:tracePt t="26072" x="4692650" y="2673350"/>
          <p14:tracePt t="26089" x="4692650" y="2697163"/>
          <p14:tracePt t="26134" x="4692650" y="2708275"/>
          <p14:tracePt t="26156" x="4692650" y="2720975"/>
          <p14:tracePt t="26183" x="4692650" y="2732088"/>
          <p14:tracePt t="26192" x="4692650" y="2744788"/>
          <p14:tracePt t="26212" x="4692650" y="2755900"/>
          <p14:tracePt t="26228" x="4692650" y="2768600"/>
          <p14:tracePt t="26244" x="4692650" y="2779713"/>
          <p14:tracePt t="26254" x="4692650" y="2792413"/>
          <p14:tracePt t="26270" x="4692650" y="2803525"/>
          <p14:tracePt t="26287" x="4692650" y="2816225"/>
          <p14:tracePt t="26304" x="4692650" y="2827338"/>
          <p14:tracePt t="26321" x="4692650" y="2840038"/>
          <p14:tracePt t="27089" x="4668838" y="2816225"/>
          <p14:tracePt t="27098" x="4645025" y="2803525"/>
          <p14:tracePt t="27107" x="4621213" y="2768600"/>
          <p14:tracePt t="27119" x="4562475" y="2720975"/>
          <p14:tracePt t="27136" x="4289425" y="2471738"/>
          <p14:tracePt t="27152" x="4111625" y="2316163"/>
          <p14:tracePt t="27169" x="3944938" y="2185988"/>
          <p14:tracePt t="27186" x="3802063" y="2066925"/>
          <p14:tracePt t="27202" x="3659188" y="1960563"/>
          <p14:tracePt t="27219" x="3563938" y="1889125"/>
          <p14:tracePt t="27236" x="3468688" y="1830388"/>
          <p14:tracePt t="27252" x="3433763" y="1793875"/>
          <p14:tracePt t="27269" x="3386138" y="1746250"/>
          <p14:tracePt t="27286" x="3327400" y="1687513"/>
          <p14:tracePt t="27302" x="3255963" y="1639888"/>
          <p14:tracePt t="27320" x="3232150" y="1603375"/>
          <p14:tracePt t="27336" x="3208338" y="1579563"/>
          <p14:tracePt t="27369" x="3208338" y="1555750"/>
          <p14:tracePt t="27386" x="3208338" y="1520825"/>
          <p14:tracePt t="27402" x="3232150" y="1485900"/>
          <p14:tracePt t="27419" x="3267075" y="1438275"/>
          <p14:tracePt t="27435" x="3303588" y="1390650"/>
          <p14:tracePt t="27452" x="3338513" y="1354138"/>
          <p14:tracePt t="27469" x="3375025" y="1319213"/>
          <p14:tracePt t="27485" x="3409950" y="1295400"/>
          <p14:tracePt t="27488" x="3421063" y="1271588"/>
          <p14:tracePt t="27503" x="3457575" y="1258888"/>
          <p14:tracePt t="27520" x="3516313" y="1223963"/>
          <p14:tracePt t="27536" x="3587750" y="1187450"/>
          <p14:tracePt t="27553" x="3635375" y="1176338"/>
          <p14:tracePt t="27570" x="3683000" y="1163638"/>
          <p14:tracePt t="27587" x="3754438" y="1163638"/>
          <p14:tracePt t="27603" x="3813175" y="1163638"/>
          <p14:tracePt t="27620" x="3932238" y="1200150"/>
          <p14:tracePt t="27636" x="4051300" y="1211263"/>
          <p14:tracePt t="27653" x="4181475" y="1211263"/>
          <p14:tracePt t="27669" x="4300538" y="1211263"/>
          <p14:tracePt t="27686" x="4395788" y="1211263"/>
          <p14:tracePt t="27703" x="4479925" y="1211263"/>
          <p14:tracePt t="27720" x="4573588" y="1211263"/>
          <p14:tracePt t="27736" x="4633913" y="1211263"/>
          <p14:tracePt t="27753" x="4681538" y="1223963"/>
          <p14:tracePt t="27770" x="4716463" y="1223963"/>
          <p14:tracePt t="27786" x="4787900" y="1223963"/>
          <p14:tracePt t="27802" x="4895850" y="1223963"/>
          <p14:tracePt t="27820" x="5026025" y="1223963"/>
          <p14:tracePt t="27838" x="5251450" y="1235075"/>
          <p14:tracePt t="27854" x="5381625" y="1235075"/>
          <p14:tracePt t="27872" x="5489575" y="1247775"/>
          <p14:tracePt t="27888" x="5513388" y="1258888"/>
          <p14:tracePt t="27924" x="5500688" y="1258888"/>
          <p14:tracePt t="27941" x="5489575" y="1258888"/>
          <p14:tracePt t="27962" x="5476875" y="1258888"/>
          <p14:tracePt t="27990" x="5465763" y="1258888"/>
          <p14:tracePt t="27998" x="5453063" y="1258888"/>
          <p14:tracePt t="28007" x="5441950" y="1271588"/>
          <p14:tracePt t="28020" x="5381625" y="1282700"/>
          <p14:tracePt t="28036" x="5264150" y="1295400"/>
          <p14:tracePt t="28053" x="5121275" y="1319213"/>
          <p14:tracePt t="28069" x="4954588" y="1330325"/>
          <p14:tracePt t="28086" x="4824413" y="1330325"/>
          <p14:tracePt t="28103" x="4597400" y="1354138"/>
          <p14:tracePt t="28119" x="4467225" y="1377950"/>
          <p14:tracePt t="28136" x="4313238" y="1401763"/>
          <p14:tracePt t="28152" x="4181475" y="1438275"/>
          <p14:tracePt t="28169" x="4051300" y="1449388"/>
          <p14:tracePt t="28185" x="3921125" y="1462088"/>
          <p14:tracePt t="28202" x="3778250" y="1473200"/>
          <p14:tracePt t="28219" x="3648075" y="1473200"/>
          <p14:tracePt t="28237" x="3433763" y="1473200"/>
          <p14:tracePt t="28254" x="3303588" y="1473200"/>
          <p14:tracePt t="28269" x="3208338" y="1462088"/>
          <p14:tracePt t="28286" x="3148013" y="1462088"/>
          <p14:tracePt t="28303" x="3100388" y="1462088"/>
          <p14:tracePt t="28320" x="3028950" y="1462088"/>
          <p14:tracePt t="28336" x="2982913" y="1473200"/>
          <p14:tracePt t="28352" x="2911475" y="1485900"/>
          <p14:tracePt t="28369" x="2803525" y="1497013"/>
          <p14:tracePt t="28385" x="2684463" y="1497013"/>
          <p14:tracePt t="28402" x="2590800" y="1497013"/>
          <p14:tracePt t="28419" x="2519363" y="1509713"/>
          <p14:tracePt t="28436" x="2495550" y="1520825"/>
          <p14:tracePt t="28452" x="2424113" y="1531938"/>
          <p14:tracePt t="28468" x="2363788" y="1531938"/>
          <p14:tracePt t="28485" x="2316163" y="1531938"/>
          <p14:tracePt t="28502" x="2257425" y="1531938"/>
          <p14:tracePt t="28520" x="2209800" y="1531938"/>
          <p14:tracePt t="28536" x="2185988" y="1531938"/>
          <p14:tracePt t="28554" x="2162175" y="1544638"/>
          <p14:tracePt t="28766" x="2151063" y="1544638"/>
          <p14:tracePt t="28789" x="2138363" y="1544638"/>
          <p14:tracePt t="28818" x="2127250" y="1544638"/>
          <p14:tracePt t="28827" x="2114550" y="1544638"/>
          <p14:tracePt t="28843" x="2103438" y="1544638"/>
          <p14:tracePt t="28876" x="2090738" y="1544638"/>
          <p14:tracePt t="28902" x="2079625" y="1544638"/>
          <p14:tracePt t="28910" x="2066925" y="1544638"/>
          <p14:tracePt t="28986" x="2066925" y="1555750"/>
          <p14:tracePt t="29524" x="2079625" y="1555750"/>
          <p14:tracePt t="29906" x="2090738" y="1555750"/>
          <p14:tracePt t="29914" x="2127250" y="1555750"/>
          <p14:tracePt t="29922" x="2185988" y="1568450"/>
          <p14:tracePt t="29934" x="2246313" y="1568450"/>
          <p14:tracePt t="29952" x="2506663" y="1616075"/>
          <p14:tracePt t="29968" x="2697163" y="1627188"/>
          <p14:tracePt t="29984" x="2874963" y="1651000"/>
          <p14:tracePt t="30002" x="3028950" y="1687513"/>
          <p14:tracePt t="30018" x="3160713" y="1711325"/>
          <p14:tracePt t="30036" x="3279775" y="1735138"/>
          <p14:tracePt t="30052" x="3386138" y="1746250"/>
          <p14:tracePt t="30070" x="3563938" y="1770063"/>
          <p14:tracePt t="30086" x="3706813" y="1782763"/>
          <p14:tracePt t="30102" x="3884613" y="1806575"/>
          <p14:tracePt t="30119" x="4075113" y="1841500"/>
          <p14:tracePt t="30136" x="4217988" y="1878013"/>
          <p14:tracePt t="30152" x="4371975" y="1912938"/>
          <p14:tracePt t="30169" x="4538663" y="1947863"/>
          <p14:tracePt t="30186" x="4705350" y="1971675"/>
          <p14:tracePt t="30202" x="4918075" y="1971675"/>
          <p14:tracePt t="30219" x="5049838" y="1971675"/>
          <p14:tracePt t="30235" x="5180013" y="1936750"/>
          <p14:tracePt t="30252" x="5275263" y="1912938"/>
          <p14:tracePt t="30270" x="5334000" y="1889125"/>
          <p14:tracePt t="30286" x="5370513" y="1865313"/>
          <p14:tracePt t="30303" x="5405438" y="1830388"/>
          <p14:tracePt t="30319" x="5441950" y="1793875"/>
          <p14:tracePt t="30337" x="5476875" y="1770063"/>
          <p14:tracePt t="30352" x="5537200" y="1735138"/>
          <p14:tracePt t="30369" x="5584825" y="1711325"/>
          <p14:tracePt t="30386" x="5632450" y="1674813"/>
          <p14:tracePt t="30402" x="5656263" y="1663700"/>
          <p14:tracePt t="30419" x="5691188" y="1651000"/>
          <p14:tracePt t="30435" x="5726113" y="1627188"/>
          <p14:tracePt t="30452" x="5738813" y="1603375"/>
          <p14:tracePt t="30488" x="5738813" y="1592263"/>
          <p14:tracePt t="30505" x="5738813" y="1579563"/>
          <p14:tracePt t="30522" x="5738813" y="1531938"/>
          <p14:tracePt t="30538" x="5726113" y="1509713"/>
          <p14:tracePt t="30555" x="5726113" y="1473200"/>
          <p14:tracePt t="30570" x="5715000" y="1449388"/>
          <p14:tracePt t="30586" x="5715000" y="1414463"/>
          <p14:tracePt t="30603" x="5702300" y="1377950"/>
          <p14:tracePt t="30619" x="5691188" y="1354138"/>
          <p14:tracePt t="30636" x="5678488" y="1319213"/>
          <p14:tracePt t="30653" x="5656263" y="1306513"/>
          <p14:tracePt t="30670" x="5584825" y="1282700"/>
          <p14:tracePt t="30686" x="5476875" y="1235075"/>
          <p14:tracePt t="30702" x="5346700" y="1200150"/>
          <p14:tracePt t="30719" x="5216525" y="1163638"/>
          <p14:tracePt t="30735" x="5073650" y="1141413"/>
          <p14:tracePt t="30752" x="5002213" y="1141413"/>
          <p14:tracePt t="30770" x="4941888" y="1141413"/>
          <p14:tracePt t="30786" x="4918075" y="1141413"/>
          <p14:tracePt t="30803" x="4872038" y="1141413"/>
          <p14:tracePt t="30819" x="4835525" y="1141413"/>
          <p14:tracePt t="30836" x="4787900" y="1141413"/>
          <p14:tracePt t="30853" x="4740275" y="1152525"/>
          <p14:tracePt t="30869" x="4633913" y="1187450"/>
          <p14:tracePt t="30886" x="4432300" y="1235075"/>
          <p14:tracePt t="30902" x="4300538" y="1235075"/>
          <p14:tracePt t="30919" x="4170363" y="1247775"/>
          <p14:tracePt t="30935" x="4051300" y="1247775"/>
          <p14:tracePt t="30952" x="3932238" y="1247775"/>
          <p14:tracePt t="30968" x="3860800" y="1247775"/>
          <p14:tracePt t="30985" x="3789363" y="1258888"/>
          <p14:tracePt t="31001" x="3730625" y="1258888"/>
          <p14:tracePt t="31018" x="3648075" y="1295400"/>
          <p14:tracePt t="31035" x="3576638" y="1330325"/>
          <p14:tracePt t="31051" x="3457575" y="1366838"/>
          <p14:tracePt t="31069" x="3314700" y="1390650"/>
          <p14:tracePt t="31086" x="3195638" y="1425575"/>
          <p14:tracePt t="31102" x="3124200" y="1438275"/>
          <p14:tracePt t="31119" x="3041650" y="1449388"/>
          <p14:tracePt t="31135" x="3017838" y="1462088"/>
          <p14:tracePt t="31152" x="2982913" y="1473200"/>
          <p14:tracePt t="31169" x="2946400" y="1473200"/>
          <p14:tracePt t="31185" x="2898775" y="1473200"/>
          <p14:tracePt t="31202" x="2851150" y="1497013"/>
          <p14:tracePt t="31219" x="2803525" y="1509713"/>
          <p14:tracePt t="31236" x="2720975" y="1544638"/>
          <p14:tracePt t="31252" x="2649538" y="1555750"/>
          <p14:tracePt t="31269" x="2578100" y="1592263"/>
          <p14:tracePt t="31286" x="2482850" y="1627188"/>
          <p14:tracePt t="31302" x="2435225" y="1651000"/>
          <p14:tracePt t="31318" x="2387600" y="1674813"/>
          <p14:tracePt t="31336" x="2352675" y="1698625"/>
          <p14:tracePt t="31352" x="2328863" y="1722438"/>
          <p14:tracePt t="31368" x="2316163" y="1735138"/>
          <p14:tracePt t="31384" x="2281238" y="1770063"/>
          <p14:tracePt t="31401" x="2246313" y="1806575"/>
          <p14:tracePt t="31418" x="2209800" y="1841500"/>
          <p14:tracePt t="31434" x="2174875" y="1878013"/>
          <p14:tracePt t="31452" x="2127250" y="1924050"/>
          <p14:tracePt t="31468" x="2103438" y="1971675"/>
          <p14:tracePt t="31484" x="2066925" y="2008188"/>
          <p14:tracePt t="31501" x="2043113" y="2043113"/>
          <p14:tracePt t="31519" x="2019300" y="2079625"/>
          <p14:tracePt t="31535" x="1995488" y="2114550"/>
          <p14:tracePt t="31552" x="1984375" y="2162175"/>
          <p14:tracePt t="31570" x="1960563" y="2222500"/>
          <p14:tracePt t="31585" x="1960563" y="2257425"/>
          <p14:tracePt t="31601" x="1971675" y="2305050"/>
          <p14:tracePt t="31619" x="2008188" y="2352675"/>
          <p14:tracePt t="31635" x="2043113" y="2424113"/>
          <p14:tracePt t="31652" x="2079625" y="2471738"/>
          <p14:tracePt t="31668" x="2114550" y="2495550"/>
          <p14:tracePt t="31685" x="2151063" y="2530475"/>
          <p14:tracePt t="31701" x="2209800" y="2578100"/>
          <p14:tracePt t="31718" x="2246313" y="2590800"/>
          <p14:tracePt t="31734" x="2305050" y="2614613"/>
          <p14:tracePt t="31751" x="2387600" y="2638425"/>
          <p14:tracePt t="31768" x="2495550" y="2662238"/>
          <p14:tracePt t="31786" x="2625725" y="2708275"/>
          <p14:tracePt t="31802" x="2744788" y="2755900"/>
          <p14:tracePt t="31819" x="2851150" y="2779713"/>
          <p14:tracePt t="31835" x="2946400" y="2792413"/>
          <p14:tracePt t="31852" x="3041650" y="2803525"/>
          <p14:tracePt t="31868" x="3148013" y="2827338"/>
          <p14:tracePt t="31884" x="3255963" y="2840038"/>
          <p14:tracePt t="31901" x="3351213" y="2851150"/>
          <p14:tracePt t="31918" x="3529013" y="2863850"/>
          <p14:tracePt t="31935" x="3671888" y="2898775"/>
          <p14:tracePt t="31951" x="3849688" y="2946400"/>
          <p14:tracePt t="31968" x="4016375" y="2982913"/>
          <p14:tracePt t="31985" x="4146550" y="3006725"/>
          <p14:tracePt t="31988" x="4217988" y="3030538"/>
          <p14:tracePt t="32002" x="4252913" y="3041650"/>
          <p14:tracePt t="32018" x="4408488" y="3065463"/>
          <p14:tracePt t="32035" x="4456113" y="3065463"/>
          <p14:tracePt t="32051" x="4503738" y="3076575"/>
          <p14:tracePt t="32068" x="4562475" y="3100388"/>
          <p14:tracePt t="32085" x="4610100" y="3113088"/>
          <p14:tracePt t="32102" x="4716463" y="3136900"/>
          <p14:tracePt t="32118" x="4848225" y="3171825"/>
          <p14:tracePt t="32136" x="5037138" y="3184525"/>
          <p14:tracePt t="32152" x="5145088" y="3184525"/>
          <p14:tracePt t="32171" x="5227638" y="3184525"/>
          <p14:tracePt t="32187" x="5322888" y="3148013"/>
          <p14:tracePt t="32204" x="5405438" y="3113088"/>
          <p14:tracePt t="32220" x="5453063" y="3076575"/>
          <p14:tracePt t="32238" x="5524500" y="3017838"/>
          <p14:tracePt t="32254" x="5595938" y="2970213"/>
          <p14:tracePt t="32272" x="5667375" y="2922588"/>
          <p14:tracePt t="32287" x="5786438" y="2874963"/>
          <p14:tracePt t="32304" x="5821363" y="2840038"/>
          <p14:tracePt t="32321" x="5868988" y="2779713"/>
          <p14:tracePt t="32337" x="5905500" y="2755900"/>
          <p14:tracePt t="32354" x="5929313" y="2708275"/>
          <p14:tracePt t="32370" x="5953125" y="2673350"/>
          <p14:tracePt t="32386" x="5964238" y="2638425"/>
          <p14:tracePt t="32403" x="5976938" y="2578100"/>
          <p14:tracePt t="32420" x="5988050" y="2543175"/>
          <p14:tracePt t="32436" x="5988050" y="2482850"/>
          <p14:tracePt t="32453" x="5988050" y="2387600"/>
          <p14:tracePt t="32469" x="5988050" y="2339975"/>
          <p14:tracePt t="32486" x="5988050" y="2292350"/>
          <p14:tracePt t="32504" x="5988050" y="2257425"/>
          <p14:tracePt t="32521" x="5976938" y="2209800"/>
          <p14:tracePt t="32538" x="5953125" y="2174875"/>
          <p14:tracePt t="32554" x="5953125" y="2151063"/>
          <p14:tracePt t="32571" x="5953125" y="2114550"/>
          <p14:tracePt t="32588" x="5953125" y="2090738"/>
          <p14:tracePt t="32603" x="5953125" y="2055813"/>
          <p14:tracePt t="32620" x="5953125" y="2032000"/>
          <p14:tracePt t="32728" x="5953125" y="2019300"/>
          <p14:tracePt t="32879" x="5953125" y="2008188"/>
          <p14:tracePt t="33561" x="5953125" y="1995488"/>
          <p14:tracePt t="33579" x="5940425" y="1995488"/>
          <p14:tracePt t="33872" x="5929313" y="1995488"/>
          <p14:tracePt t="34827" x="5916613" y="1984375"/>
          <p14:tracePt t="34833" x="5905500" y="1960563"/>
          <p14:tracePt t="34841" x="5892800" y="1947863"/>
          <p14:tracePt t="34851" x="5881688" y="1936750"/>
          <p14:tracePt t="34867" x="5881688" y="1924050"/>
          <p14:tracePt t="34884" x="5868988" y="1912938"/>
          <p14:tracePt t="34901" x="5857875" y="1901825"/>
          <p14:tracePt t="34918" x="5857875" y="1889125"/>
          <p14:tracePt t="34985" x="5845175" y="1889125"/>
          <p14:tracePt t="36903" x="5845175" y="1878013"/>
          <p14:tracePt t="37130" x="5845175" y="1865313"/>
          <p14:tracePt t="37907" x="5821363" y="1854200"/>
          <p14:tracePt t="37915" x="5738813" y="1830388"/>
          <p14:tracePt t="37923" x="5656263" y="1782763"/>
          <p14:tracePt t="37934" x="5619750" y="1770063"/>
          <p14:tracePt t="37951" x="5595938" y="1746250"/>
          <p14:tracePt t="38160" x="5608638" y="1746250"/>
          <p14:tracePt t="38183" x="5619750" y="1746250"/>
          <p14:tracePt t="38200" x="5632450" y="1746250"/>
          <p14:tracePt t="38208" x="5643563" y="1746250"/>
          <p14:tracePt t="38226" x="5656263" y="1746250"/>
          <p14:tracePt t="38241" x="5667375" y="1746250"/>
          <p14:tracePt t="38272" x="5678488" y="1746250"/>
          <p14:tracePt t="38335" x="5691188" y="1746250"/>
          <p14:tracePt t="38349" x="5702300" y="1746250"/>
          <p14:tracePt t="38357" x="5702300" y="1735138"/>
          <p14:tracePt t="38368" x="5715000" y="1735138"/>
          <p14:tracePt t="38383" x="5726113" y="1735138"/>
          <p14:tracePt t="38400" x="5749925" y="1711325"/>
          <p14:tracePt t="38417" x="5786438" y="1687513"/>
          <p14:tracePt t="38433" x="5916613" y="1639888"/>
          <p14:tracePt t="38450" x="6046788" y="1579563"/>
          <p14:tracePt t="38466" x="6142038" y="1497013"/>
          <p14:tracePt t="38483" x="6189663" y="1449388"/>
          <p14:tracePt t="38500" x="6226175" y="1414463"/>
          <p14:tracePt t="38516" x="6273800" y="1366838"/>
          <p14:tracePt t="38533" x="6297613" y="1319213"/>
          <p14:tracePt t="38752" x="6297613" y="1306513"/>
          <p14:tracePt t="38767" x="6273800" y="1319213"/>
          <p14:tracePt t="38773" x="6261100" y="1330325"/>
          <p14:tracePt t="38782" x="6237288" y="1354138"/>
          <p14:tracePt t="38799" x="6213475" y="1390650"/>
          <p14:tracePt t="38816" x="6165850" y="1462088"/>
          <p14:tracePt t="38833" x="6154738" y="1579563"/>
          <p14:tracePt t="38850" x="6142038" y="1711325"/>
          <p14:tracePt t="38866" x="6142038" y="1830388"/>
          <p14:tracePt t="38885" x="6142038" y="1960563"/>
          <p14:tracePt t="38901" x="6142038" y="2019300"/>
          <p14:tracePt t="38918" x="6154738" y="2055813"/>
          <p14:tracePt t="38934" x="6154738" y="2066925"/>
          <p14:tracePt t="38993" x="6154738" y="2055813"/>
          <p14:tracePt t="39017" x="6154738" y="2043113"/>
          <p14:tracePt t="39054" x="6154738" y="2032000"/>
          <p14:tracePt t="39096" x="6154738" y="2019300"/>
          <p14:tracePt t="39120" x="6154738" y="2008188"/>
          <p14:tracePt t="39132" x="6165850" y="1995488"/>
          <p14:tracePt t="39148" x="6165850" y="1984375"/>
          <p14:tracePt t="39167" x="6165850" y="1971675"/>
          <p14:tracePt t="39246" x="6154738" y="1971675"/>
          <p14:tracePt t="39279" x="6154738" y="1960563"/>
          <p14:tracePt t="39312" x="6154738" y="1947863"/>
          <p14:tracePt t="39360" x="6154738" y="1936750"/>
          <p14:tracePt t="39410" x="6154738" y="1924050"/>
          <p14:tracePt t="39427" x="6154738" y="1912938"/>
          <p14:tracePt t="39434" x="6154738" y="1901825"/>
          <p14:tracePt t="39443" x="6154738" y="1889125"/>
          <p14:tracePt t="39458" x="6154738" y="1878013"/>
          <p14:tracePt t="39476" x="6142038" y="1878013"/>
          <p14:tracePt t="39566" x="6130925" y="1865313"/>
          <p14:tracePt t="39578" x="6130925" y="1854200"/>
          <p14:tracePt t="39601" x="6130925" y="1841500"/>
          <p14:tracePt t="40947" x="6130925" y="1854200"/>
          <p14:tracePt t="40960" x="6130925" y="1865313"/>
          <p14:tracePt t="41774" x="6130925" y="1878013"/>
          <p14:tracePt t="41781" x="6130925" y="1901825"/>
          <p14:tracePt t="41788" x="6118225" y="1924050"/>
          <p14:tracePt t="41801" x="6094413" y="1960563"/>
          <p14:tracePt t="41816" x="6070600" y="2019300"/>
          <p14:tracePt t="41833" x="6035675" y="2114550"/>
          <p14:tracePt t="41850" x="5964238" y="2270125"/>
          <p14:tracePt t="41866" x="5929313" y="2352675"/>
          <p14:tracePt t="41882" x="5892800" y="2435225"/>
          <p14:tracePt t="41899" x="5881688" y="2495550"/>
          <p14:tracePt t="41915" x="5868988" y="2543175"/>
          <p14:tracePt t="41932" x="5868988" y="2566988"/>
          <p14:tracePt t="41949" x="5868988" y="2601913"/>
          <p14:tracePt t="41966" x="5868988" y="2649538"/>
          <p14:tracePt t="41982" x="5868988" y="2673350"/>
          <p14:tracePt t="41999" x="5868988" y="2684463"/>
          <p14:tracePt t="42016" x="5868988" y="2708275"/>
          <p14:tracePt t="42032" x="5868988" y="2755900"/>
          <p14:tracePt t="42049" x="5868988" y="2816225"/>
          <p14:tracePt t="42067" x="5868988" y="2935288"/>
          <p14:tracePt t="42083" x="5834063" y="3076575"/>
          <p14:tracePt t="42100" x="5797550" y="3208338"/>
          <p14:tracePt t="42117" x="5715000" y="3351213"/>
          <p14:tracePt t="42133" x="5691188" y="3386138"/>
          <p14:tracePt t="42149" x="5691188" y="3409950"/>
          <p14:tracePt t="42166" x="5691188" y="3422650"/>
          <p14:tracePt t="42199" x="5702300" y="3433763"/>
          <p14:tracePt t="42216" x="5738813" y="3433763"/>
          <p14:tracePt t="42232" x="5834063" y="3433763"/>
          <p14:tracePt t="42249" x="5881688" y="3433763"/>
          <p14:tracePt t="42266" x="5929313" y="3409950"/>
          <p14:tracePt t="42283" x="5964238" y="3375025"/>
          <p14:tracePt t="42300" x="5988050" y="3338513"/>
          <p14:tracePt t="42316" x="6011863" y="3314700"/>
          <p14:tracePt t="42333" x="6011863" y="3290888"/>
          <p14:tracePt t="42350" x="6024563" y="3290888"/>
          <p14:tracePt t="42366" x="6046788" y="3303588"/>
          <p14:tracePt t="42383" x="6094413" y="3422650"/>
          <p14:tracePt t="42399" x="6130925" y="3552825"/>
          <p14:tracePt t="42416" x="6249988" y="3743325"/>
          <p14:tracePt t="42432" x="6345238" y="3814763"/>
          <p14:tracePt t="42449" x="6486525" y="3860800"/>
          <p14:tracePt t="42466" x="6629400" y="3884613"/>
          <p14:tracePt t="42482" x="6761163" y="3897313"/>
          <p14:tracePt t="42485" x="6831013" y="3897313"/>
          <p14:tracePt t="42499" x="6891338" y="3897313"/>
          <p14:tracePt t="42516" x="7034213" y="3873500"/>
          <p14:tracePt t="42533" x="7069138" y="3836988"/>
          <p14:tracePt t="42549" x="7081838" y="3802063"/>
          <p14:tracePt t="42566" x="7092950" y="3778250"/>
          <p14:tracePt t="42583" x="7092950" y="3743325"/>
          <p14:tracePt t="42599" x="7058025" y="3683000"/>
          <p14:tracePt t="42616" x="7021513" y="3624263"/>
          <p14:tracePt t="42633" x="6986588" y="3563938"/>
          <p14:tracePt t="42649" x="6962775" y="3492500"/>
          <p14:tracePt t="42666" x="6915150" y="3433763"/>
          <p14:tracePt t="42682" x="6819900" y="3338513"/>
          <p14:tracePt t="42699" x="6689725" y="3303588"/>
          <p14:tracePt t="42715" x="6534150" y="3255963"/>
          <p14:tracePt t="42732" x="6321425" y="3243263"/>
          <p14:tracePt t="42748" x="6154738" y="3243263"/>
          <p14:tracePt t="42765" x="5964238" y="3243263"/>
          <p14:tracePt t="42782" x="5786438" y="3243263"/>
          <p14:tracePt t="42799" x="5584825" y="3267075"/>
          <p14:tracePt t="42816" x="5370513" y="3314700"/>
          <p14:tracePt t="42835" x="5084763" y="3375025"/>
          <p14:tracePt t="42851" x="4930775" y="3409950"/>
          <p14:tracePt t="42867" x="4800600" y="3433763"/>
          <p14:tracePt t="42884" x="4668838" y="3468688"/>
          <p14:tracePt t="42899" x="4538663" y="3505200"/>
          <p14:tracePt t="42916" x="4408488" y="3516313"/>
          <p14:tracePt t="42933" x="4276725" y="3540125"/>
          <p14:tracePt t="42950" x="4075113" y="3563938"/>
          <p14:tracePt t="42967" x="3944938" y="3576638"/>
          <p14:tracePt t="42983" x="3813175" y="3587750"/>
          <p14:tracePt t="43000" x="3683000" y="3587750"/>
          <p14:tracePt t="43016" x="3600450" y="3587750"/>
          <p14:tracePt t="43034" x="3576638" y="3587750"/>
          <p14:tracePt t="43051" x="3516313" y="3587750"/>
          <p14:tracePt t="43068" x="3481388" y="3576638"/>
          <p14:tracePt t="43084" x="3444875" y="3563938"/>
          <p14:tracePt t="43100" x="3409950" y="3563938"/>
          <p14:tracePt t="43117" x="3362325" y="3563938"/>
          <p14:tracePt t="43133" x="3243263" y="3563938"/>
          <p14:tracePt t="43149" x="3113088" y="3576638"/>
          <p14:tracePt t="43168" x="2911475" y="3611563"/>
          <p14:tracePt t="43183" x="2803525" y="3635375"/>
          <p14:tracePt t="43200" x="2673350" y="3671888"/>
          <p14:tracePt t="43216" x="2625725" y="3683000"/>
          <p14:tracePt t="43233" x="2578100" y="3719513"/>
          <p14:tracePt t="43250" x="2530475" y="3754438"/>
          <p14:tracePt t="43266" x="2447925" y="3790950"/>
          <p14:tracePt t="43285" x="2316163" y="3860800"/>
          <p14:tracePt t="43300" x="2233613" y="3908425"/>
          <p14:tracePt t="43316" x="2151063" y="3968750"/>
          <p14:tracePt t="43332" x="2090738" y="4016375"/>
          <p14:tracePt t="43349" x="2055813" y="4051300"/>
          <p14:tracePt t="43366" x="2019300" y="4111625"/>
          <p14:tracePt t="43382" x="1984375" y="4159250"/>
          <p14:tracePt t="43399" x="1960563" y="4194175"/>
          <p14:tracePt t="43416" x="1912938" y="4252913"/>
          <p14:tracePt t="43432" x="1912938" y="4313238"/>
          <p14:tracePt t="43449" x="1900238" y="4360863"/>
          <p14:tracePt t="43465" x="1900238" y="4384675"/>
          <p14:tracePt t="43482" x="1900238" y="4419600"/>
          <p14:tracePt t="43487" x="1900238" y="4443413"/>
          <p14:tracePt t="43500" x="1900238" y="4503738"/>
          <p14:tracePt t="43515" x="1900238" y="4575175"/>
          <p14:tracePt t="43533" x="1912938" y="4681538"/>
          <p14:tracePt t="43548" x="1936750" y="4764088"/>
          <p14:tracePt t="43565" x="1960563" y="4824413"/>
          <p14:tracePt t="43582" x="1984375" y="4859338"/>
          <p14:tracePt t="43599" x="2008188" y="4883150"/>
          <p14:tracePt t="43615" x="2055813" y="4943475"/>
          <p14:tracePt t="43632" x="2090738" y="4978400"/>
          <p14:tracePt t="43648" x="2127250" y="5037138"/>
          <p14:tracePt t="43664" x="2174875" y="5145088"/>
          <p14:tracePt t="43681" x="2246313" y="5264150"/>
          <p14:tracePt t="43698" x="2316163" y="5394325"/>
          <p14:tracePt t="43715" x="2376488" y="5465763"/>
          <p14:tracePt t="43732" x="2435225" y="5513388"/>
          <p14:tracePt t="43749" x="2471738" y="5548313"/>
          <p14:tracePt t="43765" x="2530475" y="5584825"/>
          <p14:tracePt t="43782" x="2590800" y="5632450"/>
          <p14:tracePt t="43798" x="2697163" y="5667375"/>
          <p14:tracePt t="43818" x="2922588" y="5738813"/>
          <p14:tracePt t="43834" x="3124200" y="5786438"/>
          <p14:tracePt t="43850" x="3314700" y="5821363"/>
          <p14:tracePt t="43867" x="3492500" y="5845175"/>
          <p14:tracePt t="43883" x="3648075" y="5892800"/>
          <p14:tracePt t="43899" x="3778250" y="5929313"/>
          <p14:tracePt t="43915" x="3860800" y="5940425"/>
          <p14:tracePt t="43931" x="3932238" y="5953125"/>
          <p14:tracePt t="43948" x="3968750" y="5953125"/>
          <p14:tracePt t="43965" x="4016375" y="5964238"/>
          <p14:tracePt t="43981" x="4098925" y="5976938"/>
          <p14:tracePt t="43998" x="4170363" y="5976938"/>
          <p14:tracePt t="44015" x="4313238" y="5964238"/>
          <p14:tracePt t="44031" x="4467225" y="5953125"/>
          <p14:tracePt t="44048" x="4633913" y="5953125"/>
          <p14:tracePt t="44065" x="4764088" y="5953125"/>
          <p14:tracePt t="44082" x="4941888" y="5940425"/>
          <p14:tracePt t="44099" x="5060950" y="5916613"/>
          <p14:tracePt t="44115" x="5156200" y="5868988"/>
          <p14:tracePt t="44132" x="5203825" y="5834063"/>
          <p14:tracePt t="44148" x="5240338" y="5797550"/>
          <p14:tracePt t="44165" x="5299075" y="5727700"/>
          <p14:tracePt t="44182" x="5334000" y="5691188"/>
          <p14:tracePt t="44199" x="5357813" y="5643563"/>
          <p14:tracePt t="44215" x="5394325" y="5595938"/>
          <p14:tracePt t="44231" x="5453063" y="5561013"/>
          <p14:tracePt t="44248" x="5524500" y="5500688"/>
          <p14:tracePt t="44265" x="5561013" y="5441950"/>
          <p14:tracePt t="44282" x="5595938" y="5405438"/>
          <p14:tracePt t="44298" x="5632450" y="5322888"/>
          <p14:tracePt t="44315" x="5643563" y="5264150"/>
          <p14:tracePt t="44332" x="5643563" y="5132388"/>
          <p14:tracePt t="44348" x="5595938" y="5013325"/>
          <p14:tracePt t="44365" x="5548313" y="4872038"/>
          <p14:tracePt t="44382" x="5513388" y="4740275"/>
          <p14:tracePt t="44398" x="5465763" y="4597400"/>
          <p14:tracePt t="44415" x="5405438" y="4456113"/>
          <p14:tracePt t="44431" x="5370513" y="4408488"/>
          <p14:tracePt t="44449" x="5357813" y="4384675"/>
          <p14:tracePt t="44465" x="5334000" y="4360863"/>
          <p14:tracePt t="44482" x="5322888" y="4324350"/>
          <p14:tracePt t="44484" x="5322888" y="4313238"/>
          <p14:tracePt t="44499" x="5310188" y="4289425"/>
          <p14:tracePt t="44515" x="5299075" y="4252913"/>
          <p14:tracePt t="44531" x="5275263" y="4229100"/>
          <p14:tracePt t="44548" x="5240338" y="4159250"/>
          <p14:tracePt t="44564" x="5203825" y="4098925"/>
          <p14:tracePt t="44582" x="5168900" y="4064000"/>
          <p14:tracePt t="44599" x="5108575" y="4003675"/>
          <p14:tracePt t="44615" x="5084763" y="3979863"/>
          <p14:tracePt t="44632" x="5073650" y="3968750"/>
          <p14:tracePt t="44664" x="5060950" y="3956050"/>
          <p14:tracePt t="44686" x="5049838" y="3956050"/>
          <p14:tracePt t="44706" x="5037138" y="3956050"/>
          <p14:tracePt t="44720" x="5026025" y="3956050"/>
          <p14:tracePt t="44732" x="5013325" y="3956050"/>
          <p14:tracePt t="44748" x="4978400" y="3944938"/>
          <p14:tracePt t="44765" x="4954588" y="3921125"/>
          <p14:tracePt t="44782" x="4918075" y="3897313"/>
          <p14:tracePt t="44798" x="4872038" y="3873500"/>
          <p14:tracePt t="44816" x="4859338" y="3873500"/>
          <p14:tracePt t="44832" x="4848225" y="3873500"/>
          <p14:tracePt t="44914" x="4848225" y="3860800"/>
          <p14:tracePt t="44927" x="4835525" y="3860800"/>
          <p14:tracePt t="44936" x="4824413" y="3860800"/>
          <p14:tracePt t="44981" x="4811713" y="3860800"/>
          <p14:tracePt t="45072" x="4800600" y="3860800"/>
          <p14:tracePt t="45161" x="4787900" y="3860800"/>
          <p14:tracePt t="45176" x="4787900" y="3849688"/>
          <p14:tracePt t="45185" x="4776788" y="3849688"/>
          <p14:tracePt t="45208" x="4776788" y="3836988"/>
          <p14:tracePt t="45685" x="4764088" y="3836988"/>
          <p14:tracePt t="45720" x="4752975" y="3836988"/>
          <p14:tracePt t="45831" x="4740275" y="3836988"/>
          <p14:tracePt t="45842" x="4729163" y="3836988"/>
          <p14:tracePt t="45850" x="4716463" y="3836988"/>
          <p14:tracePt t="45866" x="4705350" y="3836988"/>
          <p14:tracePt t="45881" x="4668838" y="3825875"/>
          <p14:tracePt t="45898" x="4645025" y="3814763"/>
          <p14:tracePt t="45915" x="4597400" y="3802063"/>
          <p14:tracePt t="45930" x="4573588" y="3802063"/>
          <p14:tracePt t="45947" x="4562475" y="3790950"/>
          <p14:tracePt t="45964" x="4538663" y="3790950"/>
          <p14:tracePt t="45981" x="4503738" y="3790950"/>
          <p14:tracePt t="45997" x="4467225" y="3790950"/>
          <p14:tracePt t="46014" x="4443413" y="3790950"/>
          <p14:tracePt t="46031" x="4408488" y="3790950"/>
          <p14:tracePt t="46048" x="4371975" y="3790950"/>
          <p14:tracePt t="46064" x="4348163" y="3778250"/>
          <p14:tracePt t="46082" x="4300538" y="3778250"/>
          <p14:tracePt t="46098" x="4265613" y="3778250"/>
          <p14:tracePt t="46114" x="4241800" y="3778250"/>
          <p14:tracePt t="46132" x="4205288" y="3778250"/>
          <p14:tracePt t="46149" x="4181475" y="3778250"/>
          <p14:tracePt t="46167" x="4146550" y="3778250"/>
          <p14:tracePt t="46182" x="4098925" y="3790950"/>
          <p14:tracePt t="46198" x="4075113" y="3790950"/>
          <p14:tracePt t="46215" x="4040188" y="3790950"/>
          <p14:tracePt t="46232" x="4016375" y="3790950"/>
          <p14:tracePt t="46248" x="4003675" y="3790950"/>
          <p14:tracePt t="46265" x="3979863" y="3790950"/>
          <p14:tracePt t="46282" x="3956050" y="3778250"/>
          <p14:tracePt t="46298" x="3921125" y="3778250"/>
          <p14:tracePt t="46315" x="3884613" y="3778250"/>
          <p14:tracePt t="46332" x="3849688" y="3778250"/>
          <p14:tracePt t="46349" x="3813175" y="3767138"/>
          <p14:tracePt t="46365" x="3767138" y="3767138"/>
          <p14:tracePt t="46381" x="3706813" y="3767138"/>
          <p14:tracePt t="46399" x="3648075" y="3767138"/>
          <p14:tracePt t="46415" x="3587750" y="3754438"/>
          <p14:tracePt t="46431" x="3563938" y="3754438"/>
          <p14:tracePt t="46448" x="3540125" y="3754438"/>
          <p14:tracePt t="46465" x="3516313" y="3754438"/>
          <p14:tracePt t="46481" x="3505200" y="3754438"/>
          <p14:tracePt t="46484" x="3492500" y="3754438"/>
          <p14:tracePt t="46498" x="3481388" y="3754438"/>
          <p14:tracePt t="46515" x="3468688" y="3754438"/>
          <p14:tracePt t="46532" x="3421063" y="3754438"/>
          <p14:tracePt t="46548" x="3398838" y="3767138"/>
          <p14:tracePt t="46565" x="3362325" y="3767138"/>
          <p14:tracePt t="46582" x="3338513" y="3767138"/>
          <p14:tracePt t="46600" x="3290888" y="3767138"/>
          <p14:tracePt t="46616" x="3255963" y="3767138"/>
          <p14:tracePt t="46632" x="3243263" y="3767138"/>
          <p14:tracePt t="46648" x="3219450" y="3767138"/>
          <p14:tracePt t="46666" x="3208338" y="3778250"/>
          <p14:tracePt t="46682" x="3184525" y="3778250"/>
          <p14:tracePt t="46698" x="3171825" y="3778250"/>
          <p14:tracePt t="46715" x="3160713" y="3778250"/>
          <p14:tracePt t="46732" x="3136900" y="3790950"/>
          <p14:tracePt t="46748" x="3124200" y="3790950"/>
          <p14:tracePt t="46764" x="3113088" y="3790950"/>
          <p14:tracePt t="46798" x="3100388" y="3790950"/>
          <p14:tracePt t="46821" x="3089275" y="3790950"/>
          <p14:tracePt t="46831" x="3076575" y="3790950"/>
          <p14:tracePt t="46848" x="3052763" y="3790950"/>
          <p14:tracePt t="46864" x="3017838" y="3790950"/>
          <p14:tracePt t="46881" x="2994025" y="3790950"/>
          <p14:tracePt t="46898" x="2946400" y="3790950"/>
          <p14:tracePt t="46914" x="2898775" y="3778250"/>
          <p14:tracePt t="46931" x="2863850" y="3767138"/>
          <p14:tracePt t="46948" x="2840038" y="3754438"/>
          <p14:tracePt t="46964" x="2816225" y="3754438"/>
          <p14:tracePt t="46981" x="2803525" y="3754438"/>
          <p14:tracePt t="47037" x="2779713" y="3743325"/>
          <p14:tracePt t="47057" x="2768600" y="3743325"/>
          <p14:tracePt t="47065" x="2768600" y="3730625"/>
          <p14:tracePt t="47075" x="2755900" y="3730625"/>
          <p14:tracePt t="47084" x="2744788" y="3730625"/>
          <p14:tracePt t="47100" x="2732088" y="3719513"/>
          <p14:tracePt t="47115" x="2720975" y="3719513"/>
          <p14:tracePt t="47133" x="2708275" y="3719513"/>
          <p14:tracePt t="47150" x="2684463" y="3719513"/>
          <p14:tracePt t="47166" x="2649538" y="3706813"/>
          <p14:tracePt t="47183" x="2625725" y="3695700"/>
          <p14:tracePt t="47199" x="2590800" y="3671888"/>
          <p14:tracePt t="47216" x="2554288" y="3659188"/>
          <p14:tracePt t="47232" x="2519363" y="3648075"/>
          <p14:tracePt t="47248" x="2495550" y="3624263"/>
          <p14:tracePt t="47265" x="2459038" y="3624263"/>
          <p14:tracePt t="47282" x="2411413" y="3600450"/>
          <p14:tracePt t="47298" x="2376488" y="3600450"/>
          <p14:tracePt t="47315" x="2363788" y="3587750"/>
          <p14:tracePt t="47476" x="2363788" y="3576638"/>
          <p14:tracePt t="47498" x="2376488" y="3563938"/>
          <p14:tracePt t="47514" x="2387600" y="3563938"/>
          <p14:tracePt t="47522" x="2400300" y="3563938"/>
          <p14:tracePt t="47535" x="2411413" y="3563938"/>
          <p14:tracePt t="47548" x="2435225" y="3552825"/>
          <p14:tracePt t="47566" x="2471738" y="3540125"/>
          <p14:tracePt t="47582" x="2495550" y="3540125"/>
          <p14:tracePt t="47598" x="2530475" y="3540125"/>
          <p14:tracePt t="47616" x="2566988" y="3540125"/>
          <p14:tracePt t="47631" x="2590800" y="3540125"/>
          <p14:tracePt t="47647" x="2625725" y="3552825"/>
          <p14:tracePt t="47664" x="2649538" y="3563938"/>
          <p14:tracePt t="47680" x="2684463" y="3563938"/>
          <p14:tracePt t="47698" x="2720975" y="3563938"/>
          <p14:tracePt t="47714" x="2755900" y="3563938"/>
          <p14:tracePt t="47731" x="2779713" y="3563938"/>
          <p14:tracePt t="47748" x="2792413" y="3563938"/>
          <p14:tracePt t="47764" x="2816225" y="3563938"/>
          <p14:tracePt t="47797" x="2827338" y="3563938"/>
          <p14:tracePt t="47814" x="2851150" y="3563938"/>
          <p14:tracePt t="47830" x="2863850" y="3563938"/>
          <p14:tracePt t="48410" x="2851150" y="3563938"/>
          <p14:tracePt t="48794" x="2840038" y="3576638"/>
          <p14:tracePt t="48932" x="2827338" y="3576638"/>
          <p14:tracePt t="48939" x="2827338" y="3587750"/>
          <p14:tracePt t="48950" x="2816225" y="3587750"/>
          <p14:tracePt t="48965" x="2779713" y="3611563"/>
          <p14:tracePt t="48982" x="2755900" y="3635375"/>
          <p14:tracePt t="48985" x="2732088" y="3635375"/>
          <p14:tracePt t="49000" x="2697163" y="3659188"/>
          <p14:tracePt t="49014" x="2684463" y="3671888"/>
          <p14:tracePt t="49030" x="2649538" y="3683000"/>
          <p14:tracePt t="49046" x="2601913" y="3730625"/>
          <p14:tracePt t="49064" x="2590800" y="3767138"/>
          <p14:tracePt t="49080" x="2566988" y="3790950"/>
          <p14:tracePt t="49097" x="2543175" y="3825875"/>
          <p14:tracePt t="49114" x="2519363" y="3849688"/>
          <p14:tracePt t="49130" x="2506663" y="3860800"/>
          <p14:tracePt t="49186" x="2506663" y="3873500"/>
          <p14:tracePt t="49410" x="2495550" y="3873500"/>
          <p14:tracePt t="49447" x="2482850" y="3873500"/>
          <p14:tracePt t="49456" x="2471738" y="3873500"/>
          <p14:tracePt t="49465" x="2459038" y="3873500"/>
          <p14:tracePt t="49482" x="2435225" y="3884613"/>
          <p14:tracePt t="49486" x="2411413" y="3884613"/>
          <p14:tracePt t="49497" x="2400300" y="3884613"/>
          <p14:tracePt t="49513" x="2363788" y="3884613"/>
          <p14:tracePt t="49530" x="2352675" y="3884613"/>
          <p14:tracePt t="49546" x="2316163" y="3884613"/>
          <p14:tracePt t="49563" x="2292350" y="3884613"/>
          <p14:tracePt t="49580" x="2257425" y="3873500"/>
          <p14:tracePt t="49597" x="2233613" y="3873500"/>
          <p14:tracePt t="49613" x="2198688" y="3860800"/>
          <p14:tracePt t="49631" x="2138363" y="3836988"/>
          <p14:tracePt t="49647" x="2103438" y="3814763"/>
          <p14:tracePt t="49664" x="2079625" y="3814763"/>
          <p14:tracePt t="49681" x="2043113" y="3802063"/>
          <p14:tracePt t="49697" x="2032000" y="3790950"/>
          <p14:tracePt t="49713" x="2008188" y="3790950"/>
          <p14:tracePt t="49729" x="1995488" y="3790950"/>
          <p14:tracePt t="49746" x="1971675" y="3790950"/>
          <p14:tracePt t="49763" x="1947863" y="3790950"/>
          <p14:tracePt t="49780" x="1936750" y="3778250"/>
          <p14:tracePt t="49858" x="1924050" y="3778250"/>
          <p14:tracePt t="49869" x="1912938" y="3778250"/>
          <p14:tracePt t="49886" x="1900238" y="3778250"/>
          <p14:tracePt t="49893" x="1878013" y="3767138"/>
          <p14:tracePt t="49910" x="1854200" y="3754438"/>
          <p14:tracePt t="49923" x="1841500" y="3754438"/>
          <p14:tracePt t="49932" x="1817688" y="3743325"/>
          <p14:tracePt t="49948" x="1793875" y="3743325"/>
          <p14:tracePt t="49965" x="1782763" y="3743325"/>
          <p14:tracePt t="50059" x="1782763" y="3730625"/>
          <p14:tracePt t="50075" x="1782763" y="3719513"/>
          <p14:tracePt t="50091" x="1782763" y="3706813"/>
          <p14:tracePt t="50102" x="1806575" y="3706813"/>
          <p14:tracePt t="50114" x="1830388" y="3683000"/>
          <p14:tracePt t="50132" x="1854200" y="3683000"/>
          <p14:tracePt t="50148" x="1889125" y="3659188"/>
          <p14:tracePt t="50164" x="1924050" y="3659188"/>
          <p14:tracePt t="50180" x="1947863" y="3659188"/>
          <p14:tracePt t="50197" x="1995488" y="3659188"/>
          <p14:tracePt t="50213" x="2008188" y="3659188"/>
          <p14:tracePt t="50230" x="2055813" y="3659188"/>
          <p14:tracePt t="50246" x="2090738" y="3659188"/>
          <p14:tracePt t="50263" x="2151063" y="3659188"/>
          <p14:tracePt t="50280" x="2209800" y="3659188"/>
          <p14:tracePt t="50297" x="2268538" y="3659188"/>
          <p14:tracePt t="50314" x="2339975" y="3659188"/>
          <p14:tracePt t="50331" x="2363788" y="3671888"/>
          <p14:tracePt t="50348" x="2400300" y="3671888"/>
          <p14:tracePt t="50364" x="2435225" y="3671888"/>
          <p14:tracePt t="50381" x="2459038" y="3683000"/>
          <p14:tracePt t="50398" x="2506663" y="3683000"/>
          <p14:tracePt t="50415" x="2554288" y="3706813"/>
          <p14:tracePt t="50431" x="2578100" y="3706813"/>
          <p14:tracePt t="50576" x="2578100" y="3719513"/>
          <p14:tracePt t="50584" x="2590800" y="3730625"/>
          <p14:tracePt t="50601" x="2614613" y="3754438"/>
          <p14:tracePt t="50616" x="2638425" y="3790950"/>
          <p14:tracePt t="50633" x="2673350" y="3825875"/>
          <p14:tracePt t="50649" x="2684463" y="3860800"/>
          <p14:tracePt t="50665" x="2720975" y="3908425"/>
          <p14:tracePt t="50680" x="2755900" y="3932238"/>
          <p14:tracePt t="50697" x="2779713" y="3956050"/>
          <p14:tracePt t="50714" x="2803525" y="4003675"/>
          <p14:tracePt t="50730" x="2816225" y="4016375"/>
          <p14:tracePt t="50747" x="2816225" y="4027488"/>
          <p14:tracePt t="50779" x="2827338" y="4027488"/>
          <p14:tracePt t="50810" x="2840038" y="4040188"/>
          <p14:tracePt t="50818" x="2851150" y="4051300"/>
          <p14:tracePt t="50830" x="2874963" y="4051300"/>
          <p14:tracePt t="50848" x="2911475" y="4051300"/>
          <p14:tracePt t="50864" x="2970213" y="4040188"/>
          <p14:tracePt t="50881" x="3006725" y="4003675"/>
          <p14:tracePt t="50897" x="3028950" y="3944938"/>
          <p14:tracePt t="50914" x="3028950" y="3921125"/>
          <p14:tracePt t="50930" x="3065463" y="3908425"/>
          <p14:tracePt t="50947" x="3089275" y="3897313"/>
          <p14:tracePt t="50963" x="3089275" y="3884613"/>
          <p14:tracePt t="51221" x="3089275" y="3897313"/>
          <p14:tracePt t="51227" x="3065463" y="3908425"/>
          <p14:tracePt t="51235" x="3065463" y="3921125"/>
          <p14:tracePt t="51246" x="3052763" y="3921125"/>
          <p14:tracePt t="51263" x="3052763" y="3932238"/>
          <p14:tracePt t="51298" x="3052763" y="3921125"/>
          <p14:tracePt t="51306" x="3052763" y="3908425"/>
          <p14:tracePt t="51322" x="3052763" y="3897313"/>
          <p14:tracePt t="51342" x="3052763" y="3884613"/>
          <p14:tracePt t="51360" x="3052763" y="3873500"/>
          <p14:tracePt t="51382" x="3052763" y="3860800"/>
          <p14:tracePt t="51394" x="3052763" y="3849688"/>
          <p14:tracePt t="51423" x="3052763" y="3836988"/>
          <p14:tracePt t="51455" x="3052763" y="3825875"/>
          <p14:tracePt t="51826" x="3041650" y="3849688"/>
          <p14:tracePt t="51835" x="3041650" y="3873500"/>
          <p14:tracePt t="51848" x="3028950" y="3884613"/>
          <p14:tracePt t="51866" x="3017838" y="3932238"/>
          <p14:tracePt t="51881" x="3017838" y="3968750"/>
          <p14:tracePt t="51898" x="3017838" y="3992563"/>
          <p14:tracePt t="51914" x="3017838" y="4027488"/>
          <p14:tracePt t="51931" x="3017838" y="4064000"/>
          <p14:tracePt t="51947" x="3041650" y="4087813"/>
          <p14:tracePt t="51964" x="3041650" y="4135438"/>
          <p14:tracePt t="51980" x="3065463" y="4194175"/>
          <p14:tracePt t="51996" x="3065463" y="4217988"/>
          <p14:tracePt t="52013" x="3076575" y="4252913"/>
          <p14:tracePt t="52029" x="3076575" y="4289425"/>
          <p14:tracePt t="52046" x="3076575" y="4300538"/>
          <p14:tracePt t="52063" x="3076575" y="4313238"/>
          <p14:tracePt t="52495" x="3089275" y="4313238"/>
          <p14:tracePt t="52520" x="3100388" y="4313238"/>
          <p14:tracePt t="52536" x="3124200" y="4313238"/>
          <p14:tracePt t="52544" x="3136900" y="4313238"/>
          <p14:tracePt t="52550" x="3148013" y="4313238"/>
          <p14:tracePt t="52564" x="3160713" y="4313238"/>
          <p14:tracePt t="52582" x="3267075" y="4300538"/>
          <p14:tracePt t="52599" x="3375025" y="4300538"/>
          <p14:tracePt t="52615" x="3505200" y="4313238"/>
          <p14:tracePt t="52631" x="3611563" y="4337050"/>
          <p14:tracePt t="52648" x="3706813" y="4348163"/>
          <p14:tracePt t="52665" x="3778250" y="4348163"/>
          <p14:tracePt t="52682" x="3932238" y="4348163"/>
          <p14:tracePt t="52697" x="3979863" y="4348163"/>
          <p14:tracePt t="52713" x="4075113" y="4348163"/>
          <p14:tracePt t="52730" x="4146550" y="4348163"/>
          <p14:tracePt t="52746" x="4205288" y="4348163"/>
          <p14:tracePt t="52762" x="4265613" y="4348163"/>
          <p14:tracePt t="52779" x="4324350" y="4348163"/>
          <p14:tracePt t="52796" x="4408488" y="4348163"/>
          <p14:tracePt t="52812" x="4514850" y="4337050"/>
          <p14:tracePt t="52829" x="4586288" y="4300538"/>
          <p14:tracePt t="52846" x="4668838" y="4289425"/>
          <p14:tracePt t="52863" x="4692650" y="4276725"/>
          <p14:tracePt t="52879" x="4716463" y="4265613"/>
          <p14:tracePt t="52897" x="4752975" y="4265613"/>
          <p14:tracePt t="52912" x="4787900" y="4241800"/>
          <p14:tracePt t="52930" x="4835525" y="4229100"/>
          <p14:tracePt t="52946" x="4859338" y="4217988"/>
          <p14:tracePt t="52963" x="4883150" y="4217988"/>
          <p14:tracePt t="52979" x="4906963" y="4205288"/>
          <p14:tracePt t="52996" x="4930775" y="4194175"/>
          <p14:tracePt t="53012" x="4954588" y="4194175"/>
          <p14:tracePt t="53242" x="4954588" y="4183063"/>
          <p14:tracePt t="53316" x="4965700" y="4183063"/>
          <p14:tracePt t="53735" x="4954588" y="4183063"/>
          <p14:tracePt t="53753" x="4941888" y="4183063"/>
          <p14:tracePt t="53760" x="4930775" y="4183063"/>
          <p14:tracePt t="53769" x="4918075" y="4183063"/>
          <p14:tracePt t="53779" x="4906963" y="4194175"/>
          <p14:tracePt t="53796" x="4859338" y="4229100"/>
          <p14:tracePt t="53813" x="4657725" y="4348163"/>
          <p14:tracePt t="53829" x="4586288" y="4384675"/>
          <p14:tracePt t="53846" x="4384675" y="4443413"/>
          <p14:tracePt t="53863" x="4241800" y="4491038"/>
          <p14:tracePt t="53879" x="4122738" y="4527550"/>
          <p14:tracePt t="53896" x="4075113" y="4538663"/>
          <p14:tracePt t="53912" x="4040188" y="4538663"/>
          <p14:tracePt t="53929" x="3992563" y="4562475"/>
          <p14:tracePt t="53946" x="3944938" y="4575175"/>
          <p14:tracePt t="53962" x="3884613" y="4597400"/>
          <p14:tracePt t="53979" x="3802063" y="4610100"/>
          <p14:tracePt t="53996" x="3683000" y="4621213"/>
          <p14:tracePt t="54012" x="3552825" y="4633913"/>
          <p14:tracePt t="54029" x="3421063" y="4657725"/>
          <p14:tracePt t="54046" x="3243263" y="4668838"/>
          <p14:tracePt t="54062" x="3136900" y="4681538"/>
          <p14:tracePt t="54079" x="3089275" y="4681538"/>
          <p14:tracePt t="54095" x="3052763" y="4681538"/>
          <p14:tracePt t="54112" x="3041650" y="4681538"/>
          <p14:tracePt t="54129" x="3017838" y="4681538"/>
          <p14:tracePt t="54206" x="3006725" y="4681538"/>
          <p14:tracePt t="54213" x="2994025" y="4681538"/>
          <p14:tracePt t="54221" x="2982913" y="4681538"/>
          <p14:tracePt t="54231" x="2959100" y="4681538"/>
          <p14:tracePt t="54246" x="2935288" y="4681538"/>
          <p14:tracePt t="54262" x="2898775" y="4681538"/>
          <p14:tracePt t="54279" x="2874963" y="4668838"/>
          <p14:tracePt t="54407" x="2863850" y="4668838"/>
          <p14:tracePt t="54491" x="2851150" y="4657725"/>
          <p14:tracePt t="54499" x="2840038" y="4645025"/>
          <p14:tracePt t="54514" x="2816225" y="4633913"/>
          <p14:tracePt t="54530" x="2792413" y="4610100"/>
          <p14:tracePt t="54547" x="2744788" y="4586288"/>
          <p14:tracePt t="54564" x="2732088" y="4575175"/>
          <p14:tracePt t="54614" x="2732088" y="4562475"/>
          <p14:tracePt t="54912" x="2720975" y="4551363"/>
          <p14:tracePt t="55599" x="2708275" y="4551363"/>
          <p14:tracePt t="55634" x="2697163" y="4551363"/>
          <p14:tracePt t="55773" x="2708275" y="4551363"/>
          <p14:tracePt t="55797" x="2720975" y="4551363"/>
          <p14:tracePt t="55811" x="2732088" y="4551363"/>
          <p14:tracePt t="55826" x="2744788" y="4538663"/>
          <p14:tracePt t="55842" x="2768600" y="4527550"/>
          <p14:tracePt t="55850" x="2779713" y="4527550"/>
          <p14:tracePt t="55862" x="2792413" y="4514850"/>
          <p14:tracePt t="55880" x="2851150" y="4514850"/>
          <p14:tracePt t="55896" x="2874963" y="4527550"/>
          <p14:tracePt t="55914" x="2898775" y="4527550"/>
          <p14:tracePt t="55929" x="2922588" y="4527550"/>
          <p14:tracePt t="55946" x="2946400" y="4527550"/>
          <p14:tracePt t="56045" x="2959100" y="4538663"/>
          <p14:tracePt t="56053" x="2982913" y="4551363"/>
          <p14:tracePt t="56062" x="3006725" y="4562475"/>
          <p14:tracePt t="56079" x="3041650" y="4575175"/>
          <p14:tracePt t="56097" x="3065463" y="4586288"/>
          <p14:tracePt t="56113" x="3100388" y="4610100"/>
          <p14:tracePt t="56130" x="3148013" y="4610100"/>
          <p14:tracePt t="56147" x="3160713" y="4610100"/>
          <p14:tracePt t="56259" x="3171825" y="4610100"/>
          <p14:tracePt t="56297" x="3195638" y="4610100"/>
          <p14:tracePt t="56305" x="3208338" y="4610100"/>
          <p14:tracePt t="56313" x="3219450" y="4610100"/>
          <p14:tracePt t="56329" x="3255963" y="4621213"/>
          <p14:tracePt t="56345" x="3279775" y="4621213"/>
          <p14:tracePt t="56363" x="3290888" y="4621213"/>
          <p14:tracePt t="56379" x="3303588" y="4621213"/>
          <p14:tracePt t="56451" x="3314700" y="4621213"/>
          <p14:tracePt t="56460" x="3327400" y="4621213"/>
          <p14:tracePt t="56467" x="3338513" y="4621213"/>
          <p14:tracePt t="56479" x="3351213" y="4610100"/>
          <p14:tracePt t="56497" x="3386138" y="4610100"/>
          <p14:tracePt t="56513" x="3398838" y="4610100"/>
          <p14:tracePt t="56660" x="3386138" y="4610100"/>
          <p14:tracePt t="56678" x="3375025" y="4610100"/>
          <p14:tracePt t="56688" x="3362325" y="4610100"/>
          <p14:tracePt t="56698" x="3351213" y="4621213"/>
          <p14:tracePt t="56714" x="3338513" y="4633913"/>
          <p14:tracePt t="56731" x="3303588" y="4645025"/>
          <p14:tracePt t="56746" x="3279775" y="4657725"/>
          <p14:tracePt t="56761" x="3219450" y="4668838"/>
          <p14:tracePt t="56778" x="3160713" y="4681538"/>
          <p14:tracePt t="56795" x="3113088" y="4681538"/>
          <p14:tracePt t="56811" x="3052763" y="4681538"/>
          <p14:tracePt t="56828" x="3017838" y="4681538"/>
          <p14:tracePt t="56845" x="2982913" y="4681538"/>
          <p14:tracePt t="56862" x="2959100" y="4681538"/>
          <p14:tracePt t="56880" x="2946400" y="4681538"/>
          <p14:tracePt t="57051" x="2959100" y="4681538"/>
          <p14:tracePt t="57064" x="2982913" y="4668838"/>
          <p14:tracePt t="57071" x="2982913" y="4657725"/>
          <p14:tracePt t="57081" x="2994025" y="4657725"/>
          <p14:tracePt t="57095" x="3041650" y="4645025"/>
          <p14:tracePt t="57112" x="3076575" y="4633913"/>
          <p14:tracePt t="57130" x="3136900" y="4633913"/>
          <p14:tracePt t="57146" x="3160713" y="4633913"/>
          <p14:tracePt t="57162" x="3208338" y="4621213"/>
          <p14:tracePt t="57179" x="3255963" y="4621213"/>
          <p14:tracePt t="57196" x="3303588" y="4621213"/>
          <p14:tracePt t="57212" x="3338513" y="4610100"/>
          <p14:tracePt t="57229" x="3386138" y="4610100"/>
          <p14:tracePt t="57246" x="3444875" y="4610100"/>
          <p14:tracePt t="57262" x="3481388" y="4610100"/>
          <p14:tracePt t="57279" x="3529013" y="4610100"/>
          <p14:tracePt t="57296" x="3611563" y="4610100"/>
          <p14:tracePt t="57312" x="3683000" y="4610100"/>
          <p14:tracePt t="57329" x="3789363" y="4621213"/>
          <p14:tracePt t="57345" x="3873500" y="4633913"/>
          <p14:tracePt t="57363" x="3979863" y="4645025"/>
          <p14:tracePt t="57379" x="4064000" y="4645025"/>
          <p14:tracePt t="57396" x="4217988" y="4645025"/>
          <p14:tracePt t="57413" x="4300538" y="4621213"/>
          <p14:tracePt t="57430" x="4360863" y="4610100"/>
          <p14:tracePt t="57445" x="4395788" y="4597400"/>
          <p14:tracePt t="57462" x="4432300" y="4586288"/>
          <p14:tracePt t="57479" x="4467225" y="4575175"/>
          <p14:tracePt t="57481" x="4467225" y="4562475"/>
          <p14:tracePt t="57495" x="4503738" y="4551363"/>
          <p14:tracePt t="57512" x="4527550" y="4538663"/>
          <p14:tracePt t="57528" x="4562475" y="4527550"/>
          <p14:tracePt t="57545" x="4597400" y="4514850"/>
          <p14:tracePt t="57562" x="4633913" y="4503738"/>
          <p14:tracePt t="57578" x="4657725" y="4491038"/>
          <p14:tracePt t="57595" x="4692650" y="4479925"/>
          <p14:tracePt t="57612" x="4729163" y="4467225"/>
          <p14:tracePt t="57629" x="4764088" y="4456113"/>
          <p14:tracePt t="57645" x="4776788" y="4456113"/>
          <p14:tracePt t="57662" x="4787900" y="4456113"/>
          <p14:tracePt t="57820" x="4787900" y="4443413"/>
          <p14:tracePt t="58069" x="4776788" y="4443413"/>
          <p14:tracePt t="58100" x="4764088" y="4443413"/>
          <p14:tracePt t="58134" x="4752975" y="4443413"/>
          <p14:tracePt t="58141" x="4729163" y="4467225"/>
          <p14:tracePt t="58150" x="4716463" y="4479925"/>
          <p14:tracePt t="58164" x="4633913" y="4527550"/>
          <p14:tracePt t="58180" x="4527550" y="4586288"/>
          <p14:tracePt t="58196" x="4419600" y="4645025"/>
          <p14:tracePt t="58212" x="4324350" y="4692650"/>
          <p14:tracePt t="58229" x="4229100" y="4740275"/>
          <p14:tracePt t="58245" x="4146550" y="4776788"/>
          <p14:tracePt t="58262" x="4064000" y="4787900"/>
          <p14:tracePt t="58280" x="3968750" y="4787900"/>
          <p14:tracePt t="58297" x="3921125" y="4787900"/>
          <p14:tracePt t="58312" x="3860800" y="4787900"/>
          <p14:tracePt t="58328" x="3802063" y="4787900"/>
          <p14:tracePt t="58345" x="3719513" y="4787900"/>
          <p14:tracePt t="58361" x="3600450" y="4787900"/>
          <p14:tracePt t="58379" x="3398838" y="4764088"/>
          <p14:tracePt t="58396" x="3290888" y="4752975"/>
          <p14:tracePt t="58412" x="3219450" y="4752975"/>
          <p14:tracePt t="58428" x="3041650" y="4752975"/>
          <p14:tracePt t="58446" x="2946400" y="4752975"/>
          <p14:tracePt t="58462" x="2898775" y="4740275"/>
          <p14:tracePt t="58478" x="2840038" y="4740275"/>
          <p14:tracePt t="58495" x="2816225" y="4740275"/>
          <p14:tracePt t="58512" x="2768600" y="4729163"/>
          <p14:tracePt t="58528" x="2732088" y="4716463"/>
          <p14:tracePt t="58545" x="2708275" y="4716463"/>
          <p14:tracePt t="58561" x="2684463" y="4716463"/>
          <p14:tracePt t="58578" x="2660650" y="4716463"/>
          <p14:tracePt t="58595" x="2625725" y="4705350"/>
          <p14:tracePt t="58611" x="2614613" y="4705350"/>
          <p14:tracePt t="58646" x="2601913" y="4705350"/>
          <p14:tracePt t="58662" x="2590800" y="4705350"/>
          <p14:tracePt t="58922" x="2601913" y="4705350"/>
          <p14:tracePt t="58948" x="2614613" y="4705350"/>
          <p14:tracePt t="58972" x="2625725" y="4705350"/>
          <p14:tracePt t="58980" x="2638425" y="4705350"/>
          <p14:tracePt t="58996" x="2660650" y="4705350"/>
          <p14:tracePt t="59013" x="2684463" y="4705350"/>
          <p14:tracePt t="59029" x="2744788" y="4705350"/>
          <p14:tracePt t="59045" x="2851150" y="4705350"/>
          <p14:tracePt t="59061" x="2959100" y="4716463"/>
          <p14:tracePt t="59078" x="3089275" y="4729163"/>
          <p14:tracePt t="59094" x="3113088" y="4729163"/>
          <p14:tracePt t="59111" x="3148013" y="4729163"/>
          <p14:tracePt t="59129" x="3184525" y="4729163"/>
          <p14:tracePt t="59144" x="3208338" y="4729163"/>
          <p14:tracePt t="59162" x="3255963" y="4729163"/>
          <p14:tracePt t="59178" x="3314700" y="4729163"/>
          <p14:tracePt t="59195" x="3457575" y="4740275"/>
          <p14:tracePt t="59211" x="3563938" y="4764088"/>
          <p14:tracePt t="59228" x="3624263" y="4800600"/>
          <p14:tracePt t="59245" x="3671888" y="4811713"/>
          <p14:tracePt t="59261" x="3706813" y="4824413"/>
          <p14:tracePt t="59278" x="3730625" y="4824413"/>
          <p14:tracePt t="59294" x="3754438" y="4824413"/>
          <p14:tracePt t="59311" x="3778250" y="4824413"/>
          <p14:tracePt t="59328" x="3789363" y="4824413"/>
          <p14:tracePt t="59345" x="3813175" y="4824413"/>
          <p14:tracePt t="59361" x="3836988" y="4824413"/>
          <p14:tracePt t="59378" x="3873500" y="4835525"/>
          <p14:tracePt t="59396" x="3921125" y="4835525"/>
          <p14:tracePt t="59412" x="3944938" y="4835525"/>
          <p14:tracePt t="59428" x="3968750" y="4848225"/>
          <p14:tracePt t="59445" x="3979863" y="4848225"/>
          <p14:tracePt t="59462" x="4016375" y="4848225"/>
          <p14:tracePt t="59479" x="4040188" y="4848225"/>
          <p14:tracePt t="59495" x="4087813" y="4848225"/>
          <p14:tracePt t="59511" x="4122738" y="4848225"/>
          <p14:tracePt t="59528" x="4170363" y="4848225"/>
          <p14:tracePt t="59544" x="4217988" y="4848225"/>
          <p14:tracePt t="59561" x="4241800" y="4848225"/>
          <p14:tracePt t="59578" x="4289425" y="4848225"/>
          <p14:tracePt t="59594" x="4324350" y="4848225"/>
          <p14:tracePt t="59611" x="4348163" y="4848225"/>
          <p14:tracePt t="59628" x="4384675" y="4848225"/>
          <p14:tracePt t="59645" x="4408488" y="4848225"/>
          <p14:tracePt t="59661" x="4443413" y="4848225"/>
          <p14:tracePt t="59679" x="4491038" y="4848225"/>
          <p14:tracePt t="59695" x="4514850" y="4848225"/>
          <p14:tracePt t="59711" x="4549775" y="4848225"/>
          <p14:tracePt t="59728" x="4573588" y="4848225"/>
          <p14:tracePt t="59745" x="4633913" y="4848225"/>
          <p14:tracePt t="59761" x="4668838" y="4848225"/>
          <p14:tracePt t="59778" x="4716463" y="4848225"/>
          <p14:tracePt t="59794" x="4740275" y="4848225"/>
          <p14:tracePt t="59810" x="4787900" y="4848225"/>
          <p14:tracePt t="59828" x="4824413" y="4848225"/>
          <p14:tracePt t="59844" x="4848225" y="4848225"/>
          <p14:tracePt t="59863" x="4872038" y="4848225"/>
          <p14:tracePt t="59881" x="4883150" y="4848225"/>
          <p14:tracePt t="59968" x="4895850" y="4848225"/>
          <p14:tracePt t="60062" x="4883150" y="4848225"/>
          <p14:tracePt t="60075" x="4872038" y="4848225"/>
          <p14:tracePt t="60084" x="4859338" y="4848225"/>
          <p14:tracePt t="60103" x="4859338" y="4859338"/>
          <p14:tracePt t="60115" x="4848225" y="4859338"/>
          <p14:tracePt t="60130" x="4835525" y="4859338"/>
          <p14:tracePt t="60146" x="4800600" y="4883150"/>
          <p14:tracePt t="60163" x="4776788" y="4906963"/>
          <p14:tracePt t="60180" x="4668838" y="4954588"/>
          <p14:tracePt t="60196" x="4597400" y="4989513"/>
          <p14:tracePt t="60212" x="4514850" y="5002213"/>
          <p14:tracePt t="60228" x="4408488" y="5013325"/>
          <p14:tracePt t="60246" x="4313238" y="5013325"/>
          <p14:tracePt t="60262" x="4217988" y="5013325"/>
          <p14:tracePt t="60279" x="4157663" y="5013325"/>
          <p14:tracePt t="60296" x="4098925" y="5013325"/>
          <p14:tracePt t="60312" x="4075113" y="5013325"/>
          <p14:tracePt t="60329" x="4016375" y="5002213"/>
          <p14:tracePt t="60345" x="3944938" y="4989513"/>
          <p14:tracePt t="60361" x="3860800" y="4989513"/>
          <p14:tracePt t="60378" x="3767138" y="4989513"/>
          <p14:tracePt t="60396" x="3587750" y="4965700"/>
          <p14:tracePt t="60412" x="3468688" y="4930775"/>
          <p14:tracePt t="60429" x="3375025" y="4906963"/>
          <p14:tracePt t="60445" x="3338513" y="4895850"/>
          <p14:tracePt t="60462" x="3327400" y="4895850"/>
          <p14:tracePt t="60536" x="3314700" y="4895850"/>
          <p14:tracePt t="60544" x="3303588" y="4895850"/>
          <p14:tracePt t="60553" x="3290888" y="4883150"/>
          <p14:tracePt t="60561" x="3279775" y="4883150"/>
          <p14:tracePt t="60578" x="3243263" y="4859338"/>
          <p14:tracePt t="60594" x="3195638" y="4848225"/>
          <p14:tracePt t="60611" x="3171825" y="4835525"/>
          <p14:tracePt t="60628" x="3136900" y="4835525"/>
          <p14:tracePt t="60645" x="3124200" y="4835525"/>
          <p14:tracePt t="60661" x="3100388" y="4835525"/>
          <p14:tracePt t="60678" x="3065463" y="4824413"/>
          <p14:tracePt t="60695" x="3028950" y="4824413"/>
          <p14:tracePt t="60711" x="2959100" y="4811713"/>
          <p14:tracePt t="60728" x="2840038" y="4800600"/>
          <p14:tracePt t="60744" x="2708275" y="4776788"/>
          <p14:tracePt t="60761" x="2506663" y="4764088"/>
          <p14:tracePt t="60778" x="2400300" y="4752975"/>
          <p14:tracePt t="60794" x="2352675" y="4740275"/>
          <p14:tracePt t="60811" x="2328863" y="4740275"/>
          <p14:tracePt t="60827" x="2316163" y="4740275"/>
          <p14:tracePt t="60861" x="2292350" y="4740275"/>
          <p14:tracePt t="60877" x="2233613" y="4764088"/>
          <p14:tracePt t="60894" x="2185988" y="4764088"/>
          <p14:tracePt t="60910" x="2151063" y="4776788"/>
          <p14:tracePt t="60927" x="2138363" y="4776788"/>
          <p14:tracePt t="60988" x="2151063" y="4776788"/>
          <p14:tracePt t="60996" x="2162175" y="4776788"/>
          <p14:tracePt t="61003" x="2174875" y="4776788"/>
          <p14:tracePt t="61012" x="2185988" y="4776788"/>
          <p14:tracePt t="61029" x="2222500" y="4776788"/>
          <p14:tracePt t="61046" x="2268538" y="4752975"/>
          <p14:tracePt t="61063" x="2411413" y="4752975"/>
          <p14:tracePt t="61078" x="2506663" y="4752975"/>
          <p14:tracePt t="61094" x="2590800" y="4752975"/>
          <p14:tracePt t="61111" x="2649538" y="4764088"/>
          <p14:tracePt t="61128" x="2697163" y="4764088"/>
          <p14:tracePt t="61145" x="2732088" y="4776788"/>
          <p14:tracePt t="61162" x="2744788" y="4787900"/>
          <p14:tracePt t="61231" x="2755900" y="4787900"/>
          <p14:tracePt t="61244" x="2768600" y="4787900"/>
          <p14:tracePt t="61251" x="2792413" y="4787900"/>
          <p14:tracePt t="61262" x="2827338" y="4787900"/>
          <p14:tracePt t="61280" x="2959100" y="4811713"/>
          <p14:tracePt t="61296" x="3076575" y="4835525"/>
          <p14:tracePt t="61313" x="3171825" y="4848225"/>
          <p14:tracePt t="61328" x="3195638" y="4859338"/>
          <p14:tracePt t="61344" x="3219450" y="4859338"/>
          <p14:tracePt t="61460" x="3232150" y="4859338"/>
          <p14:tracePt t="61596" x="3232150" y="4872038"/>
          <p14:tracePt t="61603" x="3232150" y="4883150"/>
          <p14:tracePt t="61621" x="3232150" y="4895850"/>
          <p14:tracePt t="61632" x="3243263" y="4895850"/>
          <p14:tracePt t="61645" x="3243263" y="4906963"/>
          <p14:tracePt t="61661" x="3243263" y="4919663"/>
          <p14:tracePt t="61680" x="3243263" y="4930775"/>
          <p14:tracePt t="61722" x="3243263" y="4943475"/>
          <p14:tracePt t="61743" x="3243263" y="4954588"/>
          <p14:tracePt t="61756" x="3243263" y="4965700"/>
          <p14:tracePt t="61773" x="3243263" y="4989513"/>
          <p14:tracePt t="61789" x="3243263" y="5002213"/>
          <p14:tracePt t="61805" x="3243263" y="5013325"/>
          <p14:tracePt t="61818" x="3232150" y="5026025"/>
          <p14:tracePt t="61828" x="3232150" y="5037138"/>
          <p14:tracePt t="61970" x="3232150" y="5049838"/>
          <p14:tracePt t="61990" x="3219450" y="5049838"/>
          <p14:tracePt t="62044" x="3208338" y="5049838"/>
          <p14:tracePt t="62095" x="3208338" y="5060950"/>
          <p14:tracePt t="62125" x="3208338" y="5084763"/>
          <p14:tracePt t="62133" x="3208338" y="5097463"/>
          <p14:tracePt t="62145" x="3195638" y="5108575"/>
          <p14:tracePt t="62162" x="3195638" y="5132388"/>
          <p14:tracePt t="62179" x="3195638" y="5145088"/>
          <p14:tracePt t="62506" x="3184525" y="5145088"/>
          <p14:tracePt t="62514" x="3184525" y="5132388"/>
          <p14:tracePt t="62529" x="3171825" y="5132388"/>
          <p14:tracePt t="62544" x="3171825" y="5121275"/>
          <p14:tracePt t="62598" x="3184525" y="5108575"/>
          <p14:tracePt t="62615" x="3195638" y="5084763"/>
          <p14:tracePt t="62622" x="3219450" y="5073650"/>
          <p14:tracePt t="62629" x="3255963" y="5049838"/>
          <p14:tracePt t="62644" x="3351213" y="5013325"/>
          <p14:tracePt t="62660" x="3481388" y="4978400"/>
          <p14:tracePt t="62678" x="3624263" y="4943475"/>
          <p14:tracePt t="62694" x="3743325" y="4895850"/>
          <p14:tracePt t="62711" x="3778250" y="4895850"/>
          <p14:tracePt t="62728" x="3778250" y="4883150"/>
          <p14:tracePt t="62761" x="3778250" y="4872038"/>
          <p14:tracePt t="62777" x="3789363" y="4848225"/>
          <p14:tracePt t="62793" x="3789363" y="4835525"/>
          <p14:tracePt t="62962" x="3789363" y="4859338"/>
          <p14:tracePt t="62978" x="3789363" y="4872038"/>
          <p14:tracePt t="62985" x="3789363" y="4883150"/>
          <p14:tracePt t="62995" x="3802063" y="4895850"/>
          <p14:tracePt t="63010" x="3802063" y="4930775"/>
          <p14:tracePt t="63026" x="3802063" y="4954588"/>
          <p14:tracePt t="63043" x="3802063" y="4978400"/>
          <p14:tracePt t="63060" x="3802063" y="5013325"/>
          <p14:tracePt t="63076" x="3789363" y="5026025"/>
          <p14:tracePt t="63094" x="3789363" y="5037138"/>
          <p14:tracePt t="63110" x="3778250" y="5037138"/>
          <p14:tracePt t="63145" x="3778250" y="5049838"/>
          <p14:tracePt t="63170" x="3767138" y="5049838"/>
          <p14:tracePt t="63179" x="3754438" y="5060950"/>
          <p14:tracePt t="63186" x="3730625" y="5073650"/>
          <p14:tracePt t="63199" x="3719513" y="5084763"/>
          <p14:tracePt t="63211" x="3706813" y="5097463"/>
          <p14:tracePt t="63228" x="3671888" y="5108575"/>
          <p14:tracePt t="63246" x="3648075" y="5132388"/>
          <p14:tracePt t="63261" x="3635375" y="5132388"/>
          <p14:tracePt t="63278" x="3611563" y="5145088"/>
          <p14:tracePt t="63339" x="3600450" y="5145088"/>
          <p14:tracePt t="63355" x="3587750" y="5145088"/>
          <p14:tracePt t="63364" x="3552825" y="5145088"/>
          <p14:tracePt t="63379" x="3492500" y="5145088"/>
          <p14:tracePt t="63396" x="3444875" y="5145088"/>
          <p14:tracePt t="63412" x="3409950" y="5145088"/>
          <p14:tracePt t="63428" x="3375025" y="5145088"/>
          <p14:tracePt t="63445" x="3362325" y="5145088"/>
          <p14:tracePt t="63561" x="3351213" y="5145088"/>
          <p14:tracePt t="63582" x="3338513" y="5145088"/>
          <p14:tracePt t="63597" x="3314700" y="5156200"/>
          <p14:tracePt t="63605" x="3303588" y="5156200"/>
          <p14:tracePt t="63617" x="3290888" y="5156200"/>
          <p14:tracePt t="63627" x="3279775" y="5156200"/>
          <p14:tracePt t="63643" x="3232150" y="5156200"/>
          <p14:tracePt t="63660" x="3208338" y="5156200"/>
          <p14:tracePt t="63677" x="3160713" y="5156200"/>
          <p14:tracePt t="63694" x="3136900" y="5156200"/>
          <p14:tracePt t="63710" x="3100388" y="5156200"/>
          <p14:tracePt t="63727" x="3089275" y="5156200"/>
          <p14:tracePt t="63744" x="3052763" y="5156200"/>
          <p14:tracePt t="63760" x="3006725" y="5156200"/>
          <p14:tracePt t="63777" x="2982913" y="5156200"/>
          <p14:tracePt t="63997" x="2982913" y="5145088"/>
          <p14:tracePt t="64069" x="2994025" y="5145088"/>
          <p14:tracePt t="64089" x="3006725" y="5132388"/>
          <p14:tracePt t="64098" x="3017838" y="5132388"/>
          <p14:tracePt t="64113" x="3028950" y="5121275"/>
          <p14:tracePt t="64126" x="3052763" y="5121275"/>
          <p14:tracePt t="64144" x="3100388" y="5121275"/>
          <p14:tracePt t="64160" x="3136900" y="5121275"/>
          <p14:tracePt t="64177" x="3160713" y="5121275"/>
          <p14:tracePt t="64193" x="3195638" y="5121275"/>
          <p14:tracePt t="64210" x="3219450" y="5121275"/>
          <p14:tracePt t="64226" x="3243263" y="5121275"/>
          <p14:tracePt t="64243" x="3255963" y="5121275"/>
          <p14:tracePt t="64260" x="3279775" y="5121275"/>
          <p14:tracePt t="64391" x="3290888" y="5121275"/>
          <p14:tracePt t="64399" x="3303588" y="5121275"/>
          <p14:tracePt t="64409" x="3314700" y="5121275"/>
          <p14:tracePt t="64428" x="3362325" y="5121275"/>
          <p14:tracePt t="64444" x="3386138" y="5121275"/>
          <p14:tracePt t="64463" x="3433763" y="5121275"/>
          <p14:tracePt t="64478" x="3468688" y="5121275"/>
          <p14:tracePt t="64493" x="3492500" y="5121275"/>
          <p14:tracePt t="64510" x="3529013" y="5121275"/>
          <p14:tracePt t="64527" x="3552825" y="5121275"/>
          <p14:tracePt t="64543" x="3587750" y="5121275"/>
          <p14:tracePt t="64560" x="3611563" y="5121275"/>
          <p14:tracePt t="64577" x="3671888" y="5121275"/>
          <p14:tracePt t="64594" x="3767138" y="5121275"/>
          <p14:tracePt t="64610" x="3836988" y="5108575"/>
          <p14:tracePt t="64627" x="3908425" y="5097463"/>
          <p14:tracePt t="64644" x="3956050" y="5097463"/>
          <p14:tracePt t="64661" x="4003675" y="5097463"/>
          <p14:tracePt t="64677" x="4016375" y="5097463"/>
          <p14:tracePt t="64693" x="4027488" y="5097463"/>
          <p14:tracePt t="64710" x="4040188" y="5097463"/>
          <p14:tracePt t="64770" x="4064000" y="5097463"/>
          <p14:tracePt t="64776" x="4075113" y="5084763"/>
          <p14:tracePt t="64784" x="4098925" y="5084763"/>
          <p14:tracePt t="64793" x="4135438" y="5073650"/>
          <p14:tracePt t="64809" x="4181475" y="5060950"/>
          <p14:tracePt t="64826" x="4265613" y="5060950"/>
          <p14:tracePt t="64842" x="4360863" y="5060950"/>
          <p14:tracePt t="64859" x="4432300" y="5049838"/>
          <p14:tracePt t="64876" x="4491038" y="5049838"/>
          <p14:tracePt t="64893" x="4514850" y="5049838"/>
          <p14:tracePt t="65110" x="4514850" y="5037138"/>
          <p14:tracePt t="65231" x="4503738" y="5037138"/>
          <p14:tracePt t="65248" x="4491038" y="5037138"/>
          <p14:tracePt t="65256" x="4479925" y="5037138"/>
          <p14:tracePt t="65263" x="4456113" y="5037138"/>
          <p14:tracePt t="65278" x="4432300" y="5073650"/>
          <p14:tracePt t="65294" x="4395788" y="5097463"/>
          <p14:tracePt t="65310" x="4300538" y="5132388"/>
          <p14:tracePt t="65327" x="4205288" y="5180013"/>
          <p14:tracePt t="65344" x="4122738" y="5203825"/>
          <p14:tracePt t="65360" x="4040188" y="5240338"/>
          <p14:tracePt t="65378" x="3979863" y="5275263"/>
          <p14:tracePt t="65394" x="3944938" y="5299075"/>
          <p14:tracePt t="65411" x="3921125" y="5322888"/>
          <p14:tracePt t="65428" x="3884613" y="5335588"/>
          <p14:tracePt t="65444" x="3849688" y="5346700"/>
          <p14:tracePt t="65462" x="3802063" y="5357813"/>
          <p14:tracePt t="65477" x="3778250" y="5357813"/>
          <p14:tracePt t="65495" x="3743325" y="5357813"/>
          <p14:tracePt t="65510" x="3719513" y="5357813"/>
          <p14:tracePt t="65527" x="3683000" y="5357813"/>
          <p14:tracePt t="65544" x="3648075" y="5357813"/>
          <p14:tracePt t="65560" x="3624263" y="5357813"/>
          <p14:tracePt t="65578" x="3576638" y="5357813"/>
          <p14:tracePt t="65595" x="3540125" y="5357813"/>
          <p14:tracePt t="65611" x="3516313" y="5346700"/>
          <p14:tracePt t="65628" x="3481388" y="5335588"/>
          <p14:tracePt t="65643" x="3457575" y="5335588"/>
          <p14:tracePt t="65660" x="3421063" y="5322888"/>
          <p14:tracePt t="65676" x="3386138" y="5311775"/>
          <p14:tracePt t="65694" x="3351213" y="5299075"/>
          <p14:tracePt t="65709" x="3338513" y="5299075"/>
          <p14:tracePt t="65727" x="3314700" y="5287963"/>
          <p14:tracePt t="65743" x="3303588" y="5287963"/>
          <p14:tracePt t="65781" x="3290888" y="5287963"/>
          <p14:tracePt t="65796" x="3279775" y="5287963"/>
          <p14:tracePt t="65858" x="3267075" y="5287963"/>
          <p14:tracePt t="66137" x="3279775" y="5287963"/>
          <p14:tracePt t="66161" x="3290888" y="5275263"/>
          <p14:tracePt t="66177" x="3303588" y="5275263"/>
          <p14:tracePt t="66183" x="3314700" y="5275263"/>
          <p14:tracePt t="66205" x="3327400" y="5275263"/>
          <p14:tracePt t="66222" x="3351213" y="5264150"/>
          <p14:tracePt t="66239" x="3362325" y="5264150"/>
          <p14:tracePt t="66246" x="3375025" y="5264150"/>
          <p14:tracePt t="66259" x="3386138" y="5264150"/>
          <p14:tracePt t="66276" x="3457575" y="5264150"/>
          <p14:tracePt t="66292" x="3505200" y="5264150"/>
          <p14:tracePt t="66309" x="3552825" y="5275263"/>
          <p14:tracePt t="66326" x="3576638" y="5275263"/>
          <p14:tracePt t="66343" x="3624263" y="5299075"/>
          <p14:tracePt t="66360" x="3659188" y="5299075"/>
          <p14:tracePt t="66378" x="3730625" y="5311775"/>
          <p14:tracePt t="66394" x="3778250" y="5311775"/>
          <p14:tracePt t="66411" x="3825875" y="5311775"/>
          <p14:tracePt t="66428" x="3849688" y="5311775"/>
          <p14:tracePt t="66445" x="3884613" y="5311775"/>
          <p14:tracePt t="66460" x="3908425" y="5311775"/>
          <p14:tracePt t="66478" x="3944938" y="5311775"/>
          <p14:tracePt t="66494" x="3979863" y="5311775"/>
          <p14:tracePt t="66510" x="4003675" y="5311775"/>
          <p14:tracePt t="66527" x="4040188" y="5311775"/>
          <p14:tracePt t="66544" x="4075113" y="5311775"/>
          <p14:tracePt t="66560" x="4098925" y="5311775"/>
          <p14:tracePt t="66578" x="4170363" y="5311775"/>
          <p14:tracePt t="66594" x="4241800" y="5311775"/>
          <p14:tracePt t="66611" x="4300538" y="5311775"/>
          <p14:tracePt t="66627" x="4360863" y="5311775"/>
          <p14:tracePt t="66643" x="4408488" y="5311775"/>
          <p14:tracePt t="66659" x="4467225" y="5311775"/>
          <p14:tracePt t="66677" x="4491038" y="5311775"/>
          <p14:tracePt t="66694" x="4527550" y="5311775"/>
          <p14:tracePt t="66710" x="4549775" y="5311775"/>
          <p14:tracePt t="66851" x="4538663" y="5311775"/>
          <p14:tracePt t="66860" x="4527550" y="5322888"/>
          <p14:tracePt t="66866" x="4514850" y="5346700"/>
          <p14:tracePt t="66876" x="4491038" y="5346700"/>
          <p14:tracePt t="66894" x="4395788" y="5394325"/>
          <p14:tracePt t="66910" x="4252913" y="5441950"/>
          <p14:tracePt t="66926" x="4111625" y="5453063"/>
          <p14:tracePt t="66944" x="3884613" y="5513388"/>
          <p14:tracePt t="66960" x="3706813" y="5561013"/>
          <p14:tracePt t="66977" x="3552825" y="5608638"/>
          <p14:tracePt t="66993" x="3398838" y="5656263"/>
          <p14:tracePt t="67010" x="3267075" y="5680075"/>
          <p14:tracePt t="67026" x="3208338" y="5703888"/>
          <p14:tracePt t="67043" x="3195638" y="5703888"/>
          <p14:tracePt t="67070" x="3208338" y="5703888"/>
          <p14:tracePt t="67079" x="3232150" y="5703888"/>
          <p14:tracePt t="67093" x="3362325" y="5680075"/>
          <p14:tracePt t="67109" x="3505200" y="5656263"/>
          <p14:tracePt t="67126" x="4003675" y="5572125"/>
          <p14:tracePt t="67143" x="4348163" y="5524500"/>
          <p14:tracePt t="67160" x="4668838" y="5465763"/>
          <p14:tracePt t="67177" x="4978400" y="5335588"/>
          <p14:tracePt t="67194" x="5227638" y="5121275"/>
          <p14:tracePt t="67210" x="5264150" y="4965700"/>
          <p14:tracePt t="67227" x="5287963" y="4787900"/>
          <p14:tracePt t="67243" x="5264150" y="4657725"/>
          <p14:tracePt t="67259" x="5156200" y="4527550"/>
          <p14:tracePt t="67276" x="5013325" y="4408488"/>
          <p14:tracePt t="67293" x="4906963" y="4337050"/>
          <p14:tracePt t="67308" x="4764088" y="4276725"/>
          <p14:tracePt t="67326" x="4549775" y="4205288"/>
          <p14:tracePt t="67341" x="4395788" y="4159250"/>
          <p14:tracePt t="67358" x="4241800" y="4135438"/>
          <p14:tracePt t="67375" x="4098925" y="4098925"/>
          <p14:tracePt t="67392" x="3921125" y="4087813"/>
          <p14:tracePt t="67410" x="3706813" y="4075113"/>
          <p14:tracePt t="67427" x="3468688" y="4075113"/>
          <p14:tracePt t="67444" x="3100388" y="4087813"/>
          <p14:tracePt t="67460" x="2898775" y="4122738"/>
          <p14:tracePt t="67477" x="2732088" y="4170363"/>
          <p14:tracePt t="67493" x="2566988" y="4217988"/>
          <p14:tracePt t="67510" x="2424113" y="4289425"/>
          <p14:tracePt t="67526" x="2281238" y="4419600"/>
          <p14:tracePt t="67543" x="2185988" y="4562475"/>
          <p14:tracePt t="67559" x="2079625" y="4787900"/>
          <p14:tracePt t="67576" x="2032000" y="4943475"/>
          <p14:tracePt t="67593" x="2008188" y="5121275"/>
          <p14:tracePt t="67610" x="1995488" y="5251450"/>
          <p14:tracePt t="67626" x="1995488" y="5381625"/>
          <p14:tracePt t="67644" x="2032000" y="5643563"/>
          <p14:tracePt t="67660" x="2079625" y="5821363"/>
          <p14:tracePt t="67677" x="2127250" y="5976938"/>
          <p14:tracePt t="67693" x="2174875" y="6107113"/>
          <p14:tracePt t="67710" x="2209800" y="6226175"/>
          <p14:tracePt t="67727" x="2268538" y="6273800"/>
          <p14:tracePt t="67743" x="2363788" y="6321425"/>
          <p14:tracePt t="67759" x="2554288" y="6380163"/>
          <p14:tracePt t="67775" x="2614613" y="6403975"/>
          <p14:tracePt t="67792" x="2887663" y="6475413"/>
          <p14:tracePt t="67808" x="3100388" y="6523038"/>
          <p14:tracePt t="67826" x="3351213" y="6546850"/>
          <p14:tracePt t="67842" x="3635375" y="6546850"/>
          <p14:tracePt t="67859" x="3921125" y="6510338"/>
          <p14:tracePt t="67876" x="4337050" y="6464300"/>
          <p14:tracePt t="67894" x="4562475" y="6416675"/>
          <p14:tracePt t="67910" x="4764088" y="6345238"/>
          <p14:tracePt t="67928" x="4941888" y="6237288"/>
          <p14:tracePt t="67944" x="5108575" y="6096000"/>
          <p14:tracePt t="67961" x="5240338" y="5953125"/>
          <p14:tracePt t="67978" x="5322888" y="5749925"/>
          <p14:tracePt t="67994" x="5334000" y="5595938"/>
          <p14:tracePt t="68010" x="5334000" y="5453063"/>
          <p14:tracePt t="68027" x="5310188" y="5311775"/>
          <p14:tracePt t="68043" x="5275263" y="5145088"/>
          <p14:tracePt t="68060" x="5251450" y="4965700"/>
          <p14:tracePt t="68077" x="5227638" y="4800600"/>
          <p14:tracePt t="68092" x="5203825" y="4668838"/>
          <p14:tracePt t="68109" x="5192713" y="4538663"/>
          <p14:tracePt t="68125" x="5156200" y="4348163"/>
          <p14:tracePt t="68142" x="5108575" y="4205288"/>
          <p14:tracePt t="68158" x="5026025" y="4064000"/>
          <p14:tracePt t="68176" x="4883150" y="3921125"/>
          <p14:tracePt t="68192" x="4776788" y="3825875"/>
          <p14:tracePt t="68210" x="4668838" y="3754438"/>
          <p14:tracePt t="68226" x="4610100" y="3719513"/>
          <p14:tracePt t="68242" x="4538663" y="3683000"/>
          <p14:tracePt t="68259" x="4408488" y="3635375"/>
          <p14:tracePt t="68275" x="4265613" y="3611563"/>
          <p14:tracePt t="68292" x="4075113" y="3587750"/>
          <p14:tracePt t="68309" x="3860800" y="3540125"/>
          <p14:tracePt t="68326" x="3421063" y="3492500"/>
          <p14:tracePt t="68342" x="3100388" y="3468688"/>
          <p14:tracePt t="68359" x="2803525" y="3468688"/>
          <p14:tracePt t="68375" x="2590800" y="3481388"/>
          <p14:tracePt t="68391" x="2435225" y="3529013"/>
          <p14:tracePt t="68408" x="2305050" y="3587750"/>
          <p14:tracePt t="68426" x="2162175" y="3695700"/>
          <p14:tracePt t="68442" x="1960563" y="3956050"/>
          <p14:tracePt t="68460" x="1817688" y="4194175"/>
          <p14:tracePt t="68478" x="1687513" y="4395788"/>
          <p14:tracePt t="68482" x="1651000" y="4491038"/>
          <p14:tracePt t="68494" x="1616075" y="4597400"/>
          <p14:tracePt t="68511" x="1568450" y="4776788"/>
          <p14:tracePt t="68527" x="1531938" y="4943475"/>
          <p14:tracePt t="68545" x="1520825" y="5156200"/>
          <p14:tracePt t="68560" x="1520825" y="5287963"/>
          <p14:tracePt t="68577" x="1544638" y="5418138"/>
          <p14:tracePt t="68594" x="1579563" y="5572125"/>
          <p14:tracePt t="68610" x="1698625" y="5715000"/>
          <p14:tracePt t="68629" x="1865313" y="5916613"/>
          <p14:tracePt t="68645" x="1960563" y="6011863"/>
          <p14:tracePt t="68662" x="2090738" y="6083300"/>
          <p14:tracePt t="68678" x="2222500" y="6130925"/>
          <p14:tracePt t="68695" x="2400300" y="6202363"/>
          <p14:tracePt t="68712" x="2590800" y="6261100"/>
          <p14:tracePt t="68728" x="2803525" y="6321425"/>
          <p14:tracePt t="68744" x="3113088" y="6380163"/>
          <p14:tracePt t="68759" x="3208338" y="6380163"/>
          <p14:tracePt t="68776" x="3492500" y="6403975"/>
          <p14:tracePt t="68793" x="3767138" y="6403975"/>
          <p14:tracePt t="68809" x="4040188" y="6380163"/>
          <p14:tracePt t="68825" x="4276725" y="6321425"/>
          <p14:tracePt t="68842" x="4514850" y="6249988"/>
          <p14:tracePt t="68859" x="4740275" y="6107113"/>
          <p14:tracePt t="68876" x="4989513" y="5881688"/>
          <p14:tracePt t="68893" x="5145088" y="5715000"/>
          <p14:tracePt t="68910" x="5251450" y="5548313"/>
          <p14:tracePt t="68927" x="5346700" y="5346700"/>
          <p14:tracePt t="68944" x="5418138" y="5145088"/>
          <p14:tracePt t="68960" x="5476875" y="4919663"/>
          <p14:tracePt t="68976" x="5537200" y="4716463"/>
          <p14:tracePt t="68980" x="5561013" y="4586288"/>
          <p14:tracePt t="68994" x="5608638" y="4337050"/>
          <p14:tracePt t="69010" x="5656263" y="4040188"/>
          <p14:tracePt t="69026" x="5702300" y="3790950"/>
          <p14:tracePt t="69043" x="5715000" y="3600450"/>
          <p14:tracePt t="69060" x="5715000" y="3398838"/>
          <p14:tracePt t="69076" x="5715000" y="3232150"/>
          <p14:tracePt t="69094" x="5702300" y="3017838"/>
          <p14:tracePt t="69110" x="5667375" y="2898775"/>
          <p14:tracePt t="69126" x="5619750" y="2768600"/>
          <p14:tracePt t="69144" x="5572125" y="2697163"/>
          <p14:tracePt t="69160" x="5489575" y="2638425"/>
          <p14:tracePt t="69177" x="5381625" y="2601913"/>
          <p14:tracePt t="69195" x="5227638" y="2530475"/>
          <p14:tracePt t="69211" x="5121275" y="2495550"/>
          <p14:tracePt t="69227" x="5013325" y="2471738"/>
          <p14:tracePt t="69243" x="4883150" y="2447925"/>
          <p14:tracePt t="69260" x="4729163" y="2411413"/>
          <p14:tracePt t="69276" x="4586288" y="2376488"/>
          <p14:tracePt t="69293" x="4408488" y="2328863"/>
          <p14:tracePt t="69310" x="4122738" y="2257425"/>
          <p14:tracePt t="69326" x="3921125" y="2209800"/>
          <p14:tracePt t="69343" x="3695700" y="2185988"/>
          <p14:tracePt t="69360" x="3481388" y="2174875"/>
          <p14:tracePt t="69377" x="3255963" y="2233613"/>
          <p14:tracePt t="69392" x="3041650" y="2376488"/>
          <p14:tracePt t="69409" x="2803525" y="2530475"/>
          <p14:tracePt t="69426" x="2339975" y="2863850"/>
          <p14:tracePt t="69442" x="2114550" y="3076575"/>
          <p14:tracePt t="69458" x="1936750" y="3290888"/>
          <p14:tracePt t="69477" x="1782763" y="3492500"/>
          <p14:tracePt t="69481" x="1698625" y="3624263"/>
          <p14:tracePt t="69494" x="1651000" y="3790950"/>
          <p14:tracePt t="69510" x="1592263" y="4075113"/>
          <p14:tracePt t="69526" x="1544638" y="4348163"/>
          <p14:tracePt t="69543" x="1509713" y="4551363"/>
          <p14:tracePt t="69560" x="1462088" y="4824413"/>
          <p14:tracePt t="69577" x="1462088" y="5002213"/>
          <p14:tracePt t="69593" x="1497013" y="5180013"/>
          <p14:tracePt t="69610" x="1544638" y="5357813"/>
          <p14:tracePt t="69627" x="1592263" y="5513388"/>
          <p14:tracePt t="69643" x="1639888" y="5656263"/>
          <p14:tracePt t="69658" x="1687513" y="5786438"/>
          <p14:tracePt t="69675" x="1782763" y="6011863"/>
          <p14:tracePt t="69692" x="1830388" y="6107113"/>
          <p14:tracePt t="69709" x="1865313" y="6178550"/>
          <p14:tracePt t="69726" x="1960563" y="6284913"/>
          <p14:tracePt t="69742" x="2066925" y="6392863"/>
          <p14:tracePt t="69759" x="2209800" y="6488113"/>
          <p14:tracePt t="69776" x="2352675" y="6546850"/>
          <p14:tracePt t="69792" x="2554288" y="6618288"/>
          <p14:tracePt t="69809" x="2697163" y="6665913"/>
          <p14:tracePt t="69826" x="2827338" y="6700838"/>
          <p14:tracePt t="69843" x="2959100" y="6713538"/>
          <p14:tracePt t="69859" x="3100388" y="6713538"/>
          <p14:tracePt t="69876" x="3362325" y="6700838"/>
          <p14:tracePt t="69894" x="3587750" y="6665913"/>
          <p14:tracePt t="69910" x="3813175" y="6653213"/>
          <p14:tracePt t="69927" x="4051300" y="6642100"/>
          <p14:tracePt t="69944" x="4252913" y="6642100"/>
          <p14:tracePt t="69959" x="4443413" y="6642100"/>
          <p14:tracePt t="69977" x="4562475" y="6642100"/>
          <p14:tracePt t="69980" x="4633913" y="6642100"/>
          <p14:tracePt t="69993" x="4716463" y="6642100"/>
          <p14:tracePt t="70009" x="4800600" y="6642100"/>
          <p14:tracePt t="70027" x="4872038" y="6642100"/>
          <p14:tracePt t="70042" x="4965700" y="6642100"/>
          <p14:tracePt t="70059" x="5097463" y="6642100"/>
          <p14:tracePt t="70076" x="5227638" y="6653213"/>
          <p14:tracePt t="70093" x="5346700" y="6665913"/>
          <p14:tracePt t="70110" x="5500688" y="6677025"/>
          <p14:tracePt t="70126" x="5632450" y="6677025"/>
          <p14:tracePt t="70142" x="5762625" y="6677025"/>
          <p14:tracePt t="70160" x="5881688" y="6677025"/>
          <p14:tracePt t="70177" x="5953125" y="6653213"/>
          <p14:tracePt t="70194" x="5976938" y="6653213"/>
          <p14:tracePt t="70210" x="5976938" y="6642100"/>
          <p14:tracePt t="70226" x="5988050" y="6629400"/>
          <p14:tracePt t="70243" x="6011863" y="6605588"/>
          <p14:tracePt t="70259" x="6035675" y="6581775"/>
          <p14:tracePt t="70276" x="6046788" y="6570663"/>
          <p14:tracePt t="70292" x="6059488" y="6546850"/>
          <p14:tracePt t="70309" x="6094413" y="6499225"/>
          <p14:tracePt t="70326" x="6130925" y="6464300"/>
          <p14:tracePt t="70343" x="6154738" y="6427788"/>
          <p14:tracePt t="70359" x="6189663" y="6380163"/>
          <p14:tracePt t="70376" x="6226175" y="6308725"/>
          <p14:tracePt t="70392" x="6273800" y="6213475"/>
          <p14:tracePt t="70410" x="6308725" y="6118225"/>
          <p14:tracePt t="70427" x="6332538" y="5964238"/>
          <p14:tracePt t="70443" x="6356350" y="5916613"/>
          <p14:tracePt t="70460" x="6380163" y="5881688"/>
          <p14:tracePt t="70476" x="6392863" y="5845175"/>
          <p14:tracePt t="70492" x="6416675" y="5821363"/>
          <p14:tracePt t="70508" x="6438900" y="5786438"/>
          <p14:tracePt t="70525" x="6451600" y="5727700"/>
          <p14:tracePt t="70541" x="6475413" y="5656263"/>
          <p14:tracePt t="70558" x="6534150" y="5489575"/>
          <p14:tracePt t="70574" x="6581775" y="5346700"/>
          <p14:tracePt t="70591" x="6629400" y="5180013"/>
          <p14:tracePt t="70608" x="6665913" y="5049838"/>
          <p14:tracePt t="70625" x="6689725" y="4906963"/>
          <p14:tracePt t="70642" x="6689725" y="4787900"/>
          <p14:tracePt t="70659" x="6677025" y="4586288"/>
          <p14:tracePt t="70676" x="6653213" y="4479925"/>
          <p14:tracePt t="70693" x="6618288" y="4371975"/>
          <p14:tracePt t="70709" x="6605588" y="4300538"/>
          <p14:tracePt t="70726" x="6581775" y="4241800"/>
          <p14:tracePt t="70743" x="6534150" y="4135438"/>
          <p14:tracePt t="70758" x="6486525" y="3992563"/>
          <p14:tracePt t="70775" x="6438900" y="3860800"/>
          <p14:tracePt t="70792" x="6369050" y="3671888"/>
          <p14:tracePt t="70808" x="6321425" y="3540125"/>
          <p14:tracePt t="70824" x="6261100" y="3422650"/>
          <p14:tracePt t="70841" x="6213475" y="3279775"/>
          <p14:tracePt t="70858" x="6178550" y="3171825"/>
          <p14:tracePt t="70875" x="6130925" y="3089275"/>
          <p14:tracePt t="70894" x="6094413" y="3030538"/>
          <p14:tracePt t="70910" x="6059488" y="3006725"/>
          <p14:tracePt t="70927" x="6024563" y="2959100"/>
          <p14:tracePt t="70943" x="5976938" y="2911475"/>
          <p14:tracePt t="70960" x="5940425" y="2874963"/>
          <p14:tracePt t="70976" x="5892800" y="2840038"/>
          <p14:tracePt t="70980" x="5868988" y="2816225"/>
          <p14:tracePt t="70993" x="5821363" y="2779713"/>
          <p14:tracePt t="71009" x="5773738" y="2744788"/>
          <p14:tracePt t="71026" x="5738813" y="2708275"/>
          <p14:tracePt t="71042" x="5702300" y="2673350"/>
          <p14:tracePt t="71059" x="5656263" y="2638425"/>
          <p14:tracePt t="71076" x="5619750" y="2601913"/>
          <p14:tracePt t="71092" x="5584825" y="2566988"/>
          <p14:tracePt t="71109" x="5537200" y="2530475"/>
          <p14:tracePt t="71125" x="5429250" y="2471738"/>
          <p14:tracePt t="71142" x="5381625" y="2435225"/>
          <p14:tracePt t="71160" x="5310188" y="2400300"/>
          <p14:tracePt t="71177" x="5251450" y="2363788"/>
          <p14:tracePt t="71194" x="5132388" y="2305050"/>
          <p14:tracePt t="71210" x="5026025" y="2270125"/>
          <p14:tracePt t="71227" x="4906963" y="2222500"/>
          <p14:tracePt t="71242" x="4776788" y="2174875"/>
          <p14:tracePt t="71259" x="4668838" y="2138363"/>
          <p14:tracePt t="71276" x="4573588" y="2127250"/>
          <p14:tracePt t="71292" x="4456113" y="2090738"/>
          <p14:tracePt t="71310" x="4252913" y="2066925"/>
          <p14:tracePt t="71326" x="4098925" y="2032000"/>
          <p14:tracePt t="71342" x="3956050" y="1995488"/>
          <p14:tracePt t="71359" x="3802063" y="1960563"/>
          <p14:tracePt t="71375" x="3671888" y="1924050"/>
          <p14:tracePt t="71392" x="3529013" y="1889125"/>
          <p14:tracePt t="71410" x="3398838" y="1841500"/>
          <p14:tracePt t="71427" x="3208338" y="1770063"/>
          <p14:tracePt t="71444" x="3113088" y="1746250"/>
          <p14:tracePt t="71460" x="3017838" y="1698625"/>
          <p14:tracePt t="71476" x="2935288" y="1674813"/>
          <p14:tracePt t="71492" x="2827338" y="1639888"/>
          <p14:tracePt t="71510" x="2684463" y="1603375"/>
          <p14:tracePt t="71526" x="2566988" y="1579563"/>
          <p14:tracePt t="71542" x="2435225" y="1555750"/>
          <p14:tracePt t="71558" x="2268538" y="1544638"/>
          <p14:tracePt t="71575" x="2162175" y="1544638"/>
          <p14:tracePt t="71591" x="2055813" y="1555750"/>
          <p14:tracePt t="71607" x="1936750" y="1592263"/>
          <p14:tracePt t="71624" x="1793875" y="1639888"/>
          <p14:tracePt t="71641" x="1627188" y="1711325"/>
          <p14:tracePt t="71657" x="1438275" y="1841500"/>
          <p14:tracePt t="71675" x="1139825" y="2066925"/>
          <p14:tracePt t="71692" x="998538" y="2233613"/>
          <p14:tracePt t="71709" x="831850" y="2424113"/>
          <p14:tracePt t="71727" x="688975" y="2601913"/>
          <p14:tracePt t="71742" x="582613" y="2779713"/>
          <p14:tracePt t="71760" x="498475" y="3017838"/>
          <p14:tracePt t="71775" x="474663" y="3089275"/>
          <p14:tracePt t="71792" x="403225" y="3290888"/>
          <p14:tracePt t="71809" x="357188" y="3457575"/>
          <p14:tracePt t="71825" x="344488" y="3635375"/>
          <p14:tracePt t="71841" x="344488" y="3790950"/>
          <p14:tracePt t="71858" x="368300" y="3932238"/>
          <p14:tracePt t="71875" x="403225" y="4098925"/>
          <p14:tracePt t="71892" x="463550" y="4348163"/>
          <p14:tracePt t="71909" x="487363" y="4491038"/>
          <p14:tracePt t="71926" x="534988" y="4633913"/>
          <p14:tracePt t="71943" x="617538" y="4787900"/>
          <p14:tracePt t="71959" x="771525" y="4978400"/>
          <p14:tracePt t="71976" x="914400" y="5145088"/>
          <p14:tracePt t="71979" x="985838" y="5216525"/>
          <p14:tracePt t="71993" x="1139825" y="5370513"/>
          <p14:tracePt t="72009" x="1271588" y="5513388"/>
          <p14:tracePt t="72026" x="1377950" y="5632450"/>
          <p14:tracePt t="72041" x="1438275" y="5715000"/>
          <p14:tracePt t="72059" x="1473200" y="5773738"/>
          <p14:tracePt t="72075" x="1520825" y="5845175"/>
          <p14:tracePt t="72092" x="1579563" y="5916613"/>
          <p14:tracePt t="72108" x="1782763" y="6107113"/>
          <p14:tracePt t="72125" x="1971675" y="6249988"/>
          <p14:tracePt t="72141" x="2162175" y="6392863"/>
          <p14:tracePt t="72159" x="2316163" y="6488113"/>
          <p14:tracePt t="72176" x="2459038" y="6557963"/>
          <p14:tracePt t="72192" x="2590800" y="6618288"/>
          <p14:tracePt t="72209" x="2673350" y="6653213"/>
          <p14:tracePt t="72225" x="2779713" y="6713538"/>
          <p14:tracePt t="72242" x="2874963" y="6748463"/>
          <p14:tracePt t="72258" x="3017838" y="6761163"/>
          <p14:tracePt t="72275" x="3171825" y="6761163"/>
          <p14:tracePt t="72292" x="3398838" y="6761163"/>
          <p14:tracePt t="72308" x="3683000" y="6761163"/>
          <p14:tracePt t="72325" x="3932238" y="6761163"/>
          <p14:tracePt t="72342" x="4289425" y="6713538"/>
          <p14:tracePt t="72358" x="4479925" y="6665913"/>
          <p14:tracePt t="72375" x="4645025" y="6629400"/>
          <p14:tracePt t="72391" x="4787900" y="6581775"/>
          <p14:tracePt t="72408" x="4906963" y="6546850"/>
          <p14:tracePt t="72425" x="5013325" y="6464300"/>
          <p14:tracePt t="72442" x="5073650" y="6416675"/>
          <p14:tracePt t="72459" x="5145088" y="6345238"/>
          <p14:tracePt t="72474" x="5227638" y="6249988"/>
          <p14:tracePt t="72491" x="5264150" y="6142038"/>
          <p14:tracePt t="72508" x="5310188" y="6072188"/>
          <p14:tracePt t="72525" x="5346700" y="5988050"/>
          <p14:tracePt t="72542" x="5429250" y="5834063"/>
          <p14:tracePt t="72558" x="5476875" y="5727700"/>
          <p14:tracePt t="72575" x="5537200" y="5595938"/>
          <p14:tracePt t="72591" x="5595938" y="5418138"/>
          <p14:tracePt t="72608" x="5643563" y="5227638"/>
          <p14:tracePt t="72624" x="5691188" y="5002213"/>
          <p14:tracePt t="72641" x="5749925" y="4800600"/>
          <p14:tracePt t="72658" x="5810250" y="4597400"/>
          <p14:tracePt t="72673" x="5905500" y="4384675"/>
          <p14:tracePt t="72692" x="5953125" y="4241800"/>
          <p14:tracePt t="72708" x="6000750" y="4087813"/>
          <p14:tracePt t="72725" x="6046788" y="3956050"/>
          <p14:tracePt t="72741" x="6094413" y="3814763"/>
          <p14:tracePt t="72758" x="6142038" y="3683000"/>
          <p14:tracePt t="72774" x="6178550" y="3529013"/>
          <p14:tracePt t="72791" x="6213475" y="3314700"/>
          <p14:tracePt t="72808" x="6213475" y="3184525"/>
          <p14:tracePt t="72825" x="6226175" y="3054350"/>
          <p14:tracePt t="72842" x="6226175" y="2982913"/>
          <p14:tracePt t="72859" x="6213475" y="2922588"/>
          <p14:tracePt t="72875" x="6202363" y="2874963"/>
          <p14:tracePt t="72892" x="6202363" y="2768600"/>
          <p14:tracePt t="72910" x="6165850" y="2684463"/>
          <p14:tracePt t="72927" x="6142038" y="2625725"/>
          <p14:tracePt t="72943" x="6107113" y="2566988"/>
          <p14:tracePt t="72959" x="6070600" y="2530475"/>
          <p14:tracePt t="72977" x="6024563" y="2482850"/>
          <p14:tracePt t="72993" x="5988050" y="2447925"/>
          <p14:tracePt t="73009" x="5953125" y="2411413"/>
          <p14:tracePt t="73025" x="5916613" y="2376488"/>
          <p14:tracePt t="73042" x="5881688" y="2352675"/>
          <p14:tracePt t="73058" x="5810250" y="2305050"/>
          <p14:tracePt t="73075" x="5726113" y="2257425"/>
          <p14:tracePt t="73092" x="5656263" y="2209800"/>
          <p14:tracePt t="73108" x="5524500" y="2138363"/>
          <p14:tracePt t="73126" x="5429250" y="2103438"/>
          <p14:tracePt t="73142" x="5370513" y="2066925"/>
          <p14:tracePt t="73158" x="5310188" y="2032000"/>
          <p14:tracePt t="73176" x="5251450" y="1995488"/>
          <p14:tracePt t="73192" x="5156200" y="1960563"/>
          <p14:tracePt t="73210" x="4965700" y="1901825"/>
          <p14:tracePt t="73226" x="4859338" y="1878013"/>
          <p14:tracePt t="73242" x="4740275" y="1841500"/>
          <p14:tracePt t="73259" x="4610100" y="1817688"/>
          <p14:tracePt t="73275" x="4491038" y="1793875"/>
          <p14:tracePt t="73292" x="4408488" y="1770063"/>
          <p14:tracePt t="73309" x="4289425" y="1770063"/>
          <p14:tracePt t="73325" x="4194175" y="1770063"/>
          <p14:tracePt t="73341" x="4122738" y="1758950"/>
          <p14:tracePt t="73358" x="3921125" y="1746250"/>
          <p14:tracePt t="73374" x="3754438" y="1735138"/>
          <p14:tracePt t="73391" x="3576638" y="1711325"/>
          <p14:tracePt t="73407" x="3398838" y="1674813"/>
          <p14:tracePt t="73425" x="3184525" y="1639888"/>
          <p14:tracePt t="73441" x="2887663" y="1592263"/>
          <p14:tracePt t="73458" x="2744788" y="1568450"/>
          <p14:tracePt t="73474" x="2601913" y="1568450"/>
          <p14:tracePt t="73493" x="2471738" y="1555750"/>
          <p14:tracePt t="73510" x="2352675" y="1555750"/>
          <p14:tracePt t="73524" x="2281238" y="1555750"/>
          <p14:tracePt t="73541" x="2233613" y="1555750"/>
          <p14:tracePt t="73557" x="2138363" y="1555750"/>
          <p14:tracePt t="73574" x="2032000" y="1579563"/>
          <p14:tracePt t="73591" x="1900238" y="1616075"/>
          <p14:tracePt t="73607" x="1758950" y="1674813"/>
          <p14:tracePt t="73627" x="1568450" y="1758950"/>
          <p14:tracePt t="73642" x="1377950" y="1901825"/>
          <p14:tracePt t="73657" x="1235075" y="2043113"/>
          <p14:tracePt t="73674" x="1057275" y="2270125"/>
          <p14:tracePt t="73691" x="974725" y="2376488"/>
          <p14:tracePt t="73707" x="927100" y="2495550"/>
          <p14:tracePt t="73725" x="866775" y="2638425"/>
          <p14:tracePt t="73741" x="808038" y="2803525"/>
          <p14:tracePt t="73758" x="760413" y="2994025"/>
          <p14:tracePt t="73776" x="688975" y="3279775"/>
          <p14:tracePt t="73793" x="641350" y="3481388"/>
          <p14:tracePt t="73809" x="606425" y="3659188"/>
          <p14:tracePt t="73826" x="569913" y="3814763"/>
          <p14:tracePt t="73841" x="534988" y="4003675"/>
          <p14:tracePt t="73857" x="522288" y="4194175"/>
          <p14:tracePt t="73874" x="522288" y="4360863"/>
          <p14:tracePt t="73891" x="522288" y="4491038"/>
          <p14:tracePt t="73908" x="569913" y="4716463"/>
          <p14:tracePt t="73924" x="606425" y="4906963"/>
          <p14:tracePt t="73941" x="641350" y="5037138"/>
          <p14:tracePt t="73957" x="725488" y="5180013"/>
          <p14:tracePt t="73974" x="784225" y="5322888"/>
          <p14:tracePt t="73976" x="808038" y="5381625"/>
          <p14:tracePt t="73991" x="866775" y="5513388"/>
          <p14:tracePt t="74007" x="903288" y="5584825"/>
          <p14:tracePt t="74024" x="1022350" y="5773738"/>
          <p14:tracePt t="74040" x="1081088" y="5857875"/>
          <p14:tracePt t="74057" x="1176338" y="5953125"/>
          <p14:tracePt t="74074" x="1258888" y="6024563"/>
          <p14:tracePt t="74090" x="1343025" y="6107113"/>
          <p14:tracePt t="74107" x="1377950" y="6154738"/>
          <p14:tracePt t="74124" x="1438275" y="6202363"/>
          <p14:tracePt t="74141" x="1473200" y="6237288"/>
          <p14:tracePt t="74157" x="1497013" y="6273800"/>
          <p14:tracePt t="74174" x="1531938" y="6308725"/>
          <p14:tracePt t="74191" x="1579563" y="6345238"/>
          <p14:tracePt t="74207" x="1616075" y="6380163"/>
          <p14:tracePt t="74224" x="1674813" y="6403975"/>
          <p14:tracePt t="74241" x="1711325" y="6440488"/>
          <p14:tracePt t="74257" x="1722438" y="6440488"/>
          <p14:tracePt t="74273" x="1735138" y="6451600"/>
          <p14:tracePt t="74318" x="1746250" y="6451600"/>
          <p14:tracePt t="74333" x="1758950" y="6475413"/>
          <p14:tracePt t="74342" x="1782763" y="6475413"/>
          <p14:tracePt t="74357" x="1817688" y="6499225"/>
          <p14:tracePt t="74374" x="1841500" y="6523038"/>
          <p14:tracePt t="74390" x="1854200" y="6534150"/>
          <p14:tracePt t="74407" x="1878013" y="6546850"/>
          <p14:tracePt t="74424" x="1889125" y="6546850"/>
          <p14:tracePt t="74440" x="1900238" y="6546850"/>
          <p14:tracePt t="74457" x="1936750" y="6557963"/>
          <p14:tracePt t="74476" x="1995488" y="6605588"/>
          <p14:tracePt t="74491" x="2055813" y="6618288"/>
          <p14:tracePt t="74508" x="2222500" y="6677025"/>
          <p14:tracePt t="74524" x="2376488" y="6724650"/>
          <p14:tracePt t="74540" x="2519363" y="6772275"/>
          <p14:tracePt t="74557" x="2649538" y="6808788"/>
          <p14:tracePt t="74573" x="2779713" y="6832600"/>
          <p14:tracePt t="74590" x="2911475" y="6832600"/>
          <p14:tracePt t="74607" x="3089275" y="6832600"/>
          <p14:tracePt t="74624" x="3314700" y="6808788"/>
          <p14:tracePt t="74640" x="3457575" y="6772275"/>
          <p14:tracePt t="74656" x="3611563" y="6737350"/>
          <p14:tracePt t="74673" x="3767138" y="6700838"/>
          <p14:tracePt t="74690" x="3932238" y="6653213"/>
          <p14:tracePt t="74708" x="4111625" y="6605588"/>
          <p14:tracePt t="74724" x="4371975" y="6534150"/>
          <p14:tracePt t="74741" x="4538663" y="6488113"/>
          <p14:tracePt t="74757" x="4681538" y="6427788"/>
          <p14:tracePt t="74774" x="4835525" y="6332538"/>
          <p14:tracePt t="74791" x="5002213" y="6178550"/>
          <p14:tracePt t="74807" x="5192713" y="6059488"/>
          <p14:tracePt t="74823" x="5334000" y="5964238"/>
          <p14:tracePt t="74840" x="5476875" y="5892800"/>
          <p14:tracePt t="74856" x="5643563" y="5797550"/>
          <p14:tracePt t="74873" x="5726113" y="5738813"/>
          <p14:tracePt t="74890" x="5810250" y="5691188"/>
          <p14:tracePt t="74907" x="5857875" y="5643563"/>
          <p14:tracePt t="74923" x="5905500" y="5595938"/>
          <p14:tracePt t="74942" x="5964238" y="5537200"/>
          <p14:tracePt t="74958" x="6000750" y="5500688"/>
          <p14:tracePt t="74974" x="6011863" y="5489575"/>
          <p14:tracePt t="75143" x="6000750" y="5489575"/>
          <p14:tracePt t="75222" x="6000750" y="5476875"/>
          <p14:tracePt t="75308" x="5988050" y="5465763"/>
          <p14:tracePt t="75331" x="5988050" y="5453063"/>
          <p14:tracePt t="75420" x="5988050" y="5441950"/>
          <p14:tracePt t="75531" x="5988050" y="5429250"/>
          <p14:tracePt t="77617" x="5988050" y="5441950"/>
          <p14:tracePt t="77625" x="5988050" y="5453063"/>
          <p14:tracePt t="77640" x="5964238" y="5476875"/>
          <p14:tracePt t="77656" x="5964238" y="5489575"/>
          <p14:tracePt t="78831" x="5964238" y="5476875"/>
          <p14:tracePt t="79611" x="5964238" y="5489575"/>
          <p14:tracePt t="79641" x="5964238" y="5500688"/>
          <p14:tracePt t="79649" x="5964238" y="5513388"/>
          <p14:tracePt t="79658" x="5953125" y="5537200"/>
          <p14:tracePt t="79673" x="5940425" y="5608638"/>
          <p14:tracePt t="79689" x="5940425" y="5656263"/>
          <p14:tracePt t="79705" x="5929313" y="5691188"/>
          <p14:tracePt t="79723" x="5929313" y="5738813"/>
          <p14:tracePt t="79739" x="5929313" y="5762625"/>
          <p14:tracePt t="79756" x="5929313" y="5810250"/>
          <p14:tracePt t="79773" x="5916613" y="5868988"/>
          <p14:tracePt t="79789" x="5916613" y="5892800"/>
          <p14:tracePt t="79806" x="5916613" y="5929313"/>
          <p14:tracePt t="79823" x="5905500" y="5953125"/>
          <p14:tracePt t="79838" x="5892800" y="5988050"/>
          <p14:tracePt t="79855" x="5892800" y="6024563"/>
          <p14:tracePt t="79872" x="5881688" y="6048375"/>
          <p14:tracePt t="79888" x="5868988" y="6096000"/>
          <p14:tracePt t="79905" x="5868988" y="6130925"/>
          <p14:tracePt t="79922" x="5857875" y="6154738"/>
          <p14:tracePt t="79938" x="5845175" y="6154738"/>
          <p14:tracePt t="79955" x="5845175" y="6178550"/>
          <p14:tracePt t="79973" x="5834063" y="6213475"/>
          <p14:tracePt t="79989" x="5821363" y="6237288"/>
          <p14:tracePt t="80006" x="5821363" y="6249988"/>
          <p14:tracePt t="80022" x="5821363" y="6261100"/>
          <p14:tracePt t="80042" x="5810250" y="6284913"/>
          <p14:tracePt t="80057" x="5810250" y="6308725"/>
          <p14:tracePt t="80089" x="5810250" y="6321425"/>
          <p14:tracePt t="80109" x="5810250" y="6332538"/>
          <p14:tracePt t="80148" x="5810250" y="6345238"/>
          <p14:tracePt t="80157" x="5797550" y="6356350"/>
          <p14:tracePt t="80558" x="5797550" y="6345238"/>
          <p14:tracePt t="80726" x="5797550" y="6332538"/>
          <p14:tracePt t="94764" x="5797550" y="6321425"/>
          <p14:tracePt t="94826" x="5797550" y="6308725"/>
          <p14:tracePt t="94889" x="5797550" y="6297613"/>
          <p14:tracePt t="95020" x="5797550" y="6284913"/>
          <p14:tracePt t="95322" x="5797550" y="6273800"/>
          <p14:tracePt t="95707" x="5797550" y="6261100"/>
          <p14:tracePt t="95764" x="5797550" y="6249988"/>
          <p14:tracePt t="95894" x="5810250" y="6237288"/>
          <p14:tracePt t="95914" x="5810250" y="6226175"/>
          <p14:tracePt t="95919" x="5821363" y="6213475"/>
          <p14:tracePt t="95936" x="5845175" y="6202363"/>
          <p14:tracePt t="95960" x="5857875" y="6189663"/>
          <p14:tracePt t="95978" x="5868988" y="6189663"/>
          <p14:tracePt t="95988" x="5881688" y="6178550"/>
          <p14:tracePt t="96020" x="5881688" y="6165850"/>
          <p14:tracePt t="96031" x="5892800" y="6165850"/>
          <p14:tracePt t="96321" x="5892800" y="6154738"/>
          <p14:tracePt t="109973" x="5892800" y="6165850"/>
          <p14:tracePt t="109980" x="5892800" y="6178550"/>
          <p14:tracePt t="111456" x="5892800" y="6189663"/>
          <p14:tracePt t="114621" x="5881688" y="6189663"/>
          <p14:tracePt t="114769" x="5868988" y="6189663"/>
          <p14:tracePt t="118604" x="5868988" y="6202363"/>
          <p14:tracePt t="118625" x="5857875" y="6202363"/>
          <p14:tracePt t="122738" x="5857875" y="6213475"/>
          <p14:tracePt t="122801" x="5845175" y="6213475"/>
          <p14:tracePt t="122827" x="5845175" y="6226175"/>
          <p14:tracePt t="122935" x="5834063" y="6237288"/>
          <p14:tracePt t="123026" x="5821363" y="6237288"/>
          <p14:tracePt t="123038" x="5821363" y="6249988"/>
          <p14:tracePt t="123068" x="5810250" y="6249988"/>
          <p14:tracePt t="123969" x="5797550" y="6261100"/>
          <p14:tracePt t="123993" x="5797550" y="6273800"/>
          <p14:tracePt t="124007" x="5786438" y="6273800"/>
          <p14:tracePt t="124015" x="5773738" y="6273800"/>
          <p14:tracePt t="124027" x="5773738" y="6284913"/>
          <p14:tracePt t="124044" x="5749925" y="6284913"/>
          <p14:tracePt t="124061" x="5726113" y="6297613"/>
          <p14:tracePt t="124078" x="5656263" y="6308725"/>
          <p14:tracePt t="124095" x="5619750" y="6321425"/>
          <p14:tracePt t="124111" x="5584825" y="6332538"/>
          <p14:tracePt t="124128" x="5537200" y="6356350"/>
          <p14:tracePt t="124145" x="5489575" y="6369050"/>
          <p14:tracePt t="124161" x="5429250" y="6380163"/>
          <p14:tracePt t="124178" x="5334000" y="6416675"/>
          <p14:tracePt t="124195" x="5180013" y="6451600"/>
          <p14:tracePt t="124211" x="5037138" y="6475413"/>
          <p14:tracePt t="124228" x="4895850" y="6475413"/>
          <p14:tracePt t="124245" x="4740275" y="6475413"/>
          <p14:tracePt t="124261" x="4586288" y="6451600"/>
          <p14:tracePt t="124278" x="4456113" y="6416675"/>
          <p14:tracePt t="124295" x="4371975" y="6403975"/>
          <p14:tracePt t="124311" x="4348163" y="6392863"/>
          <p14:tracePt t="124369" x="4337050" y="6392863"/>
          <p14:tracePt t="124379" x="4324350" y="6392863"/>
          <p14:tracePt t="124387" x="4300538" y="6392863"/>
          <p14:tracePt t="124396" x="4217988" y="6369050"/>
          <p14:tracePt t="124412" x="4051300" y="6321425"/>
          <p14:tracePt t="124428" x="3921125" y="6273800"/>
          <p14:tracePt t="124444" x="3825875" y="6249988"/>
          <p14:tracePt t="124461" x="3789363" y="6226175"/>
          <p14:tracePt t="124573" x="3778250" y="6226175"/>
          <p14:tracePt t="124585" x="3767138" y="6237288"/>
          <p14:tracePt t="124594" x="3754438" y="6237288"/>
          <p14:tracePt t="124611" x="3730625" y="6237288"/>
          <p14:tracePt t="124628" x="3695700" y="6237288"/>
          <p14:tracePt t="124645" x="3671888" y="6237288"/>
          <p14:tracePt t="124661" x="3648075" y="6249988"/>
          <p14:tracePt t="124678" x="3624263" y="6249988"/>
          <p14:tracePt t="124695" x="3600450" y="6261100"/>
          <p14:tracePt t="124712" x="3576638" y="6273800"/>
          <p14:tracePt t="124728" x="3540125" y="6284913"/>
          <p14:tracePt t="124745" x="3505200" y="6297613"/>
          <p14:tracePt t="124761" x="3457575" y="6297613"/>
          <p14:tracePt t="124778" x="3421063" y="6321425"/>
          <p14:tracePt t="124795" x="3375025" y="6321425"/>
          <p14:tracePt t="124811" x="3327400" y="6321425"/>
          <p14:tracePt t="124828" x="3303588" y="6332538"/>
          <p14:tracePt t="124845" x="3267075" y="6345238"/>
          <p14:tracePt t="124861" x="3232150" y="6345238"/>
          <p14:tracePt t="124878" x="3208338" y="6356350"/>
          <p14:tracePt t="124896" x="3171825" y="6356350"/>
          <p14:tracePt t="124911" x="3160713" y="6356350"/>
          <p14:tracePt t="124928" x="3148013" y="6356350"/>
          <p14:tracePt t="124961" x="3148013" y="6369050"/>
          <p14:tracePt t="125011" x="3136900" y="6369050"/>
          <p14:tracePt t="125029" x="3124200" y="6369050"/>
          <p14:tracePt t="125111" x="3113088" y="6369050"/>
          <p14:tracePt t="125543" x="3113088" y="6356350"/>
          <p14:tracePt t="125577" x="3113088" y="6345238"/>
          <p14:tracePt t="125598" x="3124200" y="6332538"/>
          <p14:tracePt t="125605" x="3124200" y="6321425"/>
          <p14:tracePt t="125613" x="3124200" y="6308725"/>
          <p14:tracePt t="125628" x="3136900" y="6284913"/>
          <p14:tracePt t="125644" x="3160713" y="6237288"/>
          <p14:tracePt t="125661" x="3184525" y="6213475"/>
          <p14:tracePt t="125677" x="3195638" y="6202363"/>
          <p14:tracePt t="134121" x="3124200" y="6202363"/>
          <p14:tracePt t="134129" x="2959100" y="6202363"/>
          <p14:tracePt t="134141" x="2732088" y="6154738"/>
          <p14:tracePt t="134159" x="1509713" y="5715000"/>
          <p14:tracePt t="134176" x="522288" y="5264150"/>
          <p14:tracePt t="136708" x="3409950" y="5703888"/>
          <p14:tracePt t="136716" x="3421063" y="5703888"/>
          <p14:tracePt t="136725" x="3421063" y="5715000"/>
          <p14:tracePt t="136735" x="3421063" y="5738813"/>
          <p14:tracePt t="136752" x="3421063" y="5749925"/>
          <p14:tracePt t="136769" x="3421063" y="5773738"/>
          <p14:tracePt t="136785" x="3421063" y="5797550"/>
          <p14:tracePt t="136802" x="3421063" y="5810250"/>
          <p14:tracePt t="136817" x="3421063" y="5821363"/>
          <p14:tracePt t="136835" x="3421063" y="5834063"/>
          <p14:tracePt t="136851" x="3421063" y="5845175"/>
          <p14:tracePt t="136868" x="3421063" y="5868988"/>
          <p14:tracePt t="136884" x="3421063" y="5881688"/>
          <p14:tracePt t="136901" x="3421063" y="5905500"/>
          <p14:tracePt t="136917" x="3421063" y="5940425"/>
          <p14:tracePt t="136934" x="3421063" y="5964238"/>
          <p14:tracePt t="136950" x="3421063" y="6000750"/>
          <p14:tracePt t="136967" x="3433763" y="6035675"/>
          <p14:tracePt t="136985" x="3433763" y="6048375"/>
          <p14:tracePt t="137001" x="3433763" y="6059488"/>
          <p14:tracePt t="137017" x="3433763" y="6072188"/>
          <p14:tracePt t="137034" x="3433763" y="6083300"/>
          <p14:tracePt t="137050" x="3444875" y="6096000"/>
          <p14:tracePt t="137084" x="3444875" y="6118225"/>
          <p14:tracePt t="137101" x="3444875" y="6130925"/>
          <p14:tracePt t="137155" x="3444875" y="6142038"/>
          <p14:tracePt t="137170" x="3444875" y="6154738"/>
          <p14:tracePt t="137179" x="3444875" y="6165850"/>
          <p14:tracePt t="137204" x="3444875" y="6178550"/>
          <p14:tracePt t="137229" x="3444875" y="6189663"/>
          <p14:tracePt t="137248" x="3444875" y="6202363"/>
          <p14:tracePt t="137256" x="3433763" y="6213475"/>
          <p14:tracePt t="137267" x="3421063" y="6213475"/>
          <p14:tracePt t="137284" x="3421063" y="6237288"/>
          <p14:tracePt t="137300" x="3409950" y="6249988"/>
          <p14:tracePt t="137317" x="3386138" y="6273800"/>
          <p14:tracePt t="137333" x="3375025" y="6284913"/>
          <p14:tracePt t="137351" x="3362325" y="6297613"/>
          <p14:tracePt t="137368" x="3351213" y="6308725"/>
          <p14:tracePt t="137384" x="3351213" y="6321425"/>
          <p14:tracePt t="137401" x="3338513" y="6321425"/>
          <p14:tracePt t="137417" x="3327400" y="6321425"/>
          <p14:tracePt t="137434" x="3327400" y="6332538"/>
          <p14:tracePt t="137450" x="3314700" y="6332538"/>
          <p14:tracePt t="137467" x="3303588" y="6356350"/>
          <p14:tracePt t="137500" x="3290888" y="6356350"/>
          <p14:tracePt t="137517" x="3267075" y="6369050"/>
          <p14:tracePt t="137579" x="3267075" y="6380163"/>
          <p14:tracePt t="137603" x="3255963" y="6380163"/>
          <p14:tracePt t="137637" x="3243263" y="6380163"/>
          <p14:tracePt t="137645" x="3232150" y="6380163"/>
          <p14:tracePt t="137661" x="3219450" y="6380163"/>
          <p14:tracePt t="137670" x="3195638" y="6380163"/>
          <p14:tracePt t="137684" x="3184525" y="6380163"/>
          <p14:tracePt t="137700" x="3148013" y="6380163"/>
          <p14:tracePt t="137717" x="3136900" y="6380163"/>
          <p14:tracePt t="137734" x="3100388" y="6380163"/>
          <p14:tracePt t="137750" x="3089275" y="6380163"/>
          <p14:tracePt t="137810" x="3076575" y="6380163"/>
          <p14:tracePt t="137848" x="3065463" y="6380163"/>
          <p14:tracePt t="137856" x="3052763" y="6380163"/>
          <p14:tracePt t="137872" x="3041650" y="6380163"/>
          <p14:tracePt t="137885" x="3028950" y="6392863"/>
          <p14:tracePt t="137902" x="3017838" y="6392863"/>
          <p14:tracePt t="137925" x="3006725" y="6392863"/>
          <p14:tracePt t="138027" x="2994025" y="6403975"/>
          <p14:tracePt t="138217" x="2994025" y="6392863"/>
          <p14:tracePt t="138481" x="2994025" y="6403975"/>
          <p14:tracePt t="138489" x="2982913" y="6403975"/>
          <p14:tracePt t="138502" x="2946400" y="6403975"/>
          <p14:tracePt t="138518" x="2863850" y="6380163"/>
          <p14:tracePt t="138534" x="2840038" y="6356350"/>
          <p14:tracePt t="138551" x="2840038" y="6332538"/>
          <p14:tracePt t="138567" x="2827338" y="6308725"/>
          <p14:tracePt t="138583" x="2816225" y="6273800"/>
          <p14:tracePt t="138600" x="2816225" y="6261100"/>
          <p14:tracePt t="138602" x="2816225" y="6249988"/>
          <p14:tracePt t="138619" x="2827338" y="6237288"/>
          <p14:tracePt t="138633" x="2840038" y="6226175"/>
          <p14:tracePt t="138872" x="2840038" y="6237288"/>
          <p14:tracePt t="138885" x="2863850" y="6249988"/>
          <p14:tracePt t="138893" x="2863850" y="6261100"/>
          <p14:tracePt t="138902" x="2863850" y="6273800"/>
          <p14:tracePt t="138917" x="2887663" y="6273800"/>
          <p14:tracePt t="138933" x="2898775" y="6284913"/>
          <p14:tracePt t="139063" x="2898775" y="6273800"/>
          <p14:tracePt t="139085" x="2898775" y="6261100"/>
          <p14:tracePt t="139182" x="2887663" y="6249988"/>
          <p14:tracePt t="139216" x="2887663" y="6237288"/>
          <p14:tracePt t="139255" x="2887663" y="6226175"/>
          <p14:tracePt t="139311" x="2887663" y="6213475"/>
          <p14:tracePt t="139329" x="2887663" y="6202363"/>
          <p14:tracePt t="139511" x="2887663" y="6189663"/>
          <p14:tracePt t="139768" x="2874963" y="6189663"/>
          <p14:tracePt t="139776" x="2863850" y="6213475"/>
          <p14:tracePt t="139785" x="2851150" y="6226175"/>
          <p14:tracePt t="139798" x="2840038" y="6237288"/>
          <p14:tracePt t="139816" x="2803525" y="6284913"/>
          <p14:tracePt t="139833" x="2792413" y="6308725"/>
          <p14:tracePt t="139852" x="2779713" y="6332538"/>
          <p14:tracePt t="139867" x="2768600" y="6345238"/>
          <p14:tracePt t="139901" x="2744788" y="6356350"/>
          <p14:tracePt t="139918" x="2732088" y="6380163"/>
          <p14:tracePt t="139934" x="2720975" y="6392863"/>
          <p14:tracePt t="139951" x="2697163" y="6416675"/>
          <p14:tracePt t="139968" x="2673350" y="6427788"/>
          <p14:tracePt t="139983" x="2649538" y="6440488"/>
          <p14:tracePt t="139999" x="2625725" y="6451600"/>
          <p14:tracePt t="140016" x="2614613" y="6464300"/>
          <p14:tracePt t="140032" x="2601913" y="6464300"/>
          <p14:tracePt t="140049" x="2578100" y="6475413"/>
          <p14:tracePt t="140066" x="2566988" y="6488113"/>
          <p14:tracePt t="140083" x="2530475" y="6510338"/>
          <p14:tracePt t="140099" x="2495550" y="6523038"/>
          <p14:tracePt t="140116" x="2435225" y="6534150"/>
          <p14:tracePt t="140133" x="2400300" y="6546850"/>
          <p14:tracePt t="140149" x="2363788" y="6546850"/>
          <p14:tracePt t="140166" x="2339975" y="6546850"/>
          <p14:tracePt t="140183" x="2305050" y="6557963"/>
          <p14:tracePt t="140199" x="2292350" y="6557963"/>
          <p14:tracePt t="140232" x="2281238" y="6557963"/>
          <p14:tracePt t="140249" x="2257425" y="6570663"/>
          <p14:tracePt t="140266" x="2233613" y="6581775"/>
          <p14:tracePt t="140282" x="2209800" y="6581775"/>
          <p14:tracePt t="140299" x="2174875" y="6581775"/>
          <p14:tracePt t="140316" x="2151063" y="6594475"/>
          <p14:tracePt t="140397" x="2138363" y="6594475"/>
          <p14:tracePt t="140404" x="2127250" y="6594475"/>
          <p14:tracePt t="140415" x="2114550" y="6594475"/>
          <p14:tracePt t="140432" x="2079625" y="6594475"/>
          <p14:tracePt t="140449" x="2055813" y="6594475"/>
          <p14:tracePt t="140466" x="2019300" y="6594475"/>
          <p14:tracePt t="140482" x="1995488" y="6594475"/>
          <p14:tracePt t="140499" x="1984375" y="6594475"/>
          <p14:tracePt t="140536" x="1960563" y="6594475"/>
          <p14:tracePt t="140549" x="1947863" y="6594475"/>
          <p14:tracePt t="140566" x="1924050" y="6594475"/>
          <p14:tracePt t="140583" x="1889125" y="6594475"/>
          <p14:tracePt t="140601" x="1841500" y="6594475"/>
          <p14:tracePt t="140616" x="1817688" y="6594475"/>
          <p14:tracePt t="140634" x="1782763" y="6594475"/>
          <p14:tracePt t="140649" x="1746250" y="6594475"/>
          <p14:tracePt t="140700" x="1735138" y="6594475"/>
          <p14:tracePt t="140719" x="1722438" y="6594475"/>
          <p14:tracePt t="140727" x="1711325" y="6605588"/>
          <p14:tracePt t="140735" x="1698625" y="6605588"/>
          <p14:tracePt t="140749" x="1674813" y="6605588"/>
          <p14:tracePt t="140766" x="1651000" y="6605588"/>
          <p14:tracePt t="140782" x="1627188" y="6605588"/>
          <p14:tracePt t="140815" x="1616075" y="6605588"/>
          <p14:tracePt t="140832" x="1592263" y="6618288"/>
          <p14:tracePt t="140849" x="1579563" y="6618288"/>
          <p14:tracePt t="140865" x="1555750" y="6618288"/>
          <p14:tracePt t="140883" x="1520825" y="6618288"/>
          <p14:tracePt t="140900" x="1497013" y="6618288"/>
          <p14:tracePt t="140917" x="1449388" y="6618288"/>
          <p14:tracePt t="140933" x="1414463" y="6618288"/>
          <p14:tracePt t="140950" x="1390650" y="6618288"/>
          <p14:tracePt t="140966" x="1366838" y="6618288"/>
          <p14:tracePt t="140983" x="1354138" y="6618288"/>
          <p14:tracePt t="141000" x="1343025" y="6618288"/>
          <p14:tracePt t="141016" x="1319213" y="6618288"/>
          <p14:tracePt t="141033" x="1306513" y="6618288"/>
          <p14:tracePt t="141050" x="1271588" y="6618288"/>
          <p14:tracePt t="141066" x="1223963" y="6618288"/>
          <p14:tracePt t="141083" x="1187450" y="6618288"/>
          <p14:tracePt t="141100" x="1176338" y="6618288"/>
          <p14:tracePt t="141117" x="1163638" y="6618288"/>
          <p14:tracePt t="141181" x="1152525" y="6629400"/>
          <p14:tracePt t="141253" x="1139825" y="6629400"/>
          <p14:tracePt t="141281" x="1128713" y="6629400"/>
          <p14:tracePt t="141322" x="1117600" y="6629400"/>
          <p14:tracePt t="141328" x="1104900" y="6629400"/>
          <p14:tracePt t="141345" x="1093788" y="6629400"/>
          <p14:tracePt t="141369" x="1081088" y="6629400"/>
          <p14:tracePt t="141780" x="1069975" y="6629400"/>
          <p14:tracePt t="141799" x="1057275" y="6629400"/>
          <p14:tracePt t="142081" x="1046163" y="6629400"/>
          <p14:tracePt t="142363" x="1046163" y="6642100"/>
          <p14:tracePt t="142410" x="1046163" y="6629400"/>
          <p14:tracePt t="142418" x="1057275" y="6618288"/>
          <p14:tracePt t="142426" x="1057275" y="6605588"/>
          <p14:tracePt t="142434" x="1057275" y="6581775"/>
          <p14:tracePt t="142450" x="1057275" y="6557963"/>
          <p14:tracePt t="142467" x="1069975" y="6523038"/>
          <p14:tracePt t="142483" x="1081088" y="6488113"/>
          <p14:tracePt t="142500" x="1093788" y="6464300"/>
          <p14:tracePt t="142517" x="1104900" y="6427788"/>
          <p14:tracePt t="142533" x="1104900" y="6416675"/>
          <p14:tracePt t="142566" x="1117600" y="6416675"/>
          <p14:tracePt t="142583" x="1117600" y="6403975"/>
          <p14:tracePt t="142626" x="1117600" y="6392863"/>
          <p14:tracePt t="142741" x="1117600" y="6403975"/>
          <p14:tracePt t="142747" x="1104900" y="6427788"/>
          <p14:tracePt t="142755" x="1104900" y="6440488"/>
          <p14:tracePt t="142771" x="1104900" y="6451600"/>
          <p14:tracePt t="142783" x="1093788" y="6464300"/>
          <p14:tracePt t="142799" x="1093788" y="6475413"/>
          <p14:tracePt t="142817" x="1093788" y="6488113"/>
          <p14:tracePt t="142832" x="1093788" y="6499225"/>
          <p14:tracePt t="142848" x="1093788" y="6510338"/>
          <p14:tracePt t="142865" x="1093788" y="6534150"/>
          <p14:tracePt t="142882" x="1093788" y="6546850"/>
          <p14:tracePt t="142899" x="1093788" y="6557963"/>
          <p14:tracePt t="142915" x="1093788" y="6581775"/>
          <p14:tracePt t="142931" x="1093788" y="6618288"/>
          <p14:tracePt t="142949" x="1093788" y="6629400"/>
          <p14:tracePt t="142965" x="1093788" y="6665913"/>
          <p14:tracePt t="142981" x="1093788" y="6689725"/>
          <p14:tracePt t="142998" x="1093788" y="6700838"/>
          <p14:tracePt t="143016" x="1093788" y="6713538"/>
          <p14:tracePt t="143074" x="1104900" y="6724650"/>
          <p14:tracePt t="143094" x="1117600" y="6724650"/>
          <p14:tracePt t="143113" x="1128713" y="6737350"/>
          <p14:tracePt t="143121" x="1139825" y="6737350"/>
          <p14:tracePt t="143135" x="1176338" y="6748463"/>
          <p14:tracePt t="143151" x="1211263" y="6761163"/>
          <p14:tracePt t="143168" x="1282700" y="6772275"/>
          <p14:tracePt t="143185" x="1319213" y="6784975"/>
          <p14:tracePt t="143200" x="1354138" y="6796088"/>
          <p14:tracePt t="143216" x="1414463" y="6796088"/>
          <p14:tracePt t="143233" x="1485900" y="6796088"/>
          <p14:tracePt t="143250" x="1687513" y="6819900"/>
          <p14:tracePt t="143266" x="1793875" y="6856413"/>
          <p14:tracePt t="143283" x="1878013" y="6891338"/>
          <p14:tracePt t="143299" x="1971675" y="6902450"/>
          <p14:tracePt t="143316" x="2008188" y="6915150"/>
          <p14:tracePt t="143332" x="2055813" y="6926263"/>
          <p14:tracePt t="143349" x="2090738" y="6926263"/>
          <p14:tracePt t="143367" x="2151063" y="6926263"/>
          <p14:tracePt t="143383" x="2198688" y="6926263"/>
          <p14:tracePt t="143400" x="2257425" y="6915150"/>
          <p14:tracePt t="143417" x="2305050" y="6915150"/>
          <p14:tracePt t="143434" x="2352675" y="6915150"/>
          <p14:tracePt t="143451" x="2411413" y="6915150"/>
          <p14:tracePt t="143466" x="2424113" y="6915150"/>
          <p14:tracePt t="143483" x="2471738" y="6915150"/>
          <p14:tracePt t="143500" x="2482850" y="6915150"/>
          <p14:tracePt t="143516" x="2506663" y="6915150"/>
          <p14:tracePt t="143549" x="2519363" y="6915150"/>
          <p14:tracePt t="143566" x="2530475" y="6915150"/>
          <p14:tracePt t="143582" x="2554288" y="6915150"/>
          <p14:tracePt t="143599" x="2578100" y="6902450"/>
          <p14:tracePt t="143617" x="2601913" y="6902450"/>
          <p14:tracePt t="143665" x="2601913" y="6891338"/>
          <p14:tracePt t="143712" x="2614613" y="6891338"/>
          <p14:tracePt t="143734" x="2625725" y="6891338"/>
          <p14:tracePt t="143881" x="2625725" y="6878638"/>
          <p14:tracePt t="144051" x="2638425" y="6878638"/>
          <p14:tracePt t="144097" x="2649538" y="6878638"/>
          <p14:tracePt t="144115" x="2649538" y="6867525"/>
          <p14:tracePt t="144263" x="2649538" y="6856413"/>
          <p14:tracePt t="144659" x="2660650" y="6856413"/>
          <p14:tracePt t="144702" x="2673350" y="6856413"/>
          <p14:tracePt t="144721" x="2684463" y="6843713"/>
          <p14:tracePt t="144751" x="2697163" y="6843713"/>
          <p14:tracePt t="144763" x="2697163" y="6832600"/>
          <p14:tracePt t="144792" x="2708275" y="6819900"/>
          <p14:tracePt t="144809" x="2708275" y="6808788"/>
          <p14:tracePt t="144832" x="2708275" y="6796088"/>
          <p14:tracePt t="144840" x="2720975" y="6784975"/>
          <p14:tracePt t="144849" x="2732088" y="6772275"/>
          <p14:tracePt t="144864" x="2755900" y="6737350"/>
          <p14:tracePt t="144881" x="2792413" y="6700838"/>
          <p14:tracePt t="144898" x="2827338" y="6653213"/>
          <p14:tracePt t="144915" x="2851150" y="6618288"/>
          <p14:tracePt t="144932" x="2898775" y="6570663"/>
          <p14:tracePt t="144948" x="2911475" y="6534150"/>
          <p14:tracePt t="144965" x="2922588" y="6510338"/>
          <p14:tracePt t="144982" x="2922588" y="6499225"/>
          <p14:tracePt t="145147" x="2922588" y="6510338"/>
          <p14:tracePt t="145154" x="2922588" y="6523038"/>
          <p14:tracePt t="145166" x="2911475" y="6523038"/>
          <p14:tracePt t="145182" x="2898775" y="6534150"/>
          <p14:tracePt t="145198" x="2874963" y="6581775"/>
          <p14:tracePt t="145216" x="2840038" y="6618288"/>
          <p14:tracePt t="145231" x="2803525" y="6665913"/>
          <p14:tracePt t="145248" x="2768600" y="6700838"/>
          <p14:tracePt t="145264" x="2732088" y="6737350"/>
          <p14:tracePt t="145281" x="2708275" y="6748463"/>
          <p14:tracePt t="145327" x="2697163" y="6748463"/>
          <p14:tracePt t="145352" x="2697163" y="6761163"/>
          <p14:tracePt t="145370" x="2684463" y="6761163"/>
          <p14:tracePt t="145393" x="2673350" y="6761163"/>
          <p14:tracePt t="145401" x="2673350" y="6772275"/>
          <p14:tracePt t="145415" x="2660650" y="6784975"/>
          <p14:tracePt t="145432" x="2614613" y="6808788"/>
          <p14:tracePt t="145448" x="2566988" y="6843713"/>
          <p14:tracePt t="145466" x="2543175" y="6856413"/>
          <p14:tracePt t="145482" x="2495550" y="6867525"/>
          <p14:tracePt t="145498" x="2459038" y="6891338"/>
          <p14:tracePt t="145515" x="2435225" y="6891338"/>
          <p14:tracePt t="145533" x="2387600" y="6902450"/>
          <p14:tracePt t="145548" x="2339975" y="6902450"/>
          <p14:tracePt t="145565" x="2316163" y="6902450"/>
          <p14:tracePt t="145582" x="2281238" y="6902450"/>
          <p14:tracePt t="145598" x="2268538" y="6902450"/>
          <p14:tracePt t="145615" x="2246313" y="6915150"/>
          <p14:tracePt t="145619" x="2233613" y="6915150"/>
          <p14:tracePt t="145633" x="2209800" y="6915150"/>
          <p14:tracePt t="145650" x="2174875" y="6915150"/>
          <p14:tracePt t="145666" x="2151063" y="6915150"/>
          <p14:tracePt t="145682" x="2138363" y="6915150"/>
          <p14:tracePt t="145699" x="2114550" y="6915150"/>
          <p14:tracePt t="145716" x="2103438" y="6915150"/>
          <p14:tracePt t="145732" x="2066925" y="6915150"/>
          <p14:tracePt t="145749" x="2019300" y="6915150"/>
          <p14:tracePt t="145765" x="1995488" y="6915150"/>
          <p14:tracePt t="145782" x="1984375" y="6915150"/>
          <p14:tracePt t="146169" x="1984375" y="6902450"/>
          <p14:tracePt t="146191" x="1984375" y="6891338"/>
          <p14:tracePt t="146200" x="1995488" y="6878638"/>
          <p14:tracePt t="146208" x="2008188" y="6878638"/>
          <p14:tracePt t="146217" x="2008188" y="6867525"/>
          <p14:tracePt t="146231" x="2019300" y="6867525"/>
          <p14:tracePt t="146249" x="2019300" y="6856413"/>
          <p14:tracePt t="146615" x="2032000" y="6856413"/>
          <p14:tracePt t="146623" x="2032000" y="6843713"/>
          <p14:tracePt t="146853" x="2043113" y="6843713"/>
          <p14:tracePt t="146862" x="2055813" y="6843713"/>
          <p14:tracePt t="146868" x="2055813" y="6832600"/>
          <p14:tracePt t="146883" x="2066925" y="6832600"/>
          <p14:tracePt t="146899" x="2079625" y="6832600"/>
          <p14:tracePt t="146914" x="2114550" y="6832600"/>
          <p14:tracePt t="146931" x="2185988" y="6819900"/>
          <p14:tracePt t="146947" x="2222500" y="6819900"/>
          <p14:tracePt t="146964" x="2257425" y="6808788"/>
          <p14:tracePt t="146980" x="2292350" y="6796088"/>
          <p14:tracePt t="146998" x="2328863" y="6796088"/>
          <p14:tracePt t="147014" x="2339975" y="6796088"/>
          <p14:tracePt t="147085" x="2352675" y="6796088"/>
          <p14:tracePt t="147092" x="2387600" y="6796088"/>
          <p14:tracePt t="147101" x="2411413" y="6796088"/>
          <p14:tracePt t="147116" x="2435225" y="6808788"/>
          <p14:tracePt t="147132" x="2471738" y="6808788"/>
          <p14:tracePt t="147148" x="2506663" y="6808788"/>
          <p14:tracePt t="147164" x="2530475" y="6808788"/>
          <p14:tracePt t="147181" x="2554288" y="6808788"/>
          <p14:tracePt t="147197" x="2578100" y="6808788"/>
          <p14:tracePt t="147241" x="2590800" y="6808788"/>
          <p14:tracePt t="147295" x="2601913" y="6808788"/>
          <p14:tracePt t="147301" x="2638425" y="6808788"/>
          <p14:tracePt t="147316" x="2708275" y="6808788"/>
          <p14:tracePt t="147332" x="2755900" y="6808788"/>
          <p14:tracePt t="147349" x="2803525" y="6808788"/>
          <p14:tracePt t="147364" x="2827338" y="6808788"/>
          <p14:tracePt t="147381" x="2840038" y="6808788"/>
          <p14:tracePt t="147667" x="2827338" y="6808788"/>
          <p14:tracePt t="147729" x="2816225" y="6808788"/>
          <p14:tracePt t="147812" x="2803525" y="6808788"/>
          <p14:tracePt t="148337" x="2816225" y="6808788"/>
          <p14:tracePt t="148395" x="2827338" y="6808788"/>
          <p14:tracePt t="148419" x="2840038" y="6808788"/>
          <p14:tracePt t="148426" x="2851150" y="6796088"/>
          <p14:tracePt t="148434" x="2863850" y="6796088"/>
          <p14:tracePt t="148450" x="2911475" y="6784975"/>
          <p14:tracePt t="148465" x="2959100" y="6772275"/>
          <p14:tracePt t="148482" x="2982913" y="6772275"/>
          <p14:tracePt t="148499" x="3017838" y="6772275"/>
          <p14:tracePt t="148515" x="3041650" y="6772275"/>
          <p14:tracePt t="148532" x="3076575" y="6772275"/>
          <p14:tracePt t="148549" x="3124200" y="6772275"/>
          <p14:tracePt t="148565" x="3148013" y="6772275"/>
          <p14:tracePt t="148582" x="3171825" y="6772275"/>
          <p14:tracePt t="148598" x="3195638" y="6772275"/>
          <p14:tracePt t="148617" x="3243263" y="6772275"/>
          <p14:tracePt t="148634" x="3303588" y="6772275"/>
          <p14:tracePt t="148649" x="3398838" y="6784975"/>
          <p14:tracePt t="148666" x="3492500" y="6808788"/>
          <p14:tracePt t="148682" x="3576638" y="6808788"/>
          <p14:tracePt t="148698" x="3671888" y="6819900"/>
          <p14:tracePt t="148715" x="3743325" y="6819900"/>
          <p14:tracePt t="148731" x="3813175" y="6819900"/>
          <p14:tracePt t="148749" x="3921125" y="6819900"/>
          <p14:tracePt t="148765" x="3992563" y="6832600"/>
          <p14:tracePt t="148781" x="4122738" y="6856413"/>
          <p14:tracePt t="148798" x="4252913" y="6878638"/>
          <p14:tracePt t="148814" x="4371975" y="6915150"/>
          <p14:tracePt t="148831" x="4491038" y="6915150"/>
          <p14:tracePt t="148848" x="4562475" y="6926263"/>
          <p14:tracePt t="148866" x="4610100" y="6938963"/>
          <p14:tracePt t="148880" x="4621213" y="6938963"/>
          <p14:tracePt t="148914" x="4657725" y="6938963"/>
          <p14:tracePt t="148930" x="4740275" y="6938963"/>
          <p14:tracePt t="148947" x="4872038" y="6938963"/>
          <p14:tracePt t="148964" x="4989513" y="6938963"/>
          <p14:tracePt t="148981" x="5145088" y="6950075"/>
          <p14:tracePt t="148998" x="5357813" y="7010400"/>
          <p14:tracePt t="149015" x="5500688" y="7058025"/>
          <p14:tracePt t="149032" x="5572125" y="7081838"/>
          <p14:tracePt t="149048" x="5608638" y="7105650"/>
          <p14:tracePt t="149065" x="5656263" y="7116763"/>
          <p14:tracePt t="149081" x="5691188" y="7116763"/>
          <p14:tracePt t="149098" x="5726113" y="7116763"/>
          <p14:tracePt t="149115" x="5773738" y="7116763"/>
          <p14:tracePt t="149132" x="5797550" y="7105650"/>
          <p14:tracePt t="149149" x="5821363" y="7105650"/>
          <p14:tracePt t="149166" x="5857875" y="7092950"/>
          <p14:tracePt t="149183" x="5881688" y="7092950"/>
          <p14:tracePt t="149214" x="5892800" y="7081838"/>
          <p14:tracePt t="149231" x="5905500" y="7081838"/>
          <p14:tracePt t="149247" x="5929313" y="7069138"/>
          <p14:tracePt t="149264" x="5988050" y="7034213"/>
          <p14:tracePt t="149280" x="6024563" y="7034213"/>
          <p14:tracePt t="149297" x="6059488" y="7021513"/>
          <p14:tracePt t="149314" x="6094413" y="7010400"/>
          <p14:tracePt t="149330" x="6130925" y="6997700"/>
          <p14:tracePt t="149346" x="6142038" y="6986588"/>
          <p14:tracePt t="149379" x="6154738" y="6986588"/>
          <p14:tracePt t="149418" x="6154738" y="6973888"/>
          <p14:tracePt t="149862" x="6165850" y="6962775"/>
          <p14:tracePt t="149901" x="6165850" y="6950075"/>
          <p14:tracePt t="149997" x="6178550" y="6938963"/>
          <p14:tracePt t="150036" x="6189663" y="6926263"/>
          <p14:tracePt t="150050" x="6189663" y="6915150"/>
          <p14:tracePt t="150094" x="6202363" y="6915150"/>
          <p14:tracePt t="150102" x="6202363" y="6902450"/>
          <p14:tracePt t="150112" x="6202363" y="6891338"/>
          <p14:tracePt t="150136" x="6213475" y="6878638"/>
          <p14:tracePt t="150167" x="6213475" y="6867525"/>
          <p14:tracePt t="150222" x="6226175" y="6867525"/>
          <p14:tracePt t="150229" x="6226175" y="6856413"/>
          <p14:tracePt t="150240" x="6226175" y="6843713"/>
          <p14:tracePt t="150257" x="6237288" y="6832600"/>
          <p14:tracePt t="150265" x="6237288" y="6819900"/>
          <p14:tracePt t="150280" x="6249988" y="6808788"/>
          <p14:tracePt t="150296" x="6261100" y="6796088"/>
          <p14:tracePt t="150313" x="6261100" y="6784975"/>
          <p14:tracePt t="150347" x="6273800" y="6772275"/>
          <p14:tracePt t="150363" x="6273800" y="6761163"/>
          <p14:tracePt t="150426" x="6284913" y="6748463"/>
          <p14:tracePt t="150454" x="6284913" y="6737350"/>
          <p14:tracePt t="150466" x="6297613" y="6737350"/>
          <p14:tracePt t="150579" x="6308725" y="6737350"/>
          <p14:tracePt t="150791" x="6297613" y="6737350"/>
          <p14:tracePt t="150806" x="6284913" y="6737350"/>
          <p14:tracePt t="150821" x="6261100" y="6737350"/>
          <p14:tracePt t="150829" x="6249988" y="6748463"/>
          <p14:tracePt t="150849" x="6189663" y="6784975"/>
          <p14:tracePt t="150864" x="6046788" y="6819900"/>
          <p14:tracePt t="150880" x="5868988" y="6878638"/>
          <p14:tracePt t="150897" x="5465763" y="6926263"/>
          <p14:tracePt t="150913" x="5216525" y="6926263"/>
          <p14:tracePt t="150930" x="5002213" y="6902450"/>
          <p14:tracePt t="150947" x="4859338" y="6878638"/>
          <p14:tracePt t="150963" x="4740275" y="6878638"/>
          <p14:tracePt t="150980" x="4705350" y="6878638"/>
          <p14:tracePt t="150998" x="4597400" y="6878638"/>
          <p14:tracePt t="151013" x="4479925" y="6878638"/>
          <p14:tracePt t="151030" x="4300538" y="6878638"/>
          <p14:tracePt t="151047" x="4157663" y="6878638"/>
          <p14:tracePt t="151063" x="4016375" y="6878638"/>
          <p14:tracePt t="151079" x="3884613" y="6867525"/>
          <p14:tracePt t="151096" x="3802063" y="6856413"/>
          <p14:tracePt t="151113" x="3754438" y="6856413"/>
          <p14:tracePt t="151130" x="3719513" y="6856413"/>
          <p14:tracePt t="151147" x="3706813" y="6856413"/>
          <p14:tracePt t="151163" x="3683000" y="6856413"/>
          <p14:tracePt t="151180" x="3648075" y="6878638"/>
          <p14:tracePt t="151197" x="3624263" y="6891338"/>
          <p14:tracePt t="151213" x="3576638" y="6902450"/>
          <p14:tracePt t="151230" x="3492500" y="6926263"/>
          <p14:tracePt t="151246" x="3468688" y="6938963"/>
          <p14:tracePt t="151264" x="3433763" y="6938963"/>
          <p14:tracePt t="151280" x="3421063" y="6950075"/>
          <p14:tracePt t="151296" x="3409950" y="6950075"/>
          <p14:tracePt t="151313" x="3386138" y="6950075"/>
          <p14:tracePt t="151330" x="3362325" y="6962775"/>
          <p14:tracePt t="151346" x="3314700" y="6973888"/>
          <p14:tracePt t="151363" x="3279775" y="6986588"/>
          <p14:tracePt t="151380" x="3219450" y="6997700"/>
          <p14:tracePt t="151396" x="3160713" y="6997700"/>
          <p14:tracePt t="151413" x="3100388" y="6997700"/>
          <p14:tracePt t="151431" x="3028950" y="7010400"/>
          <p14:tracePt t="151447" x="2994025" y="7010400"/>
          <p14:tracePt t="151463" x="2970213" y="7010400"/>
          <p14:tracePt t="151480" x="2935288" y="7010400"/>
          <p14:tracePt t="151496" x="2898775" y="7010400"/>
          <p14:tracePt t="151514" x="2887663" y="7010400"/>
          <p14:tracePt t="151529" x="2863850" y="7010400"/>
          <p14:tracePt t="151546" x="2851150" y="7010400"/>
          <p14:tracePt t="151563" x="2803525" y="7010400"/>
          <p14:tracePt t="151580" x="2779713" y="7010400"/>
          <p14:tracePt t="151596" x="2755900" y="7010400"/>
          <p14:tracePt t="151613" x="2732088" y="7010400"/>
          <p14:tracePt t="151630" x="2697163" y="7010400"/>
          <p14:tracePt t="151646" x="2673350" y="7010400"/>
          <p14:tracePt t="151663" x="2660650" y="7010400"/>
          <p14:tracePt t="151681" x="2625725" y="7010400"/>
          <p14:tracePt t="151697" x="2601913" y="7021513"/>
          <p14:tracePt t="151714" x="2566988" y="7021513"/>
          <p14:tracePt t="151730" x="2506663" y="7021513"/>
          <p14:tracePt t="151746" x="2471738" y="7021513"/>
          <p14:tracePt t="151763" x="2447925" y="7021513"/>
          <p14:tracePt t="151779" x="2411413" y="7010400"/>
          <p14:tracePt t="151795" x="2387600" y="7010400"/>
          <p14:tracePt t="152044" x="2376488" y="7010400"/>
          <p14:tracePt t="152069" x="2363788" y="7010400"/>
          <p14:tracePt t="152076" x="2352675" y="7010400"/>
          <p14:tracePt t="152086" x="2339975" y="7010400"/>
          <p14:tracePt t="152097" x="2316163" y="7010400"/>
          <p14:tracePt t="152113" x="2268538" y="6997700"/>
          <p14:tracePt t="152129" x="2257425" y="6997700"/>
          <p14:tracePt t="152146" x="2246313" y="6986588"/>
          <p14:tracePt t="152235" x="2233613" y="6986588"/>
          <p14:tracePt t="152249" x="2222500" y="6986588"/>
          <p14:tracePt t="152254" x="2209800" y="6986588"/>
          <p14:tracePt t="152265" x="2198688" y="6973888"/>
          <p14:tracePt t="152280" x="2174875" y="6973888"/>
          <p14:tracePt t="152297" x="2151063" y="6973888"/>
          <p14:tracePt t="152313" x="2138363" y="6962775"/>
          <p14:tracePt t="152529" x="2151063" y="6962775"/>
          <p14:tracePt t="152556" x="2151063" y="6950075"/>
          <p14:tracePt t="152567" x="2162175" y="6938963"/>
          <p14:tracePt t="152583" x="2174875" y="6938963"/>
          <p14:tracePt t="152608" x="2185988" y="6938963"/>
          <p14:tracePt t="152614" x="2198688" y="6926263"/>
          <p14:tracePt t="152629" x="2209800" y="6926263"/>
          <p14:tracePt t="152638" x="2233613" y="6926263"/>
          <p14:tracePt t="152646" x="2257425" y="6915150"/>
          <p14:tracePt t="152662" x="2316163" y="6915150"/>
          <p14:tracePt t="152680" x="2400300" y="6915150"/>
          <p14:tracePt t="152697" x="2530475" y="6915150"/>
          <p14:tracePt t="152713" x="2638425" y="6926263"/>
          <p14:tracePt t="152731" x="2720975" y="6926263"/>
          <p14:tracePt t="152746" x="2768600" y="6926263"/>
          <p14:tracePt t="152763" x="2792413" y="6926263"/>
          <p14:tracePt t="152780" x="2827338" y="6926263"/>
          <p14:tracePt t="152797" x="2851150" y="6926263"/>
          <p14:tracePt t="152813" x="2898775" y="6938963"/>
          <p14:tracePt t="152830" x="2970213" y="6950075"/>
          <p14:tracePt t="152846" x="3028950" y="6950075"/>
          <p14:tracePt t="152863" x="3136900" y="6962775"/>
          <p14:tracePt t="152879" x="3243263" y="6962775"/>
          <p14:tracePt t="152896" x="3351213" y="6973888"/>
          <p14:tracePt t="152912" x="3433763" y="6973888"/>
          <p14:tracePt t="152929" x="3492500" y="6973888"/>
          <p14:tracePt t="152947" x="3540125" y="6973888"/>
          <p14:tracePt t="152963" x="3563938" y="6973888"/>
          <p14:tracePt t="152996" x="3576638" y="6973888"/>
          <p14:tracePt t="153040" x="3600450" y="6973888"/>
          <p14:tracePt t="153046" x="3624263" y="6973888"/>
          <p14:tracePt t="153061" x="3671888" y="6962775"/>
          <p14:tracePt t="153079" x="3719513" y="6962775"/>
          <p14:tracePt t="153096" x="3754438" y="6962775"/>
          <p14:tracePt t="153113" x="3802063" y="6973888"/>
          <p14:tracePt t="153129" x="3836988" y="6973888"/>
          <p14:tracePt t="153146" x="3849688" y="6973888"/>
          <p14:tracePt t="153163" x="3873500" y="6973888"/>
          <p14:tracePt t="153227" x="3884613" y="6973888"/>
          <p14:tracePt t="153234" x="3897313" y="6973888"/>
          <p14:tracePt t="153247" x="3908425" y="6973888"/>
          <p14:tracePt t="153264" x="3944938" y="6986588"/>
          <p14:tracePt t="153280" x="3979863" y="6997700"/>
          <p14:tracePt t="153297" x="3992563" y="6997700"/>
          <p14:tracePt t="153313" x="4003675" y="6997700"/>
          <p14:tracePt t="153462" x="4016375" y="6997700"/>
          <p14:tracePt t="153469" x="4027488" y="6997700"/>
          <p14:tracePt t="153481" x="4040188" y="6997700"/>
          <p14:tracePt t="153499" x="4075113" y="6997700"/>
          <p14:tracePt t="153514" x="4098925" y="6997700"/>
          <p14:tracePt t="153613" x="4111625" y="6997700"/>
          <p14:tracePt t="153625" x="4135438" y="6997700"/>
          <p14:tracePt t="153633" x="4157663" y="6997700"/>
          <p14:tracePt t="153645" x="4170363" y="6997700"/>
          <p14:tracePt t="153666" x="4229100" y="6997700"/>
          <p14:tracePt t="153682" x="4252913" y="6997700"/>
          <p14:tracePt t="153698" x="4289425" y="6997700"/>
          <p14:tracePt t="153715" x="4313238" y="6997700"/>
          <p14:tracePt t="153792" x="4324350" y="6997700"/>
          <p14:tracePt t="153805" x="4337050" y="6997700"/>
          <p14:tracePt t="153815" x="4348163" y="6997700"/>
          <p14:tracePt t="153831" x="4371975" y="6997700"/>
          <p14:tracePt t="153847" x="4384675" y="6997700"/>
          <p14:tracePt t="153945" x="4395788" y="6997700"/>
          <p14:tracePt t="153956" x="4408488" y="6997700"/>
          <p14:tracePt t="153967" x="4419600" y="6997700"/>
          <p14:tracePt t="153981" x="4443413" y="6997700"/>
          <p14:tracePt t="153998" x="4479925" y="6997700"/>
          <p14:tracePt t="154014" x="4514850" y="6997700"/>
          <p14:tracePt t="154031" x="4549775" y="6997700"/>
          <p14:tracePt t="154049" x="4597400" y="6986588"/>
          <p14:tracePt t="154064" x="4621213" y="6986588"/>
          <p14:tracePt t="154081" x="4657725" y="6986588"/>
          <p14:tracePt t="154097" x="4692650" y="6986588"/>
          <p14:tracePt t="154114" x="4716463" y="6986588"/>
          <p14:tracePt t="154118" x="4740275" y="6986588"/>
          <p14:tracePt t="154131" x="4752975" y="6986588"/>
          <p14:tracePt t="154149" x="4800600" y="6973888"/>
          <p14:tracePt t="154165" x="4824413" y="6973888"/>
          <p14:tracePt t="154183" x="4883150" y="6973888"/>
          <p14:tracePt t="154198" x="4965700" y="6973888"/>
          <p14:tracePt t="154214" x="5049838" y="6997700"/>
          <p14:tracePt t="154231" x="5180013" y="7021513"/>
          <p14:tracePt t="154248" x="5299075" y="7045325"/>
          <p14:tracePt t="154263" x="5429250" y="7058025"/>
          <p14:tracePt t="154280" x="5524500" y="7069138"/>
          <p14:tracePt t="154296" x="5595938" y="7069138"/>
          <p14:tracePt t="154313" x="5632450" y="7058025"/>
          <p14:tracePt t="154330" x="5656263" y="7045325"/>
          <p14:tracePt t="154346" x="5691188" y="7045325"/>
          <p14:tracePt t="154363" x="5726113" y="7034213"/>
          <p14:tracePt t="154380" x="5762625" y="7034213"/>
          <p14:tracePt t="154398" x="5845175" y="7034213"/>
          <p14:tracePt t="154414" x="5892800" y="7034213"/>
          <p14:tracePt t="154431" x="5953125" y="7034213"/>
          <p14:tracePt t="154447" x="6000750" y="7034213"/>
          <p14:tracePt t="154464" x="6035675" y="7034213"/>
          <p14:tracePt t="154481" x="6083300" y="7045325"/>
          <p14:tracePt t="154498" x="6165850" y="7058025"/>
          <p14:tracePt t="154513" x="6213475" y="7069138"/>
          <p14:tracePt t="154530" x="6237288" y="7069138"/>
          <p14:tracePt t="154783" x="6226175" y="7069138"/>
          <p14:tracePt t="154790" x="6213475" y="7081838"/>
          <p14:tracePt t="154799" x="6189663" y="7092950"/>
          <p14:tracePt t="154814" x="6118225" y="7129463"/>
          <p14:tracePt t="154830" x="5976938" y="7177088"/>
          <p14:tracePt t="154847" x="5810250" y="7212013"/>
          <p14:tracePt t="154866" x="5548313" y="7259638"/>
          <p14:tracePt t="154879" x="5465763" y="7270750"/>
          <p14:tracePt t="154895" x="5310188" y="7294563"/>
          <p14:tracePt t="154912" x="5108575" y="7294563"/>
          <p14:tracePt t="154929" x="4978400" y="7307263"/>
          <p14:tracePt t="154946" x="4872038" y="7318375"/>
          <p14:tracePt t="154964" x="4740275" y="7318375"/>
          <p14:tracePt t="154982" x="4467225" y="7318375"/>
          <p14:tracePt t="154997" x="4276725" y="7294563"/>
          <p14:tracePt t="155014" x="4087813" y="7259638"/>
          <p14:tracePt t="155031" x="3944938" y="7235825"/>
          <p14:tracePt t="155047" x="3836988" y="7224713"/>
          <p14:tracePt t="155064" x="3767138" y="7224713"/>
          <p14:tracePt t="155080" x="3706813" y="7212013"/>
          <p14:tracePt t="155097" x="3648075" y="7200900"/>
          <p14:tracePt t="155114" x="3600450" y="7200900"/>
          <p14:tracePt t="155130" x="3552825" y="7188200"/>
          <p14:tracePt t="155147" x="3492500" y="7177088"/>
          <p14:tracePt t="155164" x="3375025" y="7140575"/>
          <p14:tracePt t="155181" x="3255963" y="7092950"/>
          <p14:tracePt t="155196" x="3160713" y="7058025"/>
          <p14:tracePt t="155212" x="3124200" y="7045325"/>
          <p14:tracePt t="155229" x="3065463" y="7021513"/>
          <p14:tracePt t="155246" x="3041650" y="7021513"/>
          <p14:tracePt t="155262" x="3006725" y="7021513"/>
          <p14:tracePt t="155278" x="2982913" y="7021513"/>
          <p14:tracePt t="155295" x="2911475" y="7021513"/>
          <p14:tracePt t="155312" x="2816225" y="7021513"/>
          <p14:tracePt t="155329" x="2708275" y="7021513"/>
          <p14:tracePt t="155346" x="2530475" y="7021513"/>
          <p14:tracePt t="155363" x="2459038" y="7021513"/>
          <p14:tracePt t="155380" x="2411413" y="7010400"/>
          <p14:tracePt t="155396" x="2387600" y="7010400"/>
          <p14:tracePt t="155412" x="2352675" y="6997700"/>
          <p14:tracePt t="155430" x="2316163" y="6997700"/>
          <p14:tracePt t="155447" x="2281238" y="6997700"/>
          <p14:tracePt t="155463" x="2246313" y="6997700"/>
          <p14:tracePt t="155479" x="2209800" y="6997700"/>
          <p14:tracePt t="155496" x="2185988" y="6997700"/>
          <p14:tracePt t="155512" x="2162175" y="6997700"/>
          <p14:tracePt t="155529" x="2138363" y="6997700"/>
          <p14:tracePt t="155546" x="2127250" y="6997700"/>
          <p14:tracePt t="155593" x="2114550" y="6997700"/>
          <p14:tracePt t="155682" x="2103438" y="6997700"/>
          <p14:tracePt t="155698" x="2090738" y="6997700"/>
          <p14:tracePt t="155704" x="2079625" y="6997700"/>
          <p14:tracePt t="155787" x="2066925" y="6997700"/>
          <p14:tracePt t="155799" x="2066925" y="7010400"/>
          <p14:tracePt t="155807" x="2055813" y="7010400"/>
          <p14:tracePt t="155815" x="2043113" y="7021513"/>
          <p14:tracePt t="155831" x="2008188" y="7034213"/>
          <p14:tracePt t="155847" x="1984375" y="7034213"/>
          <p14:tracePt t="155865" x="1971675" y="7045325"/>
          <p14:tracePt t="155880" x="1960563" y="7045325"/>
          <p14:tracePt t="155895" x="1947863" y="7058025"/>
          <p14:tracePt t="155931" x="1936750" y="7058025"/>
          <p14:tracePt t="155955" x="1912938" y="7058025"/>
          <p14:tracePt t="155964" x="1900238" y="7058025"/>
          <p14:tracePt t="155979" x="1878013" y="7069138"/>
          <p14:tracePt t="155996" x="1865313" y="7069138"/>
          <p14:tracePt t="156014" x="1841500" y="7069138"/>
          <p14:tracePt t="156030" x="1830388" y="7069138"/>
          <p14:tracePt t="156113" x="1817688" y="7081838"/>
          <p14:tracePt t="156123" x="1806575" y="7092950"/>
          <p14:tracePt t="156133" x="1793875" y="7092950"/>
          <p14:tracePt t="156149" x="1782763" y="7105650"/>
          <p14:tracePt t="156162" x="1770063" y="7105650"/>
          <p14:tracePt t="156310" x="1782763" y="7105650"/>
          <p14:tracePt t="156317" x="1793875" y="7105650"/>
          <p14:tracePt t="156333" x="1806575" y="7105650"/>
          <p14:tracePt t="156347" x="1830388" y="7105650"/>
          <p14:tracePt t="156401" x="1841500" y="7105650"/>
          <p14:tracePt t="156416" x="1865313" y="7105650"/>
          <p14:tracePt t="156423" x="1878013" y="7105650"/>
          <p14:tracePt t="156432" x="1900238" y="7092950"/>
          <p14:tracePt t="156445" x="1936750" y="7092950"/>
          <p14:tracePt t="156463" x="2151063" y="7081838"/>
          <p14:tracePt t="156478" x="2268538" y="7081838"/>
          <p14:tracePt t="156495" x="2363788" y="7081838"/>
          <p14:tracePt t="156512" x="2447925" y="7069138"/>
          <p14:tracePt t="156528" x="2530475" y="7058025"/>
          <p14:tracePt t="156545" x="2590800" y="7058025"/>
          <p14:tracePt t="156561" x="2625725" y="7045325"/>
          <p14:tracePt t="156578" x="2660650" y="7034213"/>
          <p14:tracePt t="156595" x="2744788" y="7034213"/>
          <p14:tracePt t="156611" x="2792413" y="7034213"/>
          <p14:tracePt t="156629" x="2851150" y="7034213"/>
          <p14:tracePt t="156645" x="2946400" y="7034213"/>
          <p14:tracePt t="156661" x="3041650" y="7034213"/>
          <p14:tracePt t="156679" x="3195638" y="7034213"/>
          <p14:tracePt t="156695" x="3279775" y="7034213"/>
          <p14:tracePt t="156713" x="3303588" y="7034213"/>
          <p14:tracePt t="156729" x="3327400" y="7034213"/>
          <p14:tracePt t="156746" x="3338513" y="7034213"/>
          <p14:tracePt t="156762" x="3351213" y="7034213"/>
          <p14:tracePt t="156778" x="3386138" y="7034213"/>
          <p14:tracePt t="156795" x="3444875" y="7034213"/>
          <p14:tracePt t="156812" x="3529013" y="7034213"/>
          <p14:tracePt t="156828" x="3624263" y="7034213"/>
          <p14:tracePt t="156845" x="3706813" y="7034213"/>
          <p14:tracePt t="156862" x="3730625" y="7034213"/>
          <p14:tracePt t="157037" x="3743325" y="7034213"/>
          <p14:tracePt t="157044" x="3754438" y="7034213"/>
          <p14:tracePt t="157053" x="3778250" y="7034213"/>
          <p14:tracePt t="157063" x="3789363" y="7034213"/>
          <p14:tracePt t="157080" x="3813175" y="7034213"/>
          <p14:tracePt t="157097" x="3860800" y="7034213"/>
          <p14:tracePt t="157114" x="3908425" y="7034213"/>
          <p14:tracePt t="157131" x="3932238" y="7034213"/>
          <p14:tracePt t="157146" x="3979863" y="7034213"/>
          <p14:tracePt t="157163" x="4016375" y="7021513"/>
          <p14:tracePt t="157179" x="4051300" y="7010400"/>
          <p14:tracePt t="157197" x="4087813" y="6997700"/>
          <p14:tracePt t="157213" x="4135438" y="6997700"/>
          <p14:tracePt t="157229" x="4170363" y="6997700"/>
          <p14:tracePt t="157246" x="4194175" y="6997700"/>
          <p14:tracePt t="157262" x="4229100" y="6997700"/>
          <p14:tracePt t="157328" x="4229100" y="6986588"/>
          <p14:tracePt t="157503" x="4241800" y="6973888"/>
          <p14:tracePt t="157515" x="4252913" y="6973888"/>
          <p14:tracePt t="157523" x="4265613" y="6962775"/>
          <p14:tracePt t="157538" x="4276725" y="6962775"/>
          <p14:tracePt t="157546" x="4289425" y="6962775"/>
          <p14:tracePt t="157562" x="4313238" y="6962775"/>
          <p14:tracePt t="157578" x="4348163" y="6962775"/>
          <p14:tracePt t="157595" x="4384675" y="6973888"/>
          <p14:tracePt t="157612" x="4419600" y="6973888"/>
          <p14:tracePt t="157614" x="4432300" y="6986588"/>
          <p14:tracePt t="157629" x="4467225" y="6997700"/>
          <p14:tracePt t="157645" x="4479925" y="6997700"/>
          <p14:tracePt t="157739" x="4503738" y="6997700"/>
          <p14:tracePt t="157746" x="4527550" y="7010400"/>
          <p14:tracePt t="157763" x="4562475" y="7034213"/>
          <p14:tracePt t="157779" x="4621213" y="7045325"/>
          <p14:tracePt t="157795" x="4716463" y="7081838"/>
          <p14:tracePt t="157812" x="4787900" y="7092950"/>
          <p14:tracePt t="157829" x="4835525" y="7105650"/>
          <p14:tracePt t="157845" x="4906963" y="7105650"/>
          <p14:tracePt t="157862" x="4941888" y="7116763"/>
          <p14:tracePt t="157878" x="4989513" y="7116763"/>
          <p14:tracePt t="157895" x="5002213" y="7116763"/>
          <p14:tracePt t="157912" x="5013325" y="7116763"/>
          <p14:tracePt t="157928" x="5026025" y="7116763"/>
          <p14:tracePt t="157969" x="5037138" y="7116763"/>
          <p14:tracePt t="157978" x="5049838" y="7116763"/>
          <p14:tracePt t="157995" x="5073650" y="7116763"/>
          <p14:tracePt t="158011" x="5121275" y="7116763"/>
          <p14:tracePt t="158028" x="5168900" y="7116763"/>
          <p14:tracePt t="158045" x="5192713" y="7116763"/>
          <p14:tracePt t="158139" x="5203825" y="7116763"/>
          <p14:tracePt t="158388" x="5216525" y="7116763"/>
          <p14:tracePt t="158447" x="5227638" y="7116763"/>
          <p14:tracePt t="158465" x="5240338" y="7116763"/>
          <p14:tracePt t="158473" x="5251450" y="7116763"/>
          <p14:tracePt t="158481" x="5264150" y="7116763"/>
          <p14:tracePt t="158495" x="5299075" y="7116763"/>
          <p14:tracePt t="158511" x="5346700" y="7116763"/>
          <p14:tracePt t="158528" x="5500688" y="7116763"/>
          <p14:tracePt t="158545" x="5608638" y="7116763"/>
          <p14:tracePt t="158561" x="5738813" y="7116763"/>
          <p14:tracePt t="158578" x="5834063" y="7116763"/>
          <p14:tracePt t="158594" x="5881688" y="7105650"/>
          <p14:tracePt t="158611" x="5905500" y="7105650"/>
          <p14:tracePt t="158629" x="5916613" y="7105650"/>
          <p14:tracePt t="158646" x="5940425" y="7092950"/>
          <p14:tracePt t="158661" x="5964238" y="7081838"/>
          <p14:tracePt t="158677" x="6000750" y="7081838"/>
          <p14:tracePt t="158695" x="6024563" y="7081838"/>
          <p14:tracePt t="158711" x="6046788" y="7069138"/>
          <p14:tracePt t="158728" x="6059488" y="7069138"/>
          <p14:tracePt t="158757" x="6070600" y="7058025"/>
          <p14:tracePt t="158765" x="6083300" y="7058025"/>
          <p14:tracePt t="158780" x="6094413" y="7058025"/>
          <p14:tracePt t="158796" x="6107113" y="7058025"/>
          <p14:tracePt t="158838" x="6107113" y="7045325"/>
          <p14:tracePt t="158893" x="6094413" y="7045325"/>
          <p14:tracePt t="158907" x="6083300" y="7045325"/>
          <p14:tracePt t="158915" x="6070600" y="7045325"/>
          <p14:tracePt t="158928" x="6059488" y="7045325"/>
          <p14:tracePt t="158945" x="5964238" y="7058025"/>
          <p14:tracePt t="158961" x="5715000" y="7069138"/>
          <p14:tracePt t="158978" x="5513388" y="7081838"/>
          <p14:tracePt t="158994" x="5322888" y="7105650"/>
          <p14:tracePt t="159011" x="5132388" y="7105650"/>
          <p14:tracePt t="159028" x="4941888" y="7116763"/>
          <p14:tracePt t="159044" x="4776788" y="7129463"/>
          <p14:tracePt t="159060" x="4633913" y="7140575"/>
          <p14:tracePt t="159078" x="4503738" y="7164388"/>
          <p14:tracePt t="159094" x="4324350" y="7164388"/>
          <p14:tracePt t="159111" x="4181475" y="7164388"/>
          <p14:tracePt t="159127" x="4027488" y="7164388"/>
          <p14:tracePt t="159144" x="3897313" y="7153275"/>
          <p14:tracePt t="159160" x="3767138" y="7129463"/>
          <p14:tracePt t="159178" x="3635375" y="7116763"/>
          <p14:tracePt t="159195" x="3421063" y="7105650"/>
          <p14:tracePt t="159211" x="3279775" y="7092950"/>
          <p14:tracePt t="159228" x="3148013" y="7081838"/>
          <p14:tracePt t="159245" x="3017838" y="7058025"/>
          <p14:tracePt t="159261" x="2911475" y="7058025"/>
          <p14:tracePt t="159278" x="2851150" y="7045325"/>
          <p14:tracePt t="159294" x="2816225" y="7045325"/>
          <p14:tracePt t="159311" x="2732088" y="7010400"/>
          <p14:tracePt t="159327" x="2660650" y="6997700"/>
          <p14:tracePt t="159344" x="2590800" y="6973888"/>
          <p14:tracePt t="159361" x="2530475" y="6962775"/>
          <p14:tracePt t="159377" x="2471738" y="6950075"/>
          <p14:tracePt t="159394" x="2411413" y="6938963"/>
          <p14:tracePt t="159411" x="2316163" y="6938963"/>
          <p14:tracePt t="159427" x="2233613" y="6938963"/>
          <p14:tracePt t="159445" x="2162175" y="6938963"/>
          <p14:tracePt t="159461" x="2090738" y="6938963"/>
          <p14:tracePt t="159478" x="2043113" y="6938963"/>
          <p14:tracePt t="159495" x="2019300" y="6938963"/>
          <p14:tracePt t="159511" x="1971675" y="6938963"/>
          <p14:tracePt t="159528" x="1936750" y="6950075"/>
          <p14:tracePt t="159544" x="1900238" y="6950075"/>
          <p14:tracePt t="159561" x="1878013" y="6950075"/>
          <p14:tracePt t="159578" x="1841500" y="6950075"/>
          <p14:tracePt t="159594" x="1806575" y="6950075"/>
          <p14:tracePt t="159611" x="1770063" y="6950075"/>
          <p14:tracePt t="159617" x="1758950" y="6950075"/>
          <p14:tracePt t="159629" x="1735138" y="6973888"/>
          <p14:tracePt t="159645" x="1711325" y="6997700"/>
          <p14:tracePt t="159661" x="1687513" y="7034213"/>
          <p14:tracePt t="159678" x="1651000" y="7058025"/>
          <p14:tracePt t="159695" x="1616075" y="7092950"/>
          <p14:tracePt t="159711" x="1592263" y="7116763"/>
          <p14:tracePt t="159727" x="1568450" y="7129463"/>
          <p14:tracePt t="159744" x="1555750" y="7129463"/>
          <p14:tracePt t="159808" x="1555750" y="7140575"/>
          <p14:tracePt t="159819" x="1555750" y="7153275"/>
          <p14:tracePt t="159827" x="1544638" y="7164388"/>
          <p14:tracePt t="159844" x="1544638" y="7188200"/>
          <p14:tracePt t="159861" x="1544638" y="7200900"/>
          <p14:tracePt t="159878" x="1544638" y="7212013"/>
          <p14:tracePt t="159894" x="1544638" y="7224713"/>
          <p14:tracePt t="159927" x="1544638" y="7235825"/>
          <p14:tracePt t="159962" x="1544638" y="7248525"/>
          <p14:tracePt t="159978" x="1544638" y="7259638"/>
          <p14:tracePt t="159989" x="1544638" y="7270750"/>
          <p14:tracePt t="160559" x="1544638" y="7283450"/>
          <p14:tracePt t="160569" x="1531938" y="7283450"/>
          <p14:tracePt t="160581" x="1520825" y="7283450"/>
          <p14:tracePt t="160667" x="1509713" y="7283450"/>
          <p14:tracePt t="160695" x="1509713" y="7294563"/>
          <p14:tracePt t="160943" x="1497013" y="7294563"/>
          <p14:tracePt t="161029" x="1497013" y="7307263"/>
          <p14:tracePt t="161151" x="1485900" y="7307263"/>
          <p14:tracePt t="161277" x="1473200" y="7307263"/>
          <p14:tracePt t="161445" x="1473200" y="7294563"/>
          <p14:tracePt t="161670" x="1473200" y="7283450"/>
          <p14:tracePt t="162163" x="1473200" y="7270750"/>
          <p14:tracePt t="189420" x="1485900" y="7270750"/>
          <p14:tracePt t="189482" x="1485900" y="7259638"/>
          <p14:tracePt t="193411" x="1485900" y="7270750"/>
          <p14:tracePt t="193448" x="1485900" y="7283450"/>
          <p14:tracePt t="193658" x="1497013" y="7283450"/>
          <p14:tracePt t="193680" x="1509713" y="7283450"/>
          <p14:tracePt t="193688" x="1520825" y="7283450"/>
          <p14:tracePt t="193703" x="1555750" y="7283450"/>
          <p14:tracePt t="193833" x="1568450" y="7283450"/>
          <p14:tracePt t="193869" x="1579563" y="7283450"/>
          <p14:tracePt t="193885" x="1592263" y="7283450"/>
          <p14:tracePt t="193893" x="1603375" y="7283450"/>
          <p14:tracePt t="193902" x="1616075" y="7283450"/>
          <p14:tracePt t="193918" x="1663700" y="7283450"/>
          <p14:tracePt t="193936" x="1735138" y="7270750"/>
          <p14:tracePt t="193952" x="1889125" y="7248525"/>
          <p14:tracePt t="193969" x="1984375" y="7235825"/>
          <p14:tracePt t="193986" x="2019300" y="7235825"/>
          <p14:tracePt t="194002" x="2055813" y="7235825"/>
          <p14:tracePt t="194019" x="2079625" y="7235825"/>
          <p14:tracePt t="194035" x="2103438" y="7235825"/>
          <p14:tracePt t="194052" x="2127250" y="7224713"/>
          <p14:tracePt t="194068" x="2138363" y="7224713"/>
          <p14:tracePt t="194216" x="2151063" y="7224713"/>
          <p14:tracePt t="194238" x="2162175" y="7224713"/>
          <p14:tracePt t="194278" x="2174875" y="7224713"/>
          <p14:tracePt t="194300" x="2185988" y="7224713"/>
          <p14:tracePt t="194315" x="2198688" y="7224713"/>
          <p14:tracePt t="194336" x="2209800" y="7224713"/>
          <p14:tracePt t="194357" x="2222500" y="7224713"/>
          <p14:tracePt t="194404" x="2233613" y="7224713"/>
          <p14:tracePt t="194414" x="2246313" y="7235825"/>
          <p14:tracePt t="194421" x="2257425" y="7248525"/>
          <p14:tracePt t="194436" x="2292350" y="7248525"/>
          <p14:tracePt t="194453" x="2328863" y="7259638"/>
          <p14:tracePt t="194470" x="2339975" y="7270750"/>
          <p14:tracePt t="194486" x="2352675" y="7270750"/>
          <p14:tracePt t="194619" x="2352675" y="7259638"/>
          <p14:tracePt t="194755" x="2352675" y="7248525"/>
          <p14:tracePt t="198697" x="2352675" y="7259638"/>
          <p14:tracePt t="198704" x="2352675" y="7270750"/>
          <p14:tracePt t="198721" x="2352675" y="7283450"/>
          <p14:tracePt t="198735" x="2281238" y="7294563"/>
          <p14:tracePt t="198751" x="2066925" y="7283450"/>
          <p14:tracePt t="198768" x="1960563" y="7283450"/>
          <p14:tracePt t="198785" x="1947863" y="7248525"/>
          <p14:tracePt t="198802" x="1984375" y="7212013"/>
          <p14:tracePt t="198818" x="2079625" y="7164388"/>
          <p14:tracePt t="198836" x="2162175" y="7129463"/>
          <p14:tracePt t="198853" x="2222500" y="7129463"/>
          <p14:tracePt t="198983" x="2198688" y="7129463"/>
          <p14:tracePt t="198992" x="2174875" y="7116763"/>
          <p14:tracePt t="199002" x="2151063" y="7105650"/>
          <p14:tracePt t="199020" x="2079625" y="7105650"/>
          <p14:tracePt t="199035" x="2019300" y="7092950"/>
          <p14:tracePt t="199052" x="1947863" y="7069138"/>
          <p14:tracePt t="199070" x="1936750" y="7058025"/>
          <p14:tracePt t="199086" x="1936750" y="7045325"/>
          <p14:tracePt t="199122" x="1936750" y="7034213"/>
          <p14:tracePt t="199351" x="1960563" y="7045325"/>
          <p14:tracePt t="199356" x="1960563" y="7069138"/>
          <p14:tracePt t="199367" x="1971675" y="7069138"/>
          <p14:tracePt t="199405" x="1971675" y="7081838"/>
          <p14:tracePt t="199435" x="1984375" y="7081838"/>
          <p14:tracePt t="199465" x="1984375" y="7092950"/>
          <p14:tracePt t="199472" x="1995488" y="7092950"/>
          <p14:tracePt t="199495" x="2008188" y="7105650"/>
          <p14:tracePt t="199504" x="2008188" y="7116763"/>
          <p14:tracePt t="199519" x="2032000" y="7129463"/>
          <p14:tracePt t="199535" x="2043113" y="7153275"/>
          <p14:tracePt t="199552" x="2066925" y="7177088"/>
          <p14:tracePt t="199570" x="2079625" y="7188200"/>
          <p14:tracePt t="199584" x="2079625" y="7200900"/>
          <p14:tracePt t="199601" x="2103438" y="7212013"/>
          <p14:tracePt t="199622" x="2114550" y="7224713"/>
          <p14:tracePt t="199637" x="2114550" y="7235825"/>
          <p14:tracePt t="199651" x="2127250" y="7235825"/>
          <p14:tracePt t="199668" x="2127250" y="7259638"/>
          <p14:tracePt t="199684" x="2138363" y="7259638"/>
          <p14:tracePt t="199700" x="2151063" y="7294563"/>
          <p14:tracePt t="199717" x="2174875" y="7318375"/>
          <p14:tracePt t="199734" x="2185988" y="7342188"/>
          <p14:tracePt t="199750" x="2185988" y="7354888"/>
          <p14:tracePt t="199767" x="2185988" y="7366000"/>
          <p14:tracePt t="199827" x="2185988" y="7378700"/>
          <p14:tracePt t="200183" x="2185988" y="7366000"/>
          <p14:tracePt t="201159" x="2185988" y="7378700"/>
          <p14:tracePt t="201168" x="2185988" y="7389813"/>
          <p14:tracePt t="201185" x="2185988" y="7402513"/>
          <p14:tracePt t="201201" x="2185988" y="7437438"/>
          <p14:tracePt t="201217" x="2185988" y="7473950"/>
          <p14:tracePt t="201234" x="2209800" y="7497763"/>
          <p14:tracePt t="201251" x="2233613" y="7508875"/>
          <p14:tracePt t="201295" x="2233613" y="7485063"/>
          <p14:tracePt t="201304" x="2233613" y="7473950"/>
          <p14:tracePt t="201320" x="2233613" y="7450138"/>
          <p14:tracePt t="201336" x="2233613" y="7437438"/>
          <p14:tracePt t="201352" x="2233613" y="7413625"/>
          <p14:tracePt t="201367" x="2233613" y="7402513"/>
          <p14:tracePt t="201384" x="2233613" y="7389813"/>
          <p14:tracePt t="201400" x="2233613" y="7378700"/>
          <p14:tracePt t="201455" x="2233613" y="7366000"/>
          <p14:tracePt t="201567" x="2233613" y="7354888"/>
          <p14:tracePt t="202654" x="2233613" y="7342188"/>
          <p14:tracePt t="203484" x="2233613" y="7354888"/>
          <p14:tracePt t="203534" x="2246313" y="7354888"/>
          <p14:tracePt t="203543" x="2257425" y="7354888"/>
          <p14:tracePt t="203557" x="2268538" y="7354888"/>
          <p14:tracePt t="203572" x="2281238" y="7354888"/>
          <p14:tracePt t="203584" x="2292350" y="7354888"/>
          <p14:tracePt t="203600" x="2316163" y="7354888"/>
          <p14:tracePt t="203617" x="2339975" y="7342188"/>
          <p14:tracePt t="203634" x="2352675" y="7342188"/>
          <p14:tracePt t="203651" x="2376488" y="7331075"/>
          <p14:tracePt t="203666" x="2400300" y="7331075"/>
          <p14:tracePt t="203683" x="2411413" y="7331075"/>
          <p14:tracePt t="203699" x="2424113" y="7331075"/>
          <p14:tracePt t="203766" x="2435225" y="7318375"/>
          <p14:tracePt t="203786" x="2459038" y="7318375"/>
          <p14:tracePt t="203801" x="2471738" y="7318375"/>
          <p14:tracePt t="203808" x="2495550" y="7307263"/>
          <p14:tracePt t="203823" x="2519363" y="7307263"/>
          <p14:tracePt t="203833" x="2530475" y="7307263"/>
          <p14:tracePt t="203850" x="2543175" y="7307263"/>
          <p14:tracePt t="203922" x="2554288" y="7307263"/>
          <p14:tracePt t="204104" x="2554288" y="7318375"/>
          <p14:tracePt t="204139" x="2554288" y="7331075"/>
          <p14:tracePt t="204154" x="2554288" y="7342188"/>
          <p14:tracePt t="204163" x="2566988" y="7342188"/>
          <p14:tracePt t="204170" x="2566988" y="7354888"/>
          <p14:tracePt t="204212" x="2566988" y="7366000"/>
          <p14:tracePt t="204236" x="2566988" y="7378700"/>
          <p14:tracePt t="204251" x="2566988" y="7389813"/>
          <p14:tracePt t="204258" x="2566988" y="7402513"/>
          <p14:tracePt t="204268" x="2578100" y="7413625"/>
          <p14:tracePt t="204284" x="2590800" y="7437438"/>
          <p14:tracePt t="204300" x="2614613" y="7461250"/>
          <p14:tracePt t="204317" x="2625725" y="7473950"/>
          <p14:tracePt t="204334" x="2649538" y="7497763"/>
          <p14:tracePt t="204351" x="2684463" y="7532688"/>
          <p14:tracePt t="204367" x="2720975" y="7545388"/>
          <p14:tracePt t="204383" x="2732088" y="7569200"/>
          <p14:tracePt t="204400" x="2744788" y="7580313"/>
          <p14:tracePt t="204417" x="2755900" y="7580313"/>
          <p14:tracePt t="204433" x="2779713" y="7593013"/>
          <p14:tracePt t="204450" x="2792413" y="7593013"/>
          <p14:tracePt t="204466" x="2827338" y="7604125"/>
          <p14:tracePt t="204483" x="2874963" y="7604125"/>
          <p14:tracePt t="204500" x="2946400" y="7627938"/>
          <p14:tracePt t="204517" x="3006725" y="7651750"/>
          <p14:tracePt t="204533" x="3041650" y="7662863"/>
          <p14:tracePt t="204550" x="3065463" y="7675563"/>
          <p14:tracePt t="204567" x="3076575" y="7675563"/>
          <p14:tracePt t="204583" x="3113088" y="7675563"/>
          <p14:tracePt t="204600" x="3148013" y="7686675"/>
          <p14:tracePt t="204617" x="3195638" y="7699375"/>
          <p14:tracePt t="204634" x="3243263" y="7710488"/>
          <p14:tracePt t="204651" x="3290888" y="7723188"/>
          <p14:tracePt t="204667" x="3338513" y="7723188"/>
          <p14:tracePt t="204683" x="3362325" y="7723188"/>
          <p14:tracePt t="204700" x="3398838" y="7723188"/>
          <p14:tracePt t="204716" x="3421063" y="7723188"/>
          <p14:tracePt t="204733" x="3457575" y="7723188"/>
          <p14:tracePt t="204749" x="3505200" y="7723188"/>
          <p14:tracePt t="204766" x="3529013" y="7723188"/>
          <p14:tracePt t="204782" x="3563938" y="7723188"/>
          <p14:tracePt t="204800" x="3587750" y="7723188"/>
          <p14:tracePt t="204816" x="3624263" y="7723188"/>
          <p14:tracePt t="204833" x="3648075" y="7723188"/>
          <p14:tracePt t="204850" x="3683000" y="7723188"/>
          <p14:tracePt t="204867" x="3706813" y="7723188"/>
          <p14:tracePt t="204883" x="3719513" y="7723188"/>
          <p14:tracePt t="204900" x="3754438" y="7710488"/>
          <p14:tracePt t="204916" x="3778250" y="7710488"/>
          <p14:tracePt t="204933" x="3789363" y="7710488"/>
          <p14:tracePt t="204949" x="3802063" y="7710488"/>
          <p14:tracePt t="204967" x="3836988" y="7686675"/>
          <p14:tracePt t="204983" x="3860800" y="7686675"/>
          <p14:tracePt t="205001" x="3908425" y="7686675"/>
          <p14:tracePt t="205018" x="3968750" y="7675563"/>
          <p14:tracePt t="205035" x="4003675" y="7675563"/>
          <p14:tracePt t="205051" x="4040188" y="7675563"/>
          <p14:tracePt t="205068" x="4064000" y="7675563"/>
          <p14:tracePt t="205085" x="4098925" y="7662863"/>
          <p14:tracePt t="205102" x="4135438" y="7651750"/>
          <p14:tracePt t="205119" x="4157663" y="7639050"/>
          <p14:tracePt t="205135" x="4170363" y="7639050"/>
          <p14:tracePt t="205152" x="4194175" y="7627938"/>
          <p14:tracePt t="205168" x="4217988" y="7616825"/>
          <p14:tracePt t="205185" x="4229100" y="7616825"/>
          <p14:tracePt t="205201" x="4241800" y="7604125"/>
          <p14:tracePt t="205233" x="4252913" y="7604125"/>
          <p14:tracePt t="205250" x="4265613" y="7593013"/>
          <p14:tracePt t="205267" x="4276725" y="7580313"/>
          <p14:tracePt t="205283" x="4300538" y="7569200"/>
          <p14:tracePt t="205300" x="4324350" y="7545388"/>
          <p14:tracePt t="205317" x="4348163" y="7532688"/>
          <p14:tracePt t="205333" x="4360863" y="7521575"/>
          <p14:tracePt t="205349" x="4371975" y="7508875"/>
          <p14:tracePt t="205367" x="4384675" y="7497763"/>
          <p14:tracePt t="205384" x="4408488" y="7473950"/>
          <p14:tracePt t="205400" x="4419600" y="7461250"/>
          <p14:tracePt t="205416" x="4432300" y="7426325"/>
          <p14:tracePt t="205433" x="4456113" y="7402513"/>
          <p14:tracePt t="205450" x="4479925" y="7378700"/>
          <p14:tracePt t="205466" x="4503738" y="7342188"/>
          <p14:tracePt t="205483" x="4514850" y="7318375"/>
          <p14:tracePt t="205500" x="4514850" y="7307263"/>
          <p14:tracePt t="205517" x="4514850" y="7283450"/>
          <p14:tracePt t="205550" x="4514850" y="7270750"/>
          <p14:tracePt t="205639" x="4514850" y="7259638"/>
          <p14:tracePt t="205667" x="4514850" y="7248525"/>
          <p14:tracePt t="205688" x="4514850" y="7235825"/>
          <p14:tracePt t="205709" x="4514850" y="7224713"/>
          <p14:tracePt t="205777" x="4503738" y="7212013"/>
          <p14:tracePt t="205795" x="4503738" y="7200900"/>
          <p14:tracePt t="205804" x="4503738" y="7188200"/>
          <p14:tracePt t="205820" x="4503738" y="7177088"/>
          <p14:tracePt t="205832" x="4503738" y="7164388"/>
          <p14:tracePt t="205852" x="4503738" y="7140575"/>
          <p14:tracePt t="205869" x="4503738" y="7129463"/>
          <p14:tracePt t="205883" x="4491038" y="7105650"/>
          <p14:tracePt t="205900" x="4491038" y="7092950"/>
          <p14:tracePt t="205933" x="4479925" y="7092950"/>
          <p14:tracePt t="205950" x="4467225" y="7081838"/>
          <p14:tracePt t="205966" x="4443413" y="7069138"/>
          <p14:tracePt t="205983" x="4419600" y="7045325"/>
          <p14:tracePt t="206000" x="4395788" y="7034213"/>
          <p14:tracePt t="206016" x="4371975" y="7010400"/>
          <p14:tracePt t="206033" x="4348163" y="6986588"/>
          <p14:tracePt t="206050" x="4337050" y="6986588"/>
          <p14:tracePt t="206066" x="4324350" y="6973888"/>
          <p14:tracePt t="206096" x="4313238" y="6973888"/>
          <p14:tracePt t="206109" x="4300538" y="6962775"/>
          <p14:tracePt t="206118" x="4276725" y="6950075"/>
          <p14:tracePt t="206134" x="4217988" y="6926263"/>
          <p14:tracePt t="206150" x="4111625" y="6891338"/>
          <p14:tracePt t="206167" x="3968750" y="6843713"/>
          <p14:tracePt t="206184" x="3802063" y="6819900"/>
          <p14:tracePt t="206200" x="3659188" y="6819900"/>
          <p14:tracePt t="206216" x="3529013" y="6819900"/>
          <p14:tracePt t="206233" x="3351213" y="6819900"/>
          <p14:tracePt t="206249" x="3243263" y="6819900"/>
          <p14:tracePt t="206266" x="3124200" y="6819900"/>
          <p14:tracePt t="206283" x="3041650" y="6819900"/>
          <p14:tracePt t="206300" x="2959100" y="6819900"/>
          <p14:tracePt t="206316" x="2863850" y="6832600"/>
          <p14:tracePt t="206333" x="2768600" y="6856413"/>
          <p14:tracePt t="206349" x="2684463" y="6878638"/>
          <p14:tracePt t="206367" x="2578100" y="6902450"/>
          <p14:tracePt t="206383" x="2554288" y="6915150"/>
          <p14:tracePt t="206400" x="2482850" y="6938963"/>
          <p14:tracePt t="206417" x="2459038" y="6950075"/>
          <p14:tracePt t="206434" x="2424113" y="6962775"/>
          <p14:tracePt t="206450" x="2387600" y="6962775"/>
          <p14:tracePt t="206467" x="2352675" y="6973888"/>
          <p14:tracePt t="206482" x="2328863" y="6986588"/>
          <p14:tracePt t="206517" x="2305050" y="6997700"/>
          <p14:tracePt t="206533" x="2281238" y="7010400"/>
          <p14:tracePt t="206549" x="2268538" y="7034213"/>
          <p14:tracePt t="206566" x="2233613" y="7069138"/>
          <p14:tracePt t="206583" x="2209800" y="7092950"/>
          <p14:tracePt t="206599" x="2185988" y="7105650"/>
          <p14:tracePt t="206617" x="2162175" y="7129463"/>
          <p14:tracePt t="206635" x="2151063" y="7129463"/>
          <p14:tracePt t="206651" x="2138363" y="7140575"/>
          <p14:tracePt t="206666" x="2127250" y="7140575"/>
          <p14:tracePt t="206683" x="2103438" y="7153275"/>
          <p14:tracePt t="206699" x="2090738" y="7153275"/>
          <p14:tracePt t="206716" x="2079625" y="7164388"/>
          <p14:tracePt t="206732" x="2066925" y="7164388"/>
          <p14:tracePt t="206749" x="2055813" y="7177088"/>
          <p14:tracePt t="206803" x="2043113" y="7177088"/>
          <p14:tracePt t="206831" x="2043113" y="7188200"/>
          <p14:tracePt t="206842" x="2032000" y="7188200"/>
          <p14:tracePt t="206857" x="2019300" y="7188200"/>
          <p14:tracePt t="206866" x="2008188" y="7188200"/>
          <p14:tracePt t="206882" x="1995488" y="7188200"/>
          <p14:tracePt t="206901" x="1971675" y="7188200"/>
          <p14:tracePt t="206915" x="1947863" y="7177088"/>
          <p14:tracePt t="206932" x="1912938" y="7153275"/>
          <p14:tracePt t="206949" x="1878013" y="7140575"/>
          <p14:tracePt t="206966" x="1854200" y="7129463"/>
          <p14:tracePt t="206983" x="1817688" y="7116763"/>
          <p14:tracePt t="207000" x="1793875" y="7105650"/>
          <p14:tracePt t="207137" x="1806575" y="7105650"/>
          <p14:tracePt t="207154" x="1817688" y="7092950"/>
          <p14:tracePt t="207180" x="1830388" y="7092950"/>
          <p14:tracePt t="207191" x="1841500" y="7081838"/>
          <p14:tracePt t="207216" x="1854200" y="7081838"/>
          <p14:tracePt t="207221" x="1854200" y="7069138"/>
          <p14:tracePt t="207237" x="1865313" y="7069138"/>
          <p14:tracePt t="207261" x="1878013" y="7069138"/>
          <p14:tracePt t="207269" x="1889125" y="7058025"/>
          <p14:tracePt t="207282" x="1900238" y="7058025"/>
          <p14:tracePt t="207299" x="1936750" y="7058025"/>
          <p14:tracePt t="207316" x="1960563" y="7058025"/>
          <p14:tracePt t="207332" x="1995488" y="7058025"/>
          <p14:tracePt t="207349" x="2032000" y="7058025"/>
          <p14:tracePt t="207365" x="2079625" y="7058025"/>
          <p14:tracePt t="207382" x="2103438" y="7058025"/>
          <p14:tracePt t="207399" x="2138363" y="7058025"/>
          <p14:tracePt t="207416" x="2174875" y="7058025"/>
          <p14:tracePt t="207433" x="2185988" y="7058025"/>
          <p14:tracePt t="207449" x="2198688" y="7058025"/>
          <p14:tracePt t="207465" x="2222500" y="7058025"/>
          <p14:tracePt t="207482" x="2257425" y="7045325"/>
          <p14:tracePt t="207498" x="2292350" y="7034213"/>
          <p14:tracePt t="207515" x="2328863" y="7034213"/>
          <p14:tracePt t="207532" x="2352675" y="7034213"/>
          <p14:tracePt t="207549" x="2387600" y="7034213"/>
          <p14:tracePt t="207565" x="2411413" y="7034213"/>
          <p14:tracePt t="207582" x="2459038" y="7034213"/>
          <p14:tracePt t="207599" x="2482850" y="7034213"/>
          <p14:tracePt t="207615" x="2506663" y="7034213"/>
          <p14:tracePt t="207633" x="2530475" y="7034213"/>
          <p14:tracePt t="207649" x="2543175" y="7034213"/>
          <p14:tracePt t="207666" x="2566988" y="7034213"/>
          <p14:tracePt t="207683" x="2578100" y="7034213"/>
          <p14:tracePt t="207699" x="2601913" y="7034213"/>
          <p14:tracePt t="207716" x="2625725" y="7034213"/>
          <p14:tracePt t="207732" x="2660650" y="7021513"/>
          <p14:tracePt t="207749" x="2673350" y="7021513"/>
          <p14:tracePt t="207922" x="2684463" y="7021513"/>
          <p14:tracePt t="207931" x="2697163" y="7021513"/>
          <p14:tracePt t="207938" x="2708275" y="7021513"/>
          <p14:tracePt t="207949" x="2720975" y="7021513"/>
          <p14:tracePt t="207965" x="2755900" y="7021513"/>
          <p14:tracePt t="207983" x="2779713" y="7021513"/>
          <p14:tracePt t="208000" x="2827338" y="7034213"/>
          <p14:tracePt t="208017" x="2887663" y="7034213"/>
          <p14:tracePt t="208034" x="2922588" y="7034213"/>
          <p14:tracePt t="208050" x="2959100" y="7034213"/>
          <p14:tracePt t="208067" x="3006725" y="7034213"/>
          <p14:tracePt t="208084" x="3065463" y="7034213"/>
          <p14:tracePt t="208100" x="3124200" y="7034213"/>
          <p14:tracePt t="208118" x="3184525" y="7034213"/>
          <p14:tracePt t="208135" x="3208338" y="7034213"/>
          <p14:tracePt t="208151" x="3219450" y="7034213"/>
          <p14:tracePt t="208167" x="3232150" y="7034213"/>
          <p14:tracePt t="208184" x="3243263" y="7034213"/>
          <p14:tracePt t="208201" x="3267075" y="7034213"/>
          <p14:tracePt t="208218" x="3314700" y="7034213"/>
          <p14:tracePt t="208234" x="3362325" y="7034213"/>
          <p14:tracePt t="208251" x="3433763" y="7034213"/>
          <p14:tracePt t="208269" x="3492500" y="7034213"/>
          <p14:tracePt t="208283" x="3529013" y="7058025"/>
          <p14:tracePt t="208299" x="3563938" y="7058025"/>
          <p14:tracePt t="208316" x="3587750" y="7058025"/>
          <p14:tracePt t="208333" x="3600450" y="7058025"/>
          <p14:tracePt t="208349" x="3611563" y="7058025"/>
          <p14:tracePt t="208409" x="3624263" y="7069138"/>
          <p14:tracePt t="208429" x="3635375" y="7069138"/>
          <p14:tracePt t="208446" x="3648075" y="7069138"/>
          <p14:tracePt t="208499" x="3659188" y="7081838"/>
          <p14:tracePt t="208508" x="3671888" y="7081838"/>
          <p14:tracePt t="208517" x="3671888" y="7092950"/>
          <p14:tracePt t="208534" x="3683000" y="7092950"/>
          <p14:tracePt t="208550" x="3683000" y="7105650"/>
          <p14:tracePt t="208567" x="3706813" y="7116763"/>
          <p14:tracePt t="208582" x="3719513" y="7140575"/>
          <p14:tracePt t="208598" x="3730625" y="7153275"/>
          <p14:tracePt t="208632" x="3730625" y="7164388"/>
          <p14:tracePt t="208649" x="3743325" y="7164388"/>
          <p14:tracePt t="208665" x="3743325" y="7177088"/>
          <p14:tracePt t="208682" x="3754438" y="7188200"/>
          <p14:tracePt t="208698" x="3767138" y="7200900"/>
          <p14:tracePt t="208715" x="3778250" y="7212013"/>
          <p14:tracePt t="208732" x="3802063" y="7212013"/>
          <p14:tracePt t="208748" x="3813175" y="7224713"/>
          <p14:tracePt t="208765" x="3860800" y="7235825"/>
          <p14:tracePt t="208781" x="3884613" y="7259638"/>
          <p14:tracePt t="208799" x="3921125" y="7259638"/>
          <p14:tracePt t="208815" x="3944938" y="7259638"/>
          <p14:tracePt t="208832" x="3979863" y="7270750"/>
          <p14:tracePt t="208849" x="4016375" y="7283450"/>
          <p14:tracePt t="208865" x="4027488" y="7283450"/>
          <p14:tracePt t="208934" x="4051300" y="7283450"/>
          <p14:tracePt t="208943" x="4064000" y="7270750"/>
          <p14:tracePt t="208951" x="4075113" y="7270750"/>
          <p14:tracePt t="208965" x="4098925" y="7270750"/>
          <p14:tracePt t="208982" x="4146550" y="7259638"/>
          <p14:tracePt t="208998" x="4170363" y="7248525"/>
          <p14:tracePt t="209015" x="4181475" y="7248525"/>
          <p14:tracePt t="209063" x="4194175" y="7248525"/>
          <p14:tracePt t="209261" x="4194175" y="7235825"/>
          <p14:tracePt t="209299" x="4205288" y="7224713"/>
          <p14:tracePt t="209307" x="4217988" y="7212013"/>
          <p14:tracePt t="209335" x="4229100" y="7212013"/>
          <p14:tracePt t="209356" x="4229100" y="7200900"/>
          <p14:tracePt t="209420" x="4229100" y="7188200"/>
          <p14:tracePt t="209429" x="4241800" y="7188200"/>
          <p14:tracePt t="209435" x="4252913" y="7164388"/>
          <p14:tracePt t="209451" x="4252913" y="7153275"/>
          <p14:tracePt t="209467" x="4252913" y="7140575"/>
          <p14:tracePt t="209481" x="4265613" y="7129463"/>
          <p14:tracePt t="209498" x="4265613" y="7116763"/>
          <p14:tracePt t="209515" x="4276725" y="7105650"/>
          <p14:tracePt t="210919" x="4276725" y="7092950"/>
          <p14:tracePt t="212877" x="4289425" y="7092950"/>
          <p14:tracePt t="212961" x="4300538" y="7092950"/>
          <p14:tracePt t="212983" x="4313238" y="7092950"/>
          <p14:tracePt t="213010" x="4324350" y="7092950"/>
          <p14:tracePt t="213027" x="4337050" y="7092950"/>
          <p14:tracePt t="213046" x="4360863" y="7092950"/>
          <p14:tracePt t="213061" x="4384675" y="7105650"/>
          <p14:tracePt t="213069" x="4408488" y="7105650"/>
          <p14:tracePt t="213081" x="4443413" y="7116763"/>
          <p14:tracePt t="213099" x="4549775" y="7129463"/>
          <p14:tracePt t="213115" x="4621213" y="7153275"/>
          <p14:tracePt t="213131" x="4657725" y="7153275"/>
          <p14:tracePt t="213149" x="4681538" y="7153275"/>
          <p14:tracePt t="213165" x="4692650" y="7153275"/>
          <p14:tracePt t="213182" x="4716463" y="7153275"/>
          <p14:tracePt t="213199" x="4729163" y="7153275"/>
          <p14:tracePt t="213215" x="4776788" y="7153275"/>
          <p14:tracePt t="213231" x="4859338" y="7164388"/>
          <p14:tracePt t="213247" x="4989513" y="7188200"/>
          <p14:tracePt t="213264" x="5192713" y="7248525"/>
          <p14:tracePt t="213282" x="5334000" y="7294563"/>
          <p14:tracePt t="213297" x="5465763" y="7342188"/>
          <p14:tracePt t="213314" x="5572125" y="7366000"/>
          <p14:tracePt t="213330" x="5608638" y="7389813"/>
          <p14:tracePt t="213452" x="5619750" y="7389813"/>
          <p14:tracePt t="213465" x="5632450" y="7389813"/>
          <p14:tracePt t="213479" x="5643563" y="7389813"/>
          <p14:tracePt t="213494" x="5656263" y="7389813"/>
          <p14:tracePt t="213502" x="5667375" y="7378700"/>
          <p14:tracePt t="213514" x="5678488" y="7378700"/>
          <p14:tracePt t="213531" x="5691188" y="7378700"/>
          <p14:tracePt t="213547" x="5702300" y="7378700"/>
          <p14:tracePt t="213564" x="5726113" y="7378700"/>
          <p14:tracePt t="213581" x="5749925" y="7366000"/>
          <p14:tracePt t="213598" x="5786438" y="7366000"/>
          <p14:tracePt t="213614" x="5845175" y="7342188"/>
          <p14:tracePt t="213632" x="5868988" y="7331075"/>
          <p14:tracePt t="213648" x="5905500" y="7331075"/>
          <p14:tracePt t="213664" x="5929313" y="7331075"/>
          <p14:tracePt t="213681" x="5940425" y="7318375"/>
          <p14:tracePt t="213743" x="5929313" y="7318375"/>
          <p14:tracePt t="213767" x="5916613" y="7318375"/>
          <p14:tracePt t="213775" x="5905500" y="7318375"/>
          <p14:tracePt t="213784" x="5892800" y="7318375"/>
          <p14:tracePt t="213798" x="5821363" y="7331075"/>
          <p14:tracePt t="213816" x="5632450" y="7366000"/>
          <p14:tracePt t="213831" x="5370513" y="7389813"/>
          <p14:tracePt t="213848" x="5108575" y="7402513"/>
          <p14:tracePt t="213865" x="4787900" y="7413625"/>
          <p14:tracePt t="213880" x="4692650" y="7413625"/>
          <p14:tracePt t="213897" x="4419600" y="7402513"/>
          <p14:tracePt t="213913" x="4289425" y="7378700"/>
          <p14:tracePt t="213931" x="4170363" y="7366000"/>
          <p14:tracePt t="213947" x="4040188" y="7366000"/>
          <p14:tracePt t="213964" x="3908425" y="7366000"/>
          <p14:tracePt t="213981" x="3659188" y="7366000"/>
          <p14:tracePt t="213998" x="3468688" y="7342188"/>
          <p14:tracePt t="214014" x="3338513" y="7318375"/>
          <p14:tracePt t="214031" x="3243263" y="7283450"/>
          <p14:tracePt t="214048" x="3208338" y="7270750"/>
          <p14:tracePt t="214065" x="3171825" y="7270750"/>
          <p14:tracePt t="214081" x="3148013" y="7270750"/>
          <p14:tracePt t="214098" x="3113088" y="7270750"/>
          <p14:tracePt t="214115" x="3017838" y="7270750"/>
          <p14:tracePt t="214132" x="2887663" y="7270750"/>
          <p14:tracePt t="214149" x="2708275" y="7270750"/>
          <p14:tracePt t="214166" x="2566988" y="7270750"/>
          <p14:tracePt t="214182" x="2435225" y="7259638"/>
          <p14:tracePt t="214199" x="2352675" y="7259638"/>
          <p14:tracePt t="214216" x="2305050" y="7259638"/>
          <p14:tracePt t="214231" x="2292350" y="7259638"/>
          <p14:tracePt t="214248" x="2281238" y="7259638"/>
          <p14:tracePt t="214265" x="2268538" y="7259638"/>
          <p14:tracePt t="214282" x="2246313" y="7259638"/>
          <p14:tracePt t="214297" x="2222500" y="7259638"/>
          <p14:tracePt t="214314" x="2198688" y="7259638"/>
          <p14:tracePt t="214330" x="2174875" y="7270750"/>
          <p14:tracePt t="214347" x="2138363" y="7270750"/>
          <p14:tracePt t="214363" x="2114550" y="7283450"/>
          <p14:tracePt t="214380" x="2079625" y="7283450"/>
          <p14:tracePt t="214396" x="2066925" y="7283450"/>
          <p14:tracePt t="214414" x="2055813" y="7283450"/>
          <p14:tracePt t="214714" x="2043113" y="7283450"/>
          <p14:tracePt t="214885" x="2032000" y="7283450"/>
          <p14:tracePt t="214913" x="2019300" y="7283450"/>
          <p14:tracePt t="214928" x="2008188" y="7283450"/>
          <p14:tracePt t="214960" x="1995488" y="7283450"/>
          <p14:tracePt t="214977" x="1984375" y="7283450"/>
          <p14:tracePt t="214983" x="1971675" y="7283450"/>
          <p14:tracePt t="214998" x="1936750" y="7307263"/>
          <p14:tracePt t="215015" x="1912938" y="7307263"/>
          <p14:tracePt t="215031" x="1878013" y="7307263"/>
          <p14:tracePt t="215048" x="1854200" y="7307263"/>
          <p14:tracePt t="215064" x="1830388" y="7307263"/>
          <p14:tracePt t="215081" x="1817688" y="7307263"/>
          <p14:tracePt t="215113" x="1806575" y="7318375"/>
          <p14:tracePt t="215130" x="1793875" y="7318375"/>
          <p14:tracePt t="215146" x="1770063" y="7318375"/>
          <p14:tracePt t="215164" x="1746250" y="7318375"/>
          <p14:tracePt t="215180" x="1722438" y="7331075"/>
          <p14:tracePt t="215198" x="1687513" y="7331075"/>
          <p14:tracePt t="215215" x="1639888" y="7331075"/>
          <p14:tracePt t="215230" x="1627188" y="7331075"/>
          <p14:tracePt t="215689" x="1639888" y="7331075"/>
          <p14:tracePt t="215701" x="1651000" y="7331075"/>
          <p14:tracePt t="215712" x="1651000" y="7318375"/>
          <p14:tracePt t="215720" x="1663700" y="7318375"/>
          <p14:tracePt t="215731" x="1674813" y="7318375"/>
          <p14:tracePt t="215747" x="1687513" y="7307263"/>
          <p14:tracePt t="215765" x="1817688" y="7283450"/>
          <p14:tracePt t="215781" x="1971675" y="7283450"/>
          <p14:tracePt t="215797" x="2103438" y="7283450"/>
          <p14:tracePt t="215814" x="2209800" y="7283450"/>
          <p14:tracePt t="215830" x="2328863" y="7283450"/>
          <p14:tracePt t="215847" x="2459038" y="7283450"/>
          <p14:tracePt t="215864" x="2590800" y="7270750"/>
          <p14:tracePt t="215880" x="2684463" y="7270750"/>
          <p14:tracePt t="215897" x="2792413" y="7270750"/>
          <p14:tracePt t="215914" x="2863850" y="7270750"/>
          <p14:tracePt t="215931" x="2959100" y="7283450"/>
          <p14:tracePt t="215948" x="3076575" y="7294563"/>
          <p14:tracePt t="215964" x="3160713" y="7294563"/>
          <p14:tracePt t="215981" x="3232150" y="7318375"/>
          <p14:tracePt t="215997" x="3255963" y="7318375"/>
          <p14:tracePt t="216014" x="3303588" y="7318375"/>
          <p14:tracePt t="216031" x="3327400" y="7342188"/>
          <p14:tracePt t="216047" x="3375025" y="7342188"/>
          <p14:tracePt t="216063" x="3409950" y="7366000"/>
          <p14:tracePt t="216080" x="3433763" y="7366000"/>
          <p14:tracePt t="216097" x="3468688" y="7366000"/>
          <p14:tracePt t="216114" x="3540125" y="7389813"/>
          <p14:tracePt t="216130" x="3600450" y="7389813"/>
          <p14:tracePt t="216147" x="3635375" y="7389813"/>
          <p14:tracePt t="216164" x="3671888" y="7389813"/>
          <p14:tracePt t="216181" x="3683000" y="7389813"/>
          <p14:tracePt t="216246" x="3671888" y="7389813"/>
          <p14:tracePt t="216262" x="3659188" y="7389813"/>
          <p14:tracePt t="216270" x="3648075" y="7389813"/>
          <p14:tracePt t="216281" x="3635375" y="7389813"/>
          <p14:tracePt t="216298" x="3611563" y="7389813"/>
          <p14:tracePt t="216315" x="3529013" y="7366000"/>
          <p14:tracePt t="216331" x="3433763" y="7331075"/>
          <p14:tracePt t="216348" x="3327400" y="7294563"/>
          <p14:tracePt t="216363" x="3208338" y="7270750"/>
          <p14:tracePt t="216380" x="3076575" y="7259638"/>
          <p14:tracePt t="216397" x="2946400" y="7224713"/>
          <p14:tracePt t="216413" x="2827338" y="7200900"/>
          <p14:tracePt t="216431" x="2697163" y="7200900"/>
          <p14:tracePt t="216447" x="2614613" y="7200900"/>
          <p14:tracePt t="216464" x="2519363" y="7188200"/>
          <p14:tracePt t="216480" x="2424113" y="7177088"/>
          <p14:tracePt t="216497" x="2328863" y="7177088"/>
          <p14:tracePt t="216513" x="2246313" y="7177088"/>
          <p14:tracePt t="216529" x="2198688" y="7177088"/>
          <p14:tracePt t="216546" x="2162175" y="7177088"/>
          <p14:tracePt t="216563" x="2127250" y="7177088"/>
          <p14:tracePt t="216580" x="2114550" y="7177088"/>
          <p14:tracePt t="216652" x="2103438" y="7177088"/>
          <p14:tracePt t="216665" x="2079625" y="7177088"/>
          <p14:tracePt t="216672" x="2066925" y="7177088"/>
          <p14:tracePt t="216688" x="2055813" y="7177088"/>
          <p14:tracePt t="216700" x="2043113" y="7177088"/>
          <p14:tracePt t="216718" x="2032000" y="7177088"/>
          <p14:tracePt t="216732" x="2019300" y="7177088"/>
          <p14:tracePt t="216889" x="2032000" y="7177088"/>
          <p14:tracePt t="216898" x="2055813" y="7153275"/>
          <p14:tracePt t="216905" x="2090738" y="7140575"/>
          <p14:tracePt t="216912" x="2138363" y="7116763"/>
          <p14:tracePt t="216930" x="2257425" y="7081838"/>
          <p14:tracePt t="216947" x="2387600" y="7058025"/>
          <p14:tracePt t="216963" x="2506663" y="7058025"/>
          <p14:tracePt t="216979" x="2578100" y="7058025"/>
          <p14:tracePt t="216997" x="2625725" y="7058025"/>
          <p14:tracePt t="217013" x="2649538" y="7058025"/>
          <p14:tracePt t="217029" x="2684463" y="7058025"/>
          <p14:tracePt t="217046" x="2720975" y="7058025"/>
          <p14:tracePt t="217063" x="2803525" y="7058025"/>
          <p14:tracePt t="217080" x="2887663" y="7058025"/>
          <p14:tracePt t="217097" x="3076575" y="7081838"/>
          <p14:tracePt t="217113" x="3171825" y="7092950"/>
          <p14:tracePt t="217130" x="3232150" y="7105650"/>
          <p14:tracePt t="217146" x="3290888" y="7105650"/>
          <p14:tracePt t="217163" x="3314700" y="7116763"/>
          <p14:tracePt t="217180" x="3338513" y="7116763"/>
          <p14:tracePt t="217197" x="3375025" y="7116763"/>
          <p14:tracePt t="217213" x="3386138" y="7116763"/>
          <p14:tracePt t="217230" x="3421063" y="7116763"/>
          <p14:tracePt t="217247" x="3444875" y="7116763"/>
          <p14:tracePt t="217263" x="3481388" y="7116763"/>
          <p14:tracePt t="217280" x="3505200" y="7116763"/>
          <p14:tracePt t="217296" x="3529013" y="7116763"/>
          <p14:tracePt t="217366" x="3540125" y="7116763"/>
          <p14:tracePt t="217386" x="3552825" y="7116763"/>
          <p14:tracePt t="217393" x="3576638" y="7116763"/>
          <p14:tracePt t="217402" x="3587750" y="7116763"/>
          <p14:tracePt t="217416" x="3624263" y="7116763"/>
          <p14:tracePt t="217433" x="3635375" y="7116763"/>
          <p14:tracePt t="217447" x="3659188" y="7116763"/>
          <p14:tracePt t="217465" x="3671888" y="7116763"/>
          <p14:tracePt t="217554" x="3683000" y="7116763"/>
          <p14:tracePt t="217563" x="3695700" y="7116763"/>
          <p14:tracePt t="217571" x="3719513" y="7116763"/>
          <p14:tracePt t="217580" x="3730625" y="7116763"/>
          <p14:tracePt t="217598" x="3743325" y="7116763"/>
          <p14:tracePt t="217621" x="3754438" y="7116763"/>
          <p14:tracePt t="217722" x="3767138" y="7116763"/>
          <p14:tracePt t="217743" x="3789363" y="7116763"/>
          <p14:tracePt t="217750" x="3802063" y="7116763"/>
          <p14:tracePt t="217765" x="3825875" y="7116763"/>
          <p14:tracePt t="217781" x="3849688" y="7116763"/>
          <p14:tracePt t="217798" x="3860800" y="7116763"/>
          <p14:tracePt t="217866" x="3873500" y="7116763"/>
          <p14:tracePt t="218076" x="3860800" y="7116763"/>
          <p14:tracePt t="218189" x="3849688" y="7116763"/>
          <p14:tracePt t="218350" x="3836988" y="7116763"/>
          <p14:tracePt t="218609" x="3836988" y="7105650"/>
          <p14:tracePt t="218966" x="3836988" y="7092950"/>
          <p14:tracePt t="219449" x="3836988" y="7081838"/>
          <p14:tracePt t="219794" x="3836988" y="7069138"/>
          <p14:tracePt t="219869" x="3849688" y="7069138"/>
          <p14:tracePt t="219890" x="3860800" y="7069138"/>
          <p14:tracePt t="219897" x="3873500" y="7069138"/>
          <p14:tracePt t="219903" x="3884613" y="7069138"/>
          <p14:tracePt t="219923" x="3897313" y="7069138"/>
          <p14:tracePt t="219939" x="3908425" y="7069138"/>
          <p14:tracePt t="220820" x="3921125" y="7069138"/>
          <p14:tracePt t="220827" x="3932238" y="7069138"/>
          <p14:tracePt t="220841" x="3944938" y="7069138"/>
          <p14:tracePt t="220862" x="3944938" y="7081838"/>
          <p14:tracePt t="220870" x="3956050" y="7081838"/>
          <p14:tracePt t="220878" x="3968750" y="7081838"/>
          <p14:tracePt t="220895" x="3979863" y="7081838"/>
          <p14:tracePt t="220912" x="3979863" y="7092950"/>
          <p14:tracePt t="220928" x="3992563" y="7105650"/>
          <p14:tracePt t="220945" x="4016375" y="7105650"/>
          <p14:tracePt t="220962" x="4027488" y="7116763"/>
          <p14:tracePt t="220979" x="4051300" y="7129463"/>
          <p14:tracePt t="220996" x="4064000" y="7140575"/>
          <p14:tracePt t="221030" x="4075113" y="7140575"/>
          <p14:tracePt t="221035" x="4075113" y="7153275"/>
          <p14:tracePt t="221059" x="4087813" y="7164388"/>
          <p14:tracePt t="221067" x="4098925" y="7164388"/>
          <p14:tracePt t="221079" x="4098925" y="7177088"/>
          <p14:tracePt t="221095" x="4122738" y="7212013"/>
          <p14:tracePt t="221112" x="4135438" y="7224713"/>
          <p14:tracePt t="221128" x="4135438" y="7248525"/>
          <p14:tracePt t="221144" x="4135438" y="7259638"/>
          <p14:tracePt t="221162" x="4135438" y="7283450"/>
          <p14:tracePt t="221178" x="4135438" y="7294563"/>
          <p14:tracePt t="221196" x="4135438" y="7307263"/>
          <p14:tracePt t="221212" x="4135438" y="7318375"/>
          <p14:tracePt t="221228" x="4135438" y="7331075"/>
          <p14:tracePt t="221244" x="4135438" y="7342188"/>
          <p14:tracePt t="221262" x="4135438" y="7354888"/>
          <p14:tracePt t="221294" x="4135438" y="7366000"/>
          <p14:tracePt t="221311" x="4135438" y="7378700"/>
          <p14:tracePt t="221353" x="4135438" y="7389813"/>
          <p14:tracePt t="221827" x="4122738" y="7389813"/>
          <p14:tracePt t="222861" x="4122738" y="7378700"/>
          <p14:tracePt t="223499" x="4135438" y="7378700"/>
          <p14:tracePt t="223758" x="4146550" y="7378700"/>
          <p14:tracePt t="223774" x="4170363" y="7378700"/>
          <p14:tracePt t="223780" x="4217988" y="7378700"/>
          <p14:tracePt t="223794" x="4289425" y="7354888"/>
          <p14:tracePt t="223811" x="4467225" y="7354888"/>
          <p14:tracePt t="223827" x="4479925" y="7318375"/>
          <p14:tracePt t="223844" x="4467225" y="7318375"/>
          <p14:tracePt t="223861" x="4419600" y="7342188"/>
          <p14:tracePt t="223931" x="4408488" y="7342188"/>
          <p14:tracePt t="223939" x="4360863" y="7342188"/>
          <p14:tracePt t="223947" x="4276725" y="7342188"/>
          <p14:tracePt t="223961" x="4098925" y="7331075"/>
          <p14:tracePt t="223977" x="3944938" y="7318375"/>
          <p14:tracePt t="223994" x="3802063" y="7283450"/>
          <p14:tracePt t="224011" x="3695700" y="7259638"/>
          <p14:tracePt t="224028" x="3659188" y="7212013"/>
          <p14:tracePt t="224044" x="3635375" y="7177088"/>
          <p14:tracePt t="224061" x="3635375" y="7092950"/>
          <p14:tracePt t="224078" x="3659188" y="6997700"/>
          <p14:tracePt t="224094" x="3659188" y="6986588"/>
          <p14:tracePt t="224200" x="3671888" y="6997700"/>
          <p14:tracePt t="224208" x="3683000" y="7010400"/>
          <p14:tracePt t="224215" x="3706813" y="7034213"/>
          <p14:tracePt t="224231" x="3730625" y="7045325"/>
          <p14:tracePt t="224246" x="3743325" y="7058025"/>
          <p14:tracePt t="224263" x="3754438" y="7069138"/>
          <p14:tracePt t="224278" x="3778250" y="7081838"/>
          <p14:tracePt t="224295" x="3789363" y="7081838"/>
          <p14:tracePt t="224312" x="3813175" y="7081838"/>
          <p14:tracePt t="224328" x="3825875" y="7092950"/>
          <p14:tracePt t="224346" x="3836988" y="7105650"/>
          <p14:tracePt t="224362" x="3884613" y="7129463"/>
          <p14:tracePt t="224378" x="3979863" y="7188200"/>
          <p14:tracePt t="224395" x="4111625" y="7248525"/>
          <p14:tracePt t="224411" x="4217988" y="7283450"/>
          <p14:tracePt t="224428" x="4289425" y="7318375"/>
          <p14:tracePt t="224445" x="4324350" y="7354888"/>
          <p14:tracePt t="224462" x="4360863" y="7366000"/>
          <p14:tracePt t="224689" x="4371975" y="7366000"/>
          <p14:tracePt t="224697" x="4384675" y="7366000"/>
          <p14:tracePt t="224714" x="4395788" y="7366000"/>
          <p14:tracePt t="224730" x="4408488" y="7366000"/>
          <p14:tracePt t="224747" x="4443413" y="7342188"/>
          <p14:tracePt t="224764" x="4467225" y="7331075"/>
          <p14:tracePt t="224779" x="4479925" y="7331075"/>
          <p14:tracePt t="224795" x="4503738" y="7318375"/>
          <p14:tracePt t="224812" x="4514850" y="7307263"/>
          <p14:tracePt t="224828" x="4549775" y="7294563"/>
          <p14:tracePt t="224845" x="4586288" y="7270750"/>
          <p14:tracePt t="224861" x="4610100" y="7248525"/>
          <p14:tracePt t="224877" x="4633913" y="7248525"/>
          <p14:tracePt t="224894" x="4657725" y="7224713"/>
          <p14:tracePt t="224910" x="4668838" y="7212013"/>
          <p14:tracePt t="224928" x="4681538" y="7188200"/>
          <p14:tracePt t="224944" x="4681538" y="7164388"/>
          <p14:tracePt t="224961" x="4681538" y="7153275"/>
          <p14:tracePt t="224997" x="4681538" y="7140575"/>
          <p14:tracePt t="225047" x="4681538" y="7129463"/>
          <p14:tracePt t="225079" x="4681538" y="7116763"/>
          <p14:tracePt t="225085" x="4681538" y="7105650"/>
          <p14:tracePt t="225096" x="4668838" y="7092950"/>
          <p14:tracePt t="225113" x="4657725" y="7069138"/>
          <p14:tracePt t="225129" x="4633913" y="7058025"/>
          <p14:tracePt t="225146" x="4610100" y="7034213"/>
          <p14:tracePt t="225163" x="4573588" y="7021513"/>
          <p14:tracePt t="225180" x="4527550" y="6997700"/>
          <p14:tracePt t="225197" x="4491038" y="6973888"/>
          <p14:tracePt t="225213" x="4467225" y="6962775"/>
          <p14:tracePt t="225230" x="4432300" y="6950075"/>
          <p14:tracePt t="225246" x="4371975" y="6915150"/>
          <p14:tracePt t="225263" x="4337050" y="6902450"/>
          <p14:tracePt t="225278" x="4276725" y="6878638"/>
          <p14:tracePt t="225294" x="4170363" y="6843713"/>
          <p14:tracePt t="225311" x="4122738" y="6843713"/>
          <p14:tracePt t="225328" x="4087813" y="6819900"/>
          <p14:tracePt t="225344" x="4064000" y="6819900"/>
          <p14:tracePt t="225361" x="4040188" y="6819900"/>
          <p14:tracePt t="225378" x="4027488" y="6819900"/>
          <p14:tracePt t="225394" x="4016375" y="6808788"/>
          <p14:tracePt t="225411" x="3992563" y="6796088"/>
          <p14:tracePt t="225428" x="3956050" y="6796088"/>
          <p14:tracePt t="225445" x="3932238" y="6796088"/>
          <p14:tracePt t="225462" x="3908425" y="6796088"/>
          <p14:tracePt t="225478" x="3897313" y="6796088"/>
          <p14:tracePt t="225528" x="3884613" y="6796088"/>
          <p14:tracePt t="225535" x="3873500" y="6796088"/>
          <p14:tracePt t="225544" x="3860800" y="6796088"/>
          <p14:tracePt t="225561" x="3825875" y="6819900"/>
          <p14:tracePt t="225578" x="3802063" y="6843713"/>
          <p14:tracePt t="225594" x="3778250" y="6856413"/>
          <p14:tracePt t="225611" x="3767138" y="6856413"/>
          <p14:tracePt t="225614" x="3754438" y="6878638"/>
          <p14:tracePt t="225627" x="3743325" y="6878638"/>
          <p14:tracePt t="225645" x="3719513" y="6915150"/>
          <p14:tracePt t="225661" x="3695700" y="6938963"/>
          <p14:tracePt t="225678" x="3683000" y="6962775"/>
          <p14:tracePt t="225695" x="3671888" y="6986588"/>
          <p14:tracePt t="225712" x="3659188" y="7010400"/>
          <p14:tracePt t="225729" x="3648075" y="7034213"/>
          <p14:tracePt t="225745" x="3648075" y="7045325"/>
          <p14:tracePt t="225762" x="3648075" y="7058025"/>
          <p14:tracePt t="225778" x="3635375" y="7081838"/>
          <p14:tracePt t="225794" x="3624263" y="7105650"/>
          <p14:tracePt t="225811" x="3624263" y="7129463"/>
          <p14:tracePt t="225828" x="3624263" y="7140575"/>
          <p14:tracePt t="225844" x="3624263" y="7164388"/>
          <p14:tracePt t="225861" x="3624263" y="7188200"/>
          <p14:tracePt t="225877" x="3624263" y="7200900"/>
          <p14:tracePt t="225894" x="3624263" y="7224713"/>
          <p14:tracePt t="225911" x="3624263" y="7259638"/>
          <p14:tracePt t="225927" x="3648075" y="7294563"/>
          <p14:tracePt t="225945" x="3671888" y="7318375"/>
          <p14:tracePt t="225962" x="3695700" y="7366000"/>
          <p14:tracePt t="225978" x="3730625" y="7402513"/>
          <p14:tracePt t="225994" x="3743325" y="7426325"/>
          <p14:tracePt t="226011" x="3754438" y="7450138"/>
          <p14:tracePt t="226028" x="3778250" y="7461250"/>
          <p14:tracePt t="226044" x="3813175" y="7485063"/>
          <p14:tracePt t="226061" x="3836988" y="7508875"/>
          <p14:tracePt t="226077" x="3897313" y="7545388"/>
          <p14:tracePt t="226093" x="3956050" y="7569200"/>
          <p14:tracePt t="226110" x="4040188" y="7604125"/>
          <p14:tracePt t="226127" x="4135438" y="7639050"/>
          <p14:tracePt t="226144" x="4181475" y="7651750"/>
          <p14:tracePt t="226161" x="4241800" y="7662863"/>
          <p14:tracePt t="226177" x="4276725" y="7675563"/>
          <p14:tracePt t="226196" x="4337050" y="7675563"/>
          <p14:tracePt t="226212" x="4360863" y="7675563"/>
          <p14:tracePt t="226228" x="4384675" y="7675563"/>
          <p14:tracePt t="226245" x="4419600" y="7675563"/>
          <p14:tracePt t="226261" x="4443413" y="7662863"/>
          <p14:tracePt t="226278" x="4467225" y="7662863"/>
          <p14:tracePt t="226296" x="4514850" y="7627938"/>
          <p14:tracePt t="226311" x="4549775" y="7604125"/>
          <p14:tracePt t="226328" x="4573588" y="7593013"/>
          <p14:tracePt t="226345" x="4597400" y="7569200"/>
          <p14:tracePt t="226361" x="4621213" y="7545388"/>
          <p14:tracePt t="226378" x="4657725" y="7508875"/>
          <p14:tracePt t="226395" x="4692650" y="7473950"/>
          <p14:tracePt t="226412" x="4705350" y="7450138"/>
          <p14:tracePt t="226428" x="4716463" y="7437438"/>
          <p14:tracePt t="226445" x="4740275" y="7413625"/>
          <p14:tracePt t="226461" x="4740275" y="7389813"/>
          <p14:tracePt t="226478" x="4752975" y="7354888"/>
          <p14:tracePt t="226495" x="4752975" y="7342188"/>
          <p14:tracePt t="226512" x="4764088" y="7294563"/>
          <p14:tracePt t="226528" x="4764088" y="7283450"/>
          <p14:tracePt t="226545" x="4764088" y="7259638"/>
          <p14:tracePt t="226561" x="4764088" y="7235825"/>
          <p14:tracePt t="226578" x="4764088" y="7224713"/>
          <p14:tracePt t="226681" x="4752975" y="7224713"/>
          <p14:tracePt t="226701" x="4752975" y="7212013"/>
          <p14:tracePt t="226708" x="4740275" y="7212013"/>
          <p14:tracePt t="226715" x="4716463" y="7188200"/>
          <p14:tracePt t="226730" x="4681538" y="7153275"/>
          <p14:tracePt t="226746" x="4645025" y="7129463"/>
          <p14:tracePt t="226762" x="4597400" y="7105650"/>
          <p14:tracePt t="226778" x="4562475" y="7092950"/>
          <p14:tracePt t="226794" x="4538663" y="7069138"/>
          <p14:tracePt t="226811" x="4527550" y="7069138"/>
          <p14:tracePt t="226827" x="4514850" y="7069138"/>
          <p14:tracePt t="226844" x="4503738" y="7069138"/>
          <p14:tracePt t="226861" x="4467225" y="7069138"/>
          <p14:tracePt t="226877" x="4432300" y="7058025"/>
          <p14:tracePt t="226893" x="4395788" y="7045325"/>
          <p14:tracePt t="226910" x="4371975" y="7045325"/>
          <p14:tracePt t="226927" x="4300538" y="7045325"/>
          <p14:tracePt t="226944" x="4265613" y="7045325"/>
          <p14:tracePt t="226961" x="4241800" y="7045325"/>
          <p14:tracePt t="226978" x="4229100" y="7045325"/>
          <p14:tracePt t="226994" x="4217988" y="7045325"/>
          <p14:tracePt t="227037" x="4205288" y="7045325"/>
          <p14:tracePt t="227049" x="4194175" y="7045325"/>
          <p14:tracePt t="227062" x="4181475" y="7045325"/>
          <p14:tracePt t="227079" x="4135438" y="7081838"/>
          <p14:tracePt t="227096" x="4098925" y="7105650"/>
          <p14:tracePt t="227111" x="4075113" y="7129463"/>
          <p14:tracePt t="227127" x="4051300" y="7140575"/>
          <p14:tracePt t="227144" x="4027488" y="7153275"/>
          <p14:tracePt t="227176" x="4016375" y="7164388"/>
          <p14:tracePt t="227193" x="4003675" y="7188200"/>
          <p14:tracePt t="227210" x="3979863" y="7212013"/>
          <p14:tracePt t="227227" x="3968750" y="7212013"/>
          <p14:tracePt t="227244" x="3968750" y="7224713"/>
          <p14:tracePt t="227309" x="3956050" y="7235825"/>
          <p14:tracePt t="227323" x="3944938" y="7235825"/>
          <p14:tracePt t="227331" x="3944938" y="7248525"/>
          <p14:tracePt t="227367" x="3932238" y="7259638"/>
          <p14:tracePt t="227374" x="3932238" y="7270750"/>
          <p14:tracePt t="227405" x="3932238" y="7283450"/>
          <p14:tracePt t="227545" x="3921125" y="7283450"/>
          <p14:tracePt t="227563" x="3921125" y="7294563"/>
          <p14:tracePt t="227743" x="3908425" y="7294563"/>
          <p14:tracePt t="228409" x="3908425" y="7283450"/>
          <p14:tracePt t="228498" x="3908425" y="7270750"/>
          <p14:tracePt t="228574" x="3908425" y="7259638"/>
          <p14:tracePt t="228865" x="3908425" y="7248525"/>
          <p14:tracePt t="230349" x="3921125" y="7248525"/>
          <p14:tracePt t="231216" x="3932238" y="7248525"/>
          <p14:tracePt t="231243" x="3944938" y="7259638"/>
          <p14:tracePt t="231250" x="3968750" y="7270750"/>
          <p14:tracePt t="231260" x="3992563" y="7283450"/>
          <p14:tracePt t="231278" x="4040188" y="7307263"/>
          <p14:tracePt t="231295" x="4098925" y="7307263"/>
          <p14:tracePt t="231310" x="4122738" y="7318375"/>
          <p14:tracePt t="231328" x="4146550" y="7318375"/>
          <p14:tracePt t="231343" x="4157663" y="7331075"/>
          <p14:tracePt t="231381" x="4170363" y="7331075"/>
          <p14:tracePt t="231393" x="4170363" y="7342188"/>
          <p14:tracePt t="231409" x="4181475" y="7354888"/>
          <p14:tracePt t="231426" x="4194175" y="7354888"/>
          <p14:tracePt t="231443" x="4205288" y="7354888"/>
          <p14:tracePt t="231459" x="4229100" y="7354888"/>
          <p14:tracePt t="231475" x="4252913" y="7354888"/>
          <p14:tracePt t="231493" x="4265613" y="7354888"/>
          <p14:tracePt t="231510" x="4276725" y="7354888"/>
          <p14:tracePt t="231527" x="4300538" y="7354888"/>
          <p14:tracePt t="231543" x="4313238" y="7354888"/>
          <p14:tracePt t="231560" x="4324350" y="7354888"/>
          <p14:tracePt t="231639" x="4337050" y="7354888"/>
          <p14:tracePt t="231658" x="4348163" y="7354888"/>
          <p14:tracePt t="231672" x="4360863" y="7354888"/>
          <p14:tracePt t="231680" x="4371975" y="7354888"/>
          <p14:tracePt t="231698" x="4384675" y="7354888"/>
          <p14:tracePt t="231713" x="4395788" y="7354888"/>
          <p14:tracePt t="231728" x="4395788" y="7342188"/>
          <p14:tracePt t="231744" x="4408488" y="7342188"/>
          <p14:tracePt t="231761" x="4419600" y="7342188"/>
          <p14:tracePt t="231778" x="4432300" y="7331075"/>
          <p14:tracePt t="231796" x="4456113" y="7307263"/>
          <p14:tracePt t="231811" x="4467225" y="7307263"/>
          <p14:tracePt t="231827" x="4467225" y="7283450"/>
          <p14:tracePt t="231842" x="4479925" y="7283450"/>
          <p14:tracePt t="231940" x="4479925" y="7270750"/>
          <p14:tracePt t="231952" x="4491038" y="7259638"/>
          <p14:tracePt t="231968" x="4503738" y="7235825"/>
          <p14:tracePt t="231982" x="4503738" y="7212013"/>
          <p14:tracePt t="231998" x="4503738" y="7200900"/>
          <p14:tracePt t="232012" x="4503738" y="7188200"/>
          <p14:tracePt t="232028" x="4503738" y="7164388"/>
          <p14:tracePt t="232044" x="4514850" y="7140575"/>
          <p14:tracePt t="232061" x="4514850" y="7129463"/>
          <p14:tracePt t="232094" x="4514850" y="7116763"/>
          <p14:tracePt t="232114" x="4514850" y="7105650"/>
          <p14:tracePt t="232127" x="4503738" y="7092950"/>
          <p14:tracePt t="232144" x="4503738" y="7081838"/>
          <p14:tracePt t="232161" x="4479925" y="7069138"/>
          <p14:tracePt t="232177" x="4479925" y="7058025"/>
          <p14:tracePt t="232195" x="4467225" y="7034213"/>
          <p14:tracePt t="232211" x="4456113" y="7021513"/>
          <p14:tracePt t="232227" x="4456113" y="7010400"/>
          <p14:tracePt t="232243" x="4443413" y="6997700"/>
          <p14:tracePt t="232261" x="4432300" y="6986588"/>
          <p14:tracePt t="232293" x="4419600" y="6973888"/>
          <p14:tracePt t="232312" x="4395788" y="6950075"/>
          <p14:tracePt t="232326" x="4384675" y="6950075"/>
          <p14:tracePt t="232342" x="4360863" y="6926263"/>
          <p14:tracePt t="232359" x="4324350" y="6915150"/>
          <p14:tracePt t="232376" x="4289425" y="6902450"/>
          <p14:tracePt t="232393" x="4252913" y="6902450"/>
          <p14:tracePt t="232409" x="4205288" y="6891338"/>
          <p14:tracePt t="232426" x="4146550" y="6878638"/>
          <p14:tracePt t="232443" x="4075113" y="6867525"/>
          <p14:tracePt t="232460" x="4051300" y="6856413"/>
          <p14:tracePt t="232476" x="4027488" y="6856413"/>
          <p14:tracePt t="232493" x="4016375" y="6856413"/>
          <p14:tracePt t="232540" x="3992563" y="6856413"/>
          <p14:tracePt t="232547" x="3979863" y="6878638"/>
          <p14:tracePt t="232559" x="3968750" y="6891338"/>
          <p14:tracePt t="232575" x="3932238" y="6926263"/>
          <p14:tracePt t="232592" x="3897313" y="6962775"/>
          <p14:tracePt t="232609" x="3860800" y="6997700"/>
          <p14:tracePt t="232626" x="3836988" y="7021513"/>
          <p14:tracePt t="232642" x="3836988" y="7034213"/>
          <p14:tracePt t="232659" x="3825875" y="7045325"/>
          <p14:tracePt t="232676" x="3825875" y="7069138"/>
          <p14:tracePt t="232692" x="3825875" y="7092950"/>
          <p14:tracePt t="232709" x="3825875" y="7129463"/>
          <p14:tracePt t="232727" x="3813175" y="7177088"/>
          <p14:tracePt t="232743" x="3813175" y="7200900"/>
          <p14:tracePt t="232760" x="3813175" y="7212013"/>
          <p14:tracePt t="232776" x="3813175" y="7224713"/>
          <p14:tracePt t="232890" x="3813175" y="7235825"/>
          <p14:tracePt t="232898" x="3813175" y="7248525"/>
          <p14:tracePt t="232940" x="3813175" y="7259638"/>
          <p14:tracePt t="232970" x="3813175" y="7270750"/>
          <p14:tracePt t="232990" x="3813175" y="7283450"/>
          <p14:tracePt t="232998" x="3813175" y="7294563"/>
          <p14:tracePt t="233014" x="3813175" y="7307263"/>
          <p14:tracePt t="233028" x="3813175" y="7318375"/>
          <p14:tracePt t="233044" x="3813175" y="7331075"/>
          <p14:tracePt t="233060" x="3813175" y="7342188"/>
          <p14:tracePt t="233078" x="3825875" y="7342188"/>
          <p14:tracePt t="233094" x="3825875" y="7354888"/>
          <p14:tracePt t="233110" x="3825875" y="7366000"/>
          <p14:tracePt t="233387" x="3825875" y="7354888"/>
          <p14:tracePt t="233425" x="3825875" y="7342188"/>
          <p14:tracePt t="233492" x="3825875" y="7331075"/>
          <p14:tracePt t="233523" x="3825875" y="7318375"/>
          <p14:tracePt t="239449" x="3802063" y="7331075"/>
          <p14:tracePt t="239456" x="3778250" y="7331075"/>
          <p14:tracePt t="239464" x="3767138" y="7331075"/>
          <p14:tracePt t="239475" x="3767138" y="7342188"/>
          <p14:tracePt t="239493" x="3778250" y="7354888"/>
          <p14:tracePt t="239510" x="3813175" y="7354888"/>
          <p14:tracePt t="239525" x="3813175" y="7366000"/>
          <p14:tracePt t="239602" x="3813175" y="7378700"/>
          <p14:tracePt t="239640" x="3813175" y="7389813"/>
          <p14:tracePt t="239661" x="3825875" y="7402513"/>
          <p14:tracePt t="239676" x="3836988" y="7402513"/>
          <p14:tracePt t="239695" x="3836988" y="7413625"/>
          <p14:tracePt t="239707" x="3849688" y="7413625"/>
          <p14:tracePt t="239723" x="3860800" y="7413625"/>
          <p14:tracePt t="239811" x="3873500" y="7413625"/>
          <p14:tracePt t="239824" x="3873500" y="7426325"/>
          <p14:tracePt t="239831" x="3884613" y="7426325"/>
          <p14:tracePt t="239841" x="3897313" y="7426325"/>
          <p14:tracePt t="239858" x="3932238" y="7437438"/>
          <p14:tracePt t="239874" x="3956050" y="7437438"/>
          <p14:tracePt t="239890" x="3979863" y="7437438"/>
          <p14:tracePt t="239907" x="4016375" y="7437438"/>
          <p14:tracePt t="239924" x="4027488" y="7450138"/>
          <p14:tracePt t="239940" x="4040188" y="7450138"/>
          <p14:tracePt t="239973" x="4051300" y="7461250"/>
          <p14:tracePt t="239990" x="4064000" y="7461250"/>
          <p14:tracePt t="240007" x="4075113" y="7461250"/>
          <p14:tracePt t="240025" x="4087813" y="7461250"/>
          <p14:tracePt t="240042" x="4098925" y="7461250"/>
          <p14:tracePt t="240057" x="4122738" y="7461250"/>
          <p14:tracePt t="240074" x="4157663" y="7450138"/>
          <p14:tracePt t="240107" x="4170363" y="7450138"/>
          <p14:tracePt t="240124" x="4205288" y="7437438"/>
          <p14:tracePt t="240140" x="4241800" y="7413625"/>
          <p14:tracePt t="240157" x="4300538" y="7354888"/>
          <p14:tracePt t="240173" x="4337050" y="7331075"/>
          <p14:tracePt t="240190" x="4371975" y="7294563"/>
          <p14:tracePt t="240207" x="4408488" y="7270750"/>
          <p14:tracePt t="240223" x="4432300" y="7248525"/>
          <p14:tracePt t="240240" x="4443413" y="7235825"/>
          <p14:tracePt t="240257" x="4491038" y="7188200"/>
          <p14:tracePt t="240274" x="4514850" y="7140575"/>
          <p14:tracePt t="240290" x="4549775" y="7105650"/>
          <p14:tracePt t="240307" x="4573588" y="7069138"/>
          <p14:tracePt t="240324" x="4610100" y="7034213"/>
          <p14:tracePt t="240340" x="4633913" y="6997700"/>
          <p14:tracePt t="240357" x="4645025" y="6973888"/>
          <p14:tracePt t="240373" x="4645025" y="6962775"/>
          <p14:tracePt t="240463" x="4645025" y="6950075"/>
          <p14:tracePt t="240486" x="4645025" y="6938963"/>
          <p14:tracePt t="240500" x="4645025" y="6926263"/>
          <p14:tracePt t="240611" x="4633913" y="6915150"/>
          <p14:tracePt t="240661" x="4621213" y="6915150"/>
          <p14:tracePt t="240680" x="4597400" y="6915150"/>
          <p14:tracePt t="240688" x="4586288" y="6915150"/>
          <p14:tracePt t="240696" x="4573588" y="6915150"/>
          <p14:tracePt t="240707" x="4562475" y="6915150"/>
          <p14:tracePt t="240724" x="4538663" y="6915150"/>
          <p14:tracePt t="240742" x="4503738" y="6915150"/>
          <p14:tracePt t="240758" x="4467225" y="6902450"/>
          <p14:tracePt t="240774" x="4432300" y="6891338"/>
          <p14:tracePt t="240791" x="4408488" y="6878638"/>
          <p14:tracePt t="240808" x="4395788" y="6878638"/>
          <p14:tracePt t="240881" x="4384675" y="6878638"/>
          <p14:tracePt t="240889" x="4371975" y="6878638"/>
          <p14:tracePt t="240905" x="4360863" y="6878638"/>
          <p14:tracePt t="240913" x="4348163" y="6878638"/>
          <p14:tracePt t="240930" x="4337050" y="6878638"/>
          <p14:tracePt t="240942" x="4324350" y="6878638"/>
          <p14:tracePt t="240959" x="4313238" y="6878638"/>
          <p14:tracePt t="240976" x="4289425" y="6878638"/>
          <p14:tracePt t="240990" x="4276725" y="6891338"/>
          <p14:tracePt t="241007" x="4265613" y="6891338"/>
          <p14:tracePt t="241024" x="4241800" y="6902450"/>
          <p14:tracePt t="241041" x="4205288" y="6915150"/>
          <p14:tracePt t="241059" x="4181475" y="6926263"/>
          <p14:tracePt t="241076" x="4157663" y="6938963"/>
          <p14:tracePt t="241092" x="4146550" y="6938963"/>
          <p14:tracePt t="241108" x="4146550" y="6950075"/>
          <p14:tracePt t="241127" x="4146550" y="6962775"/>
          <p14:tracePt t="241141" x="4135438" y="6962775"/>
          <p14:tracePt t="241160" x="4135438" y="6973888"/>
          <p14:tracePt t="241176" x="4122738" y="6986588"/>
          <p14:tracePt t="241190" x="4122738" y="7010400"/>
          <p14:tracePt t="241206" x="4111625" y="7021513"/>
          <p14:tracePt t="241223" x="4098925" y="7034213"/>
          <p14:tracePt t="241308" x="4098925" y="7045325"/>
          <p14:tracePt t="241333" x="4098925" y="7058025"/>
          <p14:tracePt t="241344" x="4087813" y="7058025"/>
          <p14:tracePt t="241353" x="4087813" y="7069138"/>
          <p14:tracePt t="241361" x="4087813" y="7081838"/>
          <p14:tracePt t="241374" x="4075113" y="7092950"/>
          <p14:tracePt t="241390" x="4064000" y="7116763"/>
          <p14:tracePt t="241407" x="4064000" y="7140575"/>
          <p14:tracePt t="241424" x="4051300" y="7164388"/>
          <p14:tracePt t="241440" x="4040188" y="7177088"/>
          <p14:tracePt t="241457" x="4027488" y="7200900"/>
          <p14:tracePt t="241474" x="4016375" y="7235825"/>
          <p14:tracePt t="241490" x="4003675" y="7259638"/>
          <p14:tracePt t="241507" x="3992563" y="7283450"/>
          <p14:tracePt t="241524" x="3992563" y="7307263"/>
          <p14:tracePt t="241541" x="3979863" y="7342188"/>
          <p14:tracePt t="241557" x="3979863" y="7366000"/>
          <p14:tracePt t="241574" x="3979863" y="7413625"/>
          <p14:tracePt t="241590" x="3979863" y="7426325"/>
          <p14:tracePt t="241607" x="3968750" y="7461250"/>
          <p14:tracePt t="241624" x="3968750" y="7497763"/>
          <p14:tracePt t="241640" x="3968750" y="7508875"/>
          <p14:tracePt t="241657" x="3968750" y="7521575"/>
          <p14:tracePt t="241808" x="3979863" y="7521575"/>
          <p14:tracePt t="242674" x="3979863" y="7508875"/>
          <p14:tracePt t="242737" x="3979863" y="7497763"/>
          <p14:tracePt t="243514" x="3979863" y="7508875"/>
          <p14:tracePt t="243527" x="3968750" y="7508875"/>
          <p14:tracePt t="243561" x="3956050" y="7508875"/>
          <p14:tracePt t="244125" x="3956050" y="7521575"/>
          <p14:tracePt t="244142" x="3956050" y="7532688"/>
          <p14:tracePt t="244151" x="3968750" y="7639050"/>
          <p14:tracePt t="244159" x="3992563" y="7747000"/>
          <p14:tracePt t="244173" x="4087813" y="7889875"/>
          <p14:tracePt t="244190" x="4205288" y="8067675"/>
          <p14:tracePt t="244206" x="4313238" y="8258175"/>
          <p14:tracePt t="244223" x="4395788" y="8435975"/>
          <p14:tracePt t="244239" x="4432300" y="8542338"/>
          <p14:tracePt t="244255" x="4456113" y="8566150"/>
          <p14:tracePt t="244360" x="4479925" y="8566150"/>
          <p14:tracePt t="244368" x="4479925" y="8542338"/>
          <p14:tracePt t="244375" x="4479925" y="8531225"/>
          <p14:tracePt t="244390" x="4479925" y="8483600"/>
          <p14:tracePt t="244406" x="4467225" y="8470900"/>
          <p14:tracePt t="244423" x="4467225" y="8459788"/>
          <p14:tracePt t="244440" x="4456113" y="8435975"/>
          <p14:tracePt t="244456" x="4456113" y="8423275"/>
          <p14:tracePt t="244473" x="4443413" y="8388350"/>
          <p14:tracePt t="244489" x="4443413" y="8353425"/>
          <p14:tracePt t="244506" x="4443413" y="8316913"/>
          <p14:tracePt t="244522" x="4443413" y="8293100"/>
          <p14:tracePt t="244539" x="4456113" y="8258175"/>
          <p14:tracePt t="244556" x="4456113" y="8221663"/>
          <p14:tracePt t="244572" x="4456113" y="8210550"/>
          <p14:tracePt t="244590" x="4467225" y="8186738"/>
          <p14:tracePt t="244606" x="4467225" y="8162925"/>
          <p14:tracePt t="244622" x="4467225" y="8139113"/>
          <p14:tracePt t="244639" x="4467225" y="8115300"/>
          <p14:tracePt t="244656" x="4467225" y="8078788"/>
          <p14:tracePt t="244673" x="4467225" y="8043863"/>
          <p14:tracePt t="244689" x="4443413" y="8008938"/>
          <p14:tracePt t="244706" x="4432300" y="7972425"/>
          <p14:tracePt t="244722" x="4408488" y="7948613"/>
          <p14:tracePt t="244739" x="4371975" y="7913688"/>
          <p14:tracePt t="244755" x="4337050" y="7877175"/>
          <p14:tracePt t="244773" x="4313238" y="7829550"/>
          <p14:tracePt t="244790" x="4276725" y="7794625"/>
          <p14:tracePt t="244806" x="4241800" y="7781925"/>
          <p14:tracePt t="244823" x="4217988" y="7758113"/>
          <p14:tracePt t="244840" x="4205288" y="7758113"/>
          <p14:tracePt t="244856" x="4170363" y="7734300"/>
          <p14:tracePt t="244874" x="4135438" y="7734300"/>
          <p14:tracePt t="244889" x="4111625" y="7734300"/>
          <p14:tracePt t="244906" x="4111625" y="7723188"/>
          <p14:tracePt t="244940" x="4098925" y="7723188"/>
          <p14:tracePt t="245003" x="4087813" y="7723188"/>
          <p14:tracePt t="245027" x="4075113" y="7723188"/>
          <p14:tracePt t="245055" x="4064000" y="7723188"/>
          <p14:tracePt t="245127" x="4051300" y="7723188"/>
          <p14:tracePt t="245223" x="4051300" y="7710488"/>
          <p14:tracePt t="245737" x="4051300" y="7747000"/>
          <p14:tracePt t="245743" x="4051300" y="7805738"/>
          <p14:tracePt t="245755" x="4064000" y="7866063"/>
          <p14:tracePt t="245772" x="4098925" y="7924800"/>
          <p14:tracePt t="245789" x="4122738" y="8008938"/>
          <p14:tracePt t="245806" x="4146550" y="8043863"/>
          <p14:tracePt t="245822" x="4157663" y="8091488"/>
          <p14:tracePt t="245839" x="4181475" y="8126413"/>
          <p14:tracePt t="245856" x="4217988" y="8150225"/>
          <p14:tracePt t="245873" x="4252913" y="8186738"/>
          <p14:tracePt t="245889" x="4252913" y="8221663"/>
          <p14:tracePt t="245905" x="4241800" y="8281988"/>
          <p14:tracePt t="245922" x="4217988" y="8316913"/>
          <p14:tracePt t="245938" x="4194175" y="8340725"/>
          <p14:tracePt t="245955" x="4170363" y="8340725"/>
          <p14:tracePt t="245972" x="4146550" y="8316913"/>
          <p14:tracePt t="245988" x="4111625" y="8258175"/>
          <p14:tracePt t="246005" x="4040188" y="8221663"/>
          <p14:tracePt t="246021" x="4016375" y="8210550"/>
          <p14:tracePt t="246039" x="4003675" y="8126413"/>
          <p14:tracePt t="246056" x="4003675" y="7996238"/>
          <p14:tracePt t="246074" x="4003675" y="7961313"/>
          <p14:tracePt t="246090" x="4003675" y="7900988"/>
          <p14:tracePt t="246106" x="4003675" y="7758113"/>
          <p14:tracePt t="246108" x="3979863" y="7686675"/>
          <p14:tracePt t="246122" x="3932238" y="7545388"/>
          <p14:tracePt t="246138" x="3884613" y="7426325"/>
          <p14:tracePt t="246155" x="3849688" y="7318375"/>
          <p14:tracePt t="246172" x="3813175" y="7212013"/>
          <p14:tracePt t="246188" x="3789363" y="7140575"/>
          <p14:tracePt t="246205" x="3778250" y="7081838"/>
          <p14:tracePt t="246222" x="3778250" y="7069138"/>
          <p14:tracePt t="246335" x="3778250" y="7058025"/>
          <p14:tracePt t="246342" x="3778250" y="7045325"/>
          <p14:tracePt t="246354" x="3789363" y="7021513"/>
          <p14:tracePt t="246371" x="3802063" y="7010400"/>
          <p14:tracePt t="246388" x="3813175" y="6997700"/>
          <p14:tracePt t="246611" x="3825875" y="6997700"/>
          <p14:tracePt t="246624" x="3849688" y="7010400"/>
          <p14:tracePt t="246639" x="3860800" y="7010400"/>
          <p14:tracePt t="246646" x="3884613" y="7021513"/>
          <p14:tracePt t="246657" x="3897313" y="7021513"/>
          <p14:tracePt t="246673" x="3932238" y="7021513"/>
          <p14:tracePt t="246691" x="3968750" y="7021513"/>
          <p14:tracePt t="246707" x="3992563" y="7034213"/>
          <p14:tracePt t="246724" x="4016375" y="7034213"/>
          <p14:tracePt t="246742" x="4051300" y="7045325"/>
          <p14:tracePt t="246757" x="4075113" y="7045325"/>
          <p14:tracePt t="246775" x="4087813" y="7045325"/>
          <p14:tracePt t="246791" x="4098925" y="7045325"/>
          <p14:tracePt t="246807" x="4111625" y="7045325"/>
          <p14:tracePt t="246822" x="4135438" y="7058025"/>
          <p14:tracePt t="246838" x="4146550" y="7058025"/>
          <p14:tracePt t="246856" x="4157663" y="7069138"/>
          <p14:tracePt t="246873" x="4181475" y="7092950"/>
          <p14:tracePt t="246889" x="4194175" y="7092950"/>
          <p14:tracePt t="246905" x="4205288" y="7092950"/>
          <p14:tracePt t="246939" x="4217988" y="7105650"/>
          <p14:tracePt t="246955" x="4217988" y="7116763"/>
          <p14:tracePt t="246972" x="4229100" y="7116763"/>
          <p14:tracePt t="246988" x="4229100" y="7140575"/>
          <p14:tracePt t="247167" x="4217988" y="7153275"/>
          <p14:tracePt t="247182" x="4205288" y="7177088"/>
          <p14:tracePt t="247198" x="4194175" y="7188200"/>
          <p14:tracePt t="247207" x="4194175" y="7200900"/>
          <p14:tracePt t="247222" x="4181475" y="7224713"/>
          <p14:tracePt t="247239" x="4170363" y="7248525"/>
          <p14:tracePt t="247255" x="4157663" y="7259638"/>
          <p14:tracePt t="247273" x="4135438" y="7307263"/>
          <p14:tracePt t="247290" x="4111625" y="7331075"/>
          <p14:tracePt t="247306" x="4087813" y="7354888"/>
          <p14:tracePt t="247322" x="4075113" y="7366000"/>
          <p14:tracePt t="247377" x="4064000" y="7366000"/>
          <p14:tracePt t="247530" x="4051300" y="7366000"/>
          <p14:tracePt t="247565" x="4051300" y="7354888"/>
          <p14:tracePt t="247580" x="4040188" y="7342188"/>
          <p14:tracePt t="247589" x="4040188" y="7331075"/>
          <p14:tracePt t="247608" x="4040188" y="7318375"/>
          <p14:tracePt t="247626" x="4040188" y="7307263"/>
          <p14:tracePt t="247646" x="4027488" y="7307263"/>
          <p14:tracePt t="247654" x="4027488" y="7294563"/>
          <p14:tracePt t="247666" x="4027488" y="7283450"/>
          <p14:tracePt t="247680" x="4016375" y="7270750"/>
          <p14:tracePt t="247690" x="4003675" y="7270750"/>
          <p14:tracePt t="247706" x="4003675" y="7259638"/>
          <p14:tracePt t="247724" x="3992563" y="7235825"/>
          <p14:tracePt t="247740" x="3979863" y="7224713"/>
          <p14:tracePt t="247756" x="3968750" y="7212013"/>
          <p14:tracePt t="247774" x="3968750" y="7200900"/>
          <p14:tracePt t="247790" x="3968750" y="7188200"/>
          <p14:tracePt t="247881" x="3968750" y="7177088"/>
          <p14:tracePt t="247889" x="3968750" y="7164388"/>
          <p14:tracePt t="247898" x="3968750" y="7153275"/>
          <p14:tracePt t="247913" x="3968750" y="7140575"/>
          <p14:tracePt t="247927" x="3968750" y="7129463"/>
          <p14:tracePt t="248019" x="3968750" y="7116763"/>
          <p14:tracePt t="248035" x="3968750" y="7092950"/>
          <p14:tracePt t="248051" x="3979863" y="7092950"/>
          <p14:tracePt t="248061" x="3979863" y="7081838"/>
          <p14:tracePt t="248088" x="3979863" y="7069138"/>
          <p14:tracePt t="248096" x="3979863" y="7058025"/>
          <p14:tracePt t="248107" x="3992563" y="7058025"/>
          <p14:tracePt t="248123" x="3992563" y="7045325"/>
          <p14:tracePt t="248139" x="4003675" y="7034213"/>
          <p14:tracePt t="248312" x="4003675" y="7021513"/>
          <p14:tracePt t="248493" x="4016375" y="7021513"/>
          <p14:tracePt t="248618" x="4016375" y="7010400"/>
          <p14:tracePt t="248647" x="4016375" y="6997700"/>
          <p14:tracePt t="248679" x="4016375" y="6986588"/>
          <p14:tracePt t="248721" x="4016375" y="6973888"/>
          <p14:tracePt t="248755" x="4016375" y="6962775"/>
          <p14:tracePt t="250917" x="4016375" y="6973888"/>
          <p14:tracePt t="251151" x="4016375" y="6962775"/>
          <p14:tracePt t="251287" x="4016375" y="6950075"/>
          <p14:tracePt t="251318" x="4003675" y="6962775"/>
          <p14:tracePt t="251324" x="4003675" y="6973888"/>
          <p14:tracePt t="251339" x="3992563" y="6986588"/>
          <p14:tracePt t="251355" x="3992563" y="6997700"/>
          <p14:tracePt t="251387" x="3992563" y="7021513"/>
          <p14:tracePt t="251403" x="3992563" y="7045325"/>
          <p14:tracePt t="251421" x="3979863" y="7092950"/>
          <p14:tracePt t="251437" x="3968750" y="7116763"/>
          <p14:tracePt t="251454" x="3968750" y="7153275"/>
          <p14:tracePt t="251470" x="3968750" y="7177088"/>
          <p14:tracePt t="251487" x="3968750" y="7212013"/>
          <p14:tracePt t="251504" x="3968750" y="7235825"/>
          <p14:tracePt t="251521" x="3968750" y="7283450"/>
          <p14:tracePt t="251555" x="3968750" y="7294563"/>
          <p14:tracePt t="251571" x="3968750" y="7318375"/>
          <p14:tracePt t="251588" x="3956050" y="7342188"/>
          <p14:tracePt t="251604" x="3956050" y="7378700"/>
          <p14:tracePt t="251607" x="3956050" y="7389813"/>
          <p14:tracePt t="251622" x="3956050" y="7402513"/>
          <p14:tracePt t="251638" x="3932238" y="7473950"/>
          <p14:tracePt t="251654" x="3908425" y="7532688"/>
          <p14:tracePt t="251670" x="3897313" y="7616825"/>
          <p14:tracePt t="251687" x="3873500" y="7639050"/>
          <p14:tracePt t="251703" x="3836988" y="7662863"/>
          <p14:tracePt t="251720" x="3802063" y="7662863"/>
          <p14:tracePt t="251737" x="3778250" y="7662863"/>
          <p14:tracePt t="251754" x="3754438" y="7675563"/>
          <p14:tracePt t="251857" x="3743325" y="7675563"/>
          <p14:tracePt t="251865" x="3730625" y="7651750"/>
          <p14:tracePt t="251874" x="3706813" y="7580313"/>
          <p14:tracePt t="251888" x="3683000" y="7461250"/>
          <p14:tracePt t="251904" x="3706813" y="7342188"/>
          <p14:tracePt t="251921" x="3767138" y="7200900"/>
          <p14:tracePt t="251937" x="3778250" y="7129463"/>
          <p14:tracePt t="251954" x="3813175" y="7081838"/>
          <p14:tracePt t="251971" x="3849688" y="6962775"/>
          <p14:tracePt t="251988" x="3908425" y="6902450"/>
          <p14:tracePt t="252004" x="3932238" y="6867525"/>
          <p14:tracePt t="252021" x="3956050" y="6843713"/>
          <p14:tracePt t="252040" x="3979863" y="6819900"/>
          <p14:tracePt t="252057" x="4016375" y="6808788"/>
          <p14:tracePt t="252073" x="4027488" y="6808788"/>
          <p14:tracePt t="252175" x="4016375" y="6808788"/>
          <p14:tracePt t="252182" x="3992563" y="6808788"/>
          <p14:tracePt t="252191" x="3956050" y="6808788"/>
          <p14:tracePt t="252206" x="3860800" y="6808788"/>
          <p14:tracePt t="252222" x="3754438" y="6808788"/>
          <p14:tracePt t="252239" x="3624263" y="6808788"/>
          <p14:tracePt t="252255" x="3505200" y="6808788"/>
          <p14:tracePt t="252273" x="3409950" y="6819900"/>
          <p14:tracePt t="252290" x="3386138" y="6819900"/>
          <p14:tracePt t="252573" x="3386138" y="6843713"/>
          <p14:tracePt t="252581" x="3386138" y="6856413"/>
          <p14:tracePt t="252590" x="3386138" y="6867525"/>
          <p14:tracePt t="252610" x="3386138" y="6878638"/>
          <p14:tracePt t="252658" x="3386138" y="6891338"/>
          <p14:tracePt t="252673" x="3386138" y="6902450"/>
          <p14:tracePt t="252681" x="3409950" y="6902450"/>
          <p14:tracePt t="252690" x="3409950" y="6926263"/>
          <p14:tracePt t="252704" x="3444875" y="6950075"/>
          <p14:tracePt t="252721" x="3529013" y="6962775"/>
          <p14:tracePt t="252737" x="3624263" y="6997700"/>
          <p14:tracePt t="252753" x="3683000" y="7034213"/>
          <p14:tracePt t="252770" x="3706813" y="7045325"/>
          <p14:tracePt t="252787" x="3719513" y="7058025"/>
          <p14:tracePt t="252804" x="3719513" y="7069138"/>
          <p14:tracePt t="252839" x="3730625" y="7081838"/>
          <p14:tracePt t="252856" x="3754438" y="7092950"/>
          <p14:tracePt t="252873" x="3789363" y="7129463"/>
          <p14:tracePt t="252887" x="3825875" y="7164388"/>
          <p14:tracePt t="252904" x="3873500" y="7200900"/>
          <p14:tracePt t="252921" x="3897313" y="7235825"/>
          <p14:tracePt t="252937" x="3932238" y="7270750"/>
          <p14:tracePt t="252954" x="3968750" y="7307263"/>
          <p14:tracePt t="252971" x="4003675" y="7354888"/>
          <p14:tracePt t="252988" x="4051300" y="7402513"/>
          <p14:tracePt t="253004" x="4135438" y="7508875"/>
          <p14:tracePt t="253022" x="4205288" y="7580313"/>
          <p14:tracePt t="253039" x="4252913" y="7616825"/>
          <p14:tracePt t="253057" x="4300538" y="7651750"/>
          <p14:tracePt t="253073" x="4324350" y="7662863"/>
          <p14:tracePt t="253122" x="4324350" y="7675563"/>
          <p14:tracePt t="253130" x="4324350" y="7686675"/>
          <p14:tracePt t="253140" x="4337050" y="7686675"/>
          <p14:tracePt t="253156" x="4348163" y="7686675"/>
          <p14:tracePt t="253171" x="4371975" y="7686675"/>
          <p14:tracePt t="253188" x="4408488" y="7686675"/>
          <p14:tracePt t="253204" x="4432300" y="7686675"/>
          <p14:tracePt t="253221" x="4467225" y="7662863"/>
          <p14:tracePt t="253237" x="4514850" y="7651750"/>
          <p14:tracePt t="253254" x="4562475" y="7639050"/>
          <p14:tracePt t="253270" x="4597400" y="7639050"/>
          <p14:tracePt t="253287" x="4633913" y="7639050"/>
          <p14:tracePt t="253304" x="4657725" y="7616825"/>
          <p14:tracePt t="253321" x="4692650" y="7604125"/>
          <p14:tracePt t="253337" x="4729163" y="7593013"/>
          <p14:tracePt t="253354" x="4752975" y="7556500"/>
          <p14:tracePt t="253371" x="4776788" y="7545388"/>
          <p14:tracePt t="253387" x="4776788" y="7532688"/>
          <p14:tracePt t="253403" x="4787900" y="7521575"/>
          <p14:tracePt t="253616" x="4776788" y="7521575"/>
          <p14:tracePt t="253638" x="4764088" y="7521575"/>
          <p14:tracePt t="254019" x="4752975" y="7521575"/>
          <p14:tracePt t="254065" x="4740275" y="7521575"/>
          <p14:tracePt t="254104" x="4729163" y="7521575"/>
          <p14:tracePt t="254127" x="4716463" y="7521575"/>
          <p14:tracePt t="254134" x="4705350" y="7521575"/>
          <p14:tracePt t="254155" x="4692650" y="7521575"/>
          <p14:tracePt t="254163" x="4668838" y="7521575"/>
          <p14:tracePt t="254280" x="4681538" y="7521575"/>
          <p14:tracePt t="254295" x="4692650" y="7521575"/>
          <p14:tracePt t="254385" x="4692650" y="7532688"/>
          <p14:tracePt t="254393" x="4681538" y="7532688"/>
          <p14:tracePt t="254403" x="4645025" y="7532688"/>
          <p14:tracePt t="254421" x="4538663" y="7545388"/>
          <p14:tracePt t="254437" x="4491038" y="7545388"/>
          <p14:tracePt t="254454" x="4443413" y="7556500"/>
          <p14:tracePt t="254471" x="4360863" y="7569200"/>
          <p14:tracePt t="254487" x="4324350" y="7569200"/>
          <p14:tracePt t="254504" x="4300538" y="7569200"/>
          <p14:tracePt t="254520" x="4289425" y="7569200"/>
          <p14:tracePt t="254537" x="4265613" y="7569200"/>
          <p14:tracePt t="254554" x="4241800" y="7556500"/>
          <p14:tracePt t="254570" x="4205288" y="7521575"/>
          <p14:tracePt t="254587" x="4170363" y="7473950"/>
          <p14:tracePt t="254603" x="4135438" y="7426325"/>
          <p14:tracePt t="254620" x="4075113" y="7378700"/>
          <p14:tracePt t="254638" x="4016375" y="7307263"/>
          <p14:tracePt t="254653" x="3979863" y="7270750"/>
          <p14:tracePt t="254670" x="3968750" y="7235825"/>
          <p14:tracePt t="254687" x="3968750" y="7212013"/>
          <p14:tracePt t="254703" x="3968750" y="7177088"/>
          <p14:tracePt t="254720" x="3992563" y="7129463"/>
          <p14:tracePt t="254736" x="4016375" y="7092950"/>
          <p14:tracePt t="254753" x="4064000" y="7021513"/>
          <p14:tracePt t="254770" x="4087813" y="6962775"/>
          <p14:tracePt t="254786" x="4122738" y="6891338"/>
          <p14:tracePt t="254804" x="4157663" y="6843713"/>
          <p14:tracePt t="254820" x="4181475" y="6819900"/>
          <p14:tracePt t="254837" x="4205288" y="6796088"/>
          <p14:tracePt t="254854" x="4217988" y="6772275"/>
          <p14:tracePt t="254889" x="4229100" y="6772275"/>
          <p14:tracePt t="254977" x="4241800" y="6772275"/>
          <p14:tracePt t="255015" x="4252913" y="6772275"/>
          <p14:tracePt t="255057" x="4252913" y="6784975"/>
          <p14:tracePt t="255065" x="4265613" y="6796088"/>
          <p14:tracePt t="255074" x="4276725" y="6819900"/>
          <p14:tracePt t="255090" x="4300538" y="6878638"/>
          <p14:tracePt t="255106" x="4324350" y="6962775"/>
          <p14:tracePt t="255121" x="4348163" y="7010400"/>
          <p14:tracePt t="255137" x="4371975" y="7105650"/>
          <p14:tracePt t="255153" x="4395788" y="7188200"/>
          <p14:tracePt t="255170" x="4395788" y="7259638"/>
          <p14:tracePt t="255187" x="4384675" y="7342188"/>
          <p14:tracePt t="255204" x="4360863" y="7378700"/>
          <p14:tracePt t="255220" x="4337050" y="7426325"/>
          <p14:tracePt t="255237" x="4313238" y="7461250"/>
          <p14:tracePt t="255253" x="4289425" y="7497763"/>
          <p14:tracePt t="255270" x="4265613" y="7521575"/>
          <p14:tracePt t="255288" x="4252913" y="7532688"/>
          <p14:tracePt t="255305" x="4229100" y="7545388"/>
          <p14:tracePt t="255322" x="4217988" y="7569200"/>
          <p14:tracePt t="255338" x="4181475" y="7580313"/>
          <p14:tracePt t="255354" x="4170363" y="7593013"/>
          <p14:tracePt t="255370" x="4157663" y="7604125"/>
          <p14:tracePt t="255388" x="4146550" y="7604125"/>
          <p14:tracePt t="255404" x="4135438" y="7604125"/>
          <p14:tracePt t="255420" x="4122738" y="7604125"/>
          <p14:tracePt t="255452" x="4111625" y="7604125"/>
          <p14:tracePt t="255460" x="4098925" y="7604125"/>
          <p14:tracePt t="255470" x="4087813" y="7604125"/>
          <p14:tracePt t="255487" x="4051300" y="7580313"/>
          <p14:tracePt t="255504" x="4016375" y="7556500"/>
          <p14:tracePt t="255520" x="3956050" y="7521575"/>
          <p14:tracePt t="255538" x="3908425" y="7497763"/>
          <p14:tracePt t="255555" x="3836988" y="7473950"/>
          <p14:tracePt t="255571" x="3789363" y="7450138"/>
          <p14:tracePt t="255588" x="3754438" y="7426325"/>
          <p14:tracePt t="255604" x="3754438" y="7413625"/>
          <p14:tracePt t="255622" x="3743325" y="7450138"/>
          <p14:tracePt t="255637" x="3730625" y="7556500"/>
          <p14:tracePt t="255654" x="3719513" y="7675563"/>
          <p14:tracePt t="255670" x="3706813" y="7710488"/>
          <p14:tracePt t="255687" x="3706813" y="7723188"/>
          <p14:tracePt t="255704" x="3695700" y="7734300"/>
          <p14:tracePt t="255765" x="3695700" y="7723188"/>
          <p14:tracePt t="255821" x="3706813" y="7699375"/>
          <p14:tracePt t="255837" x="3706813" y="7686675"/>
          <p14:tracePt t="255852" x="3695700" y="7686675"/>
          <p14:tracePt t="255859" x="3695700" y="7675563"/>
          <p14:tracePt t="255869" x="3683000" y="7675563"/>
          <p14:tracePt t="255887" x="3659188" y="7675563"/>
          <p14:tracePt t="255903" x="3624263" y="7675563"/>
          <p14:tracePt t="255920" x="3600450" y="7662863"/>
          <p14:tracePt t="255937" x="3587750" y="7651750"/>
          <p14:tracePt t="255971" x="3587750" y="7639050"/>
          <p14:tracePt t="256028" x="3587750" y="7627938"/>
          <p14:tracePt t="256061" x="3587750" y="7616825"/>
          <p14:tracePt t="256209" x="3587750" y="7604125"/>
          <p14:tracePt t="256287" x="3576638" y="7604125"/>
          <p14:tracePt t="256321" x="3563938" y="7604125"/>
          <p14:tracePt t="256364" x="3552825" y="7604125"/>
          <p14:tracePt t="256389" x="3540125" y="7604125"/>
          <p14:tracePt t="256409" x="3540125" y="7616825"/>
          <p14:tracePt t="256431" x="3529013" y="7616825"/>
          <p14:tracePt t="256455" x="3516313" y="7627938"/>
          <p14:tracePt t="256530" x="3505200" y="7627938"/>
          <p14:tracePt t="256581" x="3505200" y="7639050"/>
          <p14:tracePt t="256817" x="3492500" y="7639050"/>
          <p14:tracePt t="256827" x="3492500" y="7651750"/>
          <p14:tracePt t="256846" x="3481388" y="7651750"/>
          <p14:tracePt t="256870" x="3468688" y="7651750"/>
          <p14:tracePt t="256933" x="3468688" y="7662863"/>
          <p14:tracePt t="257183" x="3457575" y="7662863"/>
          <p14:tracePt t="258169" x="3444875" y="7662863"/>
          <p14:tracePt t="258244" x="3433763" y="7675563"/>
          <p14:tracePt t="258684" x="3433763" y="7686675"/>
          <p14:tracePt t="258945" x="3433763" y="7699375"/>
          <p14:tracePt t="259055" x="3444875" y="7699375"/>
          <p14:tracePt t="259111" x="3457575" y="7699375"/>
          <p14:tracePt t="259120" x="3468688" y="7686675"/>
          <p14:tracePt t="259126" x="3481388" y="7675563"/>
          <p14:tracePt t="259141" x="3492500" y="7662863"/>
          <p14:tracePt t="259152" x="3505200" y="7651750"/>
          <p14:tracePt t="259168" x="3540125" y="7627938"/>
          <p14:tracePt t="259186" x="3587750" y="7593013"/>
          <p14:tracePt t="259201" x="3611563" y="7556500"/>
          <p14:tracePt t="259219" x="3671888" y="7508875"/>
          <p14:tracePt t="259235" x="3706813" y="7473950"/>
          <p14:tracePt t="259251" x="3730625" y="7461250"/>
          <p14:tracePt t="259268" x="3743325" y="7450138"/>
          <p14:tracePt t="259286" x="3743325" y="7437438"/>
          <p14:tracePt t="259364" x="3754438" y="7437438"/>
          <p14:tracePt t="259372" x="3754438" y="7426325"/>
          <p14:tracePt t="259387" x="3767138" y="7426325"/>
          <p14:tracePt t="259404" x="3778250" y="7426325"/>
          <p14:tracePt t="259420" x="3789363" y="7413625"/>
          <p14:tracePt t="259437" x="3802063" y="7413625"/>
          <p14:tracePt t="259453" x="3802063" y="7402513"/>
          <p14:tracePt t="259470" x="3813175" y="7402513"/>
          <p14:tracePt t="259487" x="3849688" y="7378700"/>
          <p14:tracePt t="259503" x="3884613" y="7354888"/>
          <p14:tracePt t="259521" x="3932238" y="7331075"/>
          <p14:tracePt t="259537" x="4003675" y="7307263"/>
          <p14:tracePt t="259555" x="4040188" y="7283450"/>
          <p14:tracePt t="259571" x="4075113" y="7283450"/>
          <p14:tracePt t="259586" x="4087813" y="7283450"/>
          <p14:tracePt t="259602" x="4098925" y="7283450"/>
          <p14:tracePt t="259619" x="4111625" y="7283450"/>
          <p14:tracePt t="259636" x="4135438" y="7283450"/>
          <p14:tracePt t="259652" x="4157663" y="7283450"/>
          <p14:tracePt t="259669" x="4194175" y="7307263"/>
          <p14:tracePt t="259685" x="4265613" y="7331075"/>
          <p14:tracePt t="259702" x="4337050" y="7354888"/>
          <p14:tracePt t="259719" x="4491038" y="7402513"/>
          <p14:tracePt t="259735" x="4573588" y="7413625"/>
          <p14:tracePt t="259752" x="4597400" y="7413625"/>
          <p14:tracePt t="259769" x="4610100" y="7413625"/>
          <p14:tracePt t="259835" x="4597400" y="7413625"/>
          <p14:tracePt t="259848" x="4586288" y="7413625"/>
          <p14:tracePt t="259867" x="4573588" y="7413625"/>
          <p14:tracePt t="259889" x="4562475" y="7413625"/>
          <p14:tracePt t="259899" x="4549775" y="7426325"/>
          <p14:tracePt t="259905" x="4527550" y="7437438"/>
          <p14:tracePt t="259919" x="4514850" y="7437438"/>
          <p14:tracePt t="259935" x="4432300" y="7497763"/>
          <p14:tracePt t="259952" x="4384675" y="7508875"/>
          <p14:tracePt t="259968" x="4313238" y="7532688"/>
          <p14:tracePt t="259985" x="4241800" y="7556500"/>
          <p14:tracePt t="260002" x="4205288" y="7569200"/>
          <p14:tracePt t="260018" x="4181475" y="7569200"/>
          <p14:tracePt t="260035" x="4170363" y="7569200"/>
          <p14:tracePt t="260071" x="4157663" y="7569200"/>
          <p14:tracePt t="260085" x="4146550" y="7569200"/>
          <p14:tracePt t="260102" x="4111625" y="7569200"/>
          <p14:tracePt t="260104" x="4075113" y="7569200"/>
          <p14:tracePt t="260119" x="4016375" y="7569200"/>
          <p14:tracePt t="260135" x="3944938" y="7545388"/>
          <p14:tracePt t="260152" x="3873500" y="7521575"/>
          <p14:tracePt t="260169" x="3825875" y="7485063"/>
          <p14:tracePt t="260186" x="3789363" y="7461250"/>
          <p14:tracePt t="260202" x="3767138" y="7437438"/>
          <p14:tracePt t="260219" x="3743325" y="7389813"/>
          <p14:tracePt t="260235" x="3730625" y="7366000"/>
          <p14:tracePt t="260251" x="3730625" y="7354888"/>
          <p14:tracePt t="260354" x="3743325" y="7354888"/>
          <p14:tracePt t="260429" x="3730625" y="7354888"/>
          <p14:tracePt t="260443" x="3719513" y="7354888"/>
          <p14:tracePt t="260467" x="3706813" y="7354888"/>
          <p14:tracePt t="260486" x="3695700" y="7354888"/>
          <p14:tracePt t="260493" x="3683000" y="7354888"/>
          <p14:tracePt t="260504" x="3671888" y="7354888"/>
          <p14:tracePt t="260518" x="3659188" y="7354888"/>
          <p14:tracePt t="260535" x="3648075" y="7354888"/>
          <p14:tracePt t="260607" x="3659188" y="7354888"/>
          <p14:tracePt t="260642" x="3671888" y="7354888"/>
          <p14:tracePt t="260667" x="3683000" y="7342188"/>
          <p14:tracePt t="260683" x="3706813" y="7342188"/>
          <p14:tracePt t="260697" x="3719513" y="7342188"/>
          <p14:tracePt t="260705" x="3730625" y="7331075"/>
          <p14:tracePt t="260719" x="3754438" y="7331075"/>
          <p14:tracePt t="260736" x="3767138" y="7331075"/>
          <p14:tracePt t="260752" x="3789363" y="7331075"/>
          <p14:tracePt t="260769" x="3813175" y="7331075"/>
          <p14:tracePt t="260786" x="3825875" y="7331075"/>
          <p14:tracePt t="260802" x="3849688" y="7331075"/>
          <p14:tracePt t="260820" x="3884613" y="7342188"/>
          <p14:tracePt t="260837" x="3908425" y="7342188"/>
          <p14:tracePt t="261565" x="3921125" y="7342188"/>
          <p14:tracePt t="261584" x="3932238" y="7342188"/>
          <p14:tracePt t="261593" x="3944938" y="7331075"/>
          <p14:tracePt t="261603" x="3956050" y="7331075"/>
          <p14:tracePt t="261621" x="4003675" y="7331075"/>
          <p14:tracePt t="261637" x="4040188" y="7331075"/>
          <p14:tracePt t="261654" x="4064000" y="7331075"/>
          <p14:tracePt t="261670" x="4098925" y="7331075"/>
          <p14:tracePt t="261686" x="4135438" y="7342188"/>
          <p14:tracePt t="261702" x="4146550" y="7342188"/>
          <p14:tracePt t="261811" x="4157663" y="7342188"/>
          <p14:tracePt t="261821" x="4170363" y="7342188"/>
          <p14:tracePt t="261828" x="4181475" y="7318375"/>
          <p14:tracePt t="261844" x="4194175" y="7307263"/>
          <p14:tracePt t="261854" x="4205288" y="7307263"/>
          <p14:tracePt t="261869" x="4217988" y="7283450"/>
          <p14:tracePt t="261886" x="4241800" y="7270750"/>
          <p14:tracePt t="261902" x="4265613" y="7248525"/>
          <p14:tracePt t="261919" x="4289425" y="7235825"/>
          <p14:tracePt t="261935" x="4300538" y="7224713"/>
          <p14:tracePt t="261952" x="4313238" y="7200900"/>
          <p14:tracePt t="261968" x="4337050" y="7188200"/>
          <p14:tracePt t="261985" x="4337050" y="7164388"/>
          <p14:tracePt t="262002" x="4337050" y="7153275"/>
          <p14:tracePt t="262018" x="4348163" y="7140575"/>
          <p14:tracePt t="262038" x="4348163" y="7129463"/>
          <p14:tracePt t="262063" x="4348163" y="7116763"/>
          <p14:tracePt t="262079" x="4348163" y="7105650"/>
          <p14:tracePt t="262095" x="4348163" y="7092950"/>
          <p14:tracePt t="262104" x="4348163" y="7081838"/>
          <p14:tracePt t="262119" x="4348163" y="7058025"/>
          <p14:tracePt t="262135" x="4337050" y="7034213"/>
          <p14:tracePt t="262152" x="4337050" y="7010400"/>
          <p14:tracePt t="262168" x="4337050" y="6997700"/>
          <p14:tracePt t="262185" x="4337050" y="6973888"/>
          <p14:tracePt t="262202" x="4337050" y="6950075"/>
          <p14:tracePt t="262218" x="4324350" y="6915150"/>
          <p14:tracePt t="262253" x="4324350" y="6902450"/>
          <p14:tracePt t="262283" x="4313238" y="6891338"/>
          <p14:tracePt t="262299" x="4313238" y="6878638"/>
          <p14:tracePt t="262311" x="4300538" y="6878638"/>
          <p14:tracePt t="262327" x="4289425" y="6878638"/>
          <p14:tracePt t="262342" x="4289425" y="6867525"/>
          <p14:tracePt t="262352" x="4276725" y="6867525"/>
          <p14:tracePt t="262373" x="4265613" y="6856413"/>
          <p14:tracePt t="262389" x="4252913" y="6843713"/>
          <p14:tracePt t="262401" x="4241800" y="6843713"/>
          <p14:tracePt t="262417" x="4217988" y="6832600"/>
          <p14:tracePt t="262435" x="4170363" y="6784975"/>
          <p14:tracePt t="262451" x="4135438" y="6772275"/>
          <p14:tracePt t="262468" x="4098925" y="6748463"/>
          <p14:tracePt t="262485" x="4075113" y="6737350"/>
          <p14:tracePt t="262502" x="4040188" y="6724650"/>
          <p14:tracePt t="262519" x="4003675" y="6724650"/>
          <p14:tracePt t="262536" x="3979863" y="6724650"/>
          <p14:tracePt t="262553" x="3944938" y="6724650"/>
          <p14:tracePt t="262570" x="3921125" y="6748463"/>
          <p14:tracePt t="262586" x="3897313" y="6761163"/>
          <p14:tracePt t="262603" x="3873500" y="6784975"/>
          <p14:tracePt t="262607" x="3849688" y="6796088"/>
          <p14:tracePt t="262620" x="3836988" y="6808788"/>
          <p14:tracePt t="262637" x="3802063" y="6843713"/>
          <p14:tracePt t="262654" x="3778250" y="6867525"/>
          <p14:tracePt t="262669" x="3767138" y="6891338"/>
          <p14:tracePt t="262686" x="3743325" y="6926263"/>
          <p14:tracePt t="262702" x="3730625" y="6962775"/>
          <p14:tracePt t="262719" x="3730625" y="6986588"/>
          <p14:tracePt t="262736" x="3719513" y="7010400"/>
          <p14:tracePt t="262751" x="3719513" y="7021513"/>
          <p14:tracePt t="262768" x="3706813" y="7058025"/>
          <p14:tracePt t="262785" x="3706813" y="7069138"/>
          <p14:tracePt t="262801" x="3706813" y="7092950"/>
          <p14:tracePt t="262818" x="3706813" y="7105650"/>
          <p14:tracePt t="262835" x="3695700" y="7129463"/>
          <p14:tracePt t="262852" x="3695700" y="7140575"/>
          <p14:tracePt t="262869" x="3695700" y="7153275"/>
          <p14:tracePt t="262885" x="3695700" y="7164388"/>
          <p14:tracePt t="262902" x="3695700" y="7177088"/>
          <p14:tracePt t="262935" x="3695700" y="7200900"/>
          <p14:tracePt t="262951" x="3695700" y="7212013"/>
          <p14:tracePt t="262967" x="3695700" y="7224713"/>
          <p14:tracePt t="262985" x="3695700" y="7235825"/>
          <p14:tracePt t="263001" x="3695700" y="7248525"/>
          <p14:tracePt t="263035" x="3695700" y="7259638"/>
          <p14:tracePt t="263052" x="3695700" y="7270750"/>
          <p14:tracePt t="263089" x="3695700" y="7283450"/>
          <p14:tracePt t="263159" x="3706813" y="7294563"/>
          <p14:tracePt t="263189" x="3706813" y="7307263"/>
          <p14:tracePt t="263205" x="3706813" y="7318375"/>
          <p14:tracePt t="263234" x="3719513" y="7318375"/>
          <p14:tracePt t="263806" x="3730625" y="7318375"/>
          <p14:tracePt t="263831" x="3743325" y="7331075"/>
          <p14:tracePt t="265102" x="3743325" y="7342188"/>
          <p14:tracePt t="265123" x="3754438" y="7366000"/>
          <p14:tracePt t="265139" x="3754438" y="7378700"/>
          <p14:tracePt t="265146" x="3767138" y="7378700"/>
          <p14:tracePt t="265154" x="3778250" y="7389813"/>
          <p14:tracePt t="265168" x="3778250" y="7402513"/>
          <p14:tracePt t="265184" x="3825875" y="7426325"/>
          <p14:tracePt t="265201" x="3860800" y="7461250"/>
          <p14:tracePt t="265217" x="3897313" y="7485063"/>
          <p14:tracePt t="265233" x="3921125" y="7485063"/>
          <p14:tracePt t="265281" x="3932238" y="7485063"/>
          <p14:tracePt t="265295" x="3944938" y="7485063"/>
          <p14:tracePt t="265311" x="3956050" y="7485063"/>
          <p14:tracePt t="265327" x="3968750" y="7485063"/>
          <p14:tracePt t="265336" x="3979863" y="7485063"/>
          <p14:tracePt t="265351" x="4016375" y="7473950"/>
          <p14:tracePt t="265368" x="4051300" y="7473950"/>
          <p14:tracePt t="265385" x="4087813" y="7473950"/>
          <p14:tracePt t="265401" x="4098925" y="7473950"/>
          <p14:tracePt t="265417" x="4122738" y="7473950"/>
          <p14:tracePt t="265455" x="4122738" y="7461250"/>
          <p14:tracePt t="265506" x="4122738" y="7450138"/>
          <p14:tracePt t="265518" x="4135438" y="7450138"/>
          <p14:tracePt t="265525" x="4146550" y="7450138"/>
          <p14:tracePt t="265535" x="4146550" y="7437438"/>
          <p14:tracePt t="265550" x="4157663" y="7426325"/>
          <p14:tracePt t="265567" x="4170363" y="7413625"/>
          <p14:tracePt t="265583" x="4194175" y="7402513"/>
          <p14:tracePt t="265601" x="4217988" y="7389813"/>
          <p14:tracePt t="265603" x="4229100" y="7366000"/>
          <p14:tracePt t="265618" x="4241800" y="7354888"/>
          <p14:tracePt t="265634" x="4252913" y="7342188"/>
          <p14:tracePt t="265650" x="4265613" y="7331075"/>
          <p14:tracePt t="265667" x="4265613" y="7318375"/>
          <p14:tracePt t="265684" x="4276725" y="7318375"/>
          <p14:tracePt t="265701" x="4276725" y="7294563"/>
          <p14:tracePt t="265718" x="4276725" y="7283450"/>
          <p14:tracePt t="265735" x="4289425" y="7270750"/>
          <p14:tracePt t="265751" x="4300538" y="7248525"/>
          <p14:tracePt t="265768" x="4313238" y="7235825"/>
          <p14:tracePt t="265785" x="4324350" y="7212013"/>
          <p14:tracePt t="265802" x="4337050" y="7188200"/>
          <p14:tracePt t="265819" x="4348163" y="7153275"/>
          <p14:tracePt t="265836" x="4348163" y="7129463"/>
          <p14:tracePt t="265853" x="4360863" y="7116763"/>
          <p14:tracePt t="265869" x="4360863" y="7105650"/>
          <p14:tracePt t="265884" x="4371975" y="7092950"/>
          <p14:tracePt t="265900" x="4371975" y="7081838"/>
          <p14:tracePt t="265933" x="4371975" y="7069138"/>
          <p14:tracePt t="266023" x="4360863" y="7069138"/>
          <p14:tracePt t="266049" x="4348163" y="7069138"/>
          <p14:tracePt t="266065" x="4348163" y="7058025"/>
          <p14:tracePt t="266073" x="4337050" y="7058025"/>
          <p14:tracePt t="266173" x="4324350" y="7058025"/>
          <p14:tracePt t="266186" x="4313238" y="7045325"/>
          <p14:tracePt t="266260" x="4300538" y="7045325"/>
          <p14:tracePt t="266406" x="4289425" y="7045325"/>
          <p14:tracePt t="266432" x="4276725" y="7045325"/>
          <p14:tracePt t="266464" x="4265613" y="7045325"/>
          <p14:tracePt t="266482" x="4252913" y="7045325"/>
          <p14:tracePt t="266494" x="4252913" y="7058025"/>
          <p14:tracePt t="266503" x="4241800" y="7058025"/>
          <p14:tracePt t="266518" x="4229100" y="7069138"/>
          <p14:tracePt t="266534" x="4194175" y="7081838"/>
          <p14:tracePt t="266551" x="4170363" y="7105650"/>
          <p14:tracePt t="266567" x="4146550" y="7129463"/>
          <p14:tracePt t="266585" x="4111625" y="7153275"/>
          <p14:tracePt t="266601" x="4051300" y="7212013"/>
          <p14:tracePt t="266618" x="4027488" y="7235825"/>
          <p14:tracePt t="266634" x="3992563" y="7270750"/>
          <p14:tracePt t="266651" x="3979863" y="7294563"/>
          <p14:tracePt t="266667" x="3968750" y="7331075"/>
          <p14:tracePt t="266683" x="3956050" y="7354888"/>
          <p14:tracePt t="266700" x="3956050" y="7378700"/>
          <p14:tracePt t="266734" x="3944938" y="7378700"/>
          <p14:tracePt t="266875" x="3944938" y="7366000"/>
          <p14:tracePt t="266882" x="3944938" y="7354888"/>
          <p14:tracePt t="266890" x="3944938" y="7331075"/>
          <p14:tracePt t="266901" x="3944938" y="7318375"/>
          <p14:tracePt t="266917" x="3932238" y="7294563"/>
          <p14:tracePt t="266934" x="3932238" y="7248525"/>
          <p14:tracePt t="266950" x="3932238" y="7212013"/>
          <p14:tracePt t="266967" x="3932238" y="7177088"/>
          <p14:tracePt t="266983" x="3921125" y="7153275"/>
          <p14:tracePt t="267000" x="3921125" y="7140575"/>
          <p14:tracePt t="267017" x="3921125" y="7129463"/>
          <p14:tracePt t="267033" x="3921125" y="7105650"/>
          <p14:tracePt t="267050" x="3932238" y="7092950"/>
          <p14:tracePt t="267067" x="3944938" y="7069138"/>
          <p14:tracePt t="267085" x="3956050" y="7058025"/>
          <p14:tracePt t="267102" x="3979863" y="7045325"/>
          <p14:tracePt t="267119" x="3992563" y="7045325"/>
          <p14:tracePt t="267134" x="4003675" y="7021513"/>
          <p14:tracePt t="267151" x="4016375" y="7010400"/>
          <p14:tracePt t="267167" x="4040188" y="6997700"/>
          <p14:tracePt t="267184" x="4064000" y="6986588"/>
          <p14:tracePt t="267217" x="4075113" y="6986588"/>
          <p14:tracePt t="267234" x="4087813" y="6973888"/>
          <p14:tracePt t="267287" x="4098925" y="6973888"/>
          <p14:tracePt t="267305" x="4111625" y="6973888"/>
          <p14:tracePt t="267321" x="4122738" y="6973888"/>
          <p14:tracePt t="267329" x="4135438" y="6973888"/>
          <p14:tracePt t="267337" x="4157663" y="6973888"/>
          <p14:tracePt t="267351" x="4181475" y="6973888"/>
          <p14:tracePt t="267368" x="4217988" y="6973888"/>
          <p14:tracePt t="267384" x="4241800" y="6973888"/>
          <p14:tracePt t="267402" x="4265613" y="6986588"/>
          <p14:tracePt t="267417" x="4300538" y="6997700"/>
          <p14:tracePt t="267434" x="4337050" y="7021513"/>
          <p14:tracePt t="267451" x="4384675" y="7021513"/>
          <p14:tracePt t="267468" x="4432300" y="7045325"/>
          <p14:tracePt t="267484" x="4479925" y="7069138"/>
          <p14:tracePt t="267501" x="4503738" y="7092950"/>
          <p14:tracePt t="267517" x="4527550" y="7129463"/>
          <p14:tracePt t="267534" x="4538663" y="7153275"/>
          <p14:tracePt t="267551" x="4538663" y="7177088"/>
          <p14:tracePt t="267567" x="4538663" y="7200900"/>
          <p14:tracePt t="267584" x="4538663" y="7212013"/>
          <p14:tracePt t="267601" x="4538663" y="7248525"/>
          <p14:tracePt t="267617" x="4514850" y="7283450"/>
          <p14:tracePt t="267634" x="4491038" y="7318375"/>
          <p14:tracePt t="267651" x="4467225" y="7342188"/>
          <p14:tracePt t="267668" x="4419600" y="7389813"/>
          <p14:tracePt t="267684" x="4384675" y="7402513"/>
          <p14:tracePt t="267700" x="4360863" y="7413625"/>
          <p14:tracePt t="267717" x="4324350" y="7413625"/>
          <p14:tracePt t="267733" x="4289425" y="7413625"/>
          <p14:tracePt t="267749" x="4276725" y="7413625"/>
          <p14:tracePt t="267766" x="4265613" y="7413625"/>
          <p14:tracePt t="267783" x="4241800" y="7413625"/>
          <p14:tracePt t="267800" x="4194175" y="7413625"/>
          <p14:tracePt t="267817" x="4157663" y="7378700"/>
          <p14:tracePt t="267834" x="4122738" y="7366000"/>
          <p14:tracePt t="267851" x="4087813" y="7342188"/>
          <p14:tracePt t="267867" x="4064000" y="7331075"/>
          <p14:tracePt t="267884" x="4051300" y="7307263"/>
          <p14:tracePt t="267900" x="4027488" y="7307263"/>
          <p14:tracePt t="267917" x="4016375" y="7294563"/>
          <p14:tracePt t="267966" x="4016375" y="7283450"/>
          <p14:tracePt t="267976" x="4016375" y="7270750"/>
          <p14:tracePt t="268065" x="4016375" y="7259638"/>
          <p14:tracePt t="268448" x="4016375" y="7248525"/>
          <p14:tracePt t="268632" x="4016375" y="7235825"/>
          <p14:tracePt t="268659" x="4016375" y="7224713"/>
          <p14:tracePt t="268721" x="4016375" y="7212013"/>
          <p14:tracePt t="268765" x="4016375" y="7200900"/>
          <p14:tracePt t="268861" x="4016375" y="7188200"/>
          <p14:tracePt t="271997" x="3979863" y="7188200"/>
          <p14:tracePt t="272005" x="3778250" y="7248525"/>
          <p14:tracePt t="272014" x="3611563" y="7283450"/>
          <p14:tracePt t="272032" x="3492500" y="7283450"/>
          <p14:tracePt t="272049" x="3481388" y="7283450"/>
          <p14:tracePt t="272065" x="3433763" y="7270750"/>
          <p14:tracePt t="272082" x="3255963" y="7188200"/>
          <p14:tracePt t="272099" x="2792413" y="6938963"/>
          <p14:tracePt t="272115" x="2459038" y="6689725"/>
          <p14:tracePt t="272133" x="2233613" y="6557963"/>
          <p14:tracePt t="272149" x="2114550" y="6546850"/>
          <p14:tracePt t="272377" x="2127250" y="6523038"/>
          <p14:tracePt t="272385" x="2138363" y="6510338"/>
          <p14:tracePt t="272393" x="2151063" y="6499225"/>
          <p14:tracePt t="272401" x="2162175" y="6488113"/>
          <p14:tracePt t="272416" x="2198688" y="6464300"/>
          <p14:tracePt t="272432" x="2222500" y="6464300"/>
          <p14:tracePt t="272449" x="2268538" y="6440488"/>
          <p14:tracePt t="272466" x="2281238" y="6392863"/>
          <p14:tracePt t="272558" x="2281238" y="6380163"/>
          <p14:tracePt t="272569" x="2281238" y="6369050"/>
          <p14:tracePt t="272813" x="2281238" y="6380163"/>
          <p14:tracePt t="272821" x="2281238" y="6392863"/>
          <p14:tracePt t="272833" x="2352675" y="6499225"/>
          <p14:tracePt t="272849" x="2411413" y="6677025"/>
          <p14:tracePt t="272866" x="2435225" y="6737350"/>
          <p14:tracePt t="272881" x="2447925" y="6772275"/>
          <p14:tracePt t="272899" x="2482850" y="6843713"/>
          <p14:tracePt t="272915" x="2590800" y="6938963"/>
          <p14:tracePt t="272932" x="2792413" y="7010400"/>
          <p14:tracePt t="272949" x="2982913" y="7188200"/>
          <p14:tracePt t="272965" x="3076575" y="7294563"/>
          <p14:tracePt t="273083" x="3113088" y="7283450"/>
          <p14:tracePt t="273091" x="3136900" y="7270750"/>
          <p14:tracePt t="273101" x="3160713" y="7235825"/>
          <p14:tracePt t="273116" x="3171825" y="7200900"/>
          <p14:tracePt t="273133" x="3208338" y="7129463"/>
          <p14:tracePt t="273149" x="3219450" y="7034213"/>
          <p14:tracePt t="273166" x="3232150" y="6973888"/>
          <p14:tracePt t="273182" x="3232150" y="6962775"/>
          <p14:tracePt t="273200" x="3232150" y="6938963"/>
          <p14:tracePt t="273353" x="3232150" y="6926263"/>
          <p14:tracePt t="273359" x="3219450" y="6926263"/>
          <p14:tracePt t="273374" x="3208338" y="6926263"/>
          <p14:tracePt t="273390" x="3195638" y="6926263"/>
          <p14:tracePt t="273407" x="3184525" y="6926263"/>
          <p14:tracePt t="273417" x="3184525" y="6915150"/>
          <p14:tracePt t="273434" x="3160713" y="6902450"/>
          <p14:tracePt t="273466" x="3148013" y="6902450"/>
          <p14:tracePt t="273687" x="3148013" y="6891338"/>
          <p14:tracePt t="273935" x="3148013" y="6878638"/>
          <p14:tracePt t="274023" x="3136900" y="6867525"/>
          <p14:tracePt t="274059" x="3136900" y="6856413"/>
          <p14:tracePt t="274322" x="3124200" y="6856413"/>
          <p14:tracePt t="274345" x="3113088" y="6856413"/>
          <p14:tracePt t="274366" x="3113088" y="6843713"/>
          <p14:tracePt t="275663" x="3113088" y="6856413"/>
          <p14:tracePt t="275670" x="3100388" y="6867525"/>
          <p14:tracePt t="275684" x="3065463" y="6902450"/>
          <p14:tracePt t="275700" x="3041650" y="6938963"/>
          <p14:tracePt t="275716" x="3017838" y="6962775"/>
          <p14:tracePt t="275733" x="3006725" y="6997700"/>
          <p14:tracePt t="275749" x="3006725" y="7010400"/>
          <p14:tracePt t="275765" x="2994025" y="7045325"/>
          <p14:tracePt t="275782" x="2994025" y="7058025"/>
          <p14:tracePt t="275798" x="2994025" y="7069138"/>
          <p14:tracePt t="275832" x="2994025" y="7081838"/>
          <p14:tracePt t="275848" x="2994025" y="7105650"/>
          <p14:tracePt t="275865" x="2994025" y="7153275"/>
          <p14:tracePt t="275882" x="3028950" y="7188200"/>
          <p14:tracePt t="275898" x="3065463" y="7224713"/>
          <p14:tracePt t="275914" x="3089275" y="7248525"/>
          <p14:tracePt t="275932" x="3124200" y="7283450"/>
          <p14:tracePt t="275948" x="3148013" y="7318375"/>
          <p14:tracePt t="275965" x="3148013" y="7331075"/>
          <p14:tracePt t="276349" x="3148013" y="7318375"/>
          <p14:tracePt t="276372" x="3148013" y="7307263"/>
          <p14:tracePt t="276424" x="3148013" y="7294563"/>
          <p14:tracePt t="276478" x="3148013" y="7283450"/>
          <p14:tracePt t="276495" x="3148013" y="7270750"/>
          <p14:tracePt t="276705" x="3148013" y="7259638"/>
          <p14:tracePt t="276739" x="3160713" y="7248525"/>
          <p14:tracePt t="276746" x="3160713" y="7235825"/>
          <p14:tracePt t="276754" x="3160713" y="7224713"/>
          <p14:tracePt t="276774" x="3160713" y="7212013"/>
          <p14:tracePt t="276915" x="3171825" y="7212013"/>
          <p14:tracePt t="277366" x="3184525" y="7212013"/>
          <p14:tracePt t="277373" x="3184525" y="7200900"/>
          <p14:tracePt t="277422" x="3195638" y="7200900"/>
          <p14:tracePt t="277432" x="3195638" y="7188200"/>
          <p14:tracePt t="277439" x="3208338" y="7188200"/>
          <p14:tracePt t="277448" x="3219450" y="7177088"/>
          <p14:tracePt t="277465" x="3243263" y="7164388"/>
          <p14:tracePt t="277481" x="3243263" y="7153275"/>
          <p14:tracePt t="277759" x="3243263" y="7164388"/>
          <p14:tracePt t="277766" x="3243263" y="7177088"/>
          <p14:tracePt t="277782" x="3232150" y="7212013"/>
          <p14:tracePt t="277799" x="3219450" y="7248525"/>
          <p14:tracePt t="277815" x="3219450" y="7270750"/>
          <p14:tracePt t="278057" x="3208338" y="7270750"/>
          <p14:tracePt t="278712" x="3195638" y="7270750"/>
          <p14:tracePt t="278869" x="3195638" y="7259638"/>
          <p14:tracePt t="279018" x="3184525" y="7259638"/>
          <p14:tracePt t="279092" x="3171825" y="7259638"/>
          <p14:tracePt t="279587" x="3171825" y="7270750"/>
          <p14:tracePt t="280869" x="3171825" y="7283450"/>
          <p14:tracePt t="280898" x="3171825" y="7294563"/>
          <p14:tracePt t="280905" x="3160713" y="7307263"/>
          <p14:tracePt t="280919" x="3160713" y="7318375"/>
          <p14:tracePt t="280930" x="3148013" y="7331075"/>
          <p14:tracePt t="280947" x="3124200" y="7354888"/>
          <p14:tracePt t="280963" x="3113088" y="7378700"/>
          <p14:tracePt t="280981" x="2946400" y="7437438"/>
          <p14:tracePt t="280997" x="2779713" y="7473950"/>
          <p14:tracePt t="281013" x="2578100" y="7485063"/>
          <p14:tracePt t="281030" x="2316163" y="7485063"/>
          <p14:tracePt t="281046" x="2019300" y="7450138"/>
          <p14:tracePt t="281063" x="1627188" y="7354888"/>
          <p14:tracePt t="281079" x="1057275" y="7140575"/>
          <p14:tracePt t="281096" x="427038" y="6891338"/>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807207" y="1740916"/>
            <a:ext cx="20320" cy="12700"/>
          </a:xfrm>
          <a:custGeom>
            <a:avLst/>
            <a:gdLst/>
            <a:ahLst/>
            <a:cxnLst/>
            <a:rect l="l" t="t" r="r" b="b"/>
            <a:pathLst>
              <a:path w="20319" h="12700">
                <a:moveTo>
                  <a:pt x="0" y="12191"/>
                </a:moveTo>
                <a:lnTo>
                  <a:pt x="19812" y="0"/>
                </a:lnTo>
              </a:path>
            </a:pathLst>
          </a:custGeom>
          <a:ln w="6096">
            <a:solidFill>
              <a:srgbClr val="000000"/>
            </a:solidFill>
          </a:ln>
        </p:spPr>
        <p:txBody>
          <a:bodyPr wrap="square" lIns="0" tIns="0" rIns="0" bIns="0" rtlCol="0"/>
          <a:lstStyle/>
          <a:p>
            <a:endParaRPr/>
          </a:p>
        </p:txBody>
      </p:sp>
      <p:sp>
        <p:nvSpPr>
          <p:cNvPr id="3" name="object 3"/>
          <p:cNvSpPr/>
          <p:nvPr/>
        </p:nvSpPr>
        <p:spPr>
          <a:xfrm>
            <a:off x="2827020" y="1743964"/>
            <a:ext cx="27940" cy="71755"/>
          </a:xfrm>
          <a:custGeom>
            <a:avLst/>
            <a:gdLst/>
            <a:ahLst/>
            <a:cxnLst/>
            <a:rect l="l" t="t" r="r" b="b"/>
            <a:pathLst>
              <a:path w="27939" h="71755">
                <a:moveTo>
                  <a:pt x="0" y="0"/>
                </a:moveTo>
                <a:lnTo>
                  <a:pt x="27431" y="71627"/>
                </a:lnTo>
              </a:path>
            </a:pathLst>
          </a:custGeom>
          <a:ln w="12192">
            <a:solidFill>
              <a:srgbClr val="000000"/>
            </a:solidFill>
          </a:ln>
        </p:spPr>
        <p:txBody>
          <a:bodyPr wrap="square" lIns="0" tIns="0" rIns="0" bIns="0" rtlCol="0"/>
          <a:lstStyle/>
          <a:p>
            <a:endParaRPr/>
          </a:p>
        </p:txBody>
      </p:sp>
      <p:sp>
        <p:nvSpPr>
          <p:cNvPr id="4" name="object 4"/>
          <p:cNvSpPr/>
          <p:nvPr/>
        </p:nvSpPr>
        <p:spPr>
          <a:xfrm>
            <a:off x="2857500" y="1611375"/>
            <a:ext cx="563880" cy="204470"/>
          </a:xfrm>
          <a:custGeom>
            <a:avLst/>
            <a:gdLst/>
            <a:ahLst/>
            <a:cxnLst/>
            <a:rect l="l" t="t" r="r" b="b"/>
            <a:pathLst>
              <a:path w="563879" h="204469">
                <a:moveTo>
                  <a:pt x="0" y="204216"/>
                </a:moveTo>
                <a:lnTo>
                  <a:pt x="38100" y="0"/>
                </a:lnTo>
                <a:lnTo>
                  <a:pt x="563879" y="0"/>
                </a:lnTo>
              </a:path>
            </a:pathLst>
          </a:custGeom>
          <a:ln w="6096">
            <a:solidFill>
              <a:srgbClr val="000000"/>
            </a:solidFill>
          </a:ln>
        </p:spPr>
        <p:txBody>
          <a:bodyPr wrap="square" lIns="0" tIns="0" rIns="0" bIns="0" rtlCol="0"/>
          <a:lstStyle/>
          <a:p>
            <a:endParaRPr/>
          </a:p>
        </p:txBody>
      </p:sp>
      <p:sp>
        <p:nvSpPr>
          <p:cNvPr id="5" name="object 5"/>
          <p:cNvSpPr/>
          <p:nvPr/>
        </p:nvSpPr>
        <p:spPr>
          <a:xfrm>
            <a:off x="3761232" y="2056383"/>
            <a:ext cx="117475" cy="0"/>
          </a:xfrm>
          <a:custGeom>
            <a:avLst/>
            <a:gdLst/>
            <a:ahLst/>
            <a:cxnLst/>
            <a:rect l="l" t="t" r="r" b="b"/>
            <a:pathLst>
              <a:path w="117475">
                <a:moveTo>
                  <a:pt x="0" y="0"/>
                </a:moveTo>
                <a:lnTo>
                  <a:pt x="117347" y="0"/>
                </a:lnTo>
              </a:path>
            </a:pathLst>
          </a:custGeom>
          <a:ln w="6096">
            <a:solidFill>
              <a:srgbClr val="000000"/>
            </a:solidFill>
          </a:ln>
        </p:spPr>
        <p:txBody>
          <a:bodyPr wrap="square" lIns="0" tIns="0" rIns="0" bIns="0" rtlCol="0"/>
          <a:lstStyle/>
          <a:p>
            <a:endParaRPr/>
          </a:p>
        </p:txBody>
      </p:sp>
      <p:sp>
        <p:nvSpPr>
          <p:cNvPr id="6" name="object 6"/>
          <p:cNvSpPr txBox="1"/>
          <p:nvPr/>
        </p:nvSpPr>
        <p:spPr>
          <a:xfrm>
            <a:off x="1042416" y="779236"/>
            <a:ext cx="2865755" cy="1477645"/>
          </a:xfrm>
          <a:prstGeom prst="rect">
            <a:avLst/>
          </a:prstGeom>
        </p:spPr>
        <p:txBody>
          <a:bodyPr vert="horz" wrap="square" lIns="0" tIns="43815" rIns="0" bIns="0" rtlCol="0">
            <a:spAutoFit/>
          </a:bodyPr>
          <a:lstStyle/>
          <a:p>
            <a:pPr marL="38100">
              <a:lnSpc>
                <a:spcPct val="100000"/>
              </a:lnSpc>
              <a:spcBef>
                <a:spcPts val="345"/>
              </a:spcBef>
            </a:pPr>
            <a:r>
              <a:rPr sz="1200" spc="-5" dirty="0">
                <a:latin typeface="Times New Roman"/>
                <a:cs typeface="Times New Roman"/>
              </a:rPr>
              <a:t>Una </a:t>
            </a:r>
            <a:r>
              <a:rPr sz="1200" dirty="0">
                <a:latin typeface="Times New Roman"/>
                <a:cs typeface="Times New Roman"/>
              </a:rPr>
              <a:t>potencia activa: </a:t>
            </a:r>
            <a:r>
              <a:rPr sz="1200" i="1" dirty="0">
                <a:latin typeface="Times New Roman"/>
                <a:cs typeface="Times New Roman"/>
              </a:rPr>
              <a:t>P </a:t>
            </a:r>
            <a:r>
              <a:rPr sz="1200" dirty="0">
                <a:latin typeface="Symbol"/>
                <a:cs typeface="Symbol"/>
              </a:rPr>
              <a:t></a:t>
            </a:r>
            <a:r>
              <a:rPr sz="1200" dirty="0">
                <a:latin typeface="Times New Roman"/>
                <a:cs typeface="Times New Roman"/>
              </a:rPr>
              <a:t> </a:t>
            </a:r>
            <a:r>
              <a:rPr sz="2700" baseline="-9259" dirty="0">
                <a:latin typeface="Symbol"/>
                <a:cs typeface="Symbol"/>
              </a:rPr>
              <a:t></a:t>
            </a:r>
            <a:r>
              <a:rPr sz="2700" spc="-480" baseline="-9259" dirty="0">
                <a:latin typeface="Times New Roman"/>
                <a:cs typeface="Times New Roman"/>
              </a:rPr>
              <a:t> </a:t>
            </a:r>
            <a:r>
              <a:rPr sz="1200" i="1" spc="-85" dirty="0">
                <a:latin typeface="Times New Roman"/>
                <a:cs typeface="Times New Roman"/>
              </a:rPr>
              <a:t>P</a:t>
            </a:r>
            <a:r>
              <a:rPr sz="1050" i="1" spc="-127" baseline="-23809" dirty="0">
                <a:latin typeface="Times New Roman"/>
                <a:cs typeface="Times New Roman"/>
              </a:rPr>
              <a:t>i</a:t>
            </a:r>
            <a:endParaRPr sz="1050" baseline="-23809">
              <a:latin typeface="Times New Roman"/>
              <a:cs typeface="Times New Roman"/>
            </a:endParaRPr>
          </a:p>
          <a:p>
            <a:pPr marL="520700" algn="ctr">
              <a:lnSpc>
                <a:spcPts val="645"/>
              </a:lnSpc>
              <a:spcBef>
                <a:spcPts val="95"/>
              </a:spcBef>
            </a:pPr>
            <a:r>
              <a:rPr sz="700" i="1" spc="-5" dirty="0">
                <a:latin typeface="Times New Roman"/>
                <a:cs typeface="Times New Roman"/>
              </a:rPr>
              <a:t>i</a:t>
            </a:r>
            <a:endParaRPr sz="700">
              <a:latin typeface="Times New Roman"/>
              <a:cs typeface="Times New Roman"/>
            </a:endParaRPr>
          </a:p>
          <a:p>
            <a:pPr marL="38100">
              <a:lnSpc>
                <a:spcPts val="1964"/>
              </a:lnSpc>
            </a:pPr>
            <a:r>
              <a:rPr sz="1200" spc="-5" dirty="0">
                <a:latin typeface="Times New Roman"/>
                <a:cs typeface="Times New Roman"/>
              </a:rPr>
              <a:t>Una potencia</a:t>
            </a:r>
            <a:r>
              <a:rPr sz="1200" spc="10" dirty="0">
                <a:latin typeface="Times New Roman"/>
                <a:cs typeface="Times New Roman"/>
              </a:rPr>
              <a:t> </a:t>
            </a:r>
            <a:r>
              <a:rPr sz="1200" dirty="0">
                <a:latin typeface="Times New Roman"/>
                <a:cs typeface="Times New Roman"/>
              </a:rPr>
              <a:t>reactiva :</a:t>
            </a:r>
            <a:r>
              <a:rPr sz="1200" spc="135" dirty="0">
                <a:latin typeface="Times New Roman"/>
                <a:cs typeface="Times New Roman"/>
              </a:rPr>
              <a:t> </a:t>
            </a:r>
            <a:r>
              <a:rPr sz="1200" i="1" spc="-5" dirty="0">
                <a:latin typeface="Times New Roman"/>
                <a:cs typeface="Times New Roman"/>
              </a:rPr>
              <a:t>Q</a:t>
            </a:r>
            <a:r>
              <a:rPr sz="1200" i="1" spc="30" dirty="0">
                <a:latin typeface="Times New Roman"/>
                <a:cs typeface="Times New Roman"/>
              </a:rPr>
              <a:t> </a:t>
            </a:r>
            <a:r>
              <a:rPr sz="1200" dirty="0">
                <a:latin typeface="Symbol"/>
                <a:cs typeface="Symbol"/>
              </a:rPr>
              <a:t></a:t>
            </a:r>
            <a:r>
              <a:rPr sz="1200" dirty="0">
                <a:latin typeface="Times New Roman"/>
                <a:cs typeface="Times New Roman"/>
              </a:rPr>
              <a:t> </a:t>
            </a:r>
            <a:r>
              <a:rPr sz="2700" spc="179" baseline="-9259" dirty="0">
                <a:latin typeface="Symbol"/>
                <a:cs typeface="Symbol"/>
              </a:rPr>
              <a:t></a:t>
            </a:r>
            <a:r>
              <a:rPr sz="1200" i="1" spc="-10" dirty="0">
                <a:latin typeface="Times New Roman"/>
                <a:cs typeface="Times New Roman"/>
              </a:rPr>
              <a:t>Q</a:t>
            </a:r>
            <a:r>
              <a:rPr sz="1050" i="1" spc="-7" baseline="-23809" dirty="0">
                <a:latin typeface="Times New Roman"/>
                <a:cs typeface="Times New Roman"/>
              </a:rPr>
              <a:t>i</a:t>
            </a:r>
            <a:endParaRPr sz="1050" baseline="-23809">
              <a:latin typeface="Times New Roman"/>
              <a:cs typeface="Times New Roman"/>
            </a:endParaRPr>
          </a:p>
          <a:p>
            <a:pPr marL="850265" algn="ctr">
              <a:lnSpc>
                <a:spcPct val="100000"/>
              </a:lnSpc>
              <a:spcBef>
                <a:spcPts val="90"/>
              </a:spcBef>
            </a:pPr>
            <a:r>
              <a:rPr sz="700" i="1" spc="-5" dirty="0">
                <a:latin typeface="Times New Roman"/>
                <a:cs typeface="Times New Roman"/>
              </a:rPr>
              <a:t>i</a:t>
            </a:r>
            <a:endParaRPr sz="700">
              <a:latin typeface="Times New Roman"/>
              <a:cs typeface="Times New Roman"/>
            </a:endParaRPr>
          </a:p>
          <a:p>
            <a:pPr marL="38100">
              <a:lnSpc>
                <a:spcPct val="100000"/>
              </a:lnSpc>
              <a:spcBef>
                <a:spcPts val="509"/>
              </a:spcBef>
              <a:tabLst>
                <a:tab pos="1866264" algn="l"/>
              </a:tabLst>
            </a:pPr>
            <a:r>
              <a:rPr sz="1200" spc="-5" dirty="0">
                <a:latin typeface="Times New Roman"/>
                <a:cs typeface="Times New Roman"/>
              </a:rPr>
              <a:t>Una </a:t>
            </a:r>
            <a:r>
              <a:rPr sz="1200" dirty="0">
                <a:latin typeface="Times New Roman"/>
                <a:cs typeface="Times New Roman"/>
              </a:rPr>
              <a:t>potencia aparente:</a:t>
            </a:r>
            <a:r>
              <a:rPr sz="1200" spc="210" dirty="0">
                <a:latin typeface="Times New Roman"/>
                <a:cs typeface="Times New Roman"/>
              </a:rPr>
              <a:t> </a:t>
            </a:r>
            <a:r>
              <a:rPr sz="1200" i="1" dirty="0">
                <a:latin typeface="Times New Roman"/>
                <a:cs typeface="Times New Roman"/>
              </a:rPr>
              <a:t>S</a:t>
            </a:r>
            <a:r>
              <a:rPr sz="1200" i="1" spc="105" dirty="0">
                <a:latin typeface="Times New Roman"/>
                <a:cs typeface="Times New Roman"/>
              </a:rPr>
              <a:t> </a:t>
            </a:r>
            <a:r>
              <a:rPr sz="1200" dirty="0">
                <a:latin typeface="Symbol"/>
                <a:cs typeface="Symbol"/>
              </a:rPr>
              <a:t></a:t>
            </a:r>
            <a:r>
              <a:rPr sz="1200" dirty="0">
                <a:latin typeface="Times New Roman"/>
                <a:cs typeface="Times New Roman"/>
              </a:rPr>
              <a:t>	</a:t>
            </a:r>
            <a:r>
              <a:rPr sz="1200" i="1" dirty="0">
                <a:latin typeface="Times New Roman"/>
                <a:cs typeface="Times New Roman"/>
              </a:rPr>
              <a:t>P</a:t>
            </a:r>
            <a:r>
              <a:rPr sz="1200" i="1" spc="-185" dirty="0">
                <a:latin typeface="Times New Roman"/>
                <a:cs typeface="Times New Roman"/>
              </a:rPr>
              <a:t> </a:t>
            </a:r>
            <a:r>
              <a:rPr sz="1050" spc="-7" baseline="43650" dirty="0">
                <a:latin typeface="Times New Roman"/>
                <a:cs typeface="Times New Roman"/>
              </a:rPr>
              <a:t>2</a:t>
            </a:r>
            <a:r>
              <a:rPr sz="1050" spc="67" baseline="43650" dirty="0">
                <a:latin typeface="Times New Roman"/>
                <a:cs typeface="Times New Roman"/>
              </a:rPr>
              <a:t> </a:t>
            </a:r>
            <a:r>
              <a:rPr sz="1200" dirty="0">
                <a:latin typeface="Symbol"/>
                <a:cs typeface="Symbol"/>
              </a:rPr>
              <a:t></a:t>
            </a:r>
            <a:r>
              <a:rPr sz="1200" spc="-80" dirty="0">
                <a:latin typeface="Times New Roman"/>
                <a:cs typeface="Times New Roman"/>
              </a:rPr>
              <a:t> </a:t>
            </a:r>
            <a:r>
              <a:rPr sz="1200" i="1" spc="-5" dirty="0">
                <a:latin typeface="Times New Roman"/>
                <a:cs typeface="Times New Roman"/>
              </a:rPr>
              <a:t>Q</a:t>
            </a:r>
            <a:r>
              <a:rPr sz="1200" i="1" spc="-190" dirty="0">
                <a:latin typeface="Times New Roman"/>
                <a:cs typeface="Times New Roman"/>
              </a:rPr>
              <a:t> </a:t>
            </a:r>
            <a:r>
              <a:rPr sz="1050" spc="-7" baseline="43650" dirty="0">
                <a:latin typeface="Times New Roman"/>
                <a:cs typeface="Times New Roman"/>
              </a:rPr>
              <a:t>2</a:t>
            </a:r>
            <a:endParaRPr sz="1050" baseline="43650">
              <a:latin typeface="Times New Roman"/>
              <a:cs typeface="Times New Roman"/>
            </a:endParaRPr>
          </a:p>
          <a:p>
            <a:pPr marL="38100">
              <a:lnSpc>
                <a:spcPts val="1190"/>
              </a:lnSpc>
              <a:spcBef>
                <a:spcPts val="1065"/>
              </a:spcBef>
            </a:pPr>
            <a:r>
              <a:rPr sz="1200" spc="-5" dirty="0">
                <a:latin typeface="Times New Roman"/>
                <a:cs typeface="Times New Roman"/>
              </a:rPr>
              <a:t>Y </a:t>
            </a:r>
            <a:r>
              <a:rPr sz="1200" dirty="0">
                <a:latin typeface="Times New Roman"/>
                <a:cs typeface="Times New Roman"/>
              </a:rPr>
              <a:t>presentará un factor </a:t>
            </a:r>
            <a:r>
              <a:rPr sz="1200" spc="5" dirty="0">
                <a:latin typeface="Times New Roman"/>
                <a:cs typeface="Times New Roman"/>
              </a:rPr>
              <a:t>de </a:t>
            </a:r>
            <a:r>
              <a:rPr sz="1200" dirty="0">
                <a:latin typeface="Times New Roman"/>
                <a:cs typeface="Times New Roman"/>
              </a:rPr>
              <a:t>potencia: </a:t>
            </a:r>
            <a:r>
              <a:rPr sz="1200" spc="15" dirty="0">
                <a:latin typeface="Times New Roman"/>
                <a:cs typeface="Times New Roman"/>
              </a:rPr>
              <a:t>cos</a:t>
            </a:r>
            <a:r>
              <a:rPr sz="1200" i="1" spc="15" dirty="0">
                <a:latin typeface="Symbol"/>
                <a:cs typeface="Symbol"/>
              </a:rPr>
              <a:t></a:t>
            </a:r>
            <a:r>
              <a:rPr sz="1200" i="1" spc="15" dirty="0">
                <a:latin typeface="Times New Roman"/>
                <a:cs typeface="Times New Roman"/>
              </a:rPr>
              <a:t> </a:t>
            </a:r>
            <a:r>
              <a:rPr sz="1200" dirty="0">
                <a:latin typeface="Symbol"/>
                <a:cs typeface="Symbol"/>
              </a:rPr>
              <a:t></a:t>
            </a:r>
            <a:r>
              <a:rPr sz="1200" spc="35" dirty="0">
                <a:latin typeface="Times New Roman"/>
                <a:cs typeface="Times New Roman"/>
              </a:rPr>
              <a:t> </a:t>
            </a:r>
            <a:r>
              <a:rPr sz="1800" i="1" baseline="34722" dirty="0">
                <a:latin typeface="Times New Roman"/>
                <a:cs typeface="Times New Roman"/>
              </a:rPr>
              <a:t>P</a:t>
            </a:r>
            <a:endParaRPr sz="1800" baseline="34722">
              <a:latin typeface="Times New Roman"/>
              <a:cs typeface="Times New Roman"/>
            </a:endParaRPr>
          </a:p>
          <a:p>
            <a:pPr marR="45720" algn="r">
              <a:lnSpc>
                <a:spcPts val="1190"/>
              </a:lnSpc>
            </a:pPr>
            <a:r>
              <a:rPr sz="1200" i="1" dirty="0">
                <a:latin typeface="Times New Roman"/>
                <a:cs typeface="Times New Roman"/>
              </a:rPr>
              <a:t>S</a:t>
            </a:r>
            <a:endParaRPr sz="12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11</a:t>
            </a:fld>
            <a:r>
              <a:rPr dirty="0"/>
              <a:t>de18</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89"/>
    </mc:Choice>
    <mc:Fallback>
      <p:transition spd="slow" advTm="2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12</a:t>
            </a:fld>
            <a:r>
              <a:rPr dirty="0"/>
              <a:t>de18</a:t>
            </a:r>
          </a:p>
        </p:txBody>
      </p:sp>
      <p:sp>
        <p:nvSpPr>
          <p:cNvPr id="2" name="object 2"/>
          <p:cNvSpPr txBox="1"/>
          <p:nvPr/>
        </p:nvSpPr>
        <p:spPr>
          <a:xfrm>
            <a:off x="995425" y="777926"/>
            <a:ext cx="5542915" cy="6637073"/>
          </a:xfrm>
          <a:prstGeom prst="rect">
            <a:avLst/>
          </a:prstGeom>
        </p:spPr>
        <p:txBody>
          <a:bodyPr vert="horz" wrap="square" lIns="0" tIns="24765" rIns="0" bIns="0" rtlCol="0">
            <a:spAutoFit/>
          </a:bodyPr>
          <a:lstStyle/>
          <a:p>
            <a:pPr marL="88900" marR="408305" algn="just">
              <a:lnSpc>
                <a:spcPts val="1380"/>
              </a:lnSpc>
              <a:spcBef>
                <a:spcPts val="195"/>
              </a:spcBef>
              <a:buAutoNum type="arabicPeriod" startAt="6"/>
              <a:tabLst>
                <a:tab pos="279400" algn="l"/>
              </a:tabLst>
            </a:pPr>
            <a:r>
              <a:rPr sz="1200" b="1" u="heavy" spc="-5" dirty="0">
                <a:uFill>
                  <a:solidFill>
                    <a:srgbClr val="000000"/>
                  </a:solidFill>
                </a:uFill>
                <a:latin typeface="Times New Roman"/>
                <a:cs typeface="Times New Roman"/>
              </a:rPr>
              <a:t>ESTIMACIÓN DE LA DEMANDA PARA EDIFICIOS INDUSTRIALES,  RESIDENCIALES Y</a:t>
            </a:r>
            <a:r>
              <a:rPr sz="1200" b="1" u="heavy" spc="5"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COMERCIALES.</a:t>
            </a:r>
            <a:endParaRPr sz="1200" dirty="0">
              <a:latin typeface="Times New Roman"/>
              <a:cs typeface="Times New Roman"/>
            </a:endParaRPr>
          </a:p>
          <a:p>
            <a:pPr algn="just">
              <a:lnSpc>
                <a:spcPct val="100000"/>
              </a:lnSpc>
              <a:buFont typeface="Times New Roman"/>
              <a:buAutoNum type="arabicPeriod" startAt="6"/>
            </a:pPr>
            <a:endParaRPr sz="1300" dirty="0">
              <a:latin typeface="Times New Roman"/>
              <a:cs typeface="Times New Roman"/>
            </a:endParaRPr>
          </a:p>
          <a:p>
            <a:pPr algn="just">
              <a:lnSpc>
                <a:spcPct val="100000"/>
              </a:lnSpc>
              <a:spcBef>
                <a:spcPts val="20"/>
              </a:spcBef>
              <a:buFont typeface="Times New Roman"/>
              <a:buAutoNum type="arabicPeriod" startAt="6"/>
            </a:pPr>
            <a:endParaRPr sz="1000" dirty="0">
              <a:latin typeface="Times New Roman"/>
              <a:cs typeface="Times New Roman"/>
            </a:endParaRPr>
          </a:p>
          <a:p>
            <a:pPr marL="355600" lvl="1" indent="-266700" algn="just">
              <a:lnSpc>
                <a:spcPct val="100000"/>
              </a:lnSpc>
              <a:buAutoNum type="arabicPeriod"/>
              <a:tabLst>
                <a:tab pos="355600" algn="l"/>
              </a:tabLst>
            </a:pPr>
            <a:r>
              <a:rPr b="1" i="1" u="sng" spc="-5" dirty="0">
                <a:uFill>
                  <a:solidFill>
                    <a:srgbClr val="000000"/>
                  </a:solidFill>
                </a:uFill>
                <a:latin typeface="Times New Roman"/>
                <a:cs typeface="Times New Roman"/>
              </a:rPr>
              <a:t>Estimación de </a:t>
            </a:r>
            <a:r>
              <a:rPr b="1" i="1" u="sng" dirty="0">
                <a:uFill>
                  <a:solidFill>
                    <a:srgbClr val="000000"/>
                  </a:solidFill>
                </a:uFill>
                <a:latin typeface="Times New Roman"/>
                <a:cs typeface="Times New Roman"/>
              </a:rPr>
              <a:t>la </a:t>
            </a:r>
            <a:r>
              <a:rPr b="1" i="1" u="sng" spc="-5" dirty="0">
                <a:uFill>
                  <a:solidFill>
                    <a:srgbClr val="000000"/>
                  </a:solidFill>
                </a:uFill>
                <a:latin typeface="Times New Roman"/>
                <a:cs typeface="Times New Roman"/>
              </a:rPr>
              <a:t>demanda de </a:t>
            </a:r>
            <a:r>
              <a:rPr b="1" i="1" u="sng" dirty="0">
                <a:uFill>
                  <a:solidFill>
                    <a:srgbClr val="000000"/>
                  </a:solidFill>
                </a:uFill>
                <a:latin typeface="Times New Roman"/>
                <a:cs typeface="Times New Roman"/>
              </a:rPr>
              <a:t>potencia para </a:t>
            </a:r>
            <a:r>
              <a:rPr b="1" i="1" u="sng" spc="-5" dirty="0">
                <a:uFill>
                  <a:solidFill>
                    <a:srgbClr val="000000"/>
                  </a:solidFill>
                </a:uFill>
                <a:latin typeface="Times New Roman"/>
                <a:cs typeface="Times New Roman"/>
              </a:rPr>
              <a:t>una instalación</a:t>
            </a:r>
            <a:r>
              <a:rPr b="1" i="1" u="sng" spc="35" dirty="0">
                <a:uFill>
                  <a:solidFill>
                    <a:srgbClr val="000000"/>
                  </a:solidFill>
                </a:uFill>
                <a:latin typeface="Times New Roman"/>
                <a:cs typeface="Times New Roman"/>
              </a:rPr>
              <a:t> </a:t>
            </a:r>
            <a:r>
              <a:rPr b="1" i="1" u="sng" spc="-5" dirty="0">
                <a:uFill>
                  <a:solidFill>
                    <a:srgbClr val="000000"/>
                  </a:solidFill>
                </a:uFill>
                <a:latin typeface="Times New Roman"/>
                <a:cs typeface="Times New Roman"/>
              </a:rPr>
              <a:t>industrial</a:t>
            </a:r>
            <a:endParaRPr b="1" i="1" u="sng" dirty="0">
              <a:latin typeface="Times New Roman"/>
              <a:cs typeface="Times New Roman"/>
            </a:endParaRPr>
          </a:p>
          <a:p>
            <a:pPr marL="88900" algn="just">
              <a:lnSpc>
                <a:spcPct val="100000"/>
              </a:lnSpc>
            </a:pPr>
            <a:r>
              <a:rPr sz="1200" dirty="0" smtClean="0">
                <a:latin typeface="Times New Roman"/>
                <a:cs typeface="Times New Roman"/>
              </a:rPr>
              <a:t>En </a:t>
            </a:r>
            <a:r>
              <a:rPr sz="1200" dirty="0">
                <a:latin typeface="Times New Roman"/>
                <a:cs typeface="Times New Roman"/>
              </a:rPr>
              <a:t>una instalación industrial, tenemos en </a:t>
            </a:r>
            <a:r>
              <a:rPr sz="1200" spc="-5" dirty="0">
                <a:latin typeface="Times New Roman"/>
                <a:cs typeface="Times New Roman"/>
              </a:rPr>
              <a:t>general, tres </a:t>
            </a:r>
            <a:r>
              <a:rPr sz="1200" dirty="0">
                <a:latin typeface="Times New Roman"/>
                <a:cs typeface="Times New Roman"/>
              </a:rPr>
              <a:t>tipos de</a:t>
            </a:r>
            <a:r>
              <a:rPr sz="1200" spc="10" dirty="0">
                <a:latin typeface="Times New Roman"/>
                <a:cs typeface="Times New Roman"/>
              </a:rPr>
              <a:t> </a:t>
            </a:r>
            <a:r>
              <a:rPr sz="1200" dirty="0">
                <a:latin typeface="Times New Roman"/>
                <a:cs typeface="Times New Roman"/>
              </a:rPr>
              <a:t>cargas:</a:t>
            </a:r>
          </a:p>
          <a:p>
            <a:pPr marL="1003300" lvl="2" indent="-228600" algn="just">
              <a:lnSpc>
                <a:spcPct val="100000"/>
              </a:lnSpc>
              <a:spcBef>
                <a:spcPts val="5"/>
              </a:spcBef>
              <a:buAutoNum type="arabicPeriod"/>
              <a:tabLst>
                <a:tab pos="1003300" algn="l"/>
              </a:tabLst>
            </a:pPr>
            <a:r>
              <a:rPr sz="1600" b="1" i="1" u="sng" spc="-5" dirty="0" err="1" smtClean="0">
                <a:latin typeface="Times New Roman"/>
                <a:cs typeface="Times New Roman"/>
              </a:rPr>
              <a:t>Cargas</a:t>
            </a:r>
            <a:r>
              <a:rPr sz="1600" b="1" i="1" u="sng" spc="-5" dirty="0" smtClean="0">
                <a:latin typeface="Times New Roman"/>
                <a:cs typeface="Times New Roman"/>
              </a:rPr>
              <a:t> </a:t>
            </a:r>
            <a:r>
              <a:rPr sz="1600" b="1" i="1" u="sng" spc="-5" dirty="0">
                <a:latin typeface="Times New Roman"/>
                <a:cs typeface="Times New Roman"/>
              </a:rPr>
              <a:t>de motores </a:t>
            </a:r>
            <a:r>
              <a:rPr sz="1600" b="1" i="1" u="sng" dirty="0">
                <a:latin typeface="Times New Roman"/>
                <a:cs typeface="Times New Roman"/>
              </a:rPr>
              <a:t>y equipos </a:t>
            </a:r>
            <a:r>
              <a:rPr sz="1600" b="1" i="1" u="sng" spc="-5" dirty="0">
                <a:latin typeface="Times New Roman"/>
                <a:cs typeface="Times New Roman"/>
              </a:rPr>
              <a:t>en</a:t>
            </a:r>
            <a:r>
              <a:rPr sz="1600" b="1" i="1" u="sng" spc="20" dirty="0">
                <a:latin typeface="Times New Roman"/>
                <a:cs typeface="Times New Roman"/>
              </a:rPr>
              <a:t> </a:t>
            </a:r>
            <a:r>
              <a:rPr sz="1600" b="1" i="1" u="sng" dirty="0">
                <a:latin typeface="Times New Roman"/>
                <a:cs typeface="Times New Roman"/>
              </a:rPr>
              <a:t>general</a:t>
            </a:r>
          </a:p>
          <a:p>
            <a:pPr marL="1003300" lvl="2" indent="-228600" algn="just">
              <a:lnSpc>
                <a:spcPct val="100000"/>
              </a:lnSpc>
              <a:spcBef>
                <a:spcPts val="440"/>
              </a:spcBef>
              <a:buAutoNum type="arabicPeriod"/>
              <a:tabLst>
                <a:tab pos="1003300" algn="l"/>
              </a:tabLst>
            </a:pPr>
            <a:r>
              <a:rPr sz="1600" b="1" i="1" u="sng" spc="-5" dirty="0">
                <a:latin typeface="Times New Roman"/>
                <a:cs typeface="Times New Roman"/>
              </a:rPr>
              <a:t>Cargas de</a:t>
            </a:r>
            <a:r>
              <a:rPr sz="1600" b="1" i="1" u="sng" dirty="0">
                <a:latin typeface="Times New Roman"/>
                <a:cs typeface="Times New Roman"/>
              </a:rPr>
              <a:t> </a:t>
            </a:r>
            <a:r>
              <a:rPr sz="1600" b="1" i="1" u="sng" spc="-5" dirty="0">
                <a:latin typeface="Times New Roman"/>
                <a:cs typeface="Times New Roman"/>
              </a:rPr>
              <a:t>iluminación</a:t>
            </a:r>
            <a:endParaRPr sz="1600" b="1" i="1" u="sng" dirty="0">
              <a:latin typeface="Times New Roman"/>
              <a:cs typeface="Times New Roman"/>
            </a:endParaRPr>
          </a:p>
          <a:p>
            <a:pPr marL="1003300" lvl="2" indent="-228600" algn="just">
              <a:lnSpc>
                <a:spcPct val="100000"/>
              </a:lnSpc>
              <a:spcBef>
                <a:spcPts val="445"/>
              </a:spcBef>
              <a:buAutoNum type="arabicPeriod"/>
              <a:tabLst>
                <a:tab pos="1003300" algn="l"/>
              </a:tabLst>
            </a:pPr>
            <a:r>
              <a:rPr sz="1600" b="1" i="1" u="sng" spc="-5" dirty="0">
                <a:latin typeface="Times New Roman"/>
                <a:cs typeface="Times New Roman"/>
              </a:rPr>
              <a:t>Cargas asociadas </a:t>
            </a:r>
            <a:r>
              <a:rPr sz="1600" b="1" i="1" u="sng" dirty="0">
                <a:latin typeface="Times New Roman"/>
                <a:cs typeface="Times New Roman"/>
              </a:rPr>
              <a:t>a</a:t>
            </a:r>
            <a:r>
              <a:rPr sz="1600" b="1" i="1" u="sng" spc="5" dirty="0">
                <a:latin typeface="Times New Roman"/>
                <a:cs typeface="Times New Roman"/>
              </a:rPr>
              <a:t> </a:t>
            </a:r>
            <a:r>
              <a:rPr sz="1600" b="1" i="1" u="sng" dirty="0">
                <a:latin typeface="Times New Roman"/>
                <a:cs typeface="Times New Roman"/>
              </a:rPr>
              <a:t>tomas</a:t>
            </a:r>
          </a:p>
          <a:p>
            <a:pPr algn="just">
              <a:lnSpc>
                <a:spcPct val="100000"/>
              </a:lnSpc>
              <a:spcBef>
                <a:spcPts val="45"/>
              </a:spcBef>
            </a:pPr>
            <a:endParaRPr sz="1100" dirty="0">
              <a:latin typeface="Times New Roman"/>
              <a:cs typeface="Times New Roman"/>
            </a:endParaRPr>
          </a:p>
          <a:p>
            <a:pPr marL="88900" algn="just">
              <a:lnSpc>
                <a:spcPct val="100000"/>
              </a:lnSpc>
            </a:pPr>
            <a:r>
              <a:rPr sz="1200" b="1" spc="-5" dirty="0">
                <a:latin typeface="Times New Roman"/>
                <a:cs typeface="Times New Roman"/>
              </a:rPr>
              <a:t>Cargas de motores </a:t>
            </a:r>
            <a:r>
              <a:rPr sz="1200" b="1" dirty="0">
                <a:latin typeface="Times New Roman"/>
                <a:cs typeface="Times New Roman"/>
              </a:rPr>
              <a:t>y equipos </a:t>
            </a:r>
            <a:r>
              <a:rPr sz="1200" b="1" spc="-5" dirty="0">
                <a:latin typeface="Times New Roman"/>
                <a:cs typeface="Times New Roman"/>
              </a:rPr>
              <a:t>en</a:t>
            </a:r>
            <a:r>
              <a:rPr sz="1200" b="1" spc="20" dirty="0">
                <a:latin typeface="Times New Roman"/>
                <a:cs typeface="Times New Roman"/>
              </a:rPr>
              <a:t> </a:t>
            </a:r>
            <a:r>
              <a:rPr sz="1200" b="1" dirty="0">
                <a:latin typeface="Times New Roman"/>
                <a:cs typeface="Times New Roman"/>
              </a:rPr>
              <a:t>general</a:t>
            </a:r>
            <a:endParaRPr sz="1200" dirty="0">
              <a:latin typeface="Times New Roman"/>
              <a:cs typeface="Times New Roman"/>
            </a:endParaRPr>
          </a:p>
          <a:p>
            <a:pPr marL="88900" marR="174625" algn="just">
              <a:lnSpc>
                <a:spcPts val="1380"/>
              </a:lnSpc>
            </a:pPr>
            <a:r>
              <a:rPr sz="1200" spc="-5" dirty="0" err="1" smtClean="0">
                <a:latin typeface="Times New Roman"/>
                <a:cs typeface="Times New Roman"/>
              </a:rPr>
              <a:t>Ya</a:t>
            </a:r>
            <a:r>
              <a:rPr sz="1200" spc="-5" dirty="0" smtClean="0">
                <a:latin typeface="Times New Roman"/>
                <a:cs typeface="Times New Roman"/>
              </a:rPr>
              <a:t> </a:t>
            </a:r>
            <a:r>
              <a:rPr sz="1200" dirty="0">
                <a:latin typeface="Times New Roman"/>
                <a:cs typeface="Times New Roman"/>
              </a:rPr>
              <a:t>vimos como calcular en función de </a:t>
            </a:r>
            <a:r>
              <a:rPr sz="1200" spc="-5" dirty="0">
                <a:latin typeface="Times New Roman"/>
                <a:cs typeface="Times New Roman"/>
              </a:rPr>
              <a:t>los </a:t>
            </a:r>
            <a:r>
              <a:rPr sz="1200" dirty="0">
                <a:latin typeface="Times New Roman"/>
                <a:cs typeface="Times New Roman"/>
              </a:rPr>
              <a:t>valores de potencia nominal, de cada</a:t>
            </a:r>
            <a:r>
              <a:rPr sz="1200" spc="-25" dirty="0">
                <a:latin typeface="Times New Roman"/>
                <a:cs typeface="Times New Roman"/>
              </a:rPr>
              <a:t> </a:t>
            </a:r>
            <a:r>
              <a:rPr sz="1200" dirty="0">
                <a:latin typeface="Times New Roman"/>
                <a:cs typeface="Times New Roman"/>
              </a:rPr>
              <a:t>carga,  la potencia eléctrica correspondiente a la</a:t>
            </a:r>
            <a:r>
              <a:rPr sz="1200" spc="-10" dirty="0">
                <a:latin typeface="Times New Roman"/>
                <a:cs typeface="Times New Roman"/>
              </a:rPr>
              <a:t> </a:t>
            </a:r>
            <a:r>
              <a:rPr sz="1200" dirty="0">
                <a:latin typeface="Times New Roman"/>
                <a:cs typeface="Times New Roman"/>
              </a:rPr>
              <a:t>misma.</a:t>
            </a:r>
          </a:p>
          <a:p>
            <a:pPr marL="88900" algn="just">
              <a:lnSpc>
                <a:spcPct val="100000"/>
              </a:lnSpc>
              <a:spcBef>
                <a:spcPts val="25"/>
              </a:spcBef>
            </a:pPr>
            <a:r>
              <a:rPr sz="1200" spc="-5" dirty="0">
                <a:latin typeface="Times New Roman"/>
                <a:cs typeface="Times New Roman"/>
              </a:rPr>
              <a:t>Luego, </a:t>
            </a:r>
            <a:r>
              <a:rPr sz="1600" b="1" i="1" u="sng" spc="5" dirty="0">
                <a:latin typeface="Times New Roman"/>
                <a:cs typeface="Times New Roman"/>
              </a:rPr>
              <a:t>la </a:t>
            </a:r>
            <a:r>
              <a:rPr sz="1600" b="1" i="1" u="sng" dirty="0">
                <a:latin typeface="Times New Roman"/>
                <a:cs typeface="Times New Roman"/>
              </a:rPr>
              <a:t>potencia efectivamente requerida por cada carga ( </a:t>
            </a:r>
            <a:r>
              <a:rPr sz="1600" b="1" i="1" u="sng" spc="-50" dirty="0">
                <a:latin typeface="Times New Roman"/>
                <a:cs typeface="Times New Roman"/>
              </a:rPr>
              <a:t>P</a:t>
            </a:r>
            <a:r>
              <a:rPr sz="1600" b="1" i="1" u="sng" spc="-75" baseline="-23809" dirty="0">
                <a:latin typeface="Times New Roman"/>
                <a:cs typeface="Times New Roman"/>
              </a:rPr>
              <a:t>ei </a:t>
            </a:r>
            <a:r>
              <a:rPr sz="1200" dirty="0">
                <a:latin typeface="Times New Roman"/>
                <a:cs typeface="Times New Roman"/>
              </a:rPr>
              <a:t>), </a:t>
            </a:r>
            <a:r>
              <a:rPr sz="1200" spc="-5" dirty="0">
                <a:latin typeface="Times New Roman"/>
                <a:cs typeface="Times New Roman"/>
              </a:rPr>
              <a:t>se </a:t>
            </a:r>
            <a:r>
              <a:rPr sz="1200" dirty="0">
                <a:latin typeface="Times New Roman"/>
                <a:cs typeface="Times New Roman"/>
              </a:rPr>
              <a:t>calcula</a:t>
            </a:r>
            <a:r>
              <a:rPr sz="1200" spc="-210" dirty="0">
                <a:latin typeface="Times New Roman"/>
                <a:cs typeface="Times New Roman"/>
              </a:rPr>
              <a:t> </a:t>
            </a:r>
            <a:r>
              <a:rPr sz="1200" dirty="0">
                <a:latin typeface="Times New Roman"/>
                <a:cs typeface="Times New Roman"/>
              </a:rPr>
              <a:t>como:</a:t>
            </a:r>
          </a:p>
          <a:p>
            <a:pPr marL="116205" algn="just">
              <a:lnSpc>
                <a:spcPct val="100000"/>
              </a:lnSpc>
              <a:spcBef>
                <a:spcPts val="660"/>
              </a:spcBef>
            </a:pPr>
            <a:r>
              <a:rPr sz="1800" i="1" spc="-75" baseline="13888" dirty="0">
                <a:latin typeface="Times New Roman"/>
                <a:cs typeface="Times New Roman"/>
              </a:rPr>
              <a:t>P</a:t>
            </a:r>
            <a:r>
              <a:rPr sz="700" i="1" spc="-50" dirty="0">
                <a:latin typeface="Times New Roman"/>
                <a:cs typeface="Times New Roman"/>
              </a:rPr>
              <a:t>ei </a:t>
            </a:r>
            <a:r>
              <a:rPr sz="1800" baseline="13888" dirty="0">
                <a:latin typeface="Symbol"/>
                <a:cs typeface="Symbol"/>
              </a:rPr>
              <a:t></a:t>
            </a:r>
            <a:r>
              <a:rPr sz="1800" baseline="13888" dirty="0">
                <a:latin typeface="Times New Roman"/>
                <a:cs typeface="Times New Roman"/>
              </a:rPr>
              <a:t> </a:t>
            </a:r>
            <a:r>
              <a:rPr sz="1800" i="1" spc="-52" baseline="13888" dirty="0">
                <a:latin typeface="Times New Roman"/>
                <a:cs typeface="Times New Roman"/>
              </a:rPr>
              <a:t>P</a:t>
            </a:r>
            <a:r>
              <a:rPr sz="700" i="1" spc="-35" dirty="0">
                <a:latin typeface="Times New Roman"/>
                <a:cs typeface="Times New Roman"/>
              </a:rPr>
              <a:t>Ni</a:t>
            </a:r>
            <a:r>
              <a:rPr sz="700" i="1" spc="105" dirty="0">
                <a:latin typeface="Times New Roman"/>
                <a:cs typeface="Times New Roman"/>
              </a:rPr>
              <a:t> </a:t>
            </a:r>
            <a:r>
              <a:rPr sz="1800" baseline="13888" dirty="0">
                <a:latin typeface="Symbol"/>
                <a:cs typeface="Symbol"/>
              </a:rPr>
              <a:t></a:t>
            </a:r>
            <a:r>
              <a:rPr sz="1800" spc="120" baseline="13888" dirty="0">
                <a:latin typeface="Times New Roman"/>
                <a:cs typeface="Times New Roman"/>
              </a:rPr>
              <a:t> </a:t>
            </a:r>
            <a:r>
              <a:rPr sz="1800" i="1" spc="44" baseline="13888" dirty="0">
                <a:latin typeface="Times New Roman"/>
                <a:cs typeface="Times New Roman"/>
              </a:rPr>
              <a:t>f</a:t>
            </a:r>
            <a:r>
              <a:rPr sz="700" i="1" spc="30" dirty="0">
                <a:latin typeface="Times New Roman"/>
                <a:cs typeface="Times New Roman"/>
              </a:rPr>
              <a:t>ui</a:t>
            </a:r>
            <a:endParaRPr sz="700" dirty="0">
              <a:latin typeface="Times New Roman"/>
              <a:cs typeface="Times New Roman"/>
            </a:endParaRPr>
          </a:p>
          <a:p>
            <a:pPr marL="88900" marR="69215" algn="just">
              <a:lnSpc>
                <a:spcPct val="100000"/>
              </a:lnSpc>
              <a:spcBef>
                <a:spcPts val="1320"/>
              </a:spcBef>
            </a:pPr>
            <a:r>
              <a:rPr sz="1200" dirty="0">
                <a:latin typeface="Times New Roman"/>
                <a:cs typeface="Times New Roman"/>
              </a:rPr>
              <a:t>Como </a:t>
            </a:r>
            <a:r>
              <a:rPr sz="1200" spc="-5" dirty="0">
                <a:latin typeface="Times New Roman"/>
                <a:cs typeface="Times New Roman"/>
              </a:rPr>
              <a:t>siguiente </a:t>
            </a:r>
            <a:r>
              <a:rPr sz="1200" dirty="0">
                <a:latin typeface="Times New Roman"/>
                <a:cs typeface="Times New Roman"/>
              </a:rPr>
              <a:t>paso debe definirse la </a:t>
            </a:r>
            <a:r>
              <a:rPr sz="1600" b="1" i="1" u="sng" spc="-5" dirty="0">
                <a:latin typeface="Times New Roman"/>
                <a:cs typeface="Times New Roman"/>
              </a:rPr>
              <a:t>agrupación </a:t>
            </a:r>
            <a:r>
              <a:rPr sz="1600" b="1" i="1" u="sng" dirty="0">
                <a:latin typeface="Times New Roman"/>
                <a:cs typeface="Times New Roman"/>
              </a:rPr>
              <a:t>de </a:t>
            </a:r>
            <a:r>
              <a:rPr sz="1600" b="1" i="1" u="sng" spc="-5" dirty="0">
                <a:latin typeface="Times New Roman"/>
                <a:cs typeface="Times New Roman"/>
              </a:rPr>
              <a:t>las cargas, </a:t>
            </a:r>
            <a:r>
              <a:rPr sz="1600" b="1" i="1" u="sng" dirty="0">
                <a:latin typeface="Times New Roman"/>
                <a:cs typeface="Times New Roman"/>
              </a:rPr>
              <a:t>y el factor de  simultaneidad de cada </a:t>
            </a:r>
            <a:r>
              <a:rPr sz="1600" b="1" i="1" u="sng" spc="-5" dirty="0">
                <a:latin typeface="Times New Roman"/>
                <a:cs typeface="Times New Roman"/>
              </a:rPr>
              <a:t>grupo,</a:t>
            </a:r>
            <a:r>
              <a:rPr sz="1200" spc="-5" dirty="0">
                <a:latin typeface="Times New Roman"/>
                <a:cs typeface="Times New Roman"/>
              </a:rPr>
              <a:t> </a:t>
            </a:r>
            <a:r>
              <a:rPr sz="1200" dirty="0">
                <a:latin typeface="Times New Roman"/>
                <a:cs typeface="Times New Roman"/>
              </a:rPr>
              <a:t>para calcular la potencia efectivamente requerida por</a:t>
            </a:r>
            <a:r>
              <a:rPr sz="1200" spc="-50" dirty="0">
                <a:latin typeface="Times New Roman"/>
                <a:cs typeface="Times New Roman"/>
              </a:rPr>
              <a:t> </a:t>
            </a:r>
            <a:r>
              <a:rPr sz="1200" dirty="0">
                <a:latin typeface="Times New Roman"/>
                <a:cs typeface="Times New Roman"/>
              </a:rPr>
              <a:t>cada  </a:t>
            </a:r>
            <a:r>
              <a:rPr sz="1200" spc="-5" dirty="0">
                <a:latin typeface="Times New Roman"/>
                <a:cs typeface="Times New Roman"/>
              </a:rPr>
              <a:t>grupo </a:t>
            </a:r>
            <a:r>
              <a:rPr sz="1200" dirty="0">
                <a:latin typeface="Times New Roman"/>
                <a:cs typeface="Times New Roman"/>
              </a:rPr>
              <a:t>( </a:t>
            </a:r>
            <a:r>
              <a:rPr sz="1200" i="1" spc="-50" dirty="0">
                <a:latin typeface="Times New Roman"/>
                <a:cs typeface="Times New Roman"/>
              </a:rPr>
              <a:t>P</a:t>
            </a:r>
            <a:r>
              <a:rPr sz="1050" i="1" spc="-75" baseline="-23809" dirty="0">
                <a:latin typeface="Times New Roman"/>
                <a:cs typeface="Times New Roman"/>
              </a:rPr>
              <a:t>ej </a:t>
            </a:r>
            <a:r>
              <a:rPr sz="1200" dirty="0">
                <a:latin typeface="Times New Roman"/>
                <a:cs typeface="Times New Roman"/>
              </a:rPr>
              <a:t>) ,</a:t>
            </a:r>
            <a:r>
              <a:rPr sz="1200" spc="-105" dirty="0">
                <a:latin typeface="Times New Roman"/>
                <a:cs typeface="Times New Roman"/>
              </a:rPr>
              <a:t> </a:t>
            </a:r>
            <a:r>
              <a:rPr sz="1200" dirty="0">
                <a:latin typeface="Times New Roman"/>
                <a:cs typeface="Times New Roman"/>
              </a:rPr>
              <a:t>como:</a:t>
            </a:r>
          </a:p>
          <a:p>
            <a:pPr marL="116205" algn="just">
              <a:lnSpc>
                <a:spcPts val="2055"/>
              </a:lnSpc>
            </a:pPr>
            <a:r>
              <a:rPr sz="1800" i="1" spc="-75" baseline="13888" dirty="0" err="1" smtClean="0">
                <a:latin typeface="Times New Roman"/>
                <a:cs typeface="Times New Roman"/>
              </a:rPr>
              <a:t>P</a:t>
            </a:r>
            <a:r>
              <a:rPr sz="700" i="1" spc="-50" dirty="0" err="1" smtClean="0">
                <a:latin typeface="Times New Roman"/>
                <a:cs typeface="Times New Roman"/>
              </a:rPr>
              <a:t>ej</a:t>
            </a:r>
            <a:r>
              <a:rPr sz="700" i="1" spc="-50" dirty="0" smtClean="0">
                <a:latin typeface="Times New Roman"/>
                <a:cs typeface="Times New Roman"/>
              </a:rPr>
              <a:t> </a:t>
            </a:r>
            <a:r>
              <a:rPr sz="1800" baseline="13888" dirty="0">
                <a:latin typeface="Symbol"/>
                <a:cs typeface="Symbol"/>
              </a:rPr>
              <a:t></a:t>
            </a:r>
            <a:r>
              <a:rPr sz="1800" baseline="13888" dirty="0">
                <a:latin typeface="Times New Roman"/>
                <a:cs typeface="Times New Roman"/>
              </a:rPr>
              <a:t> </a:t>
            </a:r>
            <a:r>
              <a:rPr sz="1800" i="1" baseline="13888" dirty="0">
                <a:latin typeface="Times New Roman"/>
                <a:cs typeface="Times New Roman"/>
              </a:rPr>
              <a:t>f </a:t>
            </a:r>
            <a:r>
              <a:rPr sz="700" i="1" spc="5" dirty="0">
                <a:latin typeface="Times New Roman"/>
                <a:cs typeface="Times New Roman"/>
              </a:rPr>
              <a:t>sj</a:t>
            </a:r>
            <a:r>
              <a:rPr sz="700" spc="5" dirty="0">
                <a:latin typeface="Symbol"/>
                <a:cs typeface="Symbol"/>
              </a:rPr>
              <a:t></a:t>
            </a:r>
            <a:r>
              <a:rPr sz="700" spc="5" dirty="0">
                <a:latin typeface="Times New Roman"/>
                <a:cs typeface="Times New Roman"/>
              </a:rPr>
              <a:t> </a:t>
            </a:r>
            <a:r>
              <a:rPr sz="1800" baseline="13888" dirty="0">
                <a:latin typeface="Symbol"/>
                <a:cs typeface="Symbol"/>
              </a:rPr>
              <a:t></a:t>
            </a:r>
            <a:r>
              <a:rPr sz="1800" baseline="13888" dirty="0">
                <a:latin typeface="Times New Roman"/>
                <a:cs typeface="Times New Roman"/>
              </a:rPr>
              <a:t> </a:t>
            </a:r>
            <a:r>
              <a:rPr sz="1800" dirty="0">
                <a:latin typeface="Symbol"/>
                <a:cs typeface="Symbol"/>
              </a:rPr>
              <a:t></a:t>
            </a:r>
            <a:r>
              <a:rPr sz="1800" spc="-180" dirty="0">
                <a:latin typeface="Times New Roman"/>
                <a:cs typeface="Times New Roman"/>
              </a:rPr>
              <a:t> </a:t>
            </a:r>
            <a:r>
              <a:rPr sz="1800" i="1" spc="-75" baseline="13888" dirty="0">
                <a:latin typeface="Times New Roman"/>
                <a:cs typeface="Times New Roman"/>
              </a:rPr>
              <a:t>P</a:t>
            </a:r>
            <a:r>
              <a:rPr sz="700" i="1" spc="-50" dirty="0">
                <a:latin typeface="Times New Roman"/>
                <a:cs typeface="Times New Roman"/>
              </a:rPr>
              <a:t>ei</a:t>
            </a:r>
            <a:endParaRPr sz="700" dirty="0">
              <a:latin typeface="Times New Roman"/>
              <a:cs typeface="Times New Roman"/>
            </a:endParaRPr>
          </a:p>
          <a:p>
            <a:pPr marL="853440" algn="just">
              <a:lnSpc>
                <a:spcPts val="735"/>
              </a:lnSpc>
            </a:pPr>
            <a:r>
              <a:rPr sz="700" i="1" spc="-5" dirty="0">
                <a:latin typeface="Times New Roman"/>
                <a:cs typeface="Times New Roman"/>
              </a:rPr>
              <a:t>i</a:t>
            </a:r>
            <a:endParaRPr sz="700" dirty="0">
              <a:latin typeface="Times New Roman"/>
              <a:cs typeface="Times New Roman"/>
            </a:endParaRPr>
          </a:p>
          <a:p>
            <a:pPr marL="88900" algn="just">
              <a:lnSpc>
                <a:spcPct val="100000"/>
              </a:lnSpc>
              <a:spcBef>
                <a:spcPts val="110"/>
              </a:spcBef>
            </a:pPr>
            <a:r>
              <a:rPr sz="1200" spc="-5" dirty="0">
                <a:latin typeface="Times New Roman"/>
                <a:cs typeface="Times New Roman"/>
              </a:rPr>
              <a:t>Por </a:t>
            </a:r>
            <a:r>
              <a:rPr sz="1200" dirty="0">
                <a:latin typeface="Times New Roman"/>
                <a:cs typeface="Times New Roman"/>
              </a:rPr>
              <a:t>último, siendo </a:t>
            </a:r>
            <a:r>
              <a:rPr sz="1200" i="1" dirty="0">
                <a:latin typeface="Times New Roman"/>
                <a:cs typeface="Times New Roman"/>
              </a:rPr>
              <a:t>f </a:t>
            </a:r>
            <a:r>
              <a:rPr sz="1050" i="1" spc="-7" baseline="-23809" dirty="0">
                <a:latin typeface="Times New Roman"/>
                <a:cs typeface="Times New Roman"/>
              </a:rPr>
              <a:t>s </a:t>
            </a:r>
            <a:r>
              <a:rPr sz="1200" dirty="0">
                <a:latin typeface="Times New Roman"/>
                <a:cs typeface="Times New Roman"/>
              </a:rPr>
              <a:t>, el factor de simultaneidad entre </a:t>
            </a:r>
            <a:r>
              <a:rPr sz="1200" spc="-5" dirty="0">
                <a:latin typeface="Times New Roman"/>
                <a:cs typeface="Times New Roman"/>
              </a:rPr>
              <a:t>grupos, </a:t>
            </a:r>
            <a:r>
              <a:rPr sz="1200" dirty="0">
                <a:latin typeface="Times New Roman"/>
                <a:cs typeface="Times New Roman"/>
              </a:rPr>
              <a:t>la demanda de</a:t>
            </a:r>
            <a:r>
              <a:rPr sz="1200" spc="-175" dirty="0">
                <a:latin typeface="Times New Roman"/>
                <a:cs typeface="Times New Roman"/>
              </a:rPr>
              <a:t> </a:t>
            </a:r>
            <a:r>
              <a:rPr sz="1200" dirty="0">
                <a:latin typeface="Times New Roman"/>
                <a:cs typeface="Times New Roman"/>
              </a:rPr>
              <a:t>potencia</a:t>
            </a:r>
          </a:p>
          <a:p>
            <a:pPr marL="88900" algn="just">
              <a:lnSpc>
                <a:spcPct val="100000"/>
              </a:lnSpc>
              <a:spcBef>
                <a:spcPts val="360"/>
              </a:spcBef>
            </a:pPr>
            <a:r>
              <a:rPr sz="1200" dirty="0">
                <a:latin typeface="Times New Roman"/>
                <a:cs typeface="Times New Roman"/>
              </a:rPr>
              <a:t>total ( </a:t>
            </a:r>
            <a:r>
              <a:rPr sz="1200" i="1" spc="-50" dirty="0">
                <a:latin typeface="Times New Roman"/>
                <a:cs typeface="Times New Roman"/>
              </a:rPr>
              <a:t>P</a:t>
            </a:r>
            <a:r>
              <a:rPr sz="1050" i="1" spc="-75" baseline="-23809" dirty="0">
                <a:latin typeface="Times New Roman"/>
                <a:cs typeface="Times New Roman"/>
              </a:rPr>
              <a:t>eT </a:t>
            </a:r>
            <a:r>
              <a:rPr sz="1200" dirty="0">
                <a:latin typeface="Times New Roman"/>
                <a:cs typeface="Times New Roman"/>
              </a:rPr>
              <a:t>), </a:t>
            </a:r>
            <a:r>
              <a:rPr sz="1200" spc="-5" dirty="0">
                <a:latin typeface="Times New Roman"/>
                <a:cs typeface="Times New Roman"/>
              </a:rPr>
              <a:t>se </a:t>
            </a:r>
            <a:r>
              <a:rPr sz="1200" dirty="0">
                <a:latin typeface="Times New Roman"/>
                <a:cs typeface="Times New Roman"/>
              </a:rPr>
              <a:t>calcula</a:t>
            </a:r>
            <a:r>
              <a:rPr sz="1200" spc="-165" dirty="0">
                <a:latin typeface="Times New Roman"/>
                <a:cs typeface="Times New Roman"/>
              </a:rPr>
              <a:t> </a:t>
            </a:r>
            <a:r>
              <a:rPr sz="1200" spc="-5" dirty="0">
                <a:latin typeface="Times New Roman"/>
                <a:cs typeface="Times New Roman"/>
              </a:rPr>
              <a:t>como:</a:t>
            </a:r>
            <a:endParaRPr sz="1200" dirty="0">
              <a:latin typeface="Times New Roman"/>
              <a:cs typeface="Times New Roman"/>
            </a:endParaRPr>
          </a:p>
          <a:p>
            <a:pPr algn="just">
              <a:lnSpc>
                <a:spcPct val="100000"/>
              </a:lnSpc>
              <a:spcBef>
                <a:spcPts val="40"/>
              </a:spcBef>
            </a:pPr>
            <a:endParaRPr sz="1300" dirty="0">
              <a:latin typeface="Times New Roman"/>
              <a:cs typeface="Times New Roman"/>
            </a:endParaRPr>
          </a:p>
          <a:p>
            <a:pPr marL="116205" algn="just">
              <a:lnSpc>
                <a:spcPts val="2055"/>
              </a:lnSpc>
            </a:pPr>
            <a:r>
              <a:rPr sz="1800" i="1" spc="-75" baseline="13888" dirty="0">
                <a:latin typeface="Times New Roman"/>
                <a:cs typeface="Times New Roman"/>
              </a:rPr>
              <a:t>P</a:t>
            </a:r>
            <a:r>
              <a:rPr sz="700" i="1" spc="-50" dirty="0">
                <a:latin typeface="Times New Roman"/>
                <a:cs typeface="Times New Roman"/>
              </a:rPr>
              <a:t>eT </a:t>
            </a:r>
            <a:r>
              <a:rPr sz="1800" baseline="13888" dirty="0">
                <a:latin typeface="Symbol"/>
                <a:cs typeface="Symbol"/>
              </a:rPr>
              <a:t></a:t>
            </a:r>
            <a:r>
              <a:rPr sz="1800" baseline="13888" dirty="0">
                <a:latin typeface="Times New Roman"/>
                <a:cs typeface="Times New Roman"/>
              </a:rPr>
              <a:t> </a:t>
            </a:r>
            <a:r>
              <a:rPr sz="1800" i="1" baseline="13888" dirty="0">
                <a:latin typeface="Times New Roman"/>
                <a:cs typeface="Times New Roman"/>
              </a:rPr>
              <a:t>f </a:t>
            </a:r>
            <a:r>
              <a:rPr sz="700" i="1" spc="-5" dirty="0">
                <a:latin typeface="Times New Roman"/>
                <a:cs typeface="Times New Roman"/>
              </a:rPr>
              <a:t>s </a:t>
            </a:r>
            <a:r>
              <a:rPr sz="1800" baseline="13888" dirty="0">
                <a:latin typeface="Symbol"/>
                <a:cs typeface="Symbol"/>
              </a:rPr>
              <a:t></a:t>
            </a:r>
            <a:r>
              <a:rPr sz="1800" baseline="13888" dirty="0">
                <a:latin typeface="Times New Roman"/>
                <a:cs typeface="Times New Roman"/>
              </a:rPr>
              <a:t> </a:t>
            </a:r>
            <a:r>
              <a:rPr sz="1800" dirty="0">
                <a:latin typeface="Symbol"/>
                <a:cs typeface="Symbol"/>
              </a:rPr>
              <a:t></a:t>
            </a:r>
            <a:r>
              <a:rPr sz="1800" spc="-245" dirty="0">
                <a:latin typeface="Times New Roman"/>
                <a:cs typeface="Times New Roman"/>
              </a:rPr>
              <a:t> </a:t>
            </a:r>
            <a:r>
              <a:rPr sz="1800" i="1" spc="-75" baseline="13888" dirty="0">
                <a:latin typeface="Times New Roman"/>
                <a:cs typeface="Times New Roman"/>
              </a:rPr>
              <a:t>P</a:t>
            </a:r>
            <a:r>
              <a:rPr sz="700" i="1" spc="-50" dirty="0">
                <a:latin typeface="Times New Roman"/>
                <a:cs typeface="Times New Roman"/>
              </a:rPr>
              <a:t>ej</a:t>
            </a:r>
            <a:endParaRPr sz="700" dirty="0">
              <a:latin typeface="Times New Roman"/>
              <a:cs typeface="Times New Roman"/>
            </a:endParaRPr>
          </a:p>
          <a:p>
            <a:pPr marL="822960" algn="just">
              <a:lnSpc>
                <a:spcPts val="735"/>
              </a:lnSpc>
            </a:pPr>
            <a:r>
              <a:rPr sz="700" i="1" spc="-5" dirty="0">
                <a:latin typeface="Times New Roman"/>
                <a:cs typeface="Times New Roman"/>
              </a:rPr>
              <a:t>j</a:t>
            </a:r>
            <a:endParaRPr sz="700" dirty="0">
              <a:latin typeface="Times New Roman"/>
              <a:cs typeface="Times New Roman"/>
            </a:endParaRPr>
          </a:p>
          <a:p>
            <a:pPr algn="just">
              <a:lnSpc>
                <a:spcPct val="100000"/>
              </a:lnSpc>
              <a:spcBef>
                <a:spcPts val="15"/>
              </a:spcBef>
            </a:pPr>
            <a:endParaRPr sz="650" dirty="0">
              <a:latin typeface="Times New Roman"/>
              <a:cs typeface="Times New Roman"/>
            </a:endParaRPr>
          </a:p>
          <a:p>
            <a:pPr marL="88900" marR="602615" algn="just">
              <a:lnSpc>
                <a:spcPts val="1380"/>
              </a:lnSpc>
            </a:pPr>
            <a:r>
              <a:rPr sz="1200" dirty="0">
                <a:latin typeface="Times New Roman"/>
                <a:cs typeface="Times New Roman"/>
              </a:rPr>
              <a:t>Para </a:t>
            </a:r>
            <a:r>
              <a:rPr sz="1200" spc="-5" dirty="0">
                <a:latin typeface="Times New Roman"/>
                <a:cs typeface="Times New Roman"/>
              </a:rPr>
              <a:t>un </a:t>
            </a:r>
            <a:r>
              <a:rPr sz="1200" dirty="0">
                <a:latin typeface="Times New Roman"/>
                <a:cs typeface="Times New Roman"/>
              </a:rPr>
              <a:t>proceso </a:t>
            </a:r>
            <a:r>
              <a:rPr sz="1200" spc="-5" dirty="0">
                <a:latin typeface="Times New Roman"/>
                <a:cs typeface="Times New Roman"/>
              </a:rPr>
              <a:t>de </a:t>
            </a:r>
            <a:r>
              <a:rPr sz="1200" dirty="0">
                <a:latin typeface="Times New Roman"/>
                <a:cs typeface="Times New Roman"/>
              </a:rPr>
              <a:t>producción conocido, puede obtenerse el valor del factor</a:t>
            </a:r>
            <a:r>
              <a:rPr sz="1200" spc="-35" dirty="0">
                <a:latin typeface="Times New Roman"/>
                <a:cs typeface="Times New Roman"/>
              </a:rPr>
              <a:t> </a:t>
            </a:r>
            <a:r>
              <a:rPr sz="1200" spc="-5" dirty="0">
                <a:latin typeface="Times New Roman"/>
                <a:cs typeface="Times New Roman"/>
              </a:rPr>
              <a:t>de  demanda, y </a:t>
            </a:r>
            <a:r>
              <a:rPr sz="1200" dirty="0">
                <a:latin typeface="Times New Roman"/>
                <a:cs typeface="Times New Roman"/>
              </a:rPr>
              <a:t>calcular </a:t>
            </a:r>
            <a:r>
              <a:rPr sz="1200" spc="5" dirty="0">
                <a:latin typeface="Times New Roman"/>
                <a:cs typeface="Times New Roman"/>
              </a:rPr>
              <a:t>la </a:t>
            </a:r>
            <a:r>
              <a:rPr sz="1200" spc="-5" dirty="0">
                <a:latin typeface="Times New Roman"/>
                <a:cs typeface="Times New Roman"/>
              </a:rPr>
              <a:t>demanda de </a:t>
            </a:r>
            <a:r>
              <a:rPr sz="1200" dirty="0">
                <a:latin typeface="Times New Roman"/>
                <a:cs typeface="Times New Roman"/>
              </a:rPr>
              <a:t>potencia total</a:t>
            </a:r>
            <a:r>
              <a:rPr sz="1200" spc="5" dirty="0">
                <a:latin typeface="Times New Roman"/>
                <a:cs typeface="Times New Roman"/>
              </a:rPr>
              <a:t> </a:t>
            </a:r>
            <a:r>
              <a:rPr sz="1200" spc="-5" dirty="0">
                <a:latin typeface="Times New Roman"/>
                <a:cs typeface="Times New Roman"/>
              </a:rPr>
              <a:t>como:</a:t>
            </a:r>
            <a:endParaRPr sz="1200" dirty="0">
              <a:latin typeface="Times New Roman"/>
              <a:cs typeface="Times New Roman"/>
            </a:endParaRPr>
          </a:p>
        </p:txBody>
      </p:sp>
      <p:sp>
        <p:nvSpPr>
          <p:cNvPr id="3" name="object 3"/>
          <p:cNvSpPr txBox="1"/>
          <p:nvPr/>
        </p:nvSpPr>
        <p:spPr>
          <a:xfrm>
            <a:off x="1825244" y="7699248"/>
            <a:ext cx="50165" cy="132080"/>
          </a:xfrm>
          <a:prstGeom prst="rect">
            <a:avLst/>
          </a:prstGeom>
        </p:spPr>
        <p:txBody>
          <a:bodyPr vert="horz" wrap="square" lIns="0" tIns="12065" rIns="0" bIns="0" rtlCol="0">
            <a:spAutoFit/>
          </a:bodyPr>
          <a:lstStyle/>
          <a:p>
            <a:pPr marL="12700">
              <a:lnSpc>
                <a:spcPct val="100000"/>
              </a:lnSpc>
              <a:spcBef>
                <a:spcPts val="95"/>
              </a:spcBef>
            </a:pPr>
            <a:r>
              <a:rPr sz="700" i="1" spc="-5" dirty="0">
                <a:latin typeface="Times New Roman"/>
                <a:cs typeface="Times New Roman"/>
              </a:rPr>
              <a:t>i</a:t>
            </a:r>
            <a:endParaRPr sz="700">
              <a:latin typeface="Times New Roman"/>
              <a:cs typeface="Times New Roman"/>
            </a:endParaRPr>
          </a:p>
        </p:txBody>
      </p:sp>
      <p:sp>
        <p:nvSpPr>
          <p:cNvPr id="4" name="object 4"/>
          <p:cNvSpPr txBox="1"/>
          <p:nvPr/>
        </p:nvSpPr>
        <p:spPr>
          <a:xfrm>
            <a:off x="1626108" y="7450836"/>
            <a:ext cx="534670" cy="299720"/>
          </a:xfrm>
          <a:prstGeom prst="rect">
            <a:avLst/>
          </a:prstGeom>
        </p:spPr>
        <p:txBody>
          <a:bodyPr vert="horz" wrap="square" lIns="0" tIns="12700" rIns="0" bIns="0" rtlCol="0">
            <a:spAutoFit/>
          </a:bodyPr>
          <a:lstStyle/>
          <a:p>
            <a:pPr marL="146050" indent="-108585">
              <a:lnSpc>
                <a:spcPct val="100000"/>
              </a:lnSpc>
              <a:spcBef>
                <a:spcPts val="100"/>
              </a:spcBef>
              <a:buSzPct val="66666"/>
              <a:buChar char=""/>
              <a:tabLst>
                <a:tab pos="146685" algn="l"/>
              </a:tabLst>
            </a:pPr>
            <a:r>
              <a:rPr sz="1800" dirty="0">
                <a:latin typeface="Symbol"/>
                <a:cs typeface="Symbol"/>
              </a:rPr>
              <a:t></a:t>
            </a:r>
            <a:r>
              <a:rPr sz="1800" spc="-300" dirty="0">
                <a:latin typeface="Times New Roman"/>
                <a:cs typeface="Times New Roman"/>
              </a:rPr>
              <a:t> </a:t>
            </a:r>
            <a:r>
              <a:rPr sz="1800" i="1" spc="-60" baseline="13888" dirty="0">
                <a:latin typeface="Times New Roman"/>
                <a:cs typeface="Times New Roman"/>
              </a:rPr>
              <a:t>P</a:t>
            </a:r>
            <a:r>
              <a:rPr sz="700" i="1" spc="-40" dirty="0">
                <a:latin typeface="Times New Roman"/>
                <a:cs typeface="Times New Roman"/>
              </a:rPr>
              <a:t>Ni</a:t>
            </a:r>
            <a:endParaRPr sz="700">
              <a:latin typeface="Times New Roman"/>
              <a:cs typeface="Times New Roman"/>
            </a:endParaRPr>
          </a:p>
        </p:txBody>
      </p:sp>
      <p:sp>
        <p:nvSpPr>
          <p:cNvPr id="5" name="object 5"/>
          <p:cNvSpPr txBox="1"/>
          <p:nvPr/>
        </p:nvSpPr>
        <p:spPr>
          <a:xfrm>
            <a:off x="1069848" y="7488936"/>
            <a:ext cx="563880" cy="208279"/>
          </a:xfrm>
          <a:prstGeom prst="rect">
            <a:avLst/>
          </a:prstGeom>
        </p:spPr>
        <p:txBody>
          <a:bodyPr vert="horz" wrap="square" lIns="0" tIns="12700" rIns="0" bIns="0" rtlCol="0">
            <a:spAutoFit/>
          </a:bodyPr>
          <a:lstStyle/>
          <a:p>
            <a:pPr marL="38100">
              <a:lnSpc>
                <a:spcPct val="100000"/>
              </a:lnSpc>
              <a:spcBef>
                <a:spcPts val="100"/>
              </a:spcBef>
            </a:pPr>
            <a:r>
              <a:rPr sz="1200" i="1" spc="-50" dirty="0">
                <a:latin typeface="Times New Roman"/>
                <a:cs typeface="Times New Roman"/>
              </a:rPr>
              <a:t>P</a:t>
            </a:r>
            <a:r>
              <a:rPr sz="1050" i="1" spc="-75" baseline="-23809" dirty="0">
                <a:latin typeface="Times New Roman"/>
                <a:cs typeface="Times New Roman"/>
              </a:rPr>
              <a:t>eT </a:t>
            </a:r>
            <a:r>
              <a:rPr sz="1200" dirty="0">
                <a:latin typeface="Symbol"/>
                <a:cs typeface="Symbol"/>
              </a:rPr>
              <a:t></a:t>
            </a:r>
            <a:r>
              <a:rPr sz="1200" dirty="0">
                <a:latin typeface="Times New Roman"/>
                <a:cs typeface="Times New Roman"/>
              </a:rPr>
              <a:t> </a:t>
            </a:r>
            <a:r>
              <a:rPr sz="1200" i="1" dirty="0">
                <a:latin typeface="Times New Roman"/>
                <a:cs typeface="Times New Roman"/>
              </a:rPr>
              <a:t>f</a:t>
            </a:r>
            <a:r>
              <a:rPr sz="1200" i="1" spc="-270" dirty="0">
                <a:latin typeface="Times New Roman"/>
                <a:cs typeface="Times New Roman"/>
              </a:rPr>
              <a:t> </a:t>
            </a:r>
            <a:r>
              <a:rPr sz="1050" i="1" spc="-7" baseline="-23809" dirty="0">
                <a:latin typeface="Times New Roman"/>
                <a:cs typeface="Times New Roman"/>
              </a:rPr>
              <a:t>d</a:t>
            </a:r>
            <a:endParaRPr sz="1050" baseline="-23809">
              <a:latin typeface="Times New Roman"/>
              <a:cs typeface="Times New Roman"/>
            </a:endParaRPr>
          </a:p>
        </p:txBody>
      </p:sp>
      <p:sp>
        <p:nvSpPr>
          <p:cNvPr id="6" name="object 6"/>
          <p:cNvSpPr txBox="1"/>
          <p:nvPr/>
        </p:nvSpPr>
        <p:spPr>
          <a:xfrm>
            <a:off x="1067816" y="7804405"/>
            <a:ext cx="5398135" cy="1461297"/>
          </a:xfrm>
          <a:prstGeom prst="rect">
            <a:avLst/>
          </a:prstGeom>
        </p:spPr>
        <p:txBody>
          <a:bodyPr vert="horz" wrap="square" lIns="0" tIns="24765" rIns="0" bIns="0" rtlCol="0">
            <a:spAutoFit/>
          </a:bodyPr>
          <a:lstStyle/>
          <a:p>
            <a:pPr marL="12700" marR="5080" algn="just">
              <a:lnSpc>
                <a:spcPts val="1380"/>
              </a:lnSpc>
              <a:spcBef>
                <a:spcPts val="195"/>
              </a:spcBef>
            </a:pPr>
            <a:r>
              <a:rPr sz="1200" dirty="0">
                <a:latin typeface="Times New Roman"/>
                <a:cs typeface="Times New Roman"/>
              </a:rPr>
              <a:t>En </a:t>
            </a:r>
            <a:r>
              <a:rPr sz="1200" spc="-5" dirty="0">
                <a:latin typeface="Times New Roman"/>
                <a:cs typeface="Times New Roman"/>
              </a:rPr>
              <a:t>algunos </a:t>
            </a:r>
            <a:r>
              <a:rPr sz="1200" dirty="0">
                <a:latin typeface="Times New Roman"/>
                <a:cs typeface="Times New Roman"/>
              </a:rPr>
              <a:t>libros de texto de </a:t>
            </a:r>
            <a:r>
              <a:rPr sz="1200" spc="-5" dirty="0">
                <a:latin typeface="Times New Roman"/>
                <a:cs typeface="Times New Roman"/>
              </a:rPr>
              <a:t>Instalaciones </a:t>
            </a:r>
            <a:r>
              <a:rPr sz="1200" dirty="0">
                <a:latin typeface="Times New Roman"/>
                <a:cs typeface="Times New Roman"/>
              </a:rPr>
              <a:t>Eléctricas de Baja Tensión como el indicado  en la </a:t>
            </a:r>
            <a:r>
              <a:rPr sz="1200" spc="-5" dirty="0">
                <a:latin typeface="Times New Roman"/>
                <a:cs typeface="Times New Roman"/>
              </a:rPr>
              <a:t>Bibliografía, se </a:t>
            </a:r>
            <a:r>
              <a:rPr sz="1200" dirty="0">
                <a:latin typeface="Times New Roman"/>
                <a:cs typeface="Times New Roman"/>
              </a:rPr>
              <a:t>indican factores </a:t>
            </a:r>
            <a:r>
              <a:rPr sz="1200" spc="5" dirty="0">
                <a:latin typeface="Times New Roman"/>
                <a:cs typeface="Times New Roman"/>
              </a:rPr>
              <a:t>de </a:t>
            </a:r>
            <a:r>
              <a:rPr sz="1200" dirty="0">
                <a:latin typeface="Times New Roman"/>
                <a:cs typeface="Times New Roman"/>
              </a:rPr>
              <a:t>demanda medios, </a:t>
            </a:r>
            <a:r>
              <a:rPr sz="1200" spc="-5" dirty="0">
                <a:latin typeface="Times New Roman"/>
                <a:cs typeface="Times New Roman"/>
              </a:rPr>
              <a:t>según </a:t>
            </a:r>
            <a:r>
              <a:rPr sz="1200" dirty="0">
                <a:latin typeface="Times New Roman"/>
                <a:cs typeface="Times New Roman"/>
              </a:rPr>
              <a:t>el tipo de proceso  productivo y el </a:t>
            </a:r>
            <a:r>
              <a:rPr sz="1200" spc="-5" dirty="0">
                <a:latin typeface="Times New Roman"/>
                <a:cs typeface="Times New Roman"/>
              </a:rPr>
              <a:t>rango </a:t>
            </a:r>
            <a:r>
              <a:rPr sz="1200" spc="5" dirty="0">
                <a:latin typeface="Times New Roman"/>
                <a:cs typeface="Times New Roman"/>
              </a:rPr>
              <a:t>de </a:t>
            </a:r>
            <a:r>
              <a:rPr sz="1200" dirty="0">
                <a:latin typeface="Times New Roman"/>
                <a:cs typeface="Times New Roman"/>
              </a:rPr>
              <a:t>potencia total</a:t>
            </a:r>
            <a:r>
              <a:rPr sz="1200" spc="-5" dirty="0">
                <a:latin typeface="Times New Roman"/>
                <a:cs typeface="Times New Roman"/>
              </a:rPr>
              <a:t> </a:t>
            </a:r>
            <a:r>
              <a:rPr sz="1200" dirty="0">
                <a:latin typeface="Times New Roman"/>
                <a:cs typeface="Times New Roman"/>
              </a:rPr>
              <a:t>instalada.</a:t>
            </a:r>
          </a:p>
          <a:p>
            <a:pPr algn="just">
              <a:lnSpc>
                <a:spcPct val="100000"/>
              </a:lnSpc>
            </a:pPr>
            <a:endParaRPr sz="1200" dirty="0">
              <a:latin typeface="Times New Roman"/>
              <a:cs typeface="Times New Roman"/>
            </a:endParaRPr>
          </a:p>
          <a:p>
            <a:pPr marL="12700" marR="170815" algn="just">
              <a:lnSpc>
                <a:spcPts val="1380"/>
              </a:lnSpc>
            </a:pPr>
            <a:r>
              <a:rPr sz="1200" spc="-5" dirty="0">
                <a:latin typeface="Times New Roman"/>
                <a:cs typeface="Times New Roman"/>
              </a:rPr>
              <a:t>Es </a:t>
            </a:r>
            <a:r>
              <a:rPr sz="1200" dirty="0">
                <a:latin typeface="Times New Roman"/>
                <a:cs typeface="Times New Roman"/>
              </a:rPr>
              <a:t>recomendable utilizar este factor, solo en caso de que </a:t>
            </a:r>
            <a:r>
              <a:rPr sz="1200" spc="-5" dirty="0">
                <a:latin typeface="Times New Roman"/>
                <a:cs typeface="Times New Roman"/>
              </a:rPr>
              <a:t>sea </a:t>
            </a:r>
            <a:r>
              <a:rPr sz="1200" dirty="0">
                <a:latin typeface="Times New Roman"/>
                <a:cs typeface="Times New Roman"/>
              </a:rPr>
              <a:t>un dato aprobado por</a:t>
            </a:r>
            <a:r>
              <a:rPr sz="1200" spc="-40" dirty="0">
                <a:latin typeface="Times New Roman"/>
                <a:cs typeface="Times New Roman"/>
              </a:rPr>
              <a:t> </a:t>
            </a:r>
            <a:r>
              <a:rPr sz="1200" dirty="0">
                <a:latin typeface="Times New Roman"/>
                <a:cs typeface="Times New Roman"/>
              </a:rPr>
              <a:t>el  técnico que conoce efectivamente el proceso</a:t>
            </a:r>
            <a:r>
              <a:rPr sz="1200" spc="5" dirty="0">
                <a:latin typeface="Times New Roman"/>
                <a:cs typeface="Times New Roman"/>
              </a:rPr>
              <a:t> </a:t>
            </a:r>
            <a:r>
              <a:rPr sz="1200" dirty="0">
                <a:latin typeface="Times New Roman"/>
                <a:cs typeface="Times New Roman"/>
              </a:rPr>
              <a:t>productivo.</a:t>
            </a:r>
          </a:p>
          <a:p>
            <a:pPr algn="just">
              <a:lnSpc>
                <a:spcPct val="100000"/>
              </a:lnSpc>
            </a:pPr>
            <a:endParaRPr sz="1300" dirty="0">
              <a:latin typeface="Times New Roman"/>
              <a:cs typeface="Times New Roman"/>
            </a:endParaRPr>
          </a:p>
          <a:p>
            <a:pPr>
              <a:lnSpc>
                <a:spcPct val="100000"/>
              </a:lnSpc>
              <a:spcBef>
                <a:spcPts val="40"/>
              </a:spcBef>
            </a:pPr>
            <a:endParaRPr sz="1000" dirty="0">
              <a:latin typeface="Times New Roman"/>
              <a:cs typeface="Times New Roman"/>
            </a:endParaRP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1787"/>
    </mc:Choice>
    <mc:Fallback>
      <p:transition spd="slow" advTm="301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1603" x="153988" y="3136900"/>
          <p14:tracePt t="1620" x="238125" y="3113088"/>
          <p14:tracePt t="1636" x="333375" y="3089275"/>
          <p14:tracePt t="1652" x="487363" y="3089275"/>
          <p14:tracePt t="1669" x="795338" y="3100388"/>
          <p14:tracePt t="1685" x="1187450" y="3160713"/>
          <p14:tracePt t="1702" x="1555750" y="3232150"/>
          <p14:tracePt t="1722" x="2127250" y="3303588"/>
          <p14:tracePt t="1745" x="2495550" y="3327400"/>
          <p14:tracePt t="1753" x="2543175" y="3327400"/>
          <p14:tracePt t="1769" x="2566988" y="3327400"/>
          <p14:tracePt t="1785" x="2566988" y="3314700"/>
          <p14:tracePt t="1802" x="2554288" y="3303588"/>
          <p14:tracePt t="1819" x="2554288" y="3290888"/>
          <p14:tracePt t="1836" x="2566988" y="3255963"/>
          <p14:tracePt t="1853" x="2625725" y="3208338"/>
          <p14:tracePt t="1869" x="2649538" y="3171825"/>
          <p14:tracePt t="1886" x="2684463" y="3148013"/>
          <p14:tracePt t="1902" x="2720975" y="3124200"/>
          <p14:tracePt t="1918" x="2744788" y="3113088"/>
          <p14:tracePt t="1935" x="2768600" y="3100388"/>
          <p14:tracePt t="1952" x="2779713" y="3089275"/>
          <p14:tracePt t="1969" x="2803525" y="3065463"/>
          <p14:tracePt t="1985" x="2840038" y="3041650"/>
          <p14:tracePt t="2003" x="2898775" y="2982913"/>
          <p14:tracePt t="2019" x="2911475" y="2970213"/>
          <p14:tracePt t="2035" x="2959100" y="2935288"/>
          <p14:tracePt t="2052" x="2994025" y="2922588"/>
          <p14:tracePt t="2069" x="3017838" y="2922588"/>
          <p14:tracePt t="2086" x="3017838" y="2911475"/>
          <p14:tracePt t="2139" x="3028950" y="2898775"/>
          <p14:tracePt t="2147" x="3041650" y="2898775"/>
          <p14:tracePt t="2155" x="3065463" y="2874963"/>
          <p14:tracePt t="2169" x="3076575" y="2874963"/>
          <p14:tracePt t="2185" x="3124200" y="2840038"/>
          <p14:tracePt t="2202" x="3160713" y="2816225"/>
          <p14:tracePt t="2219" x="3184525" y="2803525"/>
          <p14:tracePt t="2235" x="3208338" y="2803525"/>
          <p14:tracePt t="2252" x="3232150" y="2779713"/>
          <p14:tracePt t="2269" x="3255963" y="2768600"/>
          <p14:tracePt t="2286" x="3279775" y="2755900"/>
          <p14:tracePt t="2303" x="3314700" y="2720975"/>
          <p14:tracePt t="2319" x="3327400" y="2720975"/>
          <p14:tracePt t="2336" x="3327400" y="2708275"/>
          <p14:tracePt t="2353" x="3327400" y="2697163"/>
          <p14:tracePt t="2369" x="3338513" y="2697163"/>
          <p14:tracePt t="2385" x="3351213" y="2673350"/>
          <p14:tracePt t="2402" x="3362325" y="2662238"/>
          <p14:tracePt t="2419" x="3375025" y="2649538"/>
          <p14:tracePt t="2435" x="3386138" y="2625725"/>
          <p14:tracePt t="2452" x="3398838" y="2614613"/>
          <p14:tracePt t="2469" x="3398838" y="2601913"/>
          <p14:tracePt t="2485" x="3409950" y="2590800"/>
          <p14:tracePt t="2502" x="3421063" y="2566988"/>
          <p14:tracePt t="2519" x="3457575" y="2530475"/>
          <p14:tracePt t="2536" x="3468688" y="2495550"/>
          <p14:tracePt t="2552" x="3481388" y="2471738"/>
          <p14:tracePt t="2569" x="3492500" y="2447925"/>
          <p14:tracePt t="2586" x="3529013" y="2411413"/>
          <p14:tracePt t="2602" x="3552825" y="2376488"/>
          <p14:tracePt t="2619" x="3576638" y="2339975"/>
          <p14:tracePt t="2635" x="3600450" y="2316163"/>
          <p14:tracePt t="2652" x="3624263" y="2281238"/>
          <p14:tracePt t="2669" x="3659188" y="2246313"/>
          <p14:tracePt t="2685" x="3695700" y="2198688"/>
          <p14:tracePt t="2702" x="3719513" y="2162175"/>
          <p14:tracePt t="2719" x="3754438" y="2114550"/>
          <p14:tracePt t="2721" x="3778250" y="2079625"/>
          <p14:tracePt t="2736" x="3813175" y="2019300"/>
          <p14:tracePt t="2753" x="3836988" y="1995488"/>
          <p14:tracePt t="2768" x="3873500" y="1947863"/>
          <p14:tracePt t="2785" x="3884613" y="1912938"/>
          <p14:tracePt t="2801" x="3908425" y="1878013"/>
          <p14:tracePt t="2819" x="3908425" y="1854200"/>
          <p14:tracePt t="2836" x="3908425" y="1830388"/>
          <p14:tracePt t="2852" x="3921125" y="1817688"/>
          <p14:tracePt t="2870" x="3921125" y="1806575"/>
          <p14:tracePt t="2886" x="3921125" y="1782763"/>
          <p14:tracePt t="2902" x="3921125" y="1770063"/>
          <p14:tracePt t="2918" x="3921125" y="1758950"/>
          <p14:tracePt t="2935" x="3908425" y="1746250"/>
          <p14:tracePt t="2952" x="3908425" y="1735138"/>
          <p14:tracePt t="2969" x="3897313" y="1722438"/>
          <p14:tracePt t="2985" x="3873500" y="1711325"/>
          <p14:tracePt t="3002" x="3860800" y="1711325"/>
          <p14:tracePt t="3019" x="3849688" y="1711325"/>
          <p14:tracePt t="3035" x="3836988" y="1698625"/>
          <p14:tracePt t="3069" x="3825875" y="1687513"/>
          <p14:tracePt t="3086" x="3813175" y="1674813"/>
          <p14:tracePt t="3103" x="3778250" y="1651000"/>
          <p14:tracePt t="3119" x="3767138" y="1651000"/>
          <p14:tracePt t="3136" x="3730625" y="1627188"/>
          <p14:tracePt t="3153" x="3719513" y="1627188"/>
          <p14:tracePt t="3169" x="3695700" y="1603375"/>
          <p14:tracePt t="3185" x="3635375" y="1579563"/>
          <p14:tracePt t="3203" x="3587750" y="1544638"/>
          <p14:tracePt t="3218" x="3505200" y="1520825"/>
          <p14:tracePt t="3220" x="3481388" y="1497013"/>
          <p14:tracePt t="3235" x="3433763" y="1462088"/>
          <p14:tracePt t="3251" x="3386138" y="1425575"/>
          <p14:tracePt t="3268" x="3351213" y="1390650"/>
          <p14:tracePt t="3285" x="3314700" y="1366838"/>
          <p14:tracePt t="3303" x="3290888" y="1343025"/>
          <p14:tracePt t="3319" x="3255963" y="1330325"/>
          <p14:tracePt t="3335" x="3219450" y="1295400"/>
          <p14:tracePt t="3352" x="3171825" y="1247775"/>
          <p14:tracePt t="3370" x="3124200" y="1223963"/>
          <p14:tracePt t="3386" x="3076575" y="1187450"/>
          <p14:tracePt t="3403" x="3052763" y="1152525"/>
          <p14:tracePt t="3420" x="3017838" y="1117600"/>
          <p14:tracePt t="3437" x="2982913" y="1081088"/>
          <p14:tracePt t="3454" x="2982913" y="1069975"/>
          <p14:tracePt t="3470" x="2959100" y="1046163"/>
          <p14:tracePt t="3486" x="2959100" y="1009650"/>
          <p14:tracePt t="3503" x="2935288" y="974725"/>
          <p14:tracePt t="3519" x="2922588" y="950913"/>
          <p14:tracePt t="3537" x="2911475" y="903288"/>
          <p14:tracePt t="3553" x="2898775" y="879475"/>
          <p14:tracePt t="3571" x="2887663" y="866775"/>
          <p14:tracePt t="3586" x="2887663" y="855663"/>
          <p14:tracePt t="3603" x="2887663" y="831850"/>
          <p14:tracePt t="3620" x="2887663" y="819150"/>
          <p14:tracePt t="3636" x="2887663" y="808038"/>
          <p14:tracePt t="3670" x="2887663" y="795338"/>
          <p14:tracePt t="3957" x="2887663" y="819150"/>
          <p14:tracePt t="3963" x="2887663" y="855663"/>
          <p14:tracePt t="3971" x="2898775" y="890588"/>
          <p14:tracePt t="3984" x="2911475" y="914400"/>
          <p14:tracePt t="4001" x="2911475" y="974725"/>
          <p14:tracePt t="4018" x="2935288" y="1022350"/>
          <p14:tracePt t="4035" x="2946400" y="1069975"/>
          <p14:tracePt t="4051" x="2970213" y="1104900"/>
          <p14:tracePt t="4069" x="2970213" y="1141413"/>
          <p14:tracePt t="4086" x="2982913" y="1163638"/>
          <p14:tracePt t="4102" x="2994025" y="1200150"/>
          <p14:tracePt t="4119" x="3006725" y="1235075"/>
          <p14:tracePt t="4136" x="3017838" y="1282700"/>
          <p14:tracePt t="4152" x="3041650" y="1306513"/>
          <p14:tracePt t="4169" x="3041650" y="1366838"/>
          <p14:tracePt t="4185" x="3052763" y="1425575"/>
          <p14:tracePt t="4202" x="3076575" y="1473200"/>
          <p14:tracePt t="4219" x="3076575" y="1531938"/>
          <p14:tracePt t="4236" x="3089275" y="1568450"/>
          <p14:tracePt t="4252" x="3100388" y="1651000"/>
          <p14:tracePt t="4269" x="3113088" y="1722438"/>
          <p14:tracePt t="4285" x="3136900" y="1817688"/>
          <p14:tracePt t="4302" x="3160713" y="1889125"/>
          <p14:tracePt t="4319" x="3160713" y="1912938"/>
          <p14:tracePt t="4335" x="3184525" y="1947863"/>
          <p14:tracePt t="4352" x="3184525" y="1995488"/>
          <p14:tracePt t="4368" x="3184525" y="2032000"/>
          <p14:tracePt t="4386" x="3195638" y="2103438"/>
          <p14:tracePt t="4402" x="3208338" y="2174875"/>
          <p14:tracePt t="4419" x="3219450" y="2246313"/>
          <p14:tracePt t="4437" x="3243263" y="2435225"/>
          <p14:tracePt t="4454" x="3243263" y="2566988"/>
          <p14:tracePt t="4470" x="3243263" y="2708275"/>
          <p14:tracePt t="4489" x="3255963" y="2874963"/>
          <p14:tracePt t="4503" x="3255963" y="3017838"/>
          <p14:tracePt t="4518" x="3255963" y="3148013"/>
          <p14:tracePt t="4535" x="3255963" y="3279775"/>
          <p14:tracePt t="4551" x="3255963" y="3409950"/>
          <p14:tracePt t="4569" x="3255963" y="3600450"/>
          <p14:tracePt t="4585" x="3255963" y="3730625"/>
          <p14:tracePt t="4602" x="3255963" y="3860800"/>
          <p14:tracePt t="4619" x="3255963" y="3992563"/>
          <p14:tracePt t="4635" x="3267075" y="4122738"/>
          <p14:tracePt t="4652" x="3267075" y="4229100"/>
          <p14:tracePt t="4668" x="3267075" y="4276725"/>
          <p14:tracePt t="4685" x="3267075" y="4324350"/>
          <p14:tracePt t="4701" x="3267075" y="4360863"/>
          <p14:tracePt t="4718" x="3279775" y="4371975"/>
          <p14:tracePt t="4735" x="3279775" y="4395788"/>
          <p14:tracePt t="4751" x="3279775" y="4419600"/>
          <p14:tracePt t="4768" x="3279775" y="4443413"/>
          <p14:tracePt t="4785" x="3290888" y="4479925"/>
          <p14:tracePt t="4801" x="3303588" y="4491038"/>
          <p14:tracePt t="4819" x="3303588" y="4503738"/>
          <p14:tracePt t="4835" x="3303588" y="4514850"/>
          <p14:tracePt t="5305" x="3290888" y="4514850"/>
          <p14:tracePt t="5325" x="3279775" y="4503738"/>
          <p14:tracePt t="5331" x="3255963" y="4479925"/>
          <p14:tracePt t="5339" x="3243263" y="4467225"/>
          <p14:tracePt t="5352" x="3219450" y="4443413"/>
          <p14:tracePt t="5368" x="3184525" y="4419600"/>
          <p14:tracePt t="5385" x="3160713" y="4371975"/>
          <p14:tracePt t="5401" x="3100388" y="4300538"/>
          <p14:tracePt t="5418" x="3065463" y="4205288"/>
          <p14:tracePt t="5435" x="3017838" y="4075113"/>
          <p14:tracePt t="5451" x="2982913" y="3932238"/>
          <p14:tracePt t="5468" x="2959100" y="3849688"/>
          <p14:tracePt t="5484" x="2922588" y="3767138"/>
          <p14:tracePt t="5501" x="2887663" y="3695700"/>
          <p14:tracePt t="5517" x="2827338" y="3576638"/>
          <p14:tracePt t="5534" x="2792413" y="3492500"/>
          <p14:tracePt t="5551" x="2755900" y="3457575"/>
          <p14:tracePt t="5568" x="2720975" y="3398838"/>
          <p14:tracePt t="5585" x="2684463" y="3351213"/>
          <p14:tracePt t="5601" x="2649538" y="3290888"/>
          <p14:tracePt t="5618" x="2614613" y="3219450"/>
          <p14:tracePt t="5635" x="2543175" y="3076575"/>
          <p14:tracePt t="5651" x="2506663" y="2982913"/>
          <p14:tracePt t="5668" x="2459038" y="2887663"/>
          <p14:tracePt t="5685" x="2424113" y="2827338"/>
          <p14:tracePt t="5701" x="2387600" y="2768600"/>
          <p14:tracePt t="5717" x="2352675" y="2720975"/>
          <p14:tracePt t="5720" x="2339975" y="2697163"/>
          <p14:tracePt t="5735" x="2305050" y="2638425"/>
          <p14:tracePt t="5751" x="2268538" y="2590800"/>
          <p14:tracePt t="5768" x="2246313" y="2530475"/>
          <p14:tracePt t="5785" x="2209800" y="2495550"/>
          <p14:tracePt t="5801" x="2174875" y="2447925"/>
          <p14:tracePt t="5819" x="2114550" y="2376488"/>
          <p14:tracePt t="5836" x="2079625" y="2316163"/>
          <p14:tracePt t="5852" x="2043113" y="2246313"/>
          <p14:tracePt t="5868" x="2008188" y="2185988"/>
          <p14:tracePt t="5885" x="1971675" y="2127250"/>
          <p14:tracePt t="5901" x="1936750" y="2079625"/>
          <p14:tracePt t="5917" x="1900238" y="2008188"/>
          <p14:tracePt t="5934" x="1878013" y="1947863"/>
          <p14:tracePt t="5951" x="1817688" y="1841500"/>
          <p14:tracePt t="5967" x="1782763" y="1806575"/>
          <p14:tracePt t="5984" x="1758950" y="1770063"/>
          <p14:tracePt t="6000" x="1735138" y="1735138"/>
          <p14:tracePt t="6017" x="1698625" y="1698625"/>
          <p14:tracePt t="6034" x="1663700" y="1663700"/>
          <p14:tracePt t="6051" x="1627188" y="1627188"/>
          <p14:tracePt t="6068" x="1592263" y="1603375"/>
          <p14:tracePt t="6084" x="1592263" y="1579563"/>
          <p14:tracePt t="6102" x="1579563" y="1579563"/>
          <p14:tracePt t="6219" x="1592263" y="1579563"/>
          <p14:tracePt t="6228" x="1603375" y="1579563"/>
          <p14:tracePt t="6244" x="1616075" y="1579563"/>
          <p14:tracePt t="6252" x="1627188" y="1579563"/>
          <p14:tracePt t="6268" x="1651000" y="1579563"/>
          <p14:tracePt t="6284" x="1674813" y="1555750"/>
          <p14:tracePt t="6303" x="1722438" y="1555750"/>
          <p14:tracePt t="6319" x="1793875" y="1531938"/>
          <p14:tracePt t="6335" x="1854200" y="1531938"/>
          <p14:tracePt t="6352" x="1900238" y="1531938"/>
          <p14:tracePt t="6368" x="1984375" y="1531938"/>
          <p14:tracePt t="6385" x="2066925" y="1531938"/>
          <p14:tracePt t="6401" x="2151063" y="1531938"/>
          <p14:tracePt t="6418" x="2222500" y="1544638"/>
          <p14:tracePt t="6434" x="2281238" y="1555750"/>
          <p14:tracePt t="6451" x="2339975" y="1568450"/>
          <p14:tracePt t="6469" x="2387600" y="1568450"/>
          <p14:tracePt t="6486" x="2411413" y="1568450"/>
          <p14:tracePt t="6503" x="2447925" y="1568450"/>
          <p14:tracePt t="6520" x="2482850" y="1579563"/>
          <p14:tracePt t="6538" x="2543175" y="1579563"/>
          <p14:tracePt t="6555" x="2601913" y="1579563"/>
          <p14:tracePt t="6571" x="2660650" y="1579563"/>
          <p14:tracePt t="6587" x="2720975" y="1579563"/>
          <p14:tracePt t="6604" x="2779713" y="1592263"/>
          <p14:tracePt t="6621" x="2851150" y="1603375"/>
          <p14:tracePt t="6637" x="2922588" y="1627188"/>
          <p14:tracePt t="6654" x="3052763" y="1651000"/>
          <p14:tracePt t="6671" x="3160713" y="1687513"/>
          <p14:tracePt t="6686" x="3290888" y="1711325"/>
          <p14:tracePt t="6703" x="3444875" y="1758950"/>
          <p14:tracePt t="6719" x="3576638" y="1806575"/>
          <p14:tracePt t="6724" x="3648075" y="1817688"/>
          <p14:tracePt t="6736" x="3683000" y="1830388"/>
          <p14:tracePt t="6753" x="3754438" y="1841500"/>
          <p14:tracePt t="6861" x="3778250" y="1854200"/>
          <p14:tracePt t="6870" x="3836988" y="1854200"/>
          <p14:tracePt t="6875" x="3921125" y="1865313"/>
          <p14:tracePt t="6886" x="3979863" y="1878013"/>
          <p14:tracePt t="6903" x="4098925" y="1901825"/>
          <p14:tracePt t="6920" x="4146550" y="1912938"/>
          <p14:tracePt t="6936" x="4181475" y="1912938"/>
          <p14:tracePt t="7031" x="4194175" y="1912938"/>
          <p14:tracePt t="7043" x="4205288" y="1912938"/>
          <p14:tracePt t="7053" x="4217988" y="1912938"/>
          <p14:tracePt t="7071" x="4265613" y="1912938"/>
          <p14:tracePt t="7088" x="4289425" y="1901825"/>
          <p14:tracePt t="7104" x="4324350" y="1878013"/>
          <p14:tracePt t="7121" x="4348163" y="1854200"/>
          <p14:tracePt t="7136" x="4384675" y="1830388"/>
          <p14:tracePt t="7153" x="4432300" y="1806575"/>
          <p14:tracePt t="7169" x="4479925" y="1770063"/>
          <p14:tracePt t="7186" x="4527550" y="1735138"/>
          <p14:tracePt t="7203" x="4597400" y="1687513"/>
          <p14:tracePt t="7220" x="4621213" y="1687513"/>
          <p14:tracePt t="7238" x="4645025" y="1674813"/>
          <p14:tracePt t="7367" x="4657725" y="1674813"/>
          <p14:tracePt t="7387" x="4668838" y="1674813"/>
          <p14:tracePt t="7394" x="4681538" y="1674813"/>
          <p14:tracePt t="7404" x="4705350" y="1674813"/>
          <p14:tracePt t="7418" x="4740275" y="1674813"/>
          <p14:tracePt t="7434" x="4764088" y="1674813"/>
          <p14:tracePt t="7451" x="4800600" y="1674813"/>
          <p14:tracePt t="7468" x="4848225" y="1687513"/>
          <p14:tracePt t="7484" x="4918075" y="1698625"/>
          <p14:tracePt t="7501" x="5013325" y="1722438"/>
          <p14:tracePt t="7518" x="5121275" y="1770063"/>
          <p14:tracePt t="7534" x="5240338" y="1806575"/>
          <p14:tracePt t="7552" x="5310188" y="1830388"/>
          <p14:tracePt t="7570" x="5346700" y="1841500"/>
          <p14:tracePt t="7587" x="5394325" y="1865313"/>
          <p14:tracePt t="7603" x="5418138" y="1878013"/>
          <p14:tracePt t="7618" x="5429250" y="1878013"/>
          <p14:tracePt t="7634" x="5453063" y="1878013"/>
          <p14:tracePt t="7652" x="5489575" y="1878013"/>
          <p14:tracePt t="7669" x="5584825" y="1878013"/>
          <p14:tracePt t="7686" x="5715000" y="1878013"/>
          <p14:tracePt t="7703" x="5905500" y="1889125"/>
          <p14:tracePt t="7719" x="6035675" y="1901825"/>
          <p14:tracePt t="7737" x="6142038" y="1912938"/>
          <p14:tracePt t="7751" x="6178550" y="1924050"/>
          <p14:tracePt t="7768" x="6213475" y="1924050"/>
          <p14:tracePt t="7800" x="6226175" y="1924050"/>
          <p14:tracePt t="7821" x="6273800" y="1924050"/>
          <p14:tracePt t="7836" x="6308725" y="1912938"/>
          <p14:tracePt t="7853" x="6356350" y="1901825"/>
          <p14:tracePt t="7870" x="6427788" y="1901825"/>
          <p14:tracePt t="7887" x="6486525" y="1889125"/>
          <p14:tracePt t="7902" x="6523038" y="1889125"/>
          <p14:tracePt t="7920" x="6557963" y="1889125"/>
          <p14:tracePt t="7936" x="6570663" y="1878013"/>
          <p14:tracePt t="7969" x="6581775" y="1878013"/>
          <p14:tracePt t="7984" x="6594475" y="1878013"/>
          <p14:tracePt t="8001" x="6629400" y="1854200"/>
          <p14:tracePt t="8017" x="6653213" y="1854200"/>
          <p14:tracePt t="8033" x="6677025" y="1830388"/>
          <p14:tracePt t="8053" x="6689725" y="1830388"/>
          <p14:tracePt t="8135" x="6689725" y="1817688"/>
          <p14:tracePt t="8213" x="6677025" y="1817688"/>
          <p14:tracePt t="8229" x="6653213" y="1817688"/>
          <p14:tracePt t="8237" x="6642100" y="1817688"/>
          <p14:tracePt t="8252" x="6534150" y="1841500"/>
          <p14:tracePt t="8269" x="6392863" y="1854200"/>
          <p14:tracePt t="8288" x="6226175" y="1878013"/>
          <p14:tracePt t="8301" x="6024563" y="1878013"/>
          <p14:tracePt t="8318" x="5702300" y="1936750"/>
          <p14:tracePt t="8335" x="5500688" y="1960563"/>
          <p14:tracePt t="8352" x="5346700" y="1984375"/>
          <p14:tracePt t="8368" x="5192713" y="1984375"/>
          <p14:tracePt t="8385" x="5060950" y="1995488"/>
          <p14:tracePt t="8402" x="4930775" y="2008188"/>
          <p14:tracePt t="8418" x="4800600" y="2032000"/>
          <p14:tracePt t="8435" x="4610100" y="2066925"/>
          <p14:tracePt t="8452" x="4479925" y="2079625"/>
          <p14:tracePt t="8468" x="4348163" y="2114550"/>
          <p14:tracePt t="8485" x="4241800" y="2138363"/>
          <p14:tracePt t="8501" x="4146550" y="2138363"/>
          <p14:tracePt t="8518" x="4064000" y="2138363"/>
          <p14:tracePt t="8534" x="3968750" y="2138363"/>
          <p14:tracePt t="8551" x="3778250" y="2090738"/>
          <p14:tracePt t="8567" x="3635375" y="2043113"/>
          <p14:tracePt t="8583" x="3563938" y="2032000"/>
          <p14:tracePt t="8601" x="3529013" y="2019300"/>
          <p14:tracePt t="8617" x="3492500" y="2008188"/>
          <p14:tracePt t="8634" x="3457575" y="1995488"/>
          <p14:tracePt t="8651" x="3421063" y="1995488"/>
          <p14:tracePt t="8668" x="3375025" y="1995488"/>
          <p14:tracePt t="8687" x="3351213" y="1995488"/>
          <p14:tracePt t="8702" x="3314700" y="1995488"/>
          <p14:tracePt t="8719" x="3267075" y="1995488"/>
          <p14:tracePt t="8724" x="3255963" y="1995488"/>
          <p14:tracePt t="8736" x="3232150" y="1995488"/>
          <p14:tracePt t="8753" x="3184525" y="1995488"/>
          <p14:tracePt t="8770" x="3160713" y="1995488"/>
          <p14:tracePt t="8786" x="3148013" y="1995488"/>
          <p14:tracePt t="9151" x="3136900" y="1995488"/>
          <p14:tracePt t="9166" x="3113088" y="1995488"/>
          <p14:tracePt t="9172" x="3076575" y="1995488"/>
          <p14:tracePt t="9185" x="3041650" y="1995488"/>
          <p14:tracePt t="9201" x="2970213" y="1995488"/>
          <p14:tracePt t="9218" x="2935288" y="1995488"/>
          <p14:tracePt t="9221" x="2922588" y="1995488"/>
          <p14:tracePt t="9235" x="2898775" y="1995488"/>
          <p14:tracePt t="9252" x="2887663" y="1995488"/>
          <p14:tracePt t="9368" x="2874963" y="1995488"/>
          <p14:tracePt t="9475" x="2874963" y="2008188"/>
          <p14:tracePt t="9483" x="2827338" y="2008188"/>
          <p14:tracePt t="9492" x="2755900" y="2008188"/>
          <p14:tracePt t="9502" x="2660650" y="2008188"/>
          <p14:tracePt t="9518" x="2459038" y="1995488"/>
          <p14:tracePt t="9535" x="2268538" y="2019300"/>
          <p14:tracePt t="9552" x="2032000" y="2032000"/>
          <p14:tracePt t="9569" x="1900238" y="2032000"/>
          <p14:tracePt t="9586" x="1746250" y="2032000"/>
          <p14:tracePt t="9600" x="1616075" y="1984375"/>
          <p14:tracePt t="9617" x="1473200" y="1936750"/>
          <p14:tracePt t="9634" x="1354138" y="1901825"/>
          <p14:tracePt t="9650" x="1306513" y="1901825"/>
          <p14:tracePt t="9667" x="1200150" y="1912938"/>
          <p14:tracePt t="9684" x="1117600" y="1947863"/>
          <p14:tracePt t="9700" x="1022350" y="1947863"/>
          <p14:tracePt t="9717" x="879475" y="1912938"/>
          <p14:tracePt t="9734" x="749300" y="1865313"/>
          <p14:tracePt t="9751" x="630238" y="1865313"/>
          <p14:tracePt t="9769" x="463550" y="1854200"/>
          <p14:tracePt t="9785" x="427038" y="1854200"/>
          <p14:tracePt t="9801" x="403225" y="1854200"/>
          <p14:tracePt t="9819" x="379413" y="1854200"/>
          <p14:tracePt t="9836" x="368300" y="1854200"/>
          <p14:tracePt t="9890" x="368300" y="1841500"/>
          <p14:tracePt t="9906" x="368300" y="1830388"/>
          <p14:tracePt t="9916" x="368300" y="1817688"/>
          <p14:tracePt t="9940" x="368300" y="1806575"/>
          <p14:tracePt t="9960" x="357188" y="1806575"/>
          <p14:tracePt t="9977" x="344488" y="1806575"/>
          <p14:tracePt t="9993" x="333375" y="1806575"/>
          <p14:tracePt t="10010" x="320675" y="1806575"/>
          <p14:tracePt t="10031" x="309563" y="1806575"/>
          <p14:tracePt t="10430" x="296863" y="1806575"/>
          <p14:tracePt t="10541" x="296863" y="1817688"/>
          <p14:tracePt t="10549" x="296863" y="1830388"/>
          <p14:tracePt t="10565" x="296863" y="1841500"/>
          <p14:tracePt t="10581" x="296863" y="1854200"/>
          <p14:tracePt t="10596" x="296863" y="1865313"/>
          <p14:tracePt t="10604" x="296863" y="1878013"/>
          <p14:tracePt t="10618" x="309563" y="1878013"/>
          <p14:tracePt t="10645" x="320675" y="1878013"/>
          <p14:tracePt t="10687" x="333375" y="1878013"/>
          <p14:tracePt t="10792" x="333375" y="1865313"/>
          <p14:tracePt t="10841" x="333375" y="1854200"/>
          <p14:tracePt t="11223" x="344488" y="1854200"/>
          <p14:tracePt t="11235" x="357188" y="1854200"/>
          <p14:tracePt t="11243" x="368300" y="1854200"/>
          <p14:tracePt t="11253" x="379413" y="1854200"/>
          <p14:tracePt t="11268" x="415925" y="1854200"/>
          <p14:tracePt t="11285" x="439738" y="1854200"/>
          <p14:tracePt t="11304" x="522288" y="1865313"/>
          <p14:tracePt t="11317" x="582613" y="1865313"/>
          <p14:tracePt t="11335" x="771525" y="1889125"/>
          <p14:tracePt t="11352" x="938213" y="1901825"/>
          <p14:tracePt t="11367" x="1069975" y="1912938"/>
          <p14:tracePt t="11385" x="1200150" y="1912938"/>
          <p14:tracePt t="11401" x="1330325" y="1912938"/>
          <p14:tracePt t="11417" x="1462088" y="1878013"/>
          <p14:tracePt t="11436" x="1616075" y="1865313"/>
          <p14:tracePt t="11451" x="1711325" y="1854200"/>
          <p14:tracePt t="11467" x="1841500" y="1854200"/>
          <p14:tracePt t="11483" x="1971675" y="1830388"/>
          <p14:tracePt t="11500" x="2103438" y="1817688"/>
          <p14:tracePt t="11517" x="2246313" y="1806575"/>
          <p14:tracePt t="11533" x="2339975" y="1793875"/>
          <p14:tracePt t="11550" x="2376488" y="1793875"/>
          <p14:tracePt t="11568" x="2411413" y="1793875"/>
          <p14:tracePt t="11585" x="2424113" y="1793875"/>
          <p14:tracePt t="11602" x="2435225" y="1793875"/>
          <p14:tracePt t="11618" x="2459038" y="1793875"/>
          <p14:tracePt t="11634" x="2471738" y="1793875"/>
          <p14:tracePt t="11651" x="2482850" y="1793875"/>
          <p14:tracePt t="11667" x="2495550" y="1817688"/>
          <p14:tracePt t="11684" x="2530475" y="1854200"/>
          <p14:tracePt t="11700" x="2566988" y="1889125"/>
          <p14:tracePt t="11717" x="2614613" y="1936750"/>
          <p14:tracePt t="11734" x="2614613" y="1971675"/>
          <p14:tracePt t="11751" x="2625725" y="1995488"/>
          <p14:tracePt t="11767" x="2625725" y="2019300"/>
          <p14:tracePt t="11783" x="2625725" y="2032000"/>
          <p14:tracePt t="11816" x="2625725" y="2043113"/>
          <p14:tracePt t="11833" x="2625725" y="2066925"/>
          <p14:tracePt t="11850" x="2625725" y="2103438"/>
          <p14:tracePt t="11866" x="2625725" y="2151063"/>
          <p14:tracePt t="11883" x="2625725" y="2174875"/>
          <p14:tracePt t="11900" x="2625725" y="2209800"/>
          <p14:tracePt t="11917" x="2614613" y="2233613"/>
          <p14:tracePt t="11933" x="2614613" y="2270125"/>
          <p14:tracePt t="11950" x="2601913" y="2292350"/>
          <p14:tracePt t="11966" x="2590800" y="2305050"/>
          <p14:tracePt t="11983" x="2578100" y="2316163"/>
          <p14:tracePt t="11999" x="2566988" y="2328863"/>
          <p14:tracePt t="12016" x="2543175" y="2352675"/>
          <p14:tracePt t="12033" x="2506663" y="2376488"/>
          <p14:tracePt t="12050" x="2482850" y="2387600"/>
          <p14:tracePt t="12066" x="2435225" y="2411413"/>
          <p14:tracePt t="12067" x="2424113" y="2424113"/>
          <p14:tracePt t="12084" x="2387600" y="2435225"/>
          <p14:tracePt t="12101" x="2352675" y="2471738"/>
          <p14:tracePt t="12118" x="2328863" y="2495550"/>
          <p14:tracePt t="12135" x="2305050" y="2506663"/>
          <p14:tracePt t="12151" x="2292350" y="2506663"/>
          <p14:tracePt t="12183" x="2281238" y="2506663"/>
          <p14:tracePt t="12237" x="2268538" y="2506663"/>
          <p14:tracePt t="12311" x="2257425" y="2519363"/>
          <p14:tracePt t="12389" x="2268538" y="2519363"/>
          <p14:tracePt t="12395" x="2281238" y="2519363"/>
          <p14:tracePt t="12411" x="2292350" y="2519363"/>
          <p14:tracePt t="12419" x="2305050" y="2519363"/>
          <p14:tracePt t="12433" x="2316163" y="2519363"/>
          <p14:tracePt t="12450" x="2363788" y="2519363"/>
          <p14:tracePt t="12466" x="2506663" y="2506663"/>
          <p14:tracePt t="12483" x="2649538" y="2482850"/>
          <p14:tracePt t="12499" x="2768600" y="2482850"/>
          <p14:tracePt t="12516" x="2898775" y="2482850"/>
          <p14:tracePt t="12533" x="3017838" y="2482850"/>
          <p14:tracePt t="12549" x="3113088" y="2495550"/>
          <p14:tracePt t="12566" x="3195638" y="2506663"/>
          <p14:tracePt t="12582" x="3279775" y="2519363"/>
          <p14:tracePt t="12599" x="3327400" y="2543175"/>
          <p14:tracePt t="12616" x="3386138" y="2543175"/>
          <p14:tracePt t="12633" x="3457575" y="2543175"/>
          <p14:tracePt t="12649" x="3505200" y="2543175"/>
          <p14:tracePt t="12667" x="3611563" y="2543175"/>
          <p14:tracePt t="12683" x="3706813" y="2543175"/>
          <p14:tracePt t="12700" x="3836988" y="2543175"/>
          <p14:tracePt t="12717" x="3968750" y="2543175"/>
          <p14:tracePt t="12734" x="4087813" y="2543175"/>
          <p14:tracePt t="12749" x="4111625" y="2543175"/>
          <p14:tracePt t="12767" x="4146550" y="2543175"/>
          <p14:tracePt t="12784" x="4157663" y="2543175"/>
          <p14:tracePt t="12801" x="4170363" y="2543175"/>
          <p14:tracePt t="12816" x="4194175" y="2530475"/>
          <p14:tracePt t="12833" x="4229100" y="2519363"/>
          <p14:tracePt t="12850" x="4276725" y="2506663"/>
          <p14:tracePt t="12869" x="4371975" y="2495550"/>
          <p14:tracePt t="12885" x="4395788" y="2495550"/>
          <p14:tracePt t="12903" x="4419600" y="2495550"/>
          <p14:tracePt t="12970" x="4432300" y="2495550"/>
          <p14:tracePt t="12994" x="4456113" y="2482850"/>
          <p14:tracePt t="13002" x="4467225" y="2471738"/>
          <p14:tracePt t="13010" x="4491038" y="2459038"/>
          <p14:tracePt t="13018" x="4514850" y="2459038"/>
          <p14:tracePt t="13034" x="4586288" y="2447925"/>
          <p14:tracePt t="13051" x="4657725" y="2435225"/>
          <p14:tracePt t="13067" x="4764088" y="2424113"/>
          <p14:tracePt t="13086" x="4872038" y="2424113"/>
          <p14:tracePt t="13102" x="4918075" y="2411413"/>
          <p14:tracePt t="13118" x="4941888" y="2411413"/>
          <p14:tracePt t="13134" x="4978400" y="2411413"/>
          <p14:tracePt t="13151" x="5002213" y="2400300"/>
          <p14:tracePt t="13168" x="5026025" y="2400300"/>
          <p14:tracePt t="13184" x="5073650" y="2400300"/>
          <p14:tracePt t="13201" x="5145088" y="2400300"/>
          <p14:tracePt t="13218" x="5180013" y="2400300"/>
          <p14:tracePt t="13234" x="5192713" y="2400300"/>
          <p14:tracePt t="13251" x="5216525" y="2400300"/>
          <p14:tracePt t="13269" x="5227638" y="2400300"/>
          <p14:tracePt t="13284" x="5240338" y="2400300"/>
          <p14:tracePt t="13300" x="5264150" y="2411413"/>
          <p14:tracePt t="13317" x="5310188" y="2424113"/>
          <p14:tracePt t="13334" x="5500688" y="2459038"/>
          <p14:tracePt t="13351" x="5632450" y="2482850"/>
          <p14:tracePt t="13367" x="5738813" y="2506663"/>
          <p14:tracePt t="13384" x="5797550" y="2519363"/>
          <p14:tracePt t="13401" x="5834063" y="2530475"/>
          <p14:tracePt t="13417" x="5845175" y="2530475"/>
          <p14:tracePt t="13508" x="5834063" y="2530475"/>
          <p14:tracePt t="13532" x="5821363" y="2530475"/>
          <p14:tracePt t="13563" x="5810250" y="2530475"/>
          <p14:tracePt t="13572" x="5797550" y="2543175"/>
          <p14:tracePt t="13582" x="5786438" y="2566988"/>
          <p14:tracePt t="13601" x="5702300" y="2614613"/>
          <p14:tracePt t="13618" x="5595938" y="2662238"/>
          <p14:tracePt t="13633" x="5441950" y="2697163"/>
          <p14:tracePt t="13650" x="5264150" y="2708275"/>
          <p14:tracePt t="13667" x="5073650" y="2720975"/>
          <p14:tracePt t="13683" x="4859338" y="2744788"/>
          <p14:tracePt t="13700" x="4668838" y="2768600"/>
          <p14:tracePt t="13716" x="4538663" y="2768600"/>
          <p14:tracePt t="13719" x="4479925" y="2779713"/>
          <p14:tracePt t="13733" x="4384675" y="2779713"/>
          <p14:tracePt t="13749" x="4337050" y="2779713"/>
          <p14:tracePt t="13766" x="4300538" y="2779713"/>
          <p14:tracePt t="13783" x="4241800" y="2779713"/>
          <p14:tracePt t="13800" x="4170363" y="2792413"/>
          <p14:tracePt t="13816" x="4098925" y="2792413"/>
          <p14:tracePt t="13833" x="3992563" y="2792413"/>
          <p14:tracePt t="13850" x="3932238" y="2792413"/>
          <p14:tracePt t="13867" x="3849688" y="2792413"/>
          <p14:tracePt t="13883" x="3743325" y="2792413"/>
          <p14:tracePt t="13900" x="3635375" y="2803525"/>
          <p14:tracePt t="13916" x="3540125" y="2803525"/>
          <p14:tracePt t="13932" x="3444875" y="2827338"/>
          <p14:tracePt t="13949" x="3351213" y="2851150"/>
          <p14:tracePt t="13966" x="3314700" y="2851150"/>
          <p14:tracePt t="13982" x="3255963" y="2851150"/>
          <p14:tracePt t="14000" x="3219450" y="2863850"/>
          <p14:tracePt t="14017" x="3184525" y="2863850"/>
          <p14:tracePt t="14034" x="3160713" y="2863850"/>
          <p14:tracePt t="14051" x="3113088" y="2874963"/>
          <p14:tracePt t="14069" x="3089275" y="2874963"/>
          <p14:tracePt t="14085" x="3052763" y="2874963"/>
          <p14:tracePt t="14102" x="3028950" y="2874963"/>
          <p14:tracePt t="14118" x="2994025" y="2874963"/>
          <p14:tracePt t="14136" x="2946400" y="2874963"/>
          <p14:tracePt t="14153" x="2911475" y="2863850"/>
          <p14:tracePt t="14169" x="2851150" y="2851150"/>
          <p14:tracePt t="14185" x="2803525" y="2840038"/>
          <p14:tracePt t="14201" x="2755900" y="2827338"/>
          <p14:tracePt t="14217" x="2708275" y="2816225"/>
          <p14:tracePt t="14221" x="2697163" y="2816225"/>
          <p14:tracePt t="14235" x="2684463" y="2816225"/>
          <p14:tracePt t="14252" x="2614613" y="2803525"/>
          <p14:tracePt t="14268" x="2554288" y="2803525"/>
          <p14:tracePt t="14283" x="2495550" y="2792413"/>
          <p14:tracePt t="14300" x="2435225" y="2792413"/>
          <p14:tracePt t="14316" x="2376488" y="2768600"/>
          <p14:tracePt t="14332" x="2305050" y="2768600"/>
          <p14:tracePt t="14349" x="2268538" y="2768600"/>
          <p14:tracePt t="14366" x="2246313" y="2768600"/>
          <p14:tracePt t="14383" x="2222500" y="2768600"/>
          <p14:tracePt t="14399" x="2209800" y="2768600"/>
          <p14:tracePt t="14471" x="2222500" y="2768600"/>
          <p14:tracePt t="14487" x="2233613" y="2768600"/>
          <p14:tracePt t="14501" x="2257425" y="2755900"/>
          <p14:tracePt t="14510" x="2268538" y="2744788"/>
          <p14:tracePt t="14519" x="2292350" y="2744788"/>
          <p14:tracePt t="14534" x="2424113" y="2708275"/>
          <p14:tracePt t="14551" x="2601913" y="2708275"/>
          <p14:tracePt t="14569" x="2887663" y="2720975"/>
          <p14:tracePt t="14586" x="3100388" y="2755900"/>
          <p14:tracePt t="14603" x="3267075" y="2779713"/>
          <p14:tracePt t="14620" x="3327400" y="2779713"/>
          <p14:tracePt t="14635" x="3351213" y="2779713"/>
          <p14:tracePt t="14652" x="3386138" y="2779713"/>
          <p14:tracePt t="14668" x="3421063" y="2779713"/>
          <p14:tracePt t="14686" x="3468688" y="2768600"/>
          <p14:tracePt t="14702" x="3540125" y="2744788"/>
          <p14:tracePt t="14718" x="3624263" y="2744788"/>
          <p14:tracePt t="14735" x="3706813" y="2720975"/>
          <p14:tracePt t="14751" x="3767138" y="2720975"/>
          <p14:tracePt t="14768" x="3813175" y="2708275"/>
          <p14:tracePt t="14784" x="3836988" y="2708275"/>
          <p14:tracePt t="14819" x="3849688" y="2708275"/>
          <p14:tracePt t="14835" x="3873500" y="2708275"/>
          <p14:tracePt t="14852" x="3908425" y="2708275"/>
          <p14:tracePt t="14867" x="3932238" y="2708275"/>
          <p14:tracePt t="15003" x="3921125" y="2708275"/>
          <p14:tracePt t="15028" x="3908425" y="2708275"/>
          <p14:tracePt t="15043" x="3897313" y="2708275"/>
          <p14:tracePt t="15051" x="3873500" y="2720975"/>
          <p14:tracePt t="15057" x="3825875" y="2732088"/>
          <p14:tracePt t="15066" x="3754438" y="2768600"/>
          <p14:tracePt t="15083" x="3576638" y="2816225"/>
          <p14:tracePt t="15102" x="3409950" y="2874963"/>
          <p14:tracePt t="15115" x="3279775" y="2922588"/>
          <p14:tracePt t="15133" x="3160713" y="2946400"/>
          <p14:tracePt t="15149" x="3028950" y="2970213"/>
          <p14:tracePt t="15167" x="2935288" y="2982913"/>
          <p14:tracePt t="15184" x="2874963" y="2982913"/>
          <p14:tracePt t="15200" x="2803525" y="2982913"/>
          <p14:tracePt t="15218" x="2732088" y="2982913"/>
          <p14:tracePt t="15222" x="2673350" y="2982913"/>
          <p14:tracePt t="15234" x="2625725" y="2982913"/>
          <p14:tracePt t="15251" x="2459038" y="2970213"/>
          <p14:tracePt t="15269" x="2376488" y="2970213"/>
          <p14:tracePt t="15283" x="2352675" y="2970213"/>
          <p14:tracePt t="15299" x="2281238" y="2959100"/>
          <p14:tracePt t="15316" x="2257425" y="2959100"/>
          <p14:tracePt t="15332" x="2246313" y="2959100"/>
          <p14:tracePt t="15350" x="2233613" y="2959100"/>
          <p14:tracePt t="15367" x="2209800" y="2959100"/>
          <p14:tracePt t="15383" x="2185988" y="2959100"/>
          <p14:tracePt t="15400" x="2151063" y="2959100"/>
          <p14:tracePt t="15417" x="2079625" y="2959100"/>
          <p14:tracePt t="15434" x="2019300" y="2959100"/>
          <p14:tracePt t="15450" x="1995488" y="2959100"/>
          <p14:tracePt t="15467" x="1971675" y="2959100"/>
          <p14:tracePt t="15483" x="1960563" y="2959100"/>
          <p14:tracePt t="15575" x="1971675" y="2959100"/>
          <p14:tracePt t="15585" x="1984375" y="2959100"/>
          <p14:tracePt t="15600" x="1995488" y="2959100"/>
          <p14:tracePt t="15607" x="2019300" y="2959100"/>
          <p14:tracePt t="15619" x="2055813" y="2959100"/>
          <p14:tracePt t="15635" x="2174875" y="2959100"/>
          <p14:tracePt t="15653" x="2328863" y="2959100"/>
          <p14:tracePt t="15668" x="2506663" y="2970213"/>
          <p14:tracePt t="15685" x="2697163" y="2994025"/>
          <p14:tracePt t="15700" x="2863850" y="3006725"/>
          <p14:tracePt t="15717" x="2982913" y="3017838"/>
          <p14:tracePt t="15722" x="3028950" y="3017838"/>
          <p14:tracePt t="15734" x="3065463" y="3030538"/>
          <p14:tracePt t="15750" x="3148013" y="3030538"/>
          <p14:tracePt t="15766" x="3208338" y="3030538"/>
          <p14:tracePt t="15783" x="3279775" y="3041650"/>
          <p14:tracePt t="15799" x="3327400" y="3041650"/>
          <p14:tracePt t="15816" x="3362325" y="3041650"/>
          <p14:tracePt t="15832" x="3421063" y="3041650"/>
          <p14:tracePt t="15849" x="3457575" y="3041650"/>
          <p14:tracePt t="15867" x="3516313" y="3030538"/>
          <p14:tracePt t="15884" x="3552825" y="3030538"/>
          <p14:tracePt t="15900" x="3587750" y="3006725"/>
          <p14:tracePt t="15916" x="3624263" y="2994025"/>
          <p14:tracePt t="15932" x="3659188" y="2982913"/>
          <p14:tracePt t="15949" x="3683000" y="2970213"/>
          <p14:tracePt t="15966" x="3719513" y="2959100"/>
          <p14:tracePt t="15982" x="3754438" y="2959100"/>
          <p14:tracePt t="15999" x="3767138" y="2959100"/>
          <p14:tracePt t="16016" x="3778250" y="2959100"/>
          <p14:tracePt t="16032" x="3789363" y="2959100"/>
          <p14:tracePt t="16049" x="3802063" y="2959100"/>
          <p14:tracePt t="16065" x="3825875" y="2946400"/>
          <p14:tracePt t="16081" x="3836988" y="2946400"/>
          <p14:tracePt t="16099" x="3860800" y="2946400"/>
          <p14:tracePt t="16116" x="3884613" y="2935288"/>
          <p14:tracePt t="16132" x="3921125" y="2935288"/>
          <p14:tracePt t="16149" x="3956050" y="2922588"/>
          <p14:tracePt t="16167" x="4003675" y="2911475"/>
          <p14:tracePt t="16183" x="4016375" y="2911475"/>
          <p14:tracePt t="16200" x="4027488" y="2911475"/>
          <p14:tracePt t="16264" x="4040188" y="2911475"/>
          <p14:tracePt t="16293" x="4051300" y="2911475"/>
          <p14:tracePt t="16331" x="4064000" y="2911475"/>
          <p14:tracePt t="16339" x="4075113" y="2911475"/>
          <p14:tracePt t="16366" x="4087813" y="2911475"/>
          <p14:tracePt t="16382" x="4098925" y="2911475"/>
          <p14:tracePt t="16398" x="4111625" y="2922588"/>
          <p14:tracePt t="16404" x="4122738" y="2935288"/>
          <p14:tracePt t="16431" x="4135438" y="2935288"/>
          <p14:tracePt t="16447" x="4146550" y="2935288"/>
          <p14:tracePt t="16454" x="4157663" y="2935288"/>
          <p14:tracePt t="16465" x="4170363" y="2935288"/>
          <p14:tracePt t="16482" x="4194175" y="2935288"/>
          <p14:tracePt t="16498" x="4217988" y="2935288"/>
          <p14:tracePt t="16515" x="4252913" y="2922588"/>
          <p14:tracePt t="16532" x="4289425" y="2911475"/>
          <p14:tracePt t="16548" x="4300538" y="2911475"/>
          <p14:tracePt t="16565" x="4300538" y="2898775"/>
          <p14:tracePt t="16603" x="4313238" y="2887663"/>
          <p14:tracePt t="16628" x="4313238" y="2874963"/>
          <p14:tracePt t="16640" x="4324350" y="2874963"/>
          <p14:tracePt t="16650" x="4324350" y="2863850"/>
          <p14:tracePt t="16668" x="4324350" y="2851150"/>
          <p14:tracePt t="16683" x="4324350" y="2827338"/>
          <p14:tracePt t="16699" x="4324350" y="2803525"/>
          <p14:tracePt t="16717" x="4324350" y="2779713"/>
          <p14:tracePt t="16733" x="4324350" y="2768600"/>
          <p14:tracePt t="16750" x="4313238" y="2744788"/>
          <p14:tracePt t="16766" x="4276725" y="2708275"/>
          <p14:tracePt t="16783" x="4205288" y="2649538"/>
          <p14:tracePt t="16799" x="4122738" y="2614613"/>
          <p14:tracePt t="16815" x="4016375" y="2578100"/>
          <p14:tracePt t="16832" x="3908425" y="2530475"/>
          <p14:tracePt t="16849" x="3825875" y="2482850"/>
          <p14:tracePt t="16867" x="3719513" y="2435225"/>
          <p14:tracePt t="16883" x="3671888" y="2411413"/>
          <p14:tracePt t="16899" x="3635375" y="2400300"/>
          <p14:tracePt t="16915" x="3611563" y="2387600"/>
          <p14:tracePt t="16932" x="3600450" y="2387600"/>
          <p14:tracePt t="16949" x="3552825" y="2387600"/>
          <p14:tracePt t="16966" x="3481388" y="2363788"/>
          <p14:tracePt t="16982" x="3279775" y="2316163"/>
          <p14:tracePt t="16998" x="3208338" y="2292350"/>
          <p14:tracePt t="17015" x="2994025" y="2222500"/>
          <p14:tracePt t="17031" x="2887663" y="2185988"/>
          <p14:tracePt t="17048" x="2840038" y="2162175"/>
          <p14:tracePt t="17064" x="2803525" y="2138363"/>
          <p14:tracePt t="17082" x="2779713" y="2127250"/>
          <p14:tracePt t="17099" x="2768600" y="2114550"/>
          <p14:tracePt t="17116" x="2744788" y="2114550"/>
          <p14:tracePt t="17157" x="2732088" y="2114550"/>
          <p14:tracePt t="17167" x="2708275" y="2114550"/>
          <p14:tracePt t="17182" x="2625725" y="2127250"/>
          <p14:tracePt t="17198" x="2506663" y="2151063"/>
          <p14:tracePt t="17214" x="2447925" y="2151063"/>
          <p14:tracePt t="17231" x="2411413" y="2151063"/>
          <p14:tracePt t="17248" x="2400300" y="2151063"/>
          <p14:tracePt t="17325" x="2376488" y="2162175"/>
          <p14:tracePt t="17333" x="2376488" y="2174875"/>
          <p14:tracePt t="17341" x="2352675" y="2185988"/>
          <p14:tracePt t="17349" x="2339975" y="2198688"/>
          <p14:tracePt t="17365" x="2292350" y="2233613"/>
          <p14:tracePt t="17382" x="2268538" y="2270125"/>
          <p14:tracePt t="17399" x="2233613" y="2292350"/>
          <p14:tracePt t="17415" x="2198688" y="2316163"/>
          <p14:tracePt t="17432" x="2162175" y="2339975"/>
          <p14:tracePt t="17448" x="2151063" y="2352675"/>
          <p14:tracePt t="17465" x="2127250" y="2376488"/>
          <p14:tracePt t="17482" x="2114550" y="2387600"/>
          <p14:tracePt t="17498" x="2114550" y="2400300"/>
          <p14:tracePt t="17515" x="2090738" y="2435225"/>
          <p14:tracePt t="17531" x="2079625" y="2459038"/>
          <p14:tracePt t="17548" x="2043113" y="2495550"/>
          <p14:tracePt t="17565" x="2008188" y="2543175"/>
          <p14:tracePt t="17582" x="1984375" y="2566988"/>
          <p14:tracePt t="17598" x="1960563" y="2590800"/>
          <p14:tracePt t="17616" x="1947863" y="2625725"/>
          <p14:tracePt t="17632" x="1947863" y="2638425"/>
          <p14:tracePt t="17649" x="1924050" y="2662238"/>
          <p14:tracePt t="17666" x="1924050" y="2697163"/>
          <p14:tracePt t="17682" x="1924050" y="2744788"/>
          <p14:tracePt t="17699" x="1936750" y="2792413"/>
          <p14:tracePt t="17715" x="1947863" y="2863850"/>
          <p14:tracePt t="17735" x="1971675" y="2935288"/>
          <p14:tracePt t="17750" x="1984375" y="2959100"/>
          <p14:tracePt t="17766" x="2008188" y="2994025"/>
          <p14:tracePt t="17782" x="2008188" y="3030538"/>
          <p14:tracePt t="17798" x="2055813" y="3076575"/>
          <p14:tracePt t="17815" x="2090738" y="3113088"/>
          <p14:tracePt t="17832" x="2114550" y="3148013"/>
          <p14:tracePt t="17849" x="2185988" y="3208338"/>
          <p14:tracePt t="17867" x="2376488" y="3314700"/>
          <p14:tracePt t="17883" x="2519363" y="3398838"/>
          <p14:tracePt t="17899" x="2638425" y="3468688"/>
          <p14:tracePt t="17915" x="2755900" y="3516313"/>
          <p14:tracePt t="17932" x="2887663" y="3552825"/>
          <p14:tracePt t="17948" x="2946400" y="3587750"/>
          <p14:tracePt t="17966" x="2982913" y="3587750"/>
          <p14:tracePt t="17983" x="3028950" y="3600450"/>
          <p14:tracePt t="17999" x="3076575" y="3600450"/>
          <p14:tracePt t="18015" x="3136900" y="3600450"/>
          <p14:tracePt t="18032" x="3219450" y="3600450"/>
          <p14:tracePt t="18048" x="3303588" y="3611563"/>
          <p14:tracePt t="18065" x="3433763" y="3624263"/>
          <p14:tracePt t="18082" x="3552825" y="3648075"/>
          <p14:tracePt t="18099" x="3719513" y="3659188"/>
          <p14:tracePt t="18116" x="3825875" y="3671888"/>
          <p14:tracePt t="18132" x="3908425" y="3683000"/>
          <p14:tracePt t="18149" x="3992563" y="3683000"/>
          <p14:tracePt t="18165" x="4075113" y="3683000"/>
          <p14:tracePt t="18182" x="4157663" y="3671888"/>
          <p14:tracePt t="18197" x="4265613" y="3659188"/>
          <p14:tracePt t="18214" x="4395788" y="3624263"/>
          <p14:tracePt t="18217" x="4467225" y="3611563"/>
          <p14:tracePt t="18231" x="4610100" y="3587750"/>
          <p14:tracePt t="18248" x="4716463" y="3576638"/>
          <p14:tracePt t="18264" x="4800600" y="3563938"/>
          <p14:tracePt t="18281" x="4859338" y="3563938"/>
          <p14:tracePt t="18298" x="4895850" y="3552825"/>
          <p14:tracePt t="18314" x="4978400" y="3552825"/>
          <p14:tracePt t="18331" x="5073650" y="3552825"/>
          <p14:tracePt t="18351" x="5203825" y="3552825"/>
          <p14:tracePt t="18368" x="5299075" y="3552825"/>
          <p14:tracePt t="18384" x="5357813" y="3552825"/>
          <p14:tracePt t="18401" x="5418138" y="3552825"/>
          <p14:tracePt t="18418" x="5476875" y="3540125"/>
          <p14:tracePt t="18434" x="5513388" y="3529013"/>
          <p14:tracePt t="18450" x="5561013" y="3505200"/>
          <p14:tracePt t="18468" x="5595938" y="3481388"/>
          <p14:tracePt t="18483" x="5619750" y="3457575"/>
          <p14:tracePt t="18500" x="5656263" y="3433763"/>
          <p14:tracePt t="18517" x="5691188" y="3398838"/>
          <p14:tracePt t="18533" x="5738813" y="3351213"/>
          <p14:tracePt t="18550" x="5762625" y="3303588"/>
          <p14:tracePt t="18567" x="5797550" y="3267075"/>
          <p14:tracePt t="18585" x="5821363" y="3232150"/>
          <p14:tracePt t="18601" x="5857875" y="3184525"/>
          <p14:tracePt t="18618" x="5881688" y="3124200"/>
          <p14:tracePt t="18634" x="5892800" y="3041650"/>
          <p14:tracePt t="18652" x="5892800" y="2959100"/>
          <p14:tracePt t="18667" x="5905500" y="2911475"/>
          <p14:tracePt t="18685" x="5905500" y="2863850"/>
          <p14:tracePt t="18700" x="5905500" y="2816225"/>
          <p14:tracePt t="18717" x="5905500" y="2792413"/>
          <p14:tracePt t="18721" x="5905500" y="2768600"/>
          <p14:tracePt t="18733" x="5892800" y="2755900"/>
          <p14:tracePt t="18750" x="5881688" y="2708275"/>
          <p14:tracePt t="18767" x="5845175" y="2662238"/>
          <p14:tracePt t="18783" x="5821363" y="2625725"/>
          <p14:tracePt t="18800" x="5797550" y="2614613"/>
          <p14:tracePt t="18817" x="5773738" y="2578100"/>
          <p14:tracePt t="18834" x="5738813" y="2543175"/>
          <p14:tracePt t="18851" x="5691188" y="2495550"/>
          <p14:tracePt t="18868" x="5656263" y="2459038"/>
          <p14:tracePt t="18885" x="5619750" y="2424113"/>
          <p14:tracePt t="18902" x="5584825" y="2387600"/>
          <p14:tracePt t="18918" x="5548313" y="2376488"/>
          <p14:tracePt t="18932" x="5524500" y="2352675"/>
          <p14:tracePt t="18948" x="5441950" y="2305050"/>
          <p14:tracePt t="18965" x="5346700" y="2270125"/>
          <p14:tracePt t="18981" x="5264150" y="2233613"/>
          <p14:tracePt t="18998" x="5121275" y="2198688"/>
          <p14:tracePt t="19015" x="4930775" y="2138363"/>
          <p14:tracePt t="19031" x="4811713" y="2103438"/>
          <p14:tracePt t="19048" x="4681538" y="2079625"/>
          <p14:tracePt t="19064" x="4549775" y="2055813"/>
          <p14:tracePt t="19081" x="4419600" y="2032000"/>
          <p14:tracePt t="19098" x="4324350" y="2019300"/>
          <p14:tracePt t="19115" x="4217988" y="1995488"/>
          <p14:tracePt t="19132" x="4146550" y="1984375"/>
          <p14:tracePt t="19148" x="4027488" y="1947863"/>
          <p14:tracePt t="19165" x="3884613" y="1912938"/>
          <p14:tracePt t="19182" x="3743325" y="1889125"/>
          <p14:tracePt t="19198" x="3576638" y="1854200"/>
          <p14:tracePt t="19215" x="3351213" y="1782763"/>
          <p14:tracePt t="19232" x="3208338" y="1735138"/>
          <p14:tracePt t="19248" x="3065463" y="1711325"/>
          <p14:tracePt t="19264" x="2982913" y="1698625"/>
          <p14:tracePt t="19281" x="2922588" y="1674813"/>
          <p14:tracePt t="19298" x="2863850" y="1674813"/>
          <p14:tracePt t="19314" x="2840038" y="1674813"/>
          <p14:tracePt t="19330" x="2792413" y="1674813"/>
          <p14:tracePt t="19348" x="2697163" y="1674813"/>
          <p14:tracePt t="19365" x="2625725" y="1674813"/>
          <p14:tracePt t="19382" x="2506663" y="1674813"/>
          <p14:tracePt t="19398" x="2376488" y="1674813"/>
          <p14:tracePt t="19415" x="2246313" y="1674813"/>
          <p14:tracePt t="19431" x="2103438" y="1698625"/>
          <p14:tracePt t="19448" x="1995488" y="1722438"/>
          <p14:tracePt t="19465" x="1854200" y="1770063"/>
          <p14:tracePt t="19482" x="1817688" y="1793875"/>
          <p14:tracePt t="19498" x="1770063" y="1806575"/>
          <p14:tracePt t="19515" x="1735138" y="1841500"/>
          <p14:tracePt t="19533" x="1663700" y="1889125"/>
          <p14:tracePt t="19549" x="1592263" y="1924050"/>
          <p14:tracePt t="19565" x="1544638" y="1960563"/>
          <p14:tracePt t="19582" x="1473200" y="1995488"/>
          <p14:tracePt t="19599" x="1425575" y="2032000"/>
          <p14:tracePt t="19617" x="1366838" y="2066925"/>
          <p14:tracePt t="19632" x="1343025" y="2103438"/>
          <p14:tracePt t="19649" x="1282700" y="2162175"/>
          <p14:tracePt t="19666" x="1247775" y="2185988"/>
          <p14:tracePt t="19682" x="1223963" y="2222500"/>
          <p14:tracePt t="19699" x="1200150" y="2257425"/>
          <p14:tracePt t="19715" x="1176338" y="2292350"/>
          <p14:tracePt t="19718" x="1163638" y="2305050"/>
          <p14:tracePt t="19732" x="1152525" y="2328863"/>
          <p14:tracePt t="19748" x="1139825" y="2352675"/>
          <p14:tracePt t="19765" x="1128713" y="2387600"/>
          <p14:tracePt t="19782" x="1104900" y="2447925"/>
          <p14:tracePt t="19798" x="1104900" y="2495550"/>
          <p14:tracePt t="19815" x="1117600" y="2554288"/>
          <p14:tracePt t="19832" x="1139825" y="2638425"/>
          <p14:tracePt t="19849" x="1187450" y="2720975"/>
          <p14:tracePt t="19866" x="1223963" y="2792413"/>
          <p14:tracePt t="19883" x="1282700" y="2887663"/>
          <p14:tracePt t="19899" x="1306513" y="2922588"/>
          <p14:tracePt t="19915" x="1343025" y="2970213"/>
          <p14:tracePt t="19932" x="1377950" y="3017838"/>
          <p14:tracePt t="19949" x="1449388" y="3076575"/>
          <p14:tracePt t="19965" x="1544638" y="3124200"/>
          <p14:tracePt t="19981" x="1687513" y="3184525"/>
          <p14:tracePt t="19998" x="1806575" y="3232150"/>
          <p14:tracePt t="20014" x="1924050" y="3267075"/>
          <p14:tracePt t="20031" x="2090738" y="3327400"/>
          <p14:tracePt t="20047" x="2174875" y="3362325"/>
          <p14:tracePt t="20064" x="2292350" y="3375025"/>
          <p14:tracePt t="20081" x="2400300" y="3409950"/>
          <p14:tracePt t="20100" x="2601913" y="3422650"/>
          <p14:tracePt t="20117" x="2720975" y="3422650"/>
          <p14:tracePt t="20134" x="2840038" y="3422650"/>
          <p14:tracePt t="20151" x="2970213" y="3422650"/>
          <p14:tracePt t="20168" x="3100388" y="3386138"/>
          <p14:tracePt t="20184" x="3219450" y="3362325"/>
          <p14:tracePt t="20200" x="3351213" y="3338513"/>
          <p14:tracePt t="20217" x="3529013" y="3327400"/>
          <p14:tracePt t="20234" x="3635375" y="3314700"/>
          <p14:tracePt t="20249" x="3767138" y="3314700"/>
          <p14:tracePt t="20266" x="3897313" y="3314700"/>
          <p14:tracePt t="20281" x="4075113" y="3314700"/>
          <p14:tracePt t="20298" x="4265613" y="3314700"/>
          <p14:tracePt t="20314" x="4456113" y="3290888"/>
          <p14:tracePt t="20331" x="4692650" y="3255963"/>
          <p14:tracePt t="20347" x="4824413" y="3243263"/>
          <p14:tracePt t="20364" x="4883150" y="3232150"/>
          <p14:tracePt t="20381" x="4918075" y="3232150"/>
          <p14:tracePt t="20398" x="4930775" y="3232150"/>
          <p14:tracePt t="20415" x="4954588" y="3232150"/>
          <p14:tracePt t="20433" x="4989513" y="3232150"/>
          <p14:tracePt t="20451" x="5037138" y="3219450"/>
          <p14:tracePt t="20465" x="5121275" y="3219450"/>
          <p14:tracePt t="20482" x="5251450" y="3219450"/>
          <p14:tracePt t="20498" x="5381625" y="3219450"/>
          <p14:tracePt t="20515" x="5489575" y="3232150"/>
          <p14:tracePt t="20532" x="5584825" y="3232150"/>
          <p14:tracePt t="20549" x="5667375" y="3232150"/>
          <p14:tracePt t="20565" x="5715000" y="3195638"/>
          <p14:tracePt t="20582" x="5762625" y="3171825"/>
          <p14:tracePt t="20599" x="5773738" y="3148013"/>
          <p14:tracePt t="20616" x="5810250" y="3124200"/>
          <p14:tracePt t="20633" x="5881688" y="3054350"/>
          <p14:tracePt t="20650" x="5929313" y="3017838"/>
          <p14:tracePt t="20667" x="5976938" y="2946400"/>
          <p14:tracePt t="20683" x="6024563" y="2874963"/>
          <p14:tracePt t="20699" x="6059488" y="2827338"/>
          <p14:tracePt t="20715" x="6083300" y="2768600"/>
          <p14:tracePt t="20719" x="6083300" y="2744788"/>
          <p14:tracePt t="20732" x="6094413" y="2720975"/>
          <p14:tracePt t="20749" x="6094413" y="2673350"/>
          <p14:tracePt t="20766" x="6094413" y="2601913"/>
          <p14:tracePt t="20781" x="6094413" y="2566988"/>
          <p14:tracePt t="20798" x="6083300" y="2543175"/>
          <p14:tracePt t="20814" x="6059488" y="2506663"/>
          <p14:tracePt t="20831" x="6059488" y="2482850"/>
          <p14:tracePt t="20848" x="6046788" y="2471738"/>
          <p14:tracePt t="20866" x="6024563" y="2435225"/>
          <p14:tracePt t="20882" x="5988050" y="2387600"/>
          <p14:tracePt t="20899" x="5964238" y="2352675"/>
          <p14:tracePt t="20916" x="5929313" y="2328863"/>
          <p14:tracePt t="20932" x="5892800" y="2292350"/>
          <p14:tracePt t="20949" x="5834063" y="2257425"/>
          <p14:tracePt t="20965" x="5749925" y="2209800"/>
          <p14:tracePt t="20981" x="5643563" y="2174875"/>
          <p14:tracePt t="20997" x="5513388" y="2138363"/>
          <p14:tracePt t="21013" x="5357813" y="2103438"/>
          <p14:tracePt t="21030" x="5251450" y="2090738"/>
          <p14:tracePt t="21047" x="5145088" y="2079625"/>
          <p14:tracePt t="21064" x="5026025" y="2079625"/>
          <p14:tracePt t="21081" x="4918075" y="2079625"/>
          <p14:tracePt t="21098" x="4787900" y="2066925"/>
          <p14:tracePt t="21115" x="4597400" y="2066925"/>
          <p14:tracePt t="21131" x="4491038" y="2066925"/>
          <p14:tracePt t="21148" x="4395788" y="2066925"/>
          <p14:tracePt t="21165" x="4324350" y="2066925"/>
          <p14:tracePt t="21181" x="4276725" y="2066925"/>
          <p14:tracePt t="21200" x="4181475" y="2066925"/>
          <p14:tracePt t="21215" x="4111625" y="2066925"/>
          <p14:tracePt t="21231" x="4040188" y="2066925"/>
          <p14:tracePt t="21248" x="3944938" y="2066925"/>
          <p14:tracePt t="21264" x="3836988" y="2066925"/>
          <p14:tracePt t="21281" x="3706813" y="2066925"/>
          <p14:tracePt t="21298" x="3576638" y="2066925"/>
          <p14:tracePt t="21315" x="3386138" y="2066925"/>
          <p14:tracePt t="21331" x="3267075" y="2066925"/>
          <p14:tracePt t="21348" x="3195638" y="2066925"/>
          <p14:tracePt t="21365" x="3113088" y="2066925"/>
          <p14:tracePt t="21381" x="3017838" y="2079625"/>
          <p14:tracePt t="21398" x="2911475" y="2079625"/>
          <p14:tracePt t="21414" x="2779713" y="2079625"/>
          <p14:tracePt t="21432" x="2649538" y="2055813"/>
          <p14:tracePt t="21447" x="2506663" y="2055813"/>
          <p14:tracePt t="21464" x="2471738" y="2055813"/>
          <p14:tracePt t="21481" x="2435225" y="2055813"/>
          <p14:tracePt t="21498" x="2411413" y="2055813"/>
          <p14:tracePt t="21515" x="2376488" y="2055813"/>
          <p14:tracePt t="21532" x="2328863" y="2055813"/>
          <p14:tracePt t="21549" x="2222500" y="2055813"/>
          <p14:tracePt t="21565" x="2138363" y="2055813"/>
          <p14:tracePt t="21582" x="2055813" y="2055813"/>
          <p14:tracePt t="21598" x="1936750" y="2055813"/>
          <p14:tracePt t="21616" x="1841500" y="2055813"/>
          <p14:tracePt t="21633" x="1735138" y="2055813"/>
          <p14:tracePt t="21650" x="1674813" y="2066925"/>
          <p14:tracePt t="21667" x="1651000" y="2079625"/>
          <p14:tracePt t="21682" x="1616075" y="2114550"/>
          <p14:tracePt t="21698" x="1568450" y="2151063"/>
          <p14:tracePt t="21714" x="1531938" y="2185988"/>
          <p14:tracePt t="21731" x="1497013" y="2246313"/>
          <p14:tracePt t="21749" x="1449388" y="2328863"/>
          <p14:tracePt t="21766" x="1401763" y="2411413"/>
          <p14:tracePt t="21781" x="1377950" y="2447925"/>
          <p14:tracePt t="21797" x="1354138" y="2482850"/>
          <p14:tracePt t="21814" x="1354138" y="2519363"/>
          <p14:tracePt t="21830" x="1354138" y="2543175"/>
          <p14:tracePt t="21847" x="1366838" y="2578100"/>
          <p14:tracePt t="21864" x="1401763" y="2625725"/>
          <p14:tracePt t="21881" x="1497013" y="2732088"/>
          <p14:tracePt t="21898" x="1592263" y="2803525"/>
          <p14:tracePt t="21914" x="1663700" y="2863850"/>
          <p14:tracePt t="21931" x="1735138" y="2898775"/>
          <p14:tracePt t="21947" x="1782763" y="2935288"/>
          <p14:tracePt t="21964" x="1830388" y="2970213"/>
          <p14:tracePt t="21980" x="1878013" y="3006725"/>
          <p14:tracePt t="21997" x="2032000" y="3065463"/>
          <p14:tracePt t="22014" x="2174875" y="3089275"/>
          <p14:tracePt t="22030" x="2305050" y="3113088"/>
          <p14:tracePt t="22047" x="2435225" y="3148013"/>
          <p14:tracePt t="22064" x="2578100" y="3184525"/>
          <p14:tracePt t="22080" x="2660650" y="3208338"/>
          <p14:tracePt t="22097" x="2744788" y="3219450"/>
          <p14:tracePt t="22114" x="2768600" y="3243263"/>
          <p14:tracePt t="22131" x="2816225" y="3243263"/>
          <p14:tracePt t="22147" x="2827338" y="3243263"/>
          <p14:tracePt t="22164" x="2863850" y="3243263"/>
          <p14:tracePt t="22181" x="2887663" y="3243263"/>
          <p14:tracePt t="22197" x="2935288" y="3243263"/>
          <p14:tracePt t="22214" x="3028950" y="3243263"/>
          <p14:tracePt t="22230" x="3113088" y="3243263"/>
          <p14:tracePt t="22247" x="3208338" y="3255963"/>
          <p14:tracePt t="22264" x="3279775" y="3267075"/>
          <p14:tracePt t="22280" x="3303588" y="3279775"/>
          <p14:tracePt t="22297" x="3327400" y="3279775"/>
          <p14:tracePt t="22314" x="3351213" y="3279775"/>
          <p14:tracePt t="22330" x="3375025" y="3279775"/>
          <p14:tracePt t="22347" x="3409950" y="3279775"/>
          <p14:tracePt t="22364" x="3481388" y="3279775"/>
          <p14:tracePt t="22381" x="3552825" y="3290888"/>
          <p14:tracePt t="22397" x="3659188" y="3303588"/>
          <p14:tracePt t="22414" x="3730625" y="3303588"/>
          <p14:tracePt t="22431" x="3789363" y="3303588"/>
          <p14:tracePt t="22448" x="3849688" y="3327400"/>
          <p14:tracePt t="22464" x="3873500" y="3327400"/>
          <p14:tracePt t="22481" x="3897313" y="3327400"/>
          <p14:tracePt t="22497" x="3932238" y="3327400"/>
          <p14:tracePt t="22513" x="3956050" y="3327400"/>
          <p14:tracePt t="22530" x="3992563" y="3327400"/>
          <p14:tracePt t="22547" x="4016375" y="3327400"/>
          <p14:tracePt t="22564" x="4064000" y="3327400"/>
          <p14:tracePt t="22580" x="4098925" y="3327400"/>
          <p14:tracePt t="22597" x="4122738" y="3327400"/>
          <p14:tracePt t="22614" x="4135438" y="3327400"/>
          <p14:tracePt t="22631" x="4157663" y="3327400"/>
          <p14:tracePt t="22647" x="4170363" y="3327400"/>
          <p14:tracePt t="22663" x="4181475" y="3327400"/>
          <p14:tracePt t="22680" x="4194175" y="3327400"/>
          <p14:tracePt t="22714" x="4205288" y="3327400"/>
          <p14:tracePt t="23045" x="4194175" y="3327400"/>
          <p14:tracePt t="23056" x="4181475" y="3327400"/>
          <p14:tracePt t="23065" x="4181475" y="3314700"/>
          <p14:tracePt t="23081" x="4157663" y="3279775"/>
          <p14:tracePt t="23097" x="4098925" y="3219450"/>
          <p14:tracePt t="23115" x="4027488" y="3136900"/>
          <p14:tracePt t="23131" x="3944938" y="3054350"/>
          <p14:tracePt t="23148" x="3860800" y="2982913"/>
          <p14:tracePt t="23165" x="3706813" y="2887663"/>
          <p14:tracePt t="23181" x="3600450" y="2840038"/>
          <p14:tracePt t="23198" x="3540125" y="2803525"/>
          <p14:tracePt t="23214" x="3505200" y="2779713"/>
          <p14:tracePt t="23231" x="3444875" y="2744788"/>
          <p14:tracePt t="23248" x="3398838" y="2708275"/>
          <p14:tracePt t="23264" x="3314700" y="2662238"/>
          <p14:tracePt t="23280" x="3219450" y="2625725"/>
          <p14:tracePt t="23297" x="3028950" y="2554288"/>
          <p14:tracePt t="23314" x="2898775" y="2506663"/>
          <p14:tracePt t="23330" x="2816225" y="2471738"/>
          <p14:tracePt t="23347" x="2779713" y="2459038"/>
          <p14:tracePt t="23364" x="2755900" y="2459038"/>
          <p14:tracePt t="23429" x="2755900" y="2447925"/>
          <p14:tracePt t="23441" x="2744788" y="2447925"/>
          <p14:tracePt t="23450" x="2720975" y="2435225"/>
          <p14:tracePt t="23466" x="2684463" y="2411413"/>
          <p14:tracePt t="23483" x="2660650" y="2376488"/>
          <p14:tracePt t="23497" x="2625725" y="2352675"/>
          <p14:tracePt t="23626" x="2625725" y="2339975"/>
          <p14:tracePt t="23841" x="2638425" y="2339975"/>
          <p14:tracePt t="23849" x="2649538" y="2339975"/>
          <p14:tracePt t="23865" x="2673350" y="2339975"/>
          <p14:tracePt t="23883" x="2708275" y="2339975"/>
          <p14:tracePt t="23899" x="2755900" y="2352675"/>
          <p14:tracePt t="23915" x="2779713" y="2352675"/>
          <p14:tracePt t="23933" x="2827338" y="2352675"/>
          <p14:tracePt t="23949" x="2863850" y="2352675"/>
          <p14:tracePt t="23965" x="2922588" y="2352675"/>
          <p14:tracePt t="23980" x="2946400" y="2352675"/>
          <p14:tracePt t="23996" x="2982913" y="2376488"/>
          <p14:tracePt t="24013" x="3017838" y="2376488"/>
          <p14:tracePt t="24030" x="3041650" y="2387600"/>
          <p14:tracePt t="24046" x="3076575" y="2400300"/>
          <p14:tracePt t="24063" x="3124200" y="2411413"/>
          <p14:tracePt t="24359" x="3113088" y="2411413"/>
          <p14:tracePt t="24387" x="3113088" y="2424113"/>
          <p14:tracePt t="24395" x="3113088" y="2447925"/>
          <p14:tracePt t="24403" x="3113088" y="2459038"/>
          <p14:tracePt t="24417" x="3113088" y="2495550"/>
          <p14:tracePt t="24431" x="3100388" y="2530475"/>
          <p14:tracePt t="24448" x="3100388" y="2566988"/>
          <p14:tracePt t="24464" x="3100388" y="2590800"/>
          <p14:tracePt t="24481" x="3100388" y="2601913"/>
          <p14:tracePt t="24497" x="3100388" y="2614613"/>
          <p14:tracePt t="24514" x="3100388" y="2625725"/>
          <p14:tracePt t="24531" x="3100388" y="2638425"/>
          <p14:tracePt t="24547" x="3100388" y="2649538"/>
          <p14:tracePt t="24564" x="3100388" y="2673350"/>
          <p14:tracePt t="24580" x="3113088" y="2697163"/>
          <p14:tracePt t="24597" x="3113088" y="2720975"/>
          <p14:tracePt t="25077" x="3113088" y="2732088"/>
          <p14:tracePt t="25086" x="3113088" y="2755900"/>
          <p14:tracePt t="25098" x="3113088" y="2792413"/>
          <p14:tracePt t="25117" x="3136900" y="2851150"/>
          <p14:tracePt t="25133" x="3148013" y="2874963"/>
          <p14:tracePt t="25149" x="3171825" y="2911475"/>
          <p14:tracePt t="25166" x="3184525" y="2935288"/>
          <p14:tracePt t="25184" x="3195638" y="2959100"/>
          <p14:tracePt t="25199" x="3208338" y="2959100"/>
          <p14:tracePt t="25274" x="3208338" y="2970213"/>
          <p14:tracePt t="25398" x="3208338" y="2982913"/>
          <p14:tracePt t="25410" x="3208338" y="2994025"/>
          <p14:tracePt t="25423" x="3208338" y="3006725"/>
          <p14:tracePt t="25440" x="3208338" y="3017838"/>
          <p14:tracePt t="25468" x="3208338" y="3030538"/>
          <p14:tracePt t="25478" x="3208338" y="3041650"/>
          <p14:tracePt t="25834" x="3219450" y="3041650"/>
          <p14:tracePt t="25941" x="3219450" y="3030538"/>
          <p14:tracePt t="26104" x="3219450" y="3017838"/>
          <p14:tracePt t="29169" x="3208338" y="3017838"/>
          <p14:tracePt t="29177" x="3195638" y="3030538"/>
          <p14:tracePt t="29184" x="3171825" y="3030538"/>
          <p14:tracePt t="29198" x="3160713" y="3030538"/>
          <p14:tracePt t="29215" x="3065463" y="3076575"/>
          <p14:tracePt t="29230" x="2959100" y="3124200"/>
          <p14:tracePt t="29247" x="2874963" y="3160713"/>
          <p14:tracePt t="29263" x="2768600" y="3208338"/>
          <p14:tracePt t="29279" x="2649538" y="3243263"/>
          <p14:tracePt t="29295" x="2566988" y="3279775"/>
          <p14:tracePt t="29313" x="2447925" y="3314700"/>
          <p14:tracePt t="29329" x="2316163" y="3351213"/>
          <p14:tracePt t="29346" x="2222500" y="3386138"/>
          <p14:tracePt t="29362" x="2079625" y="3422650"/>
          <p14:tracePt t="29379" x="1995488" y="3444875"/>
          <p14:tracePt t="29396" x="1924050" y="3468688"/>
          <p14:tracePt t="29413" x="1806575" y="3505200"/>
          <p14:tracePt t="29429" x="1687513" y="3516313"/>
          <p14:tracePt t="29446" x="1555750" y="3529013"/>
          <p14:tracePt t="29464" x="1414463" y="3529013"/>
          <p14:tracePt t="29480" x="1330325" y="3529013"/>
          <p14:tracePt t="29496" x="1271588" y="3529013"/>
          <p14:tracePt t="29513" x="1247775" y="3529013"/>
          <p14:tracePt t="29529" x="1211263" y="3516313"/>
          <p14:tracePt t="29546" x="1187450" y="3516313"/>
          <p14:tracePt t="29563" x="1139825" y="3505200"/>
          <p14:tracePt t="29579" x="1117600" y="3505200"/>
          <p14:tracePt t="29596" x="1081088" y="3481388"/>
          <p14:tracePt t="29612" x="1046163" y="3481388"/>
          <p14:tracePt t="29629" x="998538" y="3457575"/>
          <p14:tracePt t="29646" x="938213" y="3444875"/>
          <p14:tracePt t="29663" x="890588" y="3433763"/>
          <p14:tracePt t="29679" x="879475" y="3433763"/>
          <p14:tracePt t="29828" x="890588" y="3433763"/>
          <p14:tracePt t="29855" x="903288" y="3433763"/>
          <p14:tracePt t="29866" x="914400" y="3433763"/>
          <p14:tracePt t="29881" x="927100" y="3422650"/>
          <p14:tracePt t="29897" x="938213" y="3422650"/>
          <p14:tracePt t="29905" x="950913" y="3422650"/>
          <p14:tracePt t="29912" x="962025" y="3422650"/>
          <p14:tracePt t="29930" x="998538" y="3422650"/>
          <p14:tracePt t="29945" x="1033463" y="3422650"/>
          <p14:tracePt t="29962" x="1069975" y="3422650"/>
          <p14:tracePt t="29979" x="1128713" y="3422650"/>
          <p14:tracePt t="29995" x="1187450" y="3422650"/>
          <p14:tracePt t="30012" x="1282700" y="3457575"/>
          <p14:tracePt t="30029" x="1295400" y="3457575"/>
          <p14:tracePt t="30046" x="1354138" y="3492500"/>
          <p14:tracePt t="30063" x="1377950" y="3492500"/>
          <p14:tracePt t="30080" x="1390650" y="3492500"/>
          <p14:tracePt t="30097" x="1425575" y="3492500"/>
          <p14:tracePt t="30113" x="1462088" y="3505200"/>
          <p14:tracePt t="30131" x="1485900" y="3505200"/>
          <p14:tracePt t="30146" x="1520825" y="3505200"/>
          <p14:tracePt t="30163" x="1555750" y="3505200"/>
          <p14:tracePt t="30180" x="1603375" y="3505200"/>
          <p14:tracePt t="30197" x="1627188" y="3505200"/>
          <p14:tracePt t="30214" x="1651000" y="3505200"/>
          <p14:tracePt t="30230" x="1663700" y="3505200"/>
          <p14:tracePt t="30248" x="1674813" y="3505200"/>
          <p14:tracePt t="30263" x="1698625" y="3505200"/>
          <p14:tracePt t="30280" x="1735138" y="3505200"/>
          <p14:tracePt t="30296" x="1770063" y="3492500"/>
          <p14:tracePt t="30313" x="1793875" y="3492500"/>
          <p14:tracePt t="30358" x="1793875" y="3481388"/>
          <p14:tracePt t="30718" x="1782763" y="3481388"/>
          <p14:tracePt t="30793" x="1770063" y="3481388"/>
          <p14:tracePt t="30914" x="1782763" y="3481388"/>
          <p14:tracePt t="30921" x="1793875" y="3481388"/>
          <p14:tracePt t="30932" x="1806575" y="3481388"/>
          <p14:tracePt t="30946" x="1830388" y="3468688"/>
          <p14:tracePt t="30962" x="1924050" y="3457575"/>
          <p14:tracePt t="30979" x="2032000" y="3444875"/>
          <p14:tracePt t="30995" x="2151063" y="3444875"/>
          <p14:tracePt t="31011" x="2257425" y="3444875"/>
          <p14:tracePt t="31028" x="2400300" y="3444875"/>
          <p14:tracePt t="31044" x="2471738" y="3444875"/>
          <p14:tracePt t="31061" x="2519363" y="3433763"/>
          <p14:tracePt t="31078" x="2566988" y="3422650"/>
          <p14:tracePt t="31095" x="2614613" y="3422650"/>
          <p14:tracePt t="31113" x="2684463" y="3409950"/>
          <p14:tracePt t="31131" x="2744788" y="3398838"/>
          <p14:tracePt t="31148" x="2792413" y="3398838"/>
          <p14:tracePt t="31164" x="2840038" y="3398838"/>
          <p14:tracePt t="31181" x="2874963" y="3398838"/>
          <p14:tracePt t="31198" x="2898775" y="3398838"/>
          <p14:tracePt t="31214" x="2911475" y="3398838"/>
          <p14:tracePt t="31230" x="2935288" y="3398838"/>
          <p14:tracePt t="31246" x="2959100" y="3398838"/>
          <p14:tracePt t="31264" x="2994025" y="3398838"/>
          <p14:tracePt t="31280" x="3041650" y="3398838"/>
          <p14:tracePt t="31297" x="3076575" y="3398838"/>
          <p14:tracePt t="31314" x="3100388" y="3398838"/>
          <p14:tracePt t="31330" x="3136900" y="3386138"/>
          <p14:tracePt t="31347" x="3171825" y="3386138"/>
          <p14:tracePt t="31363" x="3195638" y="3386138"/>
          <p14:tracePt t="31379" x="3219450" y="3386138"/>
          <p14:tracePt t="31395" x="3243263" y="3375025"/>
          <p14:tracePt t="31412" x="3267075" y="3375025"/>
          <p14:tracePt t="31429" x="3279775" y="3375025"/>
          <p14:tracePt t="31445" x="3303588" y="3375025"/>
          <p14:tracePt t="31462" x="3314700" y="3375025"/>
          <p14:tracePt t="31479" x="3327400" y="3362325"/>
          <p14:tracePt t="31495" x="3338513" y="3362325"/>
          <p14:tracePt t="31529" x="3351213" y="3351213"/>
          <p14:tracePt t="31561" x="3362325" y="3351213"/>
          <p14:tracePt t="31580" x="3375025" y="3351213"/>
          <p14:tracePt t="31610" x="3386138" y="3338513"/>
          <p14:tracePt t="32225" x="3386138" y="3327400"/>
          <p14:tracePt t="32423" x="3375025" y="3314700"/>
          <p14:tracePt t="32501" x="3375025" y="3303588"/>
          <p14:tracePt t="34636" x="3375025" y="3314700"/>
          <p14:tracePt t="34646" x="3351213" y="3327400"/>
          <p14:tracePt t="34652" x="3338513" y="3338513"/>
          <p14:tracePt t="34663" x="3314700" y="3362325"/>
          <p14:tracePt t="34680" x="3290888" y="3375025"/>
          <p14:tracePt t="34696" x="3267075" y="3386138"/>
          <p14:tracePt t="34713" x="3243263" y="3398838"/>
          <p14:tracePt t="34729" x="3232150" y="3422650"/>
          <p14:tracePt t="34761" x="3219450" y="3444875"/>
          <p14:tracePt t="34778" x="3208338" y="3457575"/>
          <p14:tracePt t="34793" x="3195638" y="3457575"/>
          <p14:tracePt t="34810" x="3195638" y="3468688"/>
          <p14:tracePt t="34827" x="3171825" y="3481388"/>
          <p14:tracePt t="34844" x="3160713" y="3505200"/>
          <p14:tracePt t="34860" x="3136900" y="3529013"/>
          <p14:tracePt t="34877" x="3100388" y="3587750"/>
          <p14:tracePt t="34894" x="3065463" y="3611563"/>
          <p14:tracePt t="34911" x="3041650" y="3648075"/>
          <p14:tracePt t="34928" x="3041650" y="3671888"/>
          <p14:tracePt t="34945" x="3006725" y="3719513"/>
          <p14:tracePt t="34962" x="2970213" y="3743325"/>
          <p14:tracePt t="34977" x="2935288" y="3778250"/>
          <p14:tracePt t="34995" x="2898775" y="3814763"/>
          <p14:tracePt t="35011" x="2874963" y="3860800"/>
          <p14:tracePt t="35027" x="2840038" y="3897313"/>
          <p14:tracePt t="35043" x="2792413" y="3932238"/>
          <p14:tracePt t="35060" x="2755900" y="3968750"/>
          <p14:tracePt t="35077" x="2720975" y="4016375"/>
          <p14:tracePt t="35094" x="2684463" y="4040188"/>
          <p14:tracePt t="35111" x="2649538" y="4064000"/>
          <p14:tracePt t="35127" x="2614613" y="4098925"/>
          <p14:tracePt t="35144" x="2590800" y="4122738"/>
          <p14:tracePt t="35160" x="2554288" y="4159250"/>
          <p14:tracePt t="35179" x="2506663" y="4183063"/>
          <p14:tracePt t="35194" x="2471738" y="4205288"/>
          <p14:tracePt t="35211" x="2424113" y="4205288"/>
          <p14:tracePt t="35227" x="2363788" y="4217988"/>
          <p14:tracePt t="35244" x="2316163" y="4217988"/>
          <p14:tracePt t="35260" x="2268538" y="4217988"/>
          <p14:tracePt t="35279" x="2222500" y="4217988"/>
          <p14:tracePt t="35293" x="2162175" y="4205288"/>
          <p14:tracePt t="35312" x="2079625" y="4205288"/>
          <p14:tracePt t="35327" x="2019300" y="4194175"/>
          <p14:tracePt t="35344" x="1947863" y="4183063"/>
          <p14:tracePt t="35361" x="1878013" y="4183063"/>
          <p14:tracePt t="35378" x="1841500" y="4183063"/>
          <p14:tracePt t="35395" x="1782763" y="4183063"/>
          <p14:tracePt t="35412" x="1758950" y="4183063"/>
          <p14:tracePt t="35428" x="1722438" y="4183063"/>
          <p14:tracePt t="35445" x="1698625" y="4183063"/>
          <p14:tracePt t="35462" x="1674813" y="4183063"/>
          <p14:tracePt t="35479" x="1639888" y="4183063"/>
          <p14:tracePt t="35495" x="1616075" y="4183063"/>
          <p14:tracePt t="35512" x="1485900" y="4183063"/>
          <p14:tracePt t="35529" x="1354138" y="4183063"/>
          <p14:tracePt t="35545" x="1247775" y="4183063"/>
          <p14:tracePt t="35562" x="1152525" y="4183063"/>
          <p14:tracePt t="35578" x="1093788" y="4159250"/>
          <p14:tracePt t="35597" x="1057275" y="4146550"/>
          <p14:tracePt t="35610" x="1046163" y="4146550"/>
          <p14:tracePt t="35994" x="1046163" y="4135438"/>
          <p14:tracePt t="36859" x="1046163" y="4122738"/>
          <p14:tracePt t="36871" x="1046163" y="4111625"/>
          <p14:tracePt t="36885" x="1046163" y="4098925"/>
          <p14:tracePt t="36895" x="1046163" y="4075113"/>
          <p14:tracePt t="36912" x="1046163" y="4051300"/>
          <p14:tracePt t="36928" x="1046163" y="4016375"/>
          <p14:tracePt t="36944" x="1046163" y="3968750"/>
          <p14:tracePt t="36962" x="1046163" y="3944938"/>
          <p14:tracePt t="36977" x="1046163" y="3921125"/>
          <p14:tracePt t="36994" x="1046163" y="3897313"/>
          <p14:tracePt t="37011" x="1046163" y="3884613"/>
          <p14:tracePt t="37027" x="1046163" y="3873500"/>
          <p14:tracePt t="37043" x="1046163" y="3860800"/>
          <p14:tracePt t="37060" x="1046163" y="3836988"/>
          <p14:tracePt t="37077" x="1046163" y="3825875"/>
          <p14:tracePt t="39173" x="1057275" y="3825875"/>
          <p14:tracePt t="39187" x="1069975" y="3825875"/>
          <p14:tracePt t="39197" x="1081088" y="3849688"/>
          <p14:tracePt t="39212" x="1117600" y="3873500"/>
          <p14:tracePt t="39227" x="1152525" y="3884613"/>
          <p14:tracePt t="39245" x="1187450" y="3884613"/>
          <p14:tracePt t="39261" x="1282700" y="3884613"/>
          <p14:tracePt t="39277" x="1377950" y="3884613"/>
          <p14:tracePt t="39294" x="1462088" y="3884613"/>
          <p14:tracePt t="39310" x="1568450" y="3908425"/>
          <p14:tracePt t="39326" x="1627188" y="3921125"/>
          <p14:tracePt t="39343" x="1687513" y="3944938"/>
          <p14:tracePt t="39360" x="1770063" y="3956050"/>
          <p14:tracePt t="39376" x="1841500" y="3968750"/>
          <p14:tracePt t="39393" x="1960563" y="3979863"/>
          <p14:tracePt t="39410" x="2043113" y="3992563"/>
          <p14:tracePt t="39427" x="2114550" y="4003675"/>
          <p14:tracePt t="39445" x="2174875" y="4016375"/>
          <p14:tracePt t="39460" x="2222500" y="4027488"/>
          <p14:tracePt t="39476" x="2281238" y="4040188"/>
          <p14:tracePt t="39493" x="2387600" y="4051300"/>
          <p14:tracePt t="39510" x="2519363" y="4064000"/>
          <p14:tracePt t="39527" x="2649538" y="4064000"/>
          <p14:tracePt t="39543" x="2840038" y="4064000"/>
          <p14:tracePt t="39559" x="2959100" y="4064000"/>
          <p14:tracePt t="39575" x="3100388" y="4064000"/>
          <p14:tracePt t="39592" x="3243263" y="4051300"/>
          <p14:tracePt t="39610" x="3375025" y="4051300"/>
          <p14:tracePt t="39627" x="3505200" y="4051300"/>
          <p14:tracePt t="39644" x="3635375" y="4064000"/>
          <p14:tracePt t="39661" x="3695700" y="4064000"/>
          <p14:tracePt t="39678" x="3778250" y="4064000"/>
          <p14:tracePt t="39695" x="3849688" y="4064000"/>
          <p14:tracePt t="39712" x="3921125" y="4064000"/>
          <p14:tracePt t="39716" x="3944938" y="4064000"/>
          <p14:tracePt t="39730" x="3979863" y="4064000"/>
          <p14:tracePt t="39746" x="4027488" y="4064000"/>
          <p14:tracePt t="39761" x="4111625" y="4075113"/>
          <p14:tracePt t="39778" x="4241800" y="4087813"/>
          <p14:tracePt t="39794" x="4384675" y="4098925"/>
          <p14:tracePt t="39811" x="4538663" y="4098925"/>
          <p14:tracePt t="39828" x="4705350" y="4122738"/>
          <p14:tracePt t="39845" x="4918075" y="4135438"/>
          <p14:tracePt t="39861" x="5002213" y="4135438"/>
          <p14:tracePt t="39877" x="5060950" y="4135438"/>
          <p14:tracePt t="39894" x="5121275" y="4135438"/>
          <p14:tracePt t="39912" x="5156200" y="4135438"/>
          <p14:tracePt t="39929" x="5216525" y="4135438"/>
          <p14:tracePt t="39945" x="5251450" y="4135438"/>
          <p14:tracePt t="39963" x="5346700" y="4135438"/>
          <p14:tracePt t="39978" x="5489575" y="4111625"/>
          <p14:tracePt t="39993" x="5619750" y="4098925"/>
          <p14:tracePt t="40009" x="5738813" y="4075113"/>
          <p14:tracePt t="40027" x="5810250" y="4075113"/>
          <p14:tracePt t="40043" x="5857875" y="4064000"/>
          <p14:tracePt t="40059" x="5892800" y="4040188"/>
          <p14:tracePt t="40076" x="5916613" y="4040188"/>
          <p14:tracePt t="40094" x="5929313" y="4027488"/>
          <p14:tracePt t="40111" x="5940425" y="4027488"/>
          <p14:tracePt t="40128" x="5964238" y="4027488"/>
          <p14:tracePt t="40146" x="6000750" y="4003675"/>
          <p14:tracePt t="40160" x="6046788" y="3992563"/>
          <p14:tracePt t="40178" x="6237288" y="3979863"/>
          <p14:tracePt t="40194" x="6345238" y="3979863"/>
          <p14:tracePt t="40211" x="6416675" y="3979863"/>
          <p14:tracePt t="40228" x="6462713" y="3979863"/>
          <p14:tracePt t="40243" x="6475413" y="3979863"/>
          <p14:tracePt t="40260" x="6486525" y="3968750"/>
          <p14:tracePt t="40277" x="6499225" y="3968750"/>
          <p14:tracePt t="40293" x="6499225" y="3944938"/>
          <p14:tracePt t="40311" x="6510338" y="3944938"/>
          <p14:tracePt t="40327" x="6523038" y="3944938"/>
          <p14:tracePt t="40405" x="6523038" y="3932238"/>
          <p14:tracePt t="40690" x="6510338" y="3932238"/>
          <p14:tracePt t="40727" x="6499225" y="3932238"/>
          <p14:tracePt t="40753" x="6475413" y="3932238"/>
          <p14:tracePt t="40761" x="6462713" y="3932238"/>
          <p14:tracePt t="40768" x="6451600" y="3944938"/>
          <p14:tracePt t="40779" x="6403975" y="3968750"/>
          <p14:tracePt t="40794" x="6237288" y="4016375"/>
          <p14:tracePt t="40810" x="5964238" y="4064000"/>
          <p14:tracePt t="40827" x="5678488" y="4135438"/>
          <p14:tracePt t="40845" x="5310188" y="4241800"/>
          <p14:tracePt t="40861" x="5121275" y="4289425"/>
          <p14:tracePt t="40877" x="4989513" y="4324350"/>
          <p14:tracePt t="40894" x="4906963" y="4337050"/>
          <p14:tracePt t="40912" x="4848225" y="4360863"/>
          <p14:tracePt t="40930" x="4716463" y="4419600"/>
          <p14:tracePt t="40946" x="4597400" y="4443413"/>
          <p14:tracePt t="40963" x="4419600" y="4479925"/>
          <p14:tracePt t="40979" x="4205288" y="4503738"/>
          <p14:tracePt t="40994" x="3992563" y="4503738"/>
          <p14:tracePt t="41010" x="3743325" y="4538663"/>
          <p14:tracePt t="41026" x="3552825" y="4551363"/>
          <p14:tracePt t="41042" x="3409950" y="4551363"/>
          <p14:tracePt t="41059" x="3279775" y="4551363"/>
          <p14:tracePt t="41075" x="3171825" y="4551363"/>
          <p14:tracePt t="41093" x="2994025" y="4551363"/>
          <p14:tracePt t="41110" x="2863850" y="4551363"/>
          <p14:tracePt t="41127" x="2732088" y="4551363"/>
          <p14:tracePt t="41144" x="2601913" y="4562475"/>
          <p14:tracePt t="41162" x="2400300" y="4562475"/>
          <p14:tracePt t="41179" x="2268538" y="4562475"/>
          <p14:tracePt t="41196" x="2151063" y="4562475"/>
          <p14:tracePt t="41211" x="2079625" y="4551363"/>
          <p14:tracePt t="41229" x="2055813" y="4551363"/>
          <p14:tracePt t="41245" x="2019300" y="4551363"/>
          <p14:tracePt t="41262" x="1995488" y="4551363"/>
          <p14:tracePt t="41277" x="1912938" y="4551363"/>
          <p14:tracePt t="41295" x="1782763" y="4575175"/>
          <p14:tracePt t="41313" x="1698625" y="4575175"/>
          <p14:tracePt t="41327" x="1639888" y="4575175"/>
          <p14:tracePt t="41344" x="1603375" y="4575175"/>
          <p14:tracePt t="41361" x="1579563" y="4575175"/>
          <p14:tracePt t="41377" x="1568450" y="4575175"/>
          <p14:tracePt t="41468" x="1555750" y="4575175"/>
          <p14:tracePt t="41539" x="1544638" y="4575175"/>
          <p14:tracePt t="41551" x="1531938" y="4575175"/>
          <p14:tracePt t="41593" x="1531938" y="4586288"/>
          <p14:tracePt t="41608" x="1520825" y="4586288"/>
          <p14:tracePt t="41643" x="1520825" y="4597400"/>
          <p14:tracePt t="41696" x="1509713" y="4610100"/>
          <p14:tracePt t="41816" x="1497013" y="4610100"/>
          <p14:tracePt t="41832" x="1485900" y="4610100"/>
          <p14:tracePt t="41847" x="1473200" y="4610100"/>
          <p14:tracePt t="41862" x="1462088" y="4621213"/>
          <p14:tracePt t="41871" x="1449388" y="4633913"/>
          <p14:tracePt t="41881" x="1438275" y="4633913"/>
          <p14:tracePt t="41931" x="1425575" y="4645025"/>
          <p14:tracePt t="41939" x="1425575" y="4657725"/>
          <p14:tracePt t="41947" x="1414463" y="4668838"/>
          <p14:tracePt t="41961" x="1401763" y="4692650"/>
          <p14:tracePt t="41975" x="1390650" y="4705350"/>
          <p14:tracePt t="41993" x="1390650" y="4716463"/>
          <p14:tracePt t="42177" x="1401763" y="4716463"/>
          <p14:tracePt t="42185" x="1401763" y="4705350"/>
          <p14:tracePt t="42205" x="1401763" y="4692650"/>
          <p14:tracePt t="42211" x="1414463" y="4692650"/>
          <p14:tracePt t="42227" x="1425575" y="4681538"/>
          <p14:tracePt t="42242" x="1425575" y="4657725"/>
          <p14:tracePt t="42259" x="1438275" y="4657725"/>
          <p14:tracePt t="42276" x="1438275" y="4633913"/>
          <p14:tracePt t="42308" x="1438275" y="4621213"/>
          <p14:tracePt t="42325" x="1449388" y="4610100"/>
          <p14:tracePt t="42342" x="1449388" y="4586288"/>
          <p14:tracePt t="42375" x="1449388" y="4575175"/>
          <p14:tracePt t="42667" x="1449388" y="4586288"/>
          <p14:tracePt t="42674" x="1449388" y="4597400"/>
          <p14:tracePt t="42689" x="1449388" y="4610100"/>
          <p14:tracePt t="42705" x="1449388" y="4621213"/>
          <p14:tracePt t="42711" x="1449388" y="4633913"/>
          <p14:tracePt t="42727" x="1449388" y="4645025"/>
          <p14:tracePt t="42756" x="1449388" y="4657725"/>
          <p14:tracePt t="43473" x="1438275" y="4657725"/>
          <p14:tracePt t="44336" x="1425575" y="4657725"/>
          <p14:tracePt t="45043" x="1425575" y="4645025"/>
          <p14:tracePt t="45071" x="1425575" y="4633913"/>
          <p14:tracePt t="45089" x="1425575" y="4621213"/>
          <p14:tracePt t="45120" x="1438275" y="4610100"/>
          <p14:tracePt t="45151" x="1438275" y="4597400"/>
          <p14:tracePt t="45233" x="1449388" y="4586288"/>
          <p14:tracePt t="45257" x="1449388" y="4575175"/>
          <p14:tracePt t="45263" x="1449388" y="4562475"/>
          <p14:tracePt t="45287" x="1449388" y="4551363"/>
          <p14:tracePt t="45636" x="1449388" y="4538663"/>
          <p14:tracePt t="46041" x="1462088" y="4538663"/>
          <p14:tracePt t="46057" x="1473200" y="4538663"/>
          <p14:tracePt t="46065" x="1473200" y="4527550"/>
          <p14:tracePt t="46079" x="1485900" y="4514850"/>
          <p14:tracePt t="46103" x="1497013" y="4503738"/>
          <p14:tracePt t="46118" x="1520825" y="4503738"/>
          <p14:tracePt t="46126" x="1520825" y="4491038"/>
          <p14:tracePt t="46141" x="1544638" y="4479925"/>
          <p14:tracePt t="46158" x="1579563" y="4456113"/>
          <p14:tracePt t="46175" x="1616075" y="4443413"/>
          <p14:tracePt t="46191" x="1639888" y="4432300"/>
          <p14:tracePt t="46207" x="1651000" y="4432300"/>
          <p14:tracePt t="46227" x="1663700" y="4432300"/>
          <p14:tracePt t="46245" x="1674813" y="4432300"/>
          <p14:tracePt t="46372" x="1687513" y="4432300"/>
          <p14:tracePt t="46422" x="1698625" y="4432300"/>
          <p14:tracePt t="46457" x="1711325" y="4432300"/>
          <p14:tracePt t="46477" x="1722438" y="4432300"/>
          <p14:tracePt t="46489" x="1735138" y="4432300"/>
          <p14:tracePt t="46504" x="1746250" y="4432300"/>
          <p14:tracePt t="46519" x="1758950" y="4432300"/>
          <p14:tracePt t="46534" x="1770063" y="4432300"/>
          <p14:tracePt t="46544" x="1782763" y="4432300"/>
          <p14:tracePt t="46562" x="1793875" y="4432300"/>
          <p14:tracePt t="46589" x="1806575" y="4432300"/>
          <p14:tracePt t="46617" x="1817688" y="4432300"/>
          <p14:tracePt t="46760" x="1830388" y="4432300"/>
          <p14:tracePt t="46778" x="1841500" y="4432300"/>
          <p14:tracePt t="46979" x="1841500" y="4419600"/>
          <p14:tracePt t="48715" x="1841500" y="4408488"/>
          <p14:tracePt t="49157" x="1854200" y="4432300"/>
          <p14:tracePt t="49166" x="1854200" y="4456113"/>
          <p14:tracePt t="49174" x="1865313" y="4467225"/>
          <p14:tracePt t="49190" x="1878013" y="4503738"/>
          <p14:tracePt t="49207" x="1900238" y="4527550"/>
          <p14:tracePt t="49224" x="1924050" y="4586288"/>
          <p14:tracePt t="49241" x="1936750" y="4621213"/>
          <p14:tracePt t="49257" x="1947863" y="4681538"/>
          <p14:tracePt t="49274" x="1947863" y="4716463"/>
          <p14:tracePt t="49290" x="1960563" y="4729163"/>
          <p14:tracePt t="49307" x="1960563" y="4740275"/>
          <p14:tracePt t="49355" x="1960563" y="4752975"/>
          <p14:tracePt t="49374" x="1960563" y="4764088"/>
          <p14:tracePt t="49394" x="1960563" y="4776788"/>
          <p14:tracePt t="49405" x="1960563" y="4787900"/>
          <p14:tracePt t="49436" x="1960563" y="4800600"/>
          <p14:tracePt t="49460" x="1947863" y="4800600"/>
          <p14:tracePt t="49468" x="1947863" y="4811713"/>
          <p14:tracePt t="49484" x="1947863" y="4824413"/>
          <p14:tracePt t="49500" x="1947863" y="4835525"/>
          <p14:tracePt t="49507" x="1947863" y="4848225"/>
          <p14:tracePt t="49524" x="1936750" y="4859338"/>
          <p14:tracePt t="49542" x="1936750" y="4883150"/>
          <p14:tracePt t="49558" x="1924050" y="4895850"/>
          <p14:tracePt t="49574" x="1924050" y="4906963"/>
          <p14:tracePt t="49591" x="1912938" y="4906963"/>
          <p14:tracePt t="49607" x="1900238" y="4919663"/>
          <p14:tracePt t="49667" x="1889125" y="4930775"/>
          <p14:tracePt t="49685" x="1878013" y="4930775"/>
          <p14:tracePt t="49693" x="1865313" y="4930775"/>
          <p14:tracePt t="49715" x="1854200" y="4930775"/>
          <p14:tracePt t="49724" x="1830388" y="4954588"/>
          <p14:tracePt t="49731" x="1817688" y="4954588"/>
          <p14:tracePt t="49741" x="1806575" y="4965700"/>
          <p14:tracePt t="49757" x="1746250" y="4978400"/>
          <p14:tracePt t="49774" x="1698625" y="4989513"/>
          <p14:tracePt t="49791" x="1639888" y="4989513"/>
          <p14:tracePt t="49807" x="1544638" y="4989513"/>
          <p14:tracePt t="49824" x="1520825" y="4989513"/>
          <p14:tracePt t="49840" x="1497013" y="4989513"/>
          <p14:tracePt t="49857" x="1462088" y="4989513"/>
          <p14:tracePt t="49874" x="1449388" y="4989513"/>
          <p14:tracePt t="49890" x="1414463" y="5002213"/>
          <p14:tracePt t="49907" x="1354138" y="5002213"/>
          <p14:tracePt t="49924" x="1271588" y="5002213"/>
          <p14:tracePt t="49940" x="1163638" y="5002213"/>
          <p14:tracePt t="49957" x="1128713" y="5002213"/>
          <p14:tracePt t="49974" x="1117600" y="5002213"/>
          <p14:tracePt t="49990" x="1104900" y="5002213"/>
          <p14:tracePt t="51166" x="1117600" y="5002213"/>
          <p14:tracePt t="51179" x="1128713" y="5002213"/>
          <p14:tracePt t="51187" x="1152525" y="5002213"/>
          <p14:tracePt t="51195" x="1163638" y="5002213"/>
          <p14:tracePt t="51206" x="1176338" y="4989513"/>
          <p14:tracePt t="51223" x="1211263" y="4965700"/>
          <p14:tracePt t="51239" x="1258888" y="4954588"/>
          <p14:tracePt t="51257" x="1438275" y="4943475"/>
          <p14:tracePt t="51273" x="1568450" y="4930775"/>
          <p14:tracePt t="51290" x="1674813" y="4930775"/>
          <p14:tracePt t="51307" x="1782763" y="4906963"/>
          <p14:tracePt t="51323" x="1865313" y="4883150"/>
          <p14:tracePt t="51340" x="1889125" y="4872038"/>
          <p14:tracePt t="51356" x="1900238" y="4872038"/>
          <p14:tracePt t="51373" x="1912938" y="4859338"/>
          <p14:tracePt t="51390" x="1936750" y="4859338"/>
          <p14:tracePt t="51406" x="1947863" y="4848225"/>
          <p14:tracePt t="51423" x="1984375" y="4835525"/>
          <p14:tracePt t="51440" x="2032000" y="4835525"/>
          <p14:tracePt t="51456" x="2079625" y="4835525"/>
          <p14:tracePt t="51473" x="2127250" y="4824413"/>
          <p14:tracePt t="51490" x="2209800" y="4824413"/>
          <p14:tracePt t="51506" x="2268538" y="4811713"/>
          <p14:tracePt t="51524" x="2339975" y="4800600"/>
          <p14:tracePt t="51540" x="2447925" y="4787900"/>
          <p14:tracePt t="51557" x="2578100" y="4764088"/>
          <p14:tracePt t="51574" x="2708275" y="4740275"/>
          <p14:tracePt t="51590" x="2851150" y="4729163"/>
          <p14:tracePt t="51606" x="3052763" y="4705350"/>
          <p14:tracePt t="51623" x="3184525" y="4705350"/>
          <p14:tracePt t="51640" x="3243263" y="4705350"/>
          <p14:tracePt t="51656" x="3267075" y="4705350"/>
          <p14:tracePt t="51690" x="3279775" y="4705350"/>
          <p14:tracePt t="51707" x="3290888" y="4705350"/>
          <p14:tracePt t="51725" x="3314700" y="4705350"/>
          <p14:tracePt t="51748" x="3386138" y="4692650"/>
          <p14:tracePt t="51757" x="3421063" y="4692650"/>
          <p14:tracePt t="51773" x="3492500" y="4668838"/>
          <p14:tracePt t="51790" x="3563938" y="4657725"/>
          <p14:tracePt t="51806" x="3648075" y="4645025"/>
          <p14:tracePt t="51823" x="3706813" y="4645025"/>
          <p14:tracePt t="51840" x="3767138" y="4633913"/>
          <p14:tracePt t="51856" x="3802063" y="4633913"/>
          <p14:tracePt t="51873" x="3836988" y="4633913"/>
          <p14:tracePt t="51889" x="3884613" y="4633913"/>
          <p14:tracePt t="51908" x="3968750" y="4633913"/>
          <p14:tracePt t="51923" x="4146550" y="4645025"/>
          <p14:tracePt t="51939" x="4241800" y="4657725"/>
          <p14:tracePt t="51957" x="4300538" y="4657725"/>
          <p14:tracePt t="51976" x="4337050" y="4668838"/>
          <p14:tracePt t="51990" x="4371975" y="4681538"/>
          <p14:tracePt t="52007" x="4408488" y="4681538"/>
          <p14:tracePt t="52023" x="4443413" y="4692650"/>
          <p14:tracePt t="52042" x="4527550" y="4729163"/>
          <p14:tracePt t="52057" x="4597400" y="4729163"/>
          <p14:tracePt t="52075" x="4692650" y="4752975"/>
          <p14:tracePt t="52091" x="4811713" y="4764088"/>
          <p14:tracePt t="52108" x="4941888" y="4776788"/>
          <p14:tracePt t="52125" x="5049838" y="4787900"/>
          <p14:tracePt t="52140" x="5084763" y="4787900"/>
          <p14:tracePt t="52156" x="5132388" y="4800600"/>
          <p14:tracePt t="52172" x="5192713" y="4824413"/>
          <p14:tracePt t="52189" x="5227638" y="4824413"/>
          <p14:tracePt t="52206" x="5275263" y="4848225"/>
          <p14:tracePt t="52223" x="5322888" y="4848225"/>
          <p14:tracePt t="52224" x="5357813" y="4848225"/>
          <p14:tracePt t="52241" x="5370513" y="4848225"/>
          <p14:tracePt t="52257" x="5453063" y="4848225"/>
          <p14:tracePt t="52273" x="5500688" y="4848225"/>
          <p14:tracePt t="52290" x="5537200" y="4848225"/>
          <p14:tracePt t="52307" x="5572125" y="4848225"/>
          <p14:tracePt t="52323" x="5632450" y="4848225"/>
          <p14:tracePt t="52339" x="5691188" y="4859338"/>
          <p14:tracePt t="52356" x="5773738" y="4859338"/>
          <p14:tracePt t="52373" x="5845175" y="4859338"/>
          <p14:tracePt t="52389" x="5892800" y="4859338"/>
          <p14:tracePt t="52406" x="5929313" y="4859338"/>
          <p14:tracePt t="52423" x="5953125" y="4859338"/>
          <p14:tracePt t="52439" x="5988050" y="4859338"/>
          <p14:tracePt t="52456" x="6024563" y="4859338"/>
          <p14:tracePt t="52473" x="6059488" y="4859338"/>
          <p14:tracePt t="52489" x="6118225" y="4859338"/>
          <p14:tracePt t="52506" x="6189663" y="4859338"/>
          <p14:tracePt t="52523" x="6249988" y="4859338"/>
          <p14:tracePt t="52540" x="6284913" y="4859338"/>
          <p14:tracePt t="52556" x="6321425" y="4859338"/>
          <p14:tracePt t="52572" x="6356350" y="4872038"/>
          <p14:tracePt t="52590" x="6392863" y="4872038"/>
          <p14:tracePt t="52606" x="6438900" y="4883150"/>
          <p14:tracePt t="52622" x="6462713" y="4883150"/>
          <p14:tracePt t="52639" x="6486525" y="4883150"/>
          <p14:tracePt t="53537" x="6499225" y="4883150"/>
          <p14:tracePt t="53544" x="6510338" y="4883150"/>
          <p14:tracePt t="53557" x="6523038" y="4883150"/>
          <p14:tracePt t="53575" x="6546850" y="4883150"/>
          <p14:tracePt t="53591" x="6557963" y="4872038"/>
          <p14:tracePt t="53607" x="6570663" y="4872038"/>
          <p14:tracePt t="53641" x="6581775" y="4872038"/>
          <p14:tracePt t="54276" x="6570663" y="4872038"/>
          <p14:tracePt t="54399" x="6570663" y="4859338"/>
          <p14:tracePt t="55523" x="6557963" y="4859338"/>
          <p14:tracePt t="55599" x="6546850" y="4859338"/>
          <p14:tracePt t="55619" x="6546850" y="4872038"/>
          <p14:tracePt t="55626" x="6546850" y="4883150"/>
          <p14:tracePt t="55640" x="6534150" y="4883150"/>
          <p14:tracePt t="55668" x="6534150" y="4895850"/>
          <p14:tracePt t="55727" x="6534150" y="4906963"/>
          <p14:tracePt t="55735" x="6523038" y="4906963"/>
          <p14:tracePt t="55766" x="6523038" y="4919663"/>
          <p14:tracePt t="56094" x="6523038" y="4930775"/>
          <p14:tracePt t="56107" x="6510338" y="4943475"/>
          <p14:tracePt t="56115" x="6499225" y="4943475"/>
          <p14:tracePt t="56125" x="6499225" y="4954588"/>
          <p14:tracePt t="56140" x="6462713" y="4965700"/>
          <p14:tracePt t="56156" x="6427788" y="5002213"/>
          <p14:tracePt t="56172" x="6403975" y="5037138"/>
          <p14:tracePt t="56189" x="6345238" y="5073650"/>
          <p14:tracePt t="56206" x="6261100" y="5121275"/>
          <p14:tracePt t="56221" x="6226175" y="5145088"/>
          <p14:tracePt t="56238" x="6202363" y="5168900"/>
          <p14:tracePt t="56255" x="6165850" y="5192713"/>
          <p14:tracePt t="56272" x="6154738" y="5203825"/>
          <p14:tracePt t="56289" x="6130925" y="5216525"/>
          <p14:tracePt t="56306" x="6118225" y="5227638"/>
          <p14:tracePt t="56322" x="6070600" y="5251450"/>
          <p14:tracePt t="56338" x="6035675" y="5287963"/>
          <p14:tracePt t="56355" x="5976938" y="5311775"/>
          <p14:tracePt t="56371" x="5953125" y="5335588"/>
          <p14:tracePt t="56388" x="5916613" y="5346700"/>
          <p14:tracePt t="56405" x="5881688" y="5370513"/>
          <p14:tracePt t="56422" x="5857875" y="5381625"/>
          <p14:tracePt t="56439" x="5797550" y="5405438"/>
          <p14:tracePt t="56455" x="5762625" y="5429250"/>
          <p14:tracePt t="56472" x="5691188" y="5465763"/>
          <p14:tracePt t="56489" x="5619750" y="5476875"/>
          <p14:tracePt t="56506" x="5537200" y="5500688"/>
          <p14:tracePt t="56523" x="5381625" y="5524500"/>
          <p14:tracePt t="56539" x="5264150" y="5537200"/>
          <p14:tracePt t="56555" x="5180013" y="5548313"/>
          <p14:tracePt t="56572" x="5097463" y="5561013"/>
          <p14:tracePt t="56588" x="5026025" y="5561013"/>
          <p14:tracePt t="56605" x="4965700" y="5561013"/>
          <p14:tracePt t="56621" x="4930775" y="5561013"/>
          <p14:tracePt t="56640" x="4872038" y="5561013"/>
          <p14:tracePt t="56656" x="4848225" y="5561013"/>
          <p14:tracePt t="56673" x="4811713" y="5561013"/>
          <p14:tracePt t="56689" x="4776788" y="5561013"/>
          <p14:tracePt t="56706" x="4729163" y="5548313"/>
          <p14:tracePt t="56723" x="4692650" y="5548313"/>
          <p14:tracePt t="56728" x="4657725" y="5537200"/>
          <p14:tracePt t="56741" x="4610100" y="5524500"/>
          <p14:tracePt t="56758" x="4549775" y="5524500"/>
          <p14:tracePt t="56774" x="4503738" y="5513388"/>
          <p14:tracePt t="56790" x="4432300" y="5513388"/>
          <p14:tracePt t="56806" x="4395788" y="5513388"/>
          <p14:tracePt t="56822" x="4348163" y="5524500"/>
          <p14:tracePt t="56839" x="4276725" y="5537200"/>
          <p14:tracePt t="56856" x="4194175" y="5537200"/>
          <p14:tracePt t="56873" x="4003675" y="5572125"/>
          <p14:tracePt t="56889" x="3897313" y="5572125"/>
          <p14:tracePt t="56905" x="3825875" y="5572125"/>
          <p14:tracePt t="56922" x="3789363" y="5572125"/>
          <p14:tracePt t="56939" x="3767138" y="5572125"/>
          <p14:tracePt t="56955" x="3754438" y="5572125"/>
          <p14:tracePt t="56990" x="3743325" y="5572125"/>
          <p14:tracePt t="57006" x="3719513" y="5572125"/>
          <p14:tracePt t="57023" x="3648075" y="5572125"/>
          <p14:tracePt t="57039" x="3552825" y="5584825"/>
          <p14:tracePt t="57057" x="3457575" y="5584825"/>
          <p14:tracePt t="57073" x="3279775" y="5584825"/>
          <p14:tracePt t="57089" x="3195638" y="5584825"/>
          <p14:tracePt t="57106" x="3148013" y="5584825"/>
          <p14:tracePt t="57122" x="3124200" y="5584825"/>
          <p14:tracePt t="57139" x="3089275" y="5572125"/>
          <p14:tracePt t="57155" x="3041650" y="5572125"/>
          <p14:tracePt t="57172" x="2922588" y="5548313"/>
          <p14:tracePt t="57189" x="2792413" y="5524500"/>
          <p14:tracePt t="57206" x="2554288" y="5453063"/>
          <p14:tracePt t="57222" x="2387600" y="5418138"/>
          <p14:tracePt t="57239" x="2257425" y="5381625"/>
          <p14:tracePt t="57256" x="2127250" y="5346700"/>
          <p14:tracePt t="57273" x="2055813" y="5311775"/>
          <p14:tracePt t="57289" x="1995488" y="5299075"/>
          <p14:tracePt t="57306" x="1960563" y="5275263"/>
          <p14:tracePt t="57322" x="1900238" y="5264150"/>
          <p14:tracePt t="57339" x="1865313" y="5264150"/>
          <p14:tracePt t="57355" x="1854200" y="5264150"/>
          <p14:tracePt t="57388" x="1830388" y="5264150"/>
          <p14:tracePt t="57405" x="1817688" y="5251450"/>
          <p14:tracePt t="57422" x="1793875" y="5251450"/>
          <p14:tracePt t="57439" x="1758950" y="5227638"/>
          <p14:tracePt t="57455" x="1735138" y="5227638"/>
          <p14:tracePt t="57472" x="1698625" y="5203825"/>
          <p14:tracePt t="57489" x="1651000" y="5192713"/>
          <p14:tracePt t="57507" x="1616075" y="5192713"/>
          <p14:tracePt t="57522" x="1592263" y="5180013"/>
          <p14:tracePt t="57539" x="1568450" y="5180013"/>
          <p14:tracePt t="57556" x="1555750" y="5180013"/>
          <p14:tracePt t="57572" x="1520825" y="5168900"/>
          <p14:tracePt t="57588" x="1485900" y="5156200"/>
          <p14:tracePt t="57605" x="1438275" y="5121275"/>
          <p14:tracePt t="57622" x="1414463" y="5108575"/>
          <p14:tracePt t="57637" x="1390650" y="5108575"/>
          <p14:tracePt t="57654" x="1377950" y="5108575"/>
          <p14:tracePt t="57671" x="1366838" y="5097463"/>
          <p14:tracePt t="57688" x="1354138" y="5097463"/>
          <p14:tracePt t="57778" x="1366838" y="5097463"/>
          <p14:tracePt t="57786" x="1377950" y="5097463"/>
          <p14:tracePt t="57803" x="1401763" y="5097463"/>
          <p14:tracePt t="57809" x="1414463" y="5097463"/>
          <p14:tracePt t="57822" x="1425575" y="5084763"/>
          <p14:tracePt t="57839" x="1520825" y="5049838"/>
          <p14:tracePt t="57854" x="1651000" y="5013325"/>
          <p14:tracePt t="57871" x="1782763" y="4989513"/>
          <p14:tracePt t="57889" x="1995488" y="4965700"/>
          <p14:tracePt t="57905" x="2151063" y="4954588"/>
          <p14:tracePt t="57922" x="2257425" y="4954588"/>
          <p14:tracePt t="57938" x="2352675" y="4943475"/>
          <p14:tracePt t="57955" x="2424113" y="4930775"/>
          <p14:tracePt t="57973" x="2543175" y="4930775"/>
          <p14:tracePt t="57988" x="2638425" y="4930775"/>
          <p14:tracePt t="58004" x="2755900" y="4930775"/>
          <p14:tracePt t="58022" x="2863850" y="4930775"/>
          <p14:tracePt t="58039" x="2982913" y="4930775"/>
          <p14:tracePt t="58055" x="3113088" y="4930775"/>
          <p14:tracePt t="58073" x="3279775" y="4943475"/>
          <p14:tracePt t="58089" x="3351213" y="4954588"/>
          <p14:tracePt t="58106" x="3433763" y="4954588"/>
          <p14:tracePt t="58122" x="3529013" y="4954588"/>
          <p14:tracePt t="58139" x="3624263" y="4954588"/>
          <p14:tracePt t="58156" x="3743325" y="4954588"/>
          <p14:tracePt t="58172" x="3860800" y="4965700"/>
          <p14:tracePt t="58189" x="4075113" y="5026025"/>
          <p14:tracePt t="58206" x="4229100" y="5060950"/>
          <p14:tracePt t="58222" x="4408488" y="5108575"/>
          <p14:tracePt t="58240" x="4573588" y="5132388"/>
          <p14:tracePt t="58257" x="4740275" y="5168900"/>
          <p14:tracePt t="58273" x="4883150" y="5203825"/>
          <p14:tracePt t="58290" x="5026025" y="5251450"/>
          <p14:tracePt t="58307" x="5108575" y="5264150"/>
          <p14:tracePt t="58324" x="5145088" y="5264150"/>
          <p14:tracePt t="58340" x="5168900" y="5264150"/>
          <p14:tracePt t="58355" x="5192713" y="5264150"/>
          <p14:tracePt t="58372" x="5203825" y="5264150"/>
          <p14:tracePt t="58452" x="5192713" y="5264150"/>
          <p14:tracePt t="58460" x="5180013" y="5264150"/>
          <p14:tracePt t="58477" x="5168900" y="5264150"/>
          <p14:tracePt t="58506" x="5156200" y="5275263"/>
          <p14:tracePt t="58512" x="5145088" y="5287963"/>
          <p14:tracePt t="58524" x="5121275" y="5299075"/>
          <p14:tracePt t="58540" x="5073650" y="5335588"/>
          <p14:tracePt t="58558" x="4930775" y="5394325"/>
          <p14:tracePt t="58574" x="4811713" y="5429250"/>
          <p14:tracePt t="58590" x="4705350" y="5476875"/>
          <p14:tracePt t="58607" x="4610100" y="5513388"/>
          <p14:tracePt t="58624" x="4562475" y="5524500"/>
          <p14:tracePt t="58640" x="4503738" y="5537200"/>
          <p14:tracePt t="58655" x="4408488" y="5537200"/>
          <p14:tracePt t="58671" x="4289425" y="5548313"/>
          <p14:tracePt t="58688" x="4157663" y="5548313"/>
          <p14:tracePt t="58704" x="4027488" y="5548313"/>
          <p14:tracePt t="58721" x="3836988" y="5548313"/>
          <p14:tracePt t="58738" x="3743325" y="5548313"/>
          <p14:tracePt t="58755" x="3659188" y="5548313"/>
          <p14:tracePt t="58772" x="3600450" y="5548313"/>
          <p14:tracePt t="58789" x="3552825" y="5548313"/>
          <p14:tracePt t="58807" x="3481388" y="5548313"/>
          <p14:tracePt t="58824" x="3457575" y="5548313"/>
          <p14:tracePt t="58840" x="3444875" y="5548313"/>
          <p14:tracePt t="58885" x="3433763" y="5548313"/>
          <p14:tracePt t="58909" x="3421063" y="5548313"/>
          <p14:tracePt t="58916" x="3398838" y="5548313"/>
          <p14:tracePt t="58925" x="3362325" y="5537200"/>
          <p14:tracePt t="58939" x="3314700" y="5524500"/>
          <p14:tracePt t="58955" x="3279775" y="5500688"/>
          <p14:tracePt t="58972" x="3255963" y="5489575"/>
          <p14:tracePt t="58988" x="3195638" y="5465763"/>
          <p14:tracePt t="59005" x="3160713" y="5453063"/>
          <p14:tracePt t="59023" x="3089275" y="5429250"/>
          <p14:tracePt t="59040" x="3052763" y="5418138"/>
          <p14:tracePt t="59056" x="3028950" y="5405438"/>
          <p14:tracePt t="59073" x="2994025" y="5394325"/>
          <p14:tracePt t="59090" x="2959100" y="5381625"/>
          <p14:tracePt t="59106" x="2935288" y="5381625"/>
          <p14:tracePt t="59122" x="2898775" y="5357813"/>
          <p14:tracePt t="59139" x="2851150" y="5335588"/>
          <p14:tracePt t="59156" x="2816225" y="5311775"/>
          <p14:tracePt t="59172" x="2779713" y="5299075"/>
          <p14:tracePt t="59189" x="2768600" y="5287963"/>
          <p14:tracePt t="59205" x="2755900" y="5275263"/>
          <p14:tracePt t="59222" x="2744788" y="5264150"/>
          <p14:tracePt t="59226" x="2720975" y="5264150"/>
          <p14:tracePt t="59242" x="2708275" y="5264150"/>
          <p14:tracePt t="59257" x="2697163" y="5264150"/>
          <p14:tracePt t="59273" x="2660650" y="5251450"/>
          <p14:tracePt t="59289" x="2625725" y="5251450"/>
          <p14:tracePt t="59306" x="2614613" y="5251450"/>
          <p14:tracePt t="59322" x="2578100" y="5251450"/>
          <p14:tracePt t="59339" x="2554288" y="5251450"/>
          <p14:tracePt t="59355" x="2530475" y="5251450"/>
          <p14:tracePt t="59371" x="2482850" y="5240338"/>
          <p14:tracePt t="59388" x="2447925" y="5227638"/>
          <p14:tracePt t="59405" x="2424113" y="5216525"/>
          <p14:tracePt t="59421" x="2400300" y="5216525"/>
          <p14:tracePt t="59438" x="2363788" y="5216525"/>
          <p14:tracePt t="59455" x="2328863" y="5216525"/>
          <p14:tracePt t="59471" x="2305050" y="5216525"/>
          <p14:tracePt t="59488" x="2257425" y="5240338"/>
          <p14:tracePt t="59503" x="2209800" y="5251450"/>
          <p14:tracePt t="59521" x="2174875" y="5264150"/>
          <p14:tracePt t="59538" x="2138363" y="5275263"/>
          <p14:tracePt t="59556" x="2127250" y="5287963"/>
          <p14:tracePt t="59573" x="2114550" y="5287963"/>
          <p14:tracePt t="59699" x="2114550" y="5299075"/>
          <p14:tracePt t="59720" x="2114550" y="5311775"/>
          <p14:tracePt t="59739" x="2114550" y="5322888"/>
          <p14:tracePt t="59842" x="2114550" y="5335588"/>
          <p14:tracePt t="59859" x="2103438" y="5335588"/>
          <p14:tracePt t="59877" x="2103438" y="5346700"/>
          <p14:tracePt t="59886" x="2090738" y="5346700"/>
          <p14:tracePt t="59893" x="2079625" y="5346700"/>
          <p14:tracePt t="59914" x="2066925" y="5346700"/>
          <p14:tracePt t="59935" x="2055813" y="5346700"/>
          <p14:tracePt t="59951" x="2043113" y="5346700"/>
          <p14:tracePt t="59960" x="2032000" y="5346700"/>
          <p14:tracePt t="59973" x="2008188" y="5346700"/>
          <p14:tracePt t="59987" x="1984375" y="5335588"/>
          <p14:tracePt t="60004" x="1947863" y="5335588"/>
          <p14:tracePt t="60021" x="1924050" y="5335588"/>
          <p14:tracePt t="60038" x="1889125" y="5322888"/>
          <p14:tracePt t="60055" x="1865313" y="5322888"/>
          <p14:tracePt t="60073" x="1806575" y="5322888"/>
          <p14:tracePt t="60090" x="1770063" y="5322888"/>
          <p14:tracePt t="60105" x="1746250" y="5322888"/>
          <p14:tracePt t="60121" x="1711325" y="5322888"/>
          <p14:tracePt t="60139" x="1687513" y="5322888"/>
          <p14:tracePt t="60155" x="1674813" y="5322888"/>
          <p14:tracePt t="60172" x="1663700" y="5322888"/>
          <p14:tracePt t="60295" x="1663700" y="5335588"/>
          <p14:tracePt t="60304" x="1687513" y="5346700"/>
          <p14:tracePt t="60311" x="1698625" y="5357813"/>
          <p14:tracePt t="60322" x="1711325" y="5370513"/>
          <p14:tracePt t="60337" x="1722438" y="5381625"/>
          <p14:tracePt t="60355" x="1770063" y="5405438"/>
          <p14:tracePt t="60372" x="1793875" y="5405438"/>
          <p14:tracePt t="60388" x="1806575" y="5405438"/>
          <p14:tracePt t="60404" x="1830388" y="5405438"/>
          <p14:tracePt t="60649" x="1830388" y="5418138"/>
          <p14:tracePt t="60657" x="1817688" y="5418138"/>
          <p14:tracePt t="60683" x="1817688" y="5429250"/>
          <p14:tracePt t="60699" x="1817688" y="5441950"/>
          <p14:tracePt t="60717" x="1806575" y="5441950"/>
          <p14:tracePt t="60731" x="1806575" y="5453063"/>
          <p14:tracePt t="60749" x="1806575" y="5465763"/>
          <p14:tracePt t="60764" x="1806575" y="5476875"/>
          <p14:tracePt t="60773" x="1806575" y="5489575"/>
          <p14:tracePt t="60788" x="1793875" y="5513388"/>
          <p14:tracePt t="60804" x="1782763" y="5524500"/>
          <p14:tracePt t="60821" x="1782763" y="5537200"/>
          <p14:tracePt t="60837" x="1770063" y="5537200"/>
          <p14:tracePt t="60854" x="1770063" y="5548313"/>
          <p14:tracePt t="60870" x="1770063" y="5561013"/>
          <p14:tracePt t="60887" x="1758950" y="5572125"/>
          <p14:tracePt t="60904" x="1758950" y="5584825"/>
          <p14:tracePt t="60921" x="1758950" y="5595938"/>
          <p14:tracePt t="60938" x="1758950" y="5608638"/>
          <p14:tracePt t="60974" x="1758950" y="5619750"/>
          <p14:tracePt t="61004" x="1758950" y="5632450"/>
          <p14:tracePt t="61031" x="1758950" y="5643563"/>
          <p14:tracePt t="61057" x="1758950" y="5656263"/>
          <p14:tracePt t="61070" x="1758950" y="5667375"/>
          <p14:tracePt t="61078" x="1770063" y="5667375"/>
          <p14:tracePt t="61095" x="1782763" y="5667375"/>
          <p14:tracePt t="61105" x="1793875" y="5680075"/>
          <p14:tracePt t="61123" x="1830388" y="5691188"/>
          <p14:tracePt t="61139" x="1841500" y="5703888"/>
          <p14:tracePt t="61156" x="1878013" y="5703888"/>
          <p14:tracePt t="61172" x="1912938" y="5703888"/>
          <p14:tracePt t="61189" x="1936750" y="5703888"/>
          <p14:tracePt t="61205" x="1947863" y="5703888"/>
          <p14:tracePt t="61222" x="1971675" y="5703888"/>
          <p14:tracePt t="61238" x="1984375" y="5703888"/>
          <p14:tracePt t="61254" x="1995488" y="5703888"/>
          <p14:tracePt t="62499" x="2008188" y="5703888"/>
          <p14:tracePt t="62537" x="2019300" y="5703888"/>
          <p14:tracePt t="62565" x="2019300" y="5691188"/>
          <p14:tracePt t="62585" x="2019300" y="5680075"/>
          <p14:tracePt t="62686" x="2019300" y="5667375"/>
          <p14:tracePt t="62705" x="2019300" y="5656263"/>
          <p14:tracePt t="62715" x="2008188" y="5656263"/>
          <p14:tracePt t="62723" x="2008188" y="5632450"/>
          <p14:tracePt t="62737" x="2008188" y="5608638"/>
          <p14:tracePt t="62754" x="1984375" y="5572125"/>
          <p14:tracePt t="62771" x="1984375" y="5537200"/>
          <p14:tracePt t="62788" x="1984375" y="5513388"/>
          <p14:tracePt t="62805" x="1960563" y="5441950"/>
          <p14:tracePt t="62823" x="1924050" y="5394325"/>
          <p14:tracePt t="62839" x="1924050" y="5370513"/>
          <p14:tracePt t="62855" x="1912938" y="5335588"/>
          <p14:tracePt t="62871" x="1900238" y="5299075"/>
          <p14:tracePt t="62888" x="1889125" y="5287963"/>
          <p14:tracePt t="62905" x="1878013" y="5240338"/>
          <p14:tracePt t="62921" x="1854200" y="5227638"/>
          <p14:tracePt t="62937" x="1817688" y="5168900"/>
          <p14:tracePt t="62954" x="1782763" y="5121275"/>
          <p14:tracePt t="62970" x="1746250" y="5049838"/>
          <p14:tracePt t="62987" x="1711325" y="4989513"/>
          <p14:tracePt t="63003" x="1674813" y="4954588"/>
          <p14:tracePt t="63020" x="1639888" y="4919663"/>
          <p14:tracePt t="63038" x="1592263" y="4872038"/>
          <p14:tracePt t="63054" x="1555750" y="4835525"/>
          <p14:tracePt t="63071" x="1531938" y="4800600"/>
          <p14:tracePt t="63088" x="1509713" y="4776788"/>
          <p14:tracePt t="63105" x="1485900" y="4752975"/>
          <p14:tracePt t="63121" x="1473200" y="4740275"/>
          <p14:tracePt t="63138" x="1462088" y="4729163"/>
          <p14:tracePt t="63154" x="1414463" y="4681538"/>
          <p14:tracePt t="63172" x="1377950" y="4645025"/>
          <p14:tracePt t="63187" x="1343025" y="4621213"/>
          <p14:tracePt t="63204" x="1306513" y="4586288"/>
          <p14:tracePt t="63221" x="1271588" y="4562475"/>
          <p14:tracePt t="63224" x="1258888" y="4538663"/>
          <p14:tracePt t="63241" x="1247775" y="4538663"/>
          <p14:tracePt t="63256" x="1235075" y="4527550"/>
          <p14:tracePt t="63373" x="1235075" y="4514850"/>
          <p14:tracePt t="63385" x="1223963" y="4514850"/>
          <p14:tracePt t="63513" x="1247775" y="4538663"/>
          <p14:tracePt t="63522" x="1258888" y="4575175"/>
          <p14:tracePt t="63527" x="1295400" y="4621213"/>
          <p14:tracePt t="63539" x="1319213" y="4657725"/>
          <p14:tracePt t="63556" x="1343025" y="4705350"/>
          <p14:tracePt t="63573" x="1401763" y="4764088"/>
          <p14:tracePt t="63590" x="1425575" y="4787900"/>
          <p14:tracePt t="63605" x="1438275" y="4824413"/>
          <p14:tracePt t="63621" x="1462088" y="4872038"/>
          <p14:tracePt t="63638" x="1497013" y="4943475"/>
          <p14:tracePt t="63655" x="1531938" y="5002213"/>
          <p14:tracePt t="63671" x="1568450" y="5037138"/>
          <p14:tracePt t="63688" x="1603375" y="5073650"/>
          <p14:tracePt t="63705" x="1627188" y="5121275"/>
          <p14:tracePt t="63721" x="1651000" y="5156200"/>
          <p14:tracePt t="63738" x="1674813" y="5192713"/>
          <p14:tracePt t="63755" x="1698625" y="5227638"/>
          <p14:tracePt t="63771" x="1711325" y="5251450"/>
          <p14:tracePt t="63789" x="1746250" y="5287963"/>
          <p14:tracePt t="63805" x="1806575" y="5346700"/>
          <p14:tracePt t="63822" x="1830388" y="5370513"/>
          <p14:tracePt t="63837" x="1854200" y="5394325"/>
          <p14:tracePt t="63854" x="1878013" y="5418138"/>
          <p14:tracePt t="63872" x="1878013" y="5429250"/>
          <p14:tracePt t="63887" x="1878013" y="5441950"/>
          <p14:tracePt t="63920" x="1878013" y="5465763"/>
          <p14:tracePt t="63937" x="1889125" y="5489575"/>
          <p14:tracePt t="63954" x="1900238" y="5524500"/>
          <p14:tracePt t="63971" x="1924050" y="5561013"/>
          <p14:tracePt t="63987" x="1924050" y="5572125"/>
          <p14:tracePt t="64004" x="1924050" y="5595938"/>
          <p14:tracePt t="64020" x="1924050" y="5619750"/>
          <p14:tracePt t="64037" x="1924050" y="5643563"/>
          <p14:tracePt t="64053" x="1924050" y="5656263"/>
          <p14:tracePt t="64072" x="1924050" y="5667375"/>
          <p14:tracePt t="64088" x="1924050" y="5680075"/>
          <p14:tracePt t="64148" x="1936750" y="5680075"/>
          <p14:tracePt t="64159" x="1936750" y="5691188"/>
          <p14:tracePt t="64167" x="1947863" y="5691188"/>
          <p14:tracePt t="64175" x="1960563" y="5715000"/>
          <p14:tracePt t="64188" x="1971675" y="5715000"/>
          <p14:tracePt t="64209" x="1984375" y="5727700"/>
          <p14:tracePt t="64226" x="1995488" y="5727700"/>
          <p14:tracePt t="64238" x="2008188" y="5727700"/>
          <p14:tracePt t="64256" x="2019300" y="5727700"/>
          <p14:tracePt t="64272" x="2043113" y="5727700"/>
          <p14:tracePt t="64287" x="2055813" y="5727700"/>
          <p14:tracePt t="64304" x="2079625" y="5703888"/>
          <p14:tracePt t="64321" x="2127250" y="5691188"/>
          <p14:tracePt t="64337" x="2162175" y="5680075"/>
          <p14:tracePt t="64354" x="2174875" y="5680075"/>
          <p14:tracePt t="64370" x="2185988" y="5667375"/>
          <p14:tracePt t="64386" x="2198688" y="5656263"/>
          <p14:tracePt t="64403" x="2209800" y="5656263"/>
          <p14:tracePt t="64420" x="2222500" y="5643563"/>
          <p14:tracePt t="64438" x="2233613" y="5632450"/>
          <p14:tracePt t="64455" x="2268538" y="5584825"/>
          <p14:tracePt t="64471" x="2305050" y="5548313"/>
          <p14:tracePt t="64488" x="2316163" y="5537200"/>
          <p14:tracePt t="64504" x="2328863" y="5513388"/>
          <p14:tracePt t="64522" x="2352675" y="5489575"/>
          <p14:tracePt t="64555" x="2352675" y="5476875"/>
          <p14:tracePt t="64571" x="2352675" y="5465763"/>
          <p14:tracePt t="64588" x="2339975" y="5441950"/>
          <p14:tracePt t="64621" x="2328863" y="5418138"/>
          <p14:tracePt t="64637" x="2316163" y="5418138"/>
          <p14:tracePt t="64654" x="2305050" y="5405438"/>
          <p14:tracePt t="64671" x="2292350" y="5394325"/>
          <p14:tracePt t="64687" x="2257425" y="5381625"/>
          <p14:tracePt t="64704" x="2233613" y="5370513"/>
          <p14:tracePt t="64721" x="2222500" y="5370513"/>
          <p14:tracePt t="64737" x="2198688" y="5357813"/>
          <p14:tracePt t="64754" x="2198688" y="5346700"/>
          <p14:tracePt t="64770" x="2162175" y="5335588"/>
          <p14:tracePt t="64787" x="2138363" y="5335588"/>
          <p14:tracePt t="64804" x="2114550" y="5322888"/>
          <p14:tracePt t="64821" x="2090738" y="5311775"/>
          <p14:tracePt t="64838" x="2055813" y="5311775"/>
          <p14:tracePt t="64855" x="2032000" y="5311775"/>
          <p14:tracePt t="64871" x="2008188" y="5299075"/>
          <p14:tracePt t="64886" x="1995488" y="5299075"/>
          <p14:tracePt t="64920" x="1971675" y="5299075"/>
          <p14:tracePt t="64937" x="1960563" y="5299075"/>
          <p14:tracePt t="64953" x="1947863" y="5299075"/>
          <p14:tracePt t="64971" x="1900238" y="5299075"/>
          <p14:tracePt t="65004" x="1865313" y="5311775"/>
          <p14:tracePt t="65020" x="1830388" y="5322888"/>
          <p14:tracePt t="65038" x="1817688" y="5322888"/>
          <p14:tracePt t="65056" x="1793875" y="5322888"/>
          <p14:tracePt t="65070" x="1770063" y="5335588"/>
          <p14:tracePt t="65132" x="1758950" y="5335588"/>
          <p14:tracePt t="65153" x="1758950" y="5346700"/>
          <p14:tracePt t="65169" x="1746250" y="5357813"/>
          <p14:tracePt t="65178" x="1746250" y="5370513"/>
          <p14:tracePt t="65186" x="1746250" y="5381625"/>
          <p14:tracePt t="65204" x="1722438" y="5394325"/>
          <p14:tracePt t="65221" x="1722438" y="5405438"/>
          <p14:tracePt t="65238" x="1711325" y="5429250"/>
          <p14:tracePt t="65254" x="1711325" y="5453063"/>
          <p14:tracePt t="65272" x="1711325" y="5465763"/>
          <p14:tracePt t="65290" x="1711325" y="5476875"/>
          <p14:tracePt t="65307" x="1711325" y="5489575"/>
          <p14:tracePt t="65338" x="1722438" y="5513388"/>
          <p14:tracePt t="65356" x="1735138" y="5524500"/>
          <p14:tracePt t="65371" x="1758950" y="5561013"/>
          <p14:tracePt t="65389" x="1782763" y="5584825"/>
          <p14:tracePt t="65405" x="1793875" y="5608638"/>
          <p14:tracePt t="65659" x="1793875" y="5619750"/>
          <p14:tracePt t="65723" x="1782763" y="5619750"/>
          <p14:tracePt t="65814" x="1770063" y="5619750"/>
          <p14:tracePt t="65861" x="1770063" y="5608638"/>
          <p14:tracePt t="65877" x="1758950" y="5608638"/>
          <p14:tracePt t="65883" x="1758950" y="5595938"/>
          <p14:tracePt t="65906" x="1746250" y="5595938"/>
          <p14:tracePt t="65921" x="1735138" y="5595938"/>
          <p14:tracePt t="66002" x="1722438" y="5595938"/>
          <p14:tracePt t="66023" x="1711325" y="5595938"/>
          <p14:tracePt t="66039" x="1698625" y="5595938"/>
          <p14:tracePt t="66047" x="1687513" y="5595938"/>
          <p14:tracePt t="66056" x="1674813" y="5584825"/>
          <p14:tracePt t="66071" x="1651000" y="5584825"/>
          <p14:tracePt t="66088" x="1627188" y="5572125"/>
          <p14:tracePt t="66149" x="1616075" y="5572125"/>
          <p14:tracePt t="66173" x="1603375" y="5572125"/>
          <p14:tracePt t="66189" x="1579563" y="5572125"/>
          <p14:tracePt t="66196" x="1568450" y="5572125"/>
          <p14:tracePt t="66204" x="1555750" y="5572125"/>
          <p14:tracePt t="66221" x="1520825" y="5572125"/>
          <p14:tracePt t="66238" x="1497013" y="5572125"/>
          <p14:tracePt t="66254" x="1462088" y="5572125"/>
          <p14:tracePt t="66272" x="1449388" y="5572125"/>
          <p14:tracePt t="66335" x="1438275" y="5572125"/>
          <p14:tracePt t="66367" x="1425575" y="5572125"/>
          <p14:tracePt t="66373" x="1414463" y="5572125"/>
          <p14:tracePt t="66385" x="1401763" y="5572125"/>
          <p14:tracePt t="66403" x="1377950" y="5572125"/>
          <p14:tracePt t="66419" x="1366838" y="5572125"/>
          <p14:tracePt t="66435" x="1343025" y="5572125"/>
          <p14:tracePt t="66469" x="1330325" y="5572125"/>
          <p14:tracePt t="66486" x="1319213" y="5561013"/>
          <p14:tracePt t="66502" x="1306513" y="5561013"/>
          <p14:tracePt t="66519" x="1282700" y="5561013"/>
          <p14:tracePt t="66572" x="1295400" y="5561013"/>
          <p14:tracePt t="66607" x="1295400" y="5548313"/>
          <p14:tracePt t="66619" x="1306513" y="5548313"/>
          <p14:tracePt t="66625" x="1306513" y="5537200"/>
          <p14:tracePt t="66645" x="1306513" y="5524500"/>
          <p14:tracePt t="66654" x="1306513" y="5513388"/>
          <p14:tracePt t="66669" x="1306513" y="5489575"/>
          <p14:tracePt t="66685" x="1306513" y="5465763"/>
          <p14:tracePt t="66702" x="1319213" y="5453063"/>
          <p14:tracePt t="66719" x="1319213" y="5441950"/>
          <p14:tracePt t="66736" x="1330325" y="5429250"/>
          <p14:tracePt t="66769" x="1343025" y="5429250"/>
          <p14:tracePt t="66793" x="1354138" y="5429250"/>
          <p14:tracePt t="66848" x="1366838" y="5429250"/>
          <p14:tracePt t="66875" x="1377950" y="5429250"/>
          <p14:tracePt t="67010" x="1390650" y="5429250"/>
          <p14:tracePt t="67055" x="1401763" y="5429250"/>
          <p14:tracePt t="67068" x="1414463" y="5429250"/>
          <p14:tracePt t="67076" x="1425575" y="5429250"/>
          <p14:tracePt t="67086" x="1438275" y="5429250"/>
          <p14:tracePt t="67103" x="1449388" y="5429250"/>
          <p14:tracePt t="67122" x="1462088" y="5429250"/>
          <p14:tracePt t="67150" x="1462088" y="5441950"/>
          <p14:tracePt t="67184" x="1473200" y="5453063"/>
          <p14:tracePt t="67196" x="1485900" y="5453063"/>
          <p14:tracePt t="67205" x="1485900" y="5465763"/>
          <p14:tracePt t="67220" x="1497013" y="5489575"/>
          <p14:tracePt t="67236" x="1520825" y="5500688"/>
          <p14:tracePt t="67252" x="1544638" y="5524500"/>
          <p14:tracePt t="67268" x="1568450" y="5548313"/>
          <p14:tracePt t="67285" x="1579563" y="5572125"/>
          <p14:tracePt t="67303" x="1579563" y="5584825"/>
          <p14:tracePt t="67362" x="1579563" y="5595938"/>
          <p14:tracePt t="67411" x="1579563" y="5608638"/>
          <p14:tracePt t="67419" x="1579563" y="5619750"/>
          <p14:tracePt t="67434" x="1579563" y="5632450"/>
          <p14:tracePt t="67441" x="1579563" y="5643563"/>
          <p14:tracePt t="67455" x="1579563" y="5667375"/>
          <p14:tracePt t="67469" x="1579563" y="5680075"/>
          <p14:tracePt t="67485" x="1579563" y="5691188"/>
          <p14:tracePt t="67509" x="1579563" y="5703888"/>
          <p14:tracePt t="67518" x="1568450" y="5703888"/>
          <p14:tracePt t="67536" x="1555750" y="5703888"/>
          <p14:tracePt t="67553" x="1544638" y="5703888"/>
          <p14:tracePt t="67569" x="1531938" y="5715000"/>
          <p14:tracePt t="67586" x="1520825" y="5715000"/>
          <p14:tracePt t="67693" x="1509713" y="5715000"/>
          <p14:tracePt t="67715" x="1497013" y="5715000"/>
          <p14:tracePt t="67730" x="1497013" y="5703888"/>
          <p14:tracePt t="67760" x="1485900" y="5703888"/>
          <p14:tracePt t="67791" x="1485900" y="5691188"/>
          <p14:tracePt t="67799" x="1473200" y="5691188"/>
          <p14:tracePt t="67817" x="1473200" y="5680075"/>
          <p14:tracePt t="67824" x="1462088" y="5680075"/>
          <p14:tracePt t="67839" x="1449388" y="5667375"/>
          <p14:tracePt t="67855" x="1438275" y="5656263"/>
          <p14:tracePt t="67871" x="1414463" y="5643563"/>
          <p14:tracePt t="67887" x="1414463" y="5632450"/>
          <p14:tracePt t="67921" x="1401763" y="5619750"/>
          <p14:tracePt t="67954" x="1390650" y="5619750"/>
          <p14:tracePt t="67970" x="1390650" y="5608638"/>
          <p14:tracePt t="67985" x="1390650" y="5595938"/>
          <p14:tracePt t="68004" x="1390650" y="5584825"/>
          <p14:tracePt t="68023" x="1377950" y="5572125"/>
          <p14:tracePt t="68069" x="1366838" y="5572125"/>
          <p14:tracePt t="68086" x="1366838" y="5561013"/>
          <p14:tracePt t="68092" x="1354138" y="5561013"/>
          <p14:tracePt t="68104" x="1343025" y="5548313"/>
          <p14:tracePt t="68121" x="1330325" y="5537200"/>
          <p14:tracePt t="68138" x="1319213" y="5524500"/>
          <p14:tracePt t="68154" x="1306513" y="5500688"/>
          <p14:tracePt t="68170" x="1282700" y="5489575"/>
          <p14:tracePt t="68187" x="1282700" y="5476875"/>
          <p14:tracePt t="68289" x="1282700" y="5465763"/>
          <p14:tracePt t="68311" x="1295400" y="5453063"/>
          <p14:tracePt t="68335" x="1306513" y="5453063"/>
          <p14:tracePt t="68377" x="1319213" y="5453063"/>
          <p14:tracePt t="68393" x="1319213" y="5441950"/>
          <p14:tracePt t="68402" x="1330325" y="5441950"/>
          <p14:tracePt t="68410" x="1343025" y="5441950"/>
          <p14:tracePt t="68437" x="1354138" y="5441950"/>
          <p14:tracePt t="68454" x="1366838" y="5441950"/>
          <p14:tracePt t="68465" x="1377950" y="5441950"/>
          <p14:tracePt t="68473" x="1390650" y="5441950"/>
          <p14:tracePt t="68512" x="1401763" y="5441950"/>
          <p14:tracePt t="68539" x="1414463" y="5441950"/>
          <p14:tracePt t="68545" x="1414463" y="5429250"/>
          <p14:tracePt t="68556" x="1425575" y="5429250"/>
          <p14:tracePt t="68571" x="1438275" y="5429250"/>
          <p14:tracePt t="68588" x="1449388" y="5429250"/>
          <p14:tracePt t="68605" x="1473200" y="5429250"/>
          <p14:tracePt t="68620" x="1485900" y="5429250"/>
          <p14:tracePt t="68637" x="1509713" y="5429250"/>
          <p14:tracePt t="68654" x="1531938" y="5453063"/>
          <p14:tracePt t="68671" x="1544638" y="5453063"/>
          <p14:tracePt t="68801" x="1544638" y="5465763"/>
          <p14:tracePt t="68822" x="1555750" y="5476875"/>
          <p14:tracePt t="68838" x="1555750" y="5489575"/>
          <p14:tracePt t="68844" x="1555750" y="5500688"/>
          <p14:tracePt t="68855" x="1555750" y="5513388"/>
          <p14:tracePt t="68870" x="1555750" y="5537200"/>
          <p14:tracePt t="68888" x="1555750" y="5548313"/>
          <p14:tracePt t="68902" x="1555750" y="5561013"/>
          <p14:tracePt t="69081" x="1544638" y="5561013"/>
          <p14:tracePt t="69104" x="1531938" y="5561013"/>
          <p14:tracePt t="69151" x="1520825" y="5561013"/>
          <p14:tracePt t="69197" x="1509713" y="5561013"/>
          <p14:tracePt t="69235" x="1497013" y="5561013"/>
          <p14:tracePt t="69243" x="1485900" y="5572125"/>
          <p14:tracePt t="69259" x="1473200" y="5572125"/>
          <p14:tracePt t="69276" x="1462088" y="5572125"/>
          <p14:tracePt t="69288" x="1438275" y="5572125"/>
          <p14:tracePt t="69319" x="1425575" y="5572125"/>
          <p14:tracePt t="69369" x="1414463" y="5572125"/>
          <p14:tracePt t="69393" x="1390650" y="5572125"/>
          <p14:tracePt t="69407" x="1366838" y="5572125"/>
          <p14:tracePt t="69415" x="1354138" y="5561013"/>
          <p14:tracePt t="69423" x="1343025" y="5548313"/>
          <p14:tracePt t="69434" x="1319213" y="5548313"/>
          <p14:tracePt t="69452" x="1306513" y="5548313"/>
          <p14:tracePt t="69468" x="1282700" y="5537200"/>
          <p14:tracePt t="69485" x="1271588" y="5537200"/>
          <p14:tracePt t="69510" x="1271588" y="5524500"/>
          <p14:tracePt t="69522" x="1258888" y="5524500"/>
          <p14:tracePt t="69541" x="1258888" y="5513388"/>
          <p14:tracePt t="69603" x="1258888" y="5500688"/>
          <p14:tracePt t="69621" x="1258888" y="5489575"/>
          <p14:tracePt t="69627" x="1271588" y="5489575"/>
          <p14:tracePt t="69637" x="1271588" y="5476875"/>
          <p14:tracePt t="69654" x="1271588" y="5465763"/>
          <p14:tracePt t="69670" x="1295400" y="5465763"/>
          <p14:tracePt t="69688" x="1295400" y="5453063"/>
          <p14:tracePt t="69704" x="1306513" y="5453063"/>
          <p14:tracePt t="69720" x="1319213" y="5453063"/>
          <p14:tracePt t="69725" x="1330325" y="5453063"/>
          <p14:tracePt t="69737" x="1343025" y="5453063"/>
          <p14:tracePt t="69753" x="1354138" y="5453063"/>
          <p14:tracePt t="69769" x="1366838" y="5453063"/>
          <p14:tracePt t="69785" x="1390650" y="5453063"/>
          <p14:tracePt t="69802" x="1401763" y="5453063"/>
          <p14:tracePt t="69820" x="1449388" y="5453063"/>
          <p14:tracePt t="69836" x="1473200" y="5453063"/>
          <p14:tracePt t="69852" x="1497013" y="5465763"/>
          <p14:tracePt t="69870" x="1509713" y="5465763"/>
          <p14:tracePt t="69886" x="1520825" y="5465763"/>
          <p14:tracePt t="69902" x="1531938" y="5476875"/>
          <p14:tracePt t="69918" x="1544638" y="5489575"/>
          <p14:tracePt t="69935" x="1555750" y="5489575"/>
          <p14:tracePt t="69952" x="1568450" y="5500688"/>
          <p14:tracePt t="69969" x="1579563" y="5513388"/>
          <p14:tracePt t="69985" x="1603375" y="5524500"/>
          <p14:tracePt t="70001" x="1627188" y="5537200"/>
          <p14:tracePt t="70018" x="1674813" y="5572125"/>
          <p14:tracePt t="70035" x="1758950" y="5595938"/>
          <p14:tracePt t="70051" x="1817688" y="5619750"/>
          <p14:tracePt t="70069" x="1841500" y="5632450"/>
          <p14:tracePt t="70085" x="1865313" y="5632450"/>
          <p14:tracePt t="70119" x="1878013" y="5632450"/>
          <p14:tracePt t="70142" x="1889125" y="5632450"/>
          <p14:tracePt t="70160" x="1912938" y="5632450"/>
          <p14:tracePt t="70181" x="1924050" y="5632450"/>
          <p14:tracePt t="70188" x="1936750" y="5632450"/>
          <p14:tracePt t="70202" x="1947863" y="5632450"/>
          <p14:tracePt t="70219" x="1960563" y="5632450"/>
          <p14:tracePt t="70242" x="1971675" y="5632450"/>
          <p14:tracePt t="70258" x="1984375" y="5632450"/>
          <p14:tracePt t="70274" x="1995488" y="5632450"/>
          <p14:tracePt t="70285" x="2008188" y="5632450"/>
          <p14:tracePt t="70303" x="2055813" y="5608638"/>
          <p14:tracePt t="70320" x="2079625" y="5595938"/>
          <p14:tracePt t="70336" x="2114550" y="5584825"/>
          <p14:tracePt t="70352" x="2138363" y="5584825"/>
          <p14:tracePt t="70369" x="2162175" y="5584825"/>
          <p14:tracePt t="70385" x="2174875" y="5584825"/>
          <p14:tracePt t="70402" x="2185988" y="5584825"/>
          <p14:tracePt t="70603" x="2185988" y="5595938"/>
          <p14:tracePt t="70901" x="2174875" y="5595938"/>
          <p14:tracePt t="72453" x="2162175" y="5595938"/>
          <p14:tracePt t="91641" x="2162175" y="5608638"/>
          <p14:tracePt t="91785" x="2162175" y="5619750"/>
          <p14:tracePt t="91847" x="2174875" y="5619750"/>
          <p14:tracePt t="91864" x="2185988" y="5619750"/>
          <p14:tracePt t="91869" x="2198688" y="5619750"/>
          <p14:tracePt t="91879" x="2209800" y="5619750"/>
          <p14:tracePt t="91972" x="2209800" y="5632450"/>
          <p14:tracePt t="91980" x="2209800" y="5643563"/>
          <p14:tracePt t="91987" x="2222500" y="5643563"/>
          <p14:tracePt t="92006" x="2233613" y="5643563"/>
          <p14:tracePt t="92079" x="2233613" y="5632450"/>
          <p14:tracePt t="92091" x="2222500" y="5632450"/>
          <p14:tracePt t="92165" x="2222500" y="5619750"/>
          <p14:tracePt t="92276" x="2209800" y="5619750"/>
          <p14:tracePt t="92297" x="2198688" y="5608638"/>
          <p14:tracePt t="92319" x="2185988" y="5595938"/>
          <p14:tracePt t="92326" x="2174875" y="5584825"/>
          <p14:tracePt t="92335" x="2162175" y="5584825"/>
          <p14:tracePt t="92346" x="2162175" y="5572125"/>
          <p14:tracePt t="92362" x="2127250" y="5548313"/>
          <p14:tracePt t="92379" x="2090738" y="5537200"/>
          <p14:tracePt t="92396" x="1984375" y="5500688"/>
          <p14:tracePt t="92413" x="1900238" y="5453063"/>
          <p14:tracePt t="92430" x="1806575" y="5418138"/>
          <p14:tracePt t="92446" x="1735138" y="5381625"/>
          <p14:tracePt t="92462" x="1674813" y="5357813"/>
          <p14:tracePt t="92479" x="1651000" y="5346700"/>
          <p14:tracePt t="92495" x="1627188" y="5335588"/>
          <p14:tracePt t="92549" x="1616075" y="5335588"/>
          <p14:tracePt t="92555" x="1603375" y="5335588"/>
          <p14:tracePt t="92563" x="1592263" y="5335588"/>
          <p14:tracePt t="92579" x="1555750" y="5335588"/>
          <p14:tracePt t="92596" x="1520825" y="5335588"/>
          <p14:tracePt t="92613" x="1485900" y="5335588"/>
          <p14:tracePt t="92630" x="1449388" y="5335588"/>
          <p14:tracePt t="92646" x="1438275" y="5335588"/>
          <p14:tracePt t="92720" x="1425575" y="5335588"/>
          <p14:tracePt t="92739" x="1425575" y="5357813"/>
          <p14:tracePt t="92754" x="1425575" y="5370513"/>
          <p14:tracePt t="92762" x="1425575" y="5381625"/>
          <p14:tracePt t="92778" x="1425575" y="5394325"/>
          <p14:tracePt t="92789" x="1425575" y="5405438"/>
          <p14:tracePt t="92907" x="1425575" y="5418138"/>
          <p14:tracePt t="92915" x="1425575" y="5429250"/>
          <p14:tracePt t="92922" x="1425575" y="5441950"/>
          <p14:tracePt t="92931" x="1425575" y="5453063"/>
          <p14:tracePt t="92948" x="1438275" y="5489575"/>
          <p14:tracePt t="92966" x="1449388" y="5524500"/>
          <p14:tracePt t="92980" x="1462088" y="5561013"/>
          <p14:tracePt t="92997" x="1462088" y="5584825"/>
          <p14:tracePt t="93012" x="1462088" y="5595938"/>
          <p14:tracePt t="93029" x="1473200" y="5595938"/>
          <p14:tracePt t="93046" x="1473200" y="5608638"/>
          <p14:tracePt t="93081" x="1473200" y="5619750"/>
          <p14:tracePt t="93097" x="1473200" y="5632450"/>
          <p14:tracePt t="93116" x="1473200" y="5643563"/>
          <p14:tracePt t="93233" x="1473200" y="5656263"/>
          <p14:tracePt t="93254" x="1473200" y="5667375"/>
          <p14:tracePt t="94116" x="1485900" y="5680075"/>
          <p14:tracePt t="94136" x="1497013" y="5691188"/>
          <p14:tracePt t="94163" x="1509713" y="5691188"/>
          <p14:tracePt t="94171" x="1509713" y="5703888"/>
          <p14:tracePt t="94181" x="1520825" y="5703888"/>
          <p14:tracePt t="94204" x="1531938" y="5703888"/>
          <p14:tracePt t="94215" x="1544638" y="5703888"/>
          <p14:tracePt t="94233" x="1555750" y="5703888"/>
          <p14:tracePt t="94247" x="1568450" y="5703888"/>
          <p14:tracePt t="94263" x="1579563" y="5703888"/>
          <p14:tracePt t="94281" x="1603375" y="5703888"/>
          <p14:tracePt t="94297" x="1627188" y="5703888"/>
          <p14:tracePt t="94314" x="1639888" y="5703888"/>
          <p14:tracePt t="94330" x="1651000" y="5703888"/>
          <p14:tracePt t="94347" x="1663700" y="5703888"/>
          <p14:tracePt t="94364" x="1674813" y="5703888"/>
          <p14:tracePt t="94382" x="1687513" y="5703888"/>
          <p14:tracePt t="94413" x="1698625" y="5703888"/>
          <p14:tracePt t="94440" x="1711325" y="5703888"/>
          <p14:tracePt t="94456" x="1722438" y="5703888"/>
          <p14:tracePt t="94475" x="1735138" y="5703888"/>
          <p14:tracePt t="94490" x="1746250" y="5703888"/>
          <p14:tracePt t="94498" x="1770063" y="5703888"/>
          <p14:tracePt t="94514" x="1793875" y="5703888"/>
          <p14:tracePt t="94529" x="1817688" y="5703888"/>
          <p14:tracePt t="94545" x="1854200" y="5703888"/>
          <p14:tracePt t="94562" x="1865313" y="5703888"/>
          <p14:tracePt t="94578" x="1900238" y="5703888"/>
          <p14:tracePt t="94595" x="1924050" y="5703888"/>
          <p14:tracePt t="94612" x="1947863" y="5703888"/>
          <p14:tracePt t="94629" x="1960563" y="5703888"/>
          <p14:tracePt t="94645" x="1971675" y="5703888"/>
          <p14:tracePt t="94662" x="1995488" y="5715000"/>
          <p14:tracePt t="94680" x="2019300" y="5715000"/>
          <p14:tracePt t="94697" x="2032000" y="5715000"/>
          <p14:tracePt t="94713" x="2043113" y="5715000"/>
          <p14:tracePt t="94715" x="2055813" y="5715000"/>
          <p14:tracePt t="94729" x="2066925" y="5715000"/>
          <p14:tracePt t="94746" x="2079625" y="5715000"/>
          <p14:tracePt t="94762" x="2090738" y="5715000"/>
          <p14:tracePt t="94779" x="2103438" y="5715000"/>
          <p14:tracePt t="94795" x="2114550" y="5715000"/>
          <p14:tracePt t="94815" x="2127250" y="5715000"/>
          <p14:tracePt t="94840" x="2138363" y="5715000"/>
          <p14:tracePt t="94913" x="2151063" y="5715000"/>
          <p14:tracePt t="94935" x="2151063" y="5703888"/>
          <p14:tracePt t="95025" x="2151063" y="5691188"/>
          <p14:tracePt t="95110" x="2151063" y="5680075"/>
          <p14:tracePt t="95118" x="2151063" y="5667375"/>
          <p14:tracePt t="95129" x="2138363" y="5667375"/>
          <p14:tracePt t="95148" x="2127250" y="5643563"/>
          <p14:tracePt t="95165" x="2114550" y="5608638"/>
          <p14:tracePt t="95181" x="2103438" y="5595938"/>
          <p14:tracePt t="95198" x="2090738" y="5572125"/>
          <p14:tracePt t="95214" x="2079625" y="5561013"/>
          <p14:tracePt t="95231" x="2079625" y="5537200"/>
          <p14:tracePt t="95246" x="2066925" y="5524500"/>
          <p14:tracePt t="95262" x="2055813" y="5513388"/>
          <p14:tracePt t="95383" x="2055813" y="5500688"/>
          <p14:tracePt t="95391" x="2055813" y="5489575"/>
          <p14:tracePt t="95401" x="2043113" y="5476875"/>
          <p14:tracePt t="95415" x="2043113" y="5453063"/>
          <p14:tracePt t="95431" x="2043113" y="5441950"/>
          <p14:tracePt t="95453" x="2032000" y="5441950"/>
          <p14:tracePt t="95483" x="2032000" y="5429250"/>
          <p14:tracePt t="95498" x="2019300" y="5429250"/>
          <p14:tracePt t="95533" x="2008188" y="5429250"/>
          <p14:tracePt t="95548" x="2008188" y="5418138"/>
          <p14:tracePt t="95557" x="1995488" y="5405438"/>
          <p14:tracePt t="95565" x="1984375" y="5405438"/>
          <p14:tracePt t="95579" x="1960563" y="5381625"/>
          <p14:tracePt t="95596" x="1936750" y="5370513"/>
          <p14:tracePt t="95612" x="1900238" y="5335588"/>
          <p14:tracePt t="95629" x="1889125" y="5322888"/>
          <p14:tracePt t="95646" x="1889125" y="5311775"/>
          <p14:tracePt t="95664" x="1878013" y="5299075"/>
          <p14:tracePt t="95696" x="1865313" y="5299075"/>
          <p14:tracePt t="95742" x="1854200" y="5299075"/>
          <p14:tracePt t="95779" x="1841500" y="5299075"/>
          <p14:tracePt t="95811" x="1830388" y="5299075"/>
          <p14:tracePt t="95819" x="1817688" y="5299075"/>
          <p14:tracePt t="95841" x="1817688" y="5311775"/>
          <p14:tracePt t="95877" x="1806575" y="5311775"/>
          <p14:tracePt t="95907" x="1806575" y="5322888"/>
          <p14:tracePt t="95931" x="1806575" y="5335588"/>
          <p14:tracePt t="95939" x="1793875" y="5335588"/>
          <p14:tracePt t="95955" x="1793875" y="5346700"/>
          <p14:tracePt t="95963" x="1782763" y="5357813"/>
          <p14:tracePt t="95985" x="1782763" y="5370513"/>
          <p14:tracePt t="96040" x="1770063" y="5381625"/>
          <p14:tracePt t="96065" x="1770063" y="5394325"/>
          <p14:tracePt t="96073" x="1758950" y="5394325"/>
          <p14:tracePt t="96082" x="1758950" y="5405438"/>
          <p14:tracePt t="96097" x="1758950" y="5418138"/>
          <p14:tracePt t="96120" x="1758950" y="5429250"/>
          <p14:tracePt t="96135" x="1758950" y="5441950"/>
          <p14:tracePt t="96148" x="1758950" y="5453063"/>
          <p14:tracePt t="96163" x="1758950" y="5476875"/>
          <p14:tracePt t="96179" x="1758950" y="5500688"/>
          <p14:tracePt t="96195" x="1758950" y="5513388"/>
          <p14:tracePt t="96212" x="1770063" y="5537200"/>
          <p14:tracePt t="96228" x="1806575" y="5548313"/>
          <p14:tracePt t="96245" x="1830388" y="5561013"/>
          <p14:tracePt t="96261" x="1841500" y="5561013"/>
          <p14:tracePt t="96278" x="1865313" y="5572125"/>
          <p14:tracePt t="96295" x="1878013" y="5572125"/>
          <p14:tracePt t="96477" x="1878013" y="5584825"/>
          <p14:tracePt t="96539" x="1865313" y="5584825"/>
          <p14:tracePt t="96568" x="1865313" y="5595938"/>
          <p14:tracePt t="96577" x="1854200" y="5595938"/>
          <p14:tracePt t="96632" x="1841500" y="5608638"/>
          <p14:tracePt t="96682" x="1830388" y="5619750"/>
          <p14:tracePt t="96852" x="1841500" y="5632450"/>
          <p14:tracePt t="96859" x="1854200" y="5632450"/>
          <p14:tracePt t="96868" x="1865313" y="5632450"/>
          <p14:tracePt t="96882" x="1889125" y="5632450"/>
          <p14:tracePt t="96895" x="1900238" y="5632450"/>
          <p14:tracePt t="96928" x="1912938" y="5632450"/>
          <p14:tracePt t="140167" x="1900238" y="5608638"/>
          <p14:tracePt t="140175" x="1878013" y="5584825"/>
          <p14:tracePt t="140936" x="1900238" y="5584825"/>
          <p14:tracePt t="140945" x="1912938" y="5584825"/>
          <p14:tracePt t="140959" x="1924050" y="5584825"/>
          <p14:tracePt t="140969" x="1936750" y="5584825"/>
          <p14:tracePt t="140984" x="1924050" y="5608638"/>
          <p14:tracePt t="141000" x="1865313" y="5667375"/>
          <p14:tracePt t="141017" x="1782763" y="5773738"/>
          <p14:tracePt t="141033" x="1722438" y="5916613"/>
          <p14:tracePt t="141050" x="1711325" y="6024563"/>
          <p14:tracePt t="141067" x="1735138" y="6096000"/>
          <p14:tracePt t="141084" x="1770063" y="6154738"/>
          <p14:tracePt t="141100" x="1770063" y="6189663"/>
          <p14:tracePt t="141117" x="1758950" y="6226175"/>
          <p14:tracePt t="141134" x="1687513" y="6237288"/>
          <p14:tracePt t="141151" x="1509713" y="6202363"/>
          <p14:tracePt t="141167" x="1438275" y="6178550"/>
          <p14:tracePt t="141184" x="1343025" y="6142038"/>
          <p14:tracePt t="141200" x="1306513" y="6083300"/>
          <p14:tracePt t="141216" x="1306513" y="5976938"/>
          <p14:tracePt t="141234" x="1343025" y="5892800"/>
          <p14:tracePt t="141250" x="1377950" y="5845175"/>
          <p14:tracePt t="141267" x="1414463" y="5797550"/>
          <p14:tracePt t="141284" x="1414463" y="5786438"/>
          <p14:tracePt t="141322" x="1401763" y="5797550"/>
          <p14:tracePt t="141334" x="1401763" y="5821363"/>
          <p14:tracePt t="141351" x="1401763" y="5892800"/>
          <p14:tracePt t="141367" x="1390650" y="5929313"/>
          <p14:tracePt t="141384" x="1377950" y="5964238"/>
          <p14:tracePt t="141401" x="1377950" y="6000750"/>
          <p14:tracePt t="141417" x="1390650" y="6024563"/>
          <p14:tracePt t="141433" x="1425575" y="6083300"/>
          <p14:tracePt t="141450" x="1485900" y="6154738"/>
          <p14:tracePt t="141467" x="1592263" y="6226175"/>
          <p14:tracePt t="141483" x="1687513" y="6273800"/>
          <p14:tracePt t="141500" x="1770063" y="6297613"/>
          <p14:tracePt t="141516" x="1817688" y="6308725"/>
          <p14:tracePt t="141578" x="1817688" y="6297613"/>
          <p14:tracePt t="141587" x="1817688" y="6284913"/>
          <p14:tracePt t="141594" x="1817688" y="6273800"/>
          <p14:tracePt t="141604" x="1817688" y="6261100"/>
          <p14:tracePt t="141619" x="1841500" y="6213475"/>
          <p14:tracePt t="141635" x="1878013" y="6178550"/>
          <p14:tracePt t="141651" x="1900238" y="6142038"/>
          <p14:tracePt t="141668" x="1936750" y="6107113"/>
          <p14:tracePt t="141685" x="1971675" y="6083300"/>
          <p14:tracePt t="141701" x="2032000" y="6024563"/>
          <p14:tracePt t="141717" x="2043113" y="6000750"/>
          <p14:tracePt t="141718" x="2055813" y="5988050"/>
          <p14:tracePt t="141733" x="2055813" y="5976938"/>
          <p14:tracePt t="141753" x="2066925" y="5953125"/>
          <p14:tracePt t="141767" x="2066925" y="5940425"/>
          <p14:tracePt t="141783" x="2090738" y="5929313"/>
          <p14:tracePt t="141800" x="2090738" y="5916613"/>
          <p14:tracePt t="141817" x="2103438" y="5905500"/>
          <p14:tracePt t="141833" x="2103438" y="5892800"/>
          <p14:tracePt t="141850" x="2127250" y="5868988"/>
          <p14:tracePt t="141866" x="2151063" y="5845175"/>
          <p14:tracePt t="141883" x="2162175" y="5834063"/>
          <p14:tracePt t="141900" x="2185988" y="5810250"/>
          <p14:tracePt t="141916" x="2209800" y="5786438"/>
          <p14:tracePt t="141933" x="2222500" y="5786438"/>
          <p14:tracePt t="141951" x="2246313" y="5762625"/>
          <p14:tracePt t="141968" x="2281238" y="5749925"/>
          <p14:tracePt t="141984" x="2316163" y="5749925"/>
          <p14:tracePt t="142000" x="2339975" y="5738813"/>
          <p14:tracePt t="142016" x="2376488" y="5727700"/>
          <p14:tracePt t="142033" x="2411413" y="5703888"/>
          <p14:tracePt t="142049" x="2411413" y="5691188"/>
          <p14:tracePt t="142066" x="2411413" y="5680075"/>
          <p14:tracePt t="142325" x="2411413" y="5667375"/>
          <p14:tracePt t="142415" x="2411413" y="5656263"/>
          <p14:tracePt t="142423" x="2411413" y="5643563"/>
          <p14:tracePt t="142569" x="2411413" y="5632450"/>
          <p14:tracePt t="142609" x="2411413" y="5619750"/>
          <p14:tracePt t="142904" x="2400300" y="5632450"/>
          <p14:tracePt t="142933" x="2387600" y="5643563"/>
          <p14:tracePt t="142938" x="2387600" y="5656263"/>
          <p14:tracePt t="142959" x="2376488" y="5656263"/>
          <p14:tracePt t="142969" x="2376488" y="5667375"/>
          <p14:tracePt t="142984" x="2363788" y="5691188"/>
          <p14:tracePt t="142999" x="2352675" y="5715000"/>
          <p14:tracePt t="143016" x="2328863" y="5738813"/>
          <p14:tracePt t="143033" x="2316163" y="5762625"/>
          <p14:tracePt t="143049" x="2305050" y="5773738"/>
          <p14:tracePt t="143066" x="2257425" y="5786438"/>
          <p14:tracePt t="143082" x="2246313" y="5797550"/>
          <p14:tracePt t="143100" x="2222500" y="5810250"/>
          <p14:tracePt t="143117" x="2209800" y="5810250"/>
          <p14:tracePt t="143134" x="2198688" y="5810250"/>
          <p14:tracePt t="143151" x="2162175" y="5810250"/>
          <p14:tracePt t="143168" x="2138363" y="5810250"/>
          <p14:tracePt t="143183" x="2127250" y="5810250"/>
          <p14:tracePt t="143199" x="2103438" y="5810250"/>
          <p14:tracePt t="143216" x="2079625" y="5810250"/>
          <p14:tracePt t="143235" x="2066925" y="5810250"/>
          <p14:tracePt t="143273" x="2055813" y="5810250"/>
          <p14:tracePt t="143288" x="2043113" y="5810250"/>
          <p14:tracePt t="143295" x="2019300" y="5810250"/>
          <p14:tracePt t="143304" x="1995488" y="5810250"/>
          <p14:tracePt t="143317" x="1984375" y="5810250"/>
          <p14:tracePt t="143334" x="1889125" y="5786438"/>
          <p14:tracePt t="143351" x="1854200" y="5773738"/>
          <p14:tracePt t="143367" x="1830388" y="5749925"/>
          <p14:tracePt t="143384" x="1817688" y="5749925"/>
          <p14:tracePt t="143401" x="1806575" y="5738813"/>
          <p14:tracePt t="143417" x="1793875" y="5727700"/>
          <p14:tracePt t="143433" x="1758950" y="5703888"/>
          <p14:tracePt t="143450" x="1722438" y="5680075"/>
          <p14:tracePt t="143466" x="1616075" y="5656263"/>
          <p14:tracePt t="143484" x="1509713" y="5608638"/>
          <p14:tracePt t="143500" x="1425575" y="5561013"/>
          <p14:tracePt t="143516" x="1401763" y="5548313"/>
          <p14:tracePt t="143533" x="1390650" y="5548313"/>
          <p14:tracePt t="143601" x="1377950" y="5548313"/>
          <p14:tracePt t="143609" x="1366838" y="5548313"/>
          <p14:tracePt t="143617" x="1354138" y="5561013"/>
          <p14:tracePt t="143633" x="1319213" y="5572125"/>
          <p14:tracePt t="143650" x="1282700" y="5584825"/>
          <p14:tracePt t="143666" x="1247775" y="5584825"/>
          <p14:tracePt t="143682" x="1235075" y="5584825"/>
          <p14:tracePt t="143827" x="1223963" y="5584825"/>
          <p14:tracePt t="143847" x="1211263" y="5595938"/>
          <p14:tracePt t="144040" x="1200150" y="5595938"/>
          <p14:tracePt t="144183" x="1211263" y="5595938"/>
          <p14:tracePt t="144203" x="1223963" y="5595938"/>
          <p14:tracePt t="144212" x="1223963" y="5584825"/>
          <p14:tracePt t="144219" x="1235075" y="5584825"/>
          <p14:tracePt t="144235" x="1235075" y="5572125"/>
          <p14:tracePt t="144448" x="1247775" y="5572125"/>
          <p14:tracePt t="144608" x="1258888" y="5572125"/>
          <p14:tracePt t="144784" x="1271588" y="5572125"/>
          <p14:tracePt t="144796" x="1282700" y="5572125"/>
          <p14:tracePt t="144803" x="1306513" y="5572125"/>
          <p14:tracePt t="144817" x="1354138" y="5572125"/>
          <p14:tracePt t="144834" x="1401763" y="5572125"/>
          <p14:tracePt t="144850" x="1438275" y="5572125"/>
          <p14:tracePt t="144866" x="1473200" y="5572125"/>
          <p14:tracePt t="144883" x="1497013" y="5572125"/>
          <p14:tracePt t="144899" x="1520825" y="5572125"/>
          <p14:tracePt t="144916" x="1555750" y="5572125"/>
          <p14:tracePt t="144933" x="1592263" y="5584825"/>
          <p14:tracePt t="144950" x="1616075" y="5595938"/>
          <p14:tracePt t="144966" x="1651000" y="5595938"/>
          <p14:tracePt t="144982" x="1687513" y="5608638"/>
          <p14:tracePt t="144999" x="1735138" y="5619750"/>
          <p14:tracePt t="145015" x="1770063" y="5619750"/>
          <p14:tracePt t="145032" x="1806575" y="5619750"/>
          <p14:tracePt t="145049" x="1841500" y="5619750"/>
          <p14:tracePt t="145065" x="1878013" y="5619750"/>
          <p14:tracePt t="145082" x="1900238" y="5619750"/>
          <p14:tracePt t="145098" x="1936750" y="5619750"/>
          <p14:tracePt t="145116" x="1971675" y="5619750"/>
          <p14:tracePt t="145133" x="2019300" y="5619750"/>
          <p14:tracePt t="145149" x="2043113" y="5632450"/>
          <p14:tracePt t="145166" x="2055813" y="5632450"/>
          <p14:tracePt t="145198" x="2055813" y="5643563"/>
          <p14:tracePt t="145211" x="2066925" y="5643563"/>
          <p14:tracePt t="145217" x="2079625" y="5643563"/>
          <p14:tracePt t="145232" x="2103438" y="5656263"/>
          <p14:tracePt t="145248" x="2138363" y="5656263"/>
          <p14:tracePt t="145266" x="2162175" y="5656263"/>
          <p14:tracePt t="145281" x="2198688" y="5656263"/>
          <p14:tracePt t="145385" x="2209800" y="5656263"/>
          <p14:tracePt t="145406" x="2222500" y="5656263"/>
          <p14:tracePt t="145414" x="2222500" y="5643563"/>
          <p14:tracePt t="145420" x="2233613" y="5632450"/>
          <p14:tracePt t="145435" x="2233613" y="5619750"/>
          <p14:tracePt t="145450" x="2246313" y="5608638"/>
          <p14:tracePt t="145466" x="2268538" y="5572125"/>
          <p14:tracePt t="145483" x="2292350" y="5548313"/>
          <p14:tracePt t="145500" x="2316163" y="5513388"/>
          <p14:tracePt t="145516" x="2339975" y="5476875"/>
          <p14:tracePt t="145533" x="2352675" y="5453063"/>
          <p14:tracePt t="145550" x="2376488" y="5405438"/>
          <p14:tracePt t="145566" x="2376488" y="5381625"/>
          <p14:tracePt t="145584" x="2376488" y="5357813"/>
          <p14:tracePt t="145600" x="2376488" y="5346700"/>
          <p14:tracePt t="145617" x="2376488" y="5335588"/>
          <p14:tracePt t="145633" x="2376488" y="5322888"/>
          <p14:tracePt t="145649" x="2376488" y="5299075"/>
          <p14:tracePt t="145683" x="2376488" y="5287963"/>
          <p14:tracePt t="145751" x="2363788" y="5287963"/>
          <p14:tracePt t="145759" x="2352675" y="5287963"/>
          <p14:tracePt t="145775" x="2328863" y="5287963"/>
          <p14:tracePt t="145784" x="2316163" y="5275263"/>
          <p14:tracePt t="145799" x="2281238" y="5275263"/>
          <p14:tracePt t="145816" x="2257425" y="5264150"/>
          <p14:tracePt t="145833" x="2222500" y="5264150"/>
          <p14:tracePt t="145851" x="2185988" y="5264150"/>
          <p14:tracePt t="145868" x="2162175" y="5264150"/>
          <p14:tracePt t="145885" x="2138363" y="5264150"/>
          <p14:tracePt t="145901" x="2103438" y="5264150"/>
          <p14:tracePt t="145917" x="2079625" y="5264150"/>
          <p14:tracePt t="145933" x="2043113" y="5264150"/>
          <p14:tracePt t="145950" x="2019300" y="5264150"/>
          <p14:tracePt t="145967" x="2008188" y="5264150"/>
          <p14:tracePt t="145984" x="1971675" y="5264150"/>
          <p14:tracePt t="146000" x="1947863" y="5264150"/>
          <p14:tracePt t="146017" x="1947863" y="5275263"/>
          <p14:tracePt t="146068" x="1936750" y="5287963"/>
          <p14:tracePt t="146085" x="1936750" y="5299075"/>
          <p14:tracePt t="146091" x="1924050" y="5311775"/>
          <p14:tracePt t="146102" x="1912938" y="5311775"/>
          <p14:tracePt t="146117" x="1900238" y="5335588"/>
          <p14:tracePt t="146136" x="1854200" y="5357813"/>
          <p14:tracePt t="146152" x="1830388" y="5381625"/>
          <p14:tracePt t="146167" x="1817688" y="5394325"/>
          <p14:tracePt t="146203" x="1793875" y="5418138"/>
          <p14:tracePt t="146221" x="1782763" y="5441950"/>
          <p14:tracePt t="146235" x="1770063" y="5453063"/>
          <p14:tracePt t="146251" x="1770063" y="5465763"/>
          <p14:tracePt t="146266" x="1758950" y="5476875"/>
          <p14:tracePt t="146283" x="1746250" y="5489575"/>
          <p14:tracePt t="146299" x="1746250" y="5500688"/>
          <p14:tracePt t="146316" x="1746250" y="5524500"/>
          <p14:tracePt t="146332" x="1735138" y="5537200"/>
          <p14:tracePt t="146350" x="1735138" y="5561013"/>
          <p14:tracePt t="146367" x="1735138" y="5572125"/>
          <p14:tracePt t="146383" x="1735138" y="5584825"/>
          <p14:tracePt t="146401" x="1735138" y="5608638"/>
          <p14:tracePt t="146416" x="1746250" y="5619750"/>
          <p14:tracePt t="146433" x="1770063" y="5656263"/>
          <p14:tracePt t="146449" x="1793875" y="5667375"/>
          <p14:tracePt t="146466" x="1806575" y="5691188"/>
          <p14:tracePt t="146484" x="1841500" y="5715000"/>
          <p14:tracePt t="146500" x="1865313" y="5738813"/>
          <p14:tracePt t="146516" x="1889125" y="5749925"/>
          <p14:tracePt t="146533" x="1900238" y="5762625"/>
          <p14:tracePt t="146549" x="1900238" y="5773738"/>
          <p14:tracePt t="146566" x="1912938" y="5786438"/>
          <p14:tracePt t="146583" x="1924050" y="5797550"/>
          <p14:tracePt t="146600" x="1936750" y="5810250"/>
          <p14:tracePt t="146617" x="1960563" y="5810250"/>
          <p14:tracePt t="146633" x="1971675" y="5810250"/>
          <p14:tracePt t="146649" x="1984375" y="5810250"/>
          <p14:tracePt t="146667" x="2008188" y="5810250"/>
          <p14:tracePt t="146683" x="2019300" y="5821363"/>
          <p14:tracePt t="146700" x="2043113" y="5821363"/>
          <p14:tracePt t="146717" x="2066925" y="5821363"/>
          <p14:tracePt t="146813" x="2066925" y="5810250"/>
          <p14:tracePt t="146822" x="2066925" y="5797550"/>
          <p14:tracePt t="146838" x="2079625" y="5786438"/>
          <p14:tracePt t="146852" x="2079625" y="5749925"/>
          <p14:tracePt t="146868" x="2079625" y="5727700"/>
          <p14:tracePt t="146885" x="2079625" y="5703888"/>
          <p14:tracePt t="146902" x="2090738" y="5691188"/>
          <p14:tracePt t="146918" x="2090738" y="5656263"/>
          <p14:tracePt t="146934" x="2090738" y="5632450"/>
          <p14:tracePt t="146950" x="2103438" y="5608638"/>
          <p14:tracePt t="146969" x="2103438" y="5572125"/>
          <p14:tracePt t="146986" x="2103438" y="5561013"/>
          <p14:tracePt t="147000" x="2103438" y="5548313"/>
          <p14:tracePt t="147031" x="2103438" y="5537200"/>
          <p14:tracePt t="147048" x="2103438" y="5524500"/>
          <p14:tracePt t="147065" x="2103438" y="5500688"/>
          <p14:tracePt t="147099" x="2103438" y="5489575"/>
          <p14:tracePt t="147116" x="2103438" y="5476875"/>
          <p14:tracePt t="147132" x="2103438" y="5453063"/>
          <p14:tracePt t="147148" x="2103438" y="5441950"/>
          <p14:tracePt t="147166" x="2103438" y="5429250"/>
          <p14:tracePt t="147182" x="2103438" y="5405438"/>
          <p14:tracePt t="147216" x="2103438" y="5394325"/>
          <p14:tracePt t="147245" x="2103438" y="5381625"/>
          <p14:tracePt t="147258" x="2090738" y="5381625"/>
          <p14:tracePt t="147268" x="2079625" y="5381625"/>
          <p14:tracePt t="147284" x="2079625" y="5357813"/>
          <p14:tracePt t="147299" x="2066925" y="5357813"/>
          <p14:tracePt t="147316" x="2055813" y="5346700"/>
          <p14:tracePt t="147333" x="2032000" y="5346700"/>
          <p14:tracePt t="147350" x="2019300" y="5346700"/>
          <p14:tracePt t="147367" x="2008188" y="5346700"/>
          <p14:tracePt t="147383" x="1984375" y="5346700"/>
          <p14:tracePt t="147400" x="1960563" y="5346700"/>
          <p14:tracePt t="147417" x="1936750" y="5346700"/>
          <p14:tracePt t="147449" x="1924050" y="5346700"/>
          <p14:tracePt t="147467" x="1912938" y="5346700"/>
          <p14:tracePt t="147483" x="1900238" y="5346700"/>
          <p14:tracePt t="147506" x="1889125" y="5346700"/>
          <p14:tracePt t="147521" x="1878013" y="5346700"/>
          <p14:tracePt t="147533" x="1865313" y="5346700"/>
          <p14:tracePt t="147552" x="1854200" y="5346700"/>
          <p14:tracePt t="147566" x="1841500" y="5346700"/>
          <p14:tracePt t="147584" x="1830388" y="5357813"/>
          <p14:tracePt t="147600" x="1817688" y="5370513"/>
          <p14:tracePt t="147618" x="1806575" y="5370513"/>
          <p14:tracePt t="147636" x="1793875" y="5370513"/>
          <p14:tracePt t="147659" x="1793875" y="5381625"/>
          <p14:tracePt t="147702" x="1782763" y="5381625"/>
          <p14:tracePt t="147740" x="1782763" y="5394325"/>
          <p14:tracePt t="147752" x="1770063" y="5394325"/>
          <p14:tracePt t="147835" x="1770063" y="5405438"/>
          <p14:tracePt t="147843" x="1770063" y="5418138"/>
          <p14:tracePt t="147851" x="1782763" y="5429250"/>
          <p14:tracePt t="147866" x="1806575" y="5441950"/>
          <p14:tracePt t="147883" x="1865313" y="5500688"/>
          <p14:tracePt t="147899" x="1900238" y="5524500"/>
          <p14:tracePt t="147916" x="1912938" y="5524500"/>
          <p14:tracePt t="148042" x="1900238" y="5524500"/>
          <p14:tracePt t="148051" x="1900238" y="5537200"/>
          <p14:tracePt t="148075" x="1889125" y="5537200"/>
          <p14:tracePt t="148093" x="1878013" y="5537200"/>
          <p14:tracePt t="148124" x="1878013" y="5548313"/>
          <p14:tracePt t="148153" x="1865313" y="5561013"/>
          <p14:tracePt t="148177" x="1854200" y="5561013"/>
          <p14:tracePt t="148185" x="1854200" y="5572125"/>
          <p14:tracePt t="148311" x="1841500" y="5584825"/>
          <p14:tracePt t="148323" x="1830388" y="5584825"/>
          <p14:tracePt t="148344" x="1830388" y="5595938"/>
          <p14:tracePt t="148384" x="1830388" y="5608638"/>
          <p14:tracePt t="148435" x="1841500" y="5608638"/>
          <p14:tracePt t="148444" x="1854200" y="5619750"/>
          <p14:tracePt t="148452" x="1865313" y="5619750"/>
          <p14:tracePt t="148467" x="1889125" y="5619750"/>
          <p14:tracePt t="148483" x="1900238" y="5619750"/>
          <p14:tracePt t="148500" x="1912938" y="5619750"/>
          <p14:tracePt t="148767" x="1912938" y="5632450"/>
          <p14:tracePt t="148814" x="1924050" y="5632450"/>
          <p14:tracePt t="148836" x="1936750" y="5632450"/>
          <p14:tracePt t="148844" x="1947863" y="5632450"/>
          <p14:tracePt t="148859" x="1960563" y="5619750"/>
          <p14:tracePt t="148875" x="1971675" y="5619750"/>
          <p14:tracePt t="148884" x="1984375" y="5619750"/>
          <p14:tracePt t="148898" x="2008188" y="5619750"/>
          <p14:tracePt t="148915" x="2019300" y="5619750"/>
          <p14:tracePt t="148948" x="2032000" y="5619750"/>
          <p14:tracePt t="148983" x="2043113" y="5619750"/>
          <p14:tracePt t="149004" x="2055813" y="5619750"/>
          <p14:tracePt t="149017" x="2066925" y="5619750"/>
          <p14:tracePt t="149026" x="2079625" y="5619750"/>
          <p14:tracePt t="149046" x="2090738" y="5619750"/>
          <p14:tracePt t="149072" x="2103438" y="5619750"/>
          <p14:tracePt t="149096" x="2114550" y="5619750"/>
          <p14:tracePt t="149112" x="2127250" y="5619750"/>
          <p14:tracePt t="149133" x="2138363" y="5619750"/>
          <p14:tracePt t="149147" x="2138363" y="5608638"/>
          <p14:tracePt t="149154" x="2151063" y="5608638"/>
          <p14:tracePt t="149179" x="2162175" y="5608638"/>
          <p14:tracePt t="149186" x="2174875" y="5608638"/>
          <p14:tracePt t="149225" x="2174875" y="5595938"/>
          <p14:tracePt t="149271" x="2185988" y="5595938"/>
          <p14:tracePt t="149372" x="2185988" y="5584825"/>
          <p14:tracePt t="149951" x="2185988" y="5572125"/>
          <p14:tracePt t="150037" x="2185988" y="5561013"/>
          <p14:tracePt t="150125" x="2198688" y="5561013"/>
          <p14:tracePt t="150152" x="2198688" y="5548313"/>
          <p14:tracePt t="150215" x="2198688" y="5537200"/>
          <p14:tracePt t="150310" x="2198688" y="5524500"/>
          <p14:tracePt t="150361" x="2198688" y="5513388"/>
          <p14:tracePt t="150445" x="2198688" y="5500688"/>
          <p14:tracePt t="150497" x="2198688" y="5489575"/>
          <p14:tracePt t="152087" x="2198688" y="5500688"/>
          <p14:tracePt t="152732" x="2185988" y="5500688"/>
          <p14:tracePt t="152794" x="2185988" y="5513388"/>
          <p14:tracePt t="153285" x="2174875" y="5513388"/>
          <p14:tracePt t="153298" x="2162175" y="5513388"/>
          <p14:tracePt t="153304" x="2162175" y="5524500"/>
          <p14:tracePt t="153320" x="2151063" y="5524500"/>
          <p14:tracePt t="153331" x="2138363" y="5524500"/>
          <p14:tracePt t="153347" x="2127250" y="5524500"/>
          <p14:tracePt t="153364" x="2114550" y="5524500"/>
          <p14:tracePt t="153402" x="2103438" y="5524500"/>
          <p14:tracePt t="153410" x="2103438" y="5537200"/>
          <p14:tracePt t="153418" x="2079625" y="5548313"/>
          <p14:tracePt t="153432" x="2055813" y="5548313"/>
          <p14:tracePt t="153447" x="2008188" y="5572125"/>
          <p14:tracePt t="153464" x="1947863" y="5572125"/>
          <p14:tracePt t="153481" x="1841500" y="5584825"/>
          <p14:tracePt t="153497" x="1793875" y="5584825"/>
          <p14:tracePt t="153514" x="1758950" y="5584825"/>
          <p14:tracePt t="153530" x="1722438" y="5584825"/>
          <p14:tracePt t="153547" x="1698625" y="5584825"/>
          <p14:tracePt t="153564" x="1687513" y="5584825"/>
          <p14:tracePt t="153626" x="1674813" y="5584825"/>
          <p14:tracePt t="153635" x="1674813" y="5595938"/>
          <p14:tracePt t="153642" x="1651000" y="5595938"/>
          <p14:tracePt t="153650" x="1639888" y="5595938"/>
          <p14:tracePt t="153665" x="1616075" y="5595938"/>
          <p14:tracePt t="153681" x="1592263" y="5595938"/>
          <p14:tracePt t="153817" x="1603375" y="5595938"/>
          <p14:tracePt t="153841" x="1616075" y="5584825"/>
          <p14:tracePt t="153859" x="1616075" y="5561013"/>
          <p14:tracePt t="153875" x="1627188" y="5548313"/>
          <p14:tracePt t="153884" x="1627188" y="5537200"/>
          <p14:tracePt t="153898" x="1627188" y="5524500"/>
          <p14:tracePt t="153928" x="1627188" y="5513388"/>
          <p14:tracePt t="153952" x="1627188" y="5500688"/>
          <p14:tracePt t="153986" x="1627188" y="5489575"/>
          <p14:tracePt t="153993" x="1616075" y="5489575"/>
          <p14:tracePt t="154001" x="1616075" y="5476875"/>
          <p14:tracePt t="154013" x="1603375" y="5476875"/>
          <p14:tracePt t="154030" x="1579563" y="5465763"/>
          <p14:tracePt t="154047" x="1544638" y="5441950"/>
          <p14:tracePt t="154064" x="1509713" y="5441950"/>
          <p14:tracePt t="154080" x="1473200" y="5418138"/>
          <p14:tracePt t="154097" x="1449388" y="5394325"/>
          <p14:tracePt t="154113" x="1425575" y="5394325"/>
          <p14:tracePt t="154131" x="1414463" y="5381625"/>
          <p14:tracePt t="154199" x="1401763" y="5381625"/>
          <p14:tracePt t="154219" x="1377950" y="5370513"/>
          <p14:tracePt t="154227" x="1354138" y="5370513"/>
          <p14:tracePt t="154234" x="1343025" y="5357813"/>
          <p14:tracePt t="154246" x="1330325" y="5357813"/>
          <p14:tracePt t="154263" x="1295400" y="5357813"/>
          <p14:tracePt t="154420" x="1295400" y="5370513"/>
          <p14:tracePt t="154429" x="1295400" y="5381625"/>
          <p14:tracePt t="154437" x="1295400" y="5394325"/>
          <p14:tracePt t="154456" x="1295400" y="5405438"/>
          <p14:tracePt t="154466" x="1295400" y="5418138"/>
          <p14:tracePt t="154482" x="1295400" y="5441950"/>
          <p14:tracePt t="154498" x="1319213" y="5465763"/>
          <p14:tracePt t="154515" x="1319213" y="5476875"/>
          <p14:tracePt t="154533" x="1343025" y="5524500"/>
          <p14:tracePt t="154548" x="1354138" y="5548313"/>
          <p14:tracePt t="154565" x="1377950" y="5584825"/>
          <p14:tracePt t="154582" x="1390650" y="5608638"/>
          <p14:tracePt t="154598" x="1401763" y="5619750"/>
          <p14:tracePt t="154614" x="1414463" y="5643563"/>
          <p14:tracePt t="154633" x="1438275" y="5667375"/>
          <p14:tracePt t="154650" x="1449388" y="5703888"/>
          <p14:tracePt t="154666" x="1473200" y="5715000"/>
          <p14:tracePt t="154683" x="1497013" y="5738813"/>
          <p14:tracePt t="154698" x="1520825" y="5749925"/>
          <p14:tracePt t="154715" x="1555750" y="5773738"/>
          <p14:tracePt t="154719" x="1579563" y="5797550"/>
          <p14:tracePt t="154732" x="1592263" y="5810250"/>
          <p14:tracePt t="154749" x="1627188" y="5821363"/>
          <p14:tracePt t="154765" x="1639888" y="5834063"/>
          <p14:tracePt t="155021" x="1639888" y="5821363"/>
          <p14:tracePt t="155059" x="1639888" y="5810250"/>
          <p14:tracePt t="155859" x="1627188" y="5810250"/>
          <p14:tracePt t="155867" x="1616075" y="5810250"/>
          <p14:tracePt t="155906" x="1603375" y="5821363"/>
          <p14:tracePt t="171823" x="1603375" y="5834063"/>
          <p14:tracePt t="171831" x="1627188" y="5857875"/>
          <p14:tracePt t="171841" x="1639888" y="5868988"/>
          <p14:tracePt t="171859" x="1663700" y="5916613"/>
          <p14:tracePt t="171876" x="1687513" y="5953125"/>
          <p14:tracePt t="171892" x="1711325" y="5976938"/>
          <p14:tracePt t="171910" x="1722438" y="6024563"/>
          <p14:tracePt t="171927" x="1735138" y="6035675"/>
          <p14:tracePt t="171944" x="1758950" y="6072188"/>
          <p14:tracePt t="171962" x="1806575" y="6142038"/>
          <p14:tracePt t="171977" x="1889125" y="6213475"/>
          <p14:tracePt t="171994" x="2019300" y="6308725"/>
          <p14:tracePt t="172009" x="2079625" y="6380163"/>
          <p14:tracePt t="172027" x="2114550" y="6416675"/>
          <p14:tracePt t="172044" x="2127250" y="6416675"/>
          <p14:tracePt t="172060" x="2127250" y="6427788"/>
          <p14:tracePt t="172101" x="2127250" y="6440488"/>
          <p14:tracePt t="172111" x="2138363" y="6451600"/>
          <p14:tracePt t="172127" x="2151063" y="6464300"/>
          <p14:tracePt t="172142" x="2174875" y="6488113"/>
          <p14:tracePt t="172159" x="2222500" y="6523038"/>
          <p14:tracePt t="172176" x="2316163" y="6557963"/>
          <p14:tracePt t="172192" x="2424113" y="6605588"/>
          <p14:tracePt t="172209" x="2566988" y="6653213"/>
          <p14:tracePt t="172211" x="2638425" y="6665913"/>
          <p14:tracePt t="172226" x="2697163" y="6665913"/>
          <p14:tracePt t="172242" x="2816225" y="6689725"/>
          <p14:tracePt t="172259" x="3028950" y="6713538"/>
          <p14:tracePt t="172275" x="3208338" y="6761163"/>
          <p14:tracePt t="172292" x="3362325" y="6796088"/>
          <p14:tracePt t="172309" x="3468688" y="6832600"/>
          <p14:tracePt t="172325" x="3529013" y="6843713"/>
          <p14:tracePt t="172342" x="3563938" y="6843713"/>
          <p14:tracePt t="172359" x="3600450" y="6843713"/>
          <p14:tracePt t="172375" x="3624263" y="6843713"/>
          <p14:tracePt t="172392" x="3648075" y="6843713"/>
          <p14:tracePt t="172408" x="3695700" y="6819900"/>
          <p14:tracePt t="172425" x="3730625" y="6808788"/>
          <p14:tracePt t="172442" x="3754438" y="6796088"/>
          <p14:tracePt t="172567" x="3754438" y="6784975"/>
          <p14:tracePt t="172677" x="3767138" y="6772275"/>
          <p14:tracePt t="172683" x="3767138" y="6761163"/>
          <p14:tracePt t="172691" x="3767138" y="6748463"/>
          <p14:tracePt t="172711" x="3778250" y="6724650"/>
          <p14:tracePt t="172726" x="3789363" y="6713538"/>
          <p14:tracePt t="172743" x="3789363" y="6689725"/>
          <p14:tracePt t="172759" x="3789363" y="6653213"/>
          <p14:tracePt t="172776" x="3789363" y="6629400"/>
          <p14:tracePt t="172794" x="3789363" y="6594475"/>
          <p14:tracePt t="172810" x="3789363" y="6570663"/>
          <p14:tracePt t="172827" x="3789363" y="6523038"/>
          <p14:tracePt t="172844" x="3789363" y="6499225"/>
          <p14:tracePt t="172860" x="3778250" y="6464300"/>
          <p14:tracePt t="172877" x="3754438" y="6440488"/>
          <p14:tracePt t="172893" x="3730625" y="6416675"/>
          <p14:tracePt t="172910" x="3706813" y="6392863"/>
          <p14:tracePt t="172929" x="3683000" y="6345238"/>
          <p14:tracePt t="172945" x="3671888" y="6321425"/>
          <p14:tracePt t="172962" x="3648075" y="6297613"/>
          <p14:tracePt t="172978" x="3624263" y="6284913"/>
          <p14:tracePt t="172992" x="3611563" y="6284913"/>
          <p14:tracePt t="173009" x="3587750" y="6273800"/>
          <p14:tracePt t="173026" x="3563938" y="6261100"/>
          <p14:tracePt t="173042" x="3529013" y="6261100"/>
          <p14:tracePt t="173058" x="3492500" y="6237288"/>
          <p14:tracePt t="173075" x="3468688" y="6237288"/>
          <p14:tracePt t="173092" x="3433763" y="6213475"/>
          <p14:tracePt t="173109" x="3398838" y="6213475"/>
          <p14:tracePt t="173126" x="3362325" y="6189663"/>
          <p14:tracePt t="173143" x="3327400" y="6189663"/>
          <p14:tracePt t="173159" x="3303588" y="6189663"/>
          <p14:tracePt t="173204" x="3290888" y="6189663"/>
          <p14:tracePt t="173213" x="3279775" y="6178550"/>
          <p14:tracePt t="173228" x="3243263" y="6178550"/>
          <p14:tracePt t="173243" x="3219450" y="6165850"/>
          <p14:tracePt t="173259" x="3184525" y="6165850"/>
          <p14:tracePt t="173275" x="3148013" y="6154738"/>
          <p14:tracePt t="173292" x="3136900" y="6142038"/>
          <p14:tracePt t="173308" x="3100388" y="6142038"/>
          <p14:tracePt t="173325" x="3076575" y="6142038"/>
          <p14:tracePt t="173342" x="3017838" y="6142038"/>
          <p14:tracePt t="173358" x="2935288" y="6142038"/>
          <p14:tracePt t="173375" x="2755900" y="6154738"/>
          <p14:tracePt t="173392" x="2625725" y="6154738"/>
          <p14:tracePt t="173409" x="2495550" y="6154738"/>
          <p14:tracePt t="173429" x="2339975" y="6154738"/>
          <p14:tracePt t="173445" x="2281238" y="6154738"/>
          <p14:tracePt t="173461" x="2257425" y="6154738"/>
          <p14:tracePt t="173478" x="2222500" y="6165850"/>
          <p14:tracePt t="173494" x="2198688" y="6165850"/>
          <p14:tracePt t="173511" x="2162175" y="6165850"/>
          <p14:tracePt t="173526" x="2127250" y="6165850"/>
          <p14:tracePt t="173543" x="2103438" y="6178550"/>
          <p14:tracePt t="173559" x="2019300" y="6189663"/>
          <p14:tracePt t="173576" x="1971675" y="6189663"/>
          <p14:tracePt t="173592" x="1936750" y="6189663"/>
          <p14:tracePt t="173609" x="1924050" y="6189663"/>
          <p14:tracePt t="173626" x="1912938" y="6189663"/>
          <p14:tracePt t="173643" x="1878013" y="6189663"/>
          <p14:tracePt t="173659" x="1841500" y="6213475"/>
          <p14:tracePt t="173676" x="1782763" y="6226175"/>
          <p14:tracePt t="173694" x="1746250" y="6249988"/>
          <p14:tracePt t="173709" x="1687513" y="6261100"/>
          <p14:tracePt t="173726" x="1663700" y="6273800"/>
          <p14:tracePt t="173742" x="1639888" y="6284913"/>
          <p14:tracePt t="173759" x="1627188" y="6297613"/>
          <p14:tracePt t="173792" x="1616075" y="6332538"/>
          <p14:tracePt t="173808" x="1592263" y="6345238"/>
          <p14:tracePt t="173824" x="1579563" y="6380163"/>
          <p14:tracePt t="173841" x="1568450" y="6403975"/>
          <p14:tracePt t="173858" x="1568450" y="6416675"/>
          <p14:tracePt t="173875" x="1568450" y="6427788"/>
          <p14:tracePt t="173892" x="1592263" y="6427788"/>
          <p14:tracePt t="173909" x="1674813" y="6427788"/>
          <p14:tracePt t="173925" x="1793875" y="6427788"/>
          <p14:tracePt t="173943" x="1995488" y="6427788"/>
          <p14:tracePt t="173960" x="2151063" y="6392863"/>
          <p14:tracePt t="173976" x="2292350" y="6345238"/>
          <p14:tracePt t="173992" x="2459038" y="6297613"/>
          <p14:tracePt t="174009" x="2614613" y="6261100"/>
          <p14:tracePt t="174026" x="2755900" y="6213475"/>
          <p14:tracePt t="174042" x="2887663" y="6165850"/>
          <p14:tracePt t="174059" x="3089275" y="6107113"/>
          <p14:tracePt t="174076" x="3208338" y="6072188"/>
          <p14:tracePt t="174092" x="3351213" y="6048375"/>
          <p14:tracePt t="174109" x="3481388" y="6035675"/>
          <p14:tracePt t="174125" x="3587750" y="6035675"/>
          <p14:tracePt t="174142" x="3683000" y="6024563"/>
          <p14:tracePt t="174159" x="3802063" y="6000750"/>
          <p14:tracePt t="174176" x="3992563" y="5964238"/>
          <p14:tracePt t="174192" x="4111625" y="5964238"/>
          <p14:tracePt t="174210" x="4146550" y="5964238"/>
          <p14:tracePt t="174226" x="4170363" y="5964238"/>
          <p14:tracePt t="174289" x="4181475" y="5964238"/>
          <p14:tracePt t="174296" x="4217988" y="5964238"/>
          <p14:tracePt t="174311" x="4348163" y="5964238"/>
          <p14:tracePt t="174326" x="4419600" y="5964238"/>
          <p14:tracePt t="174342" x="4538663" y="5976938"/>
          <p14:tracePt t="174359" x="4645025" y="6000750"/>
          <p14:tracePt t="174375" x="4681538" y="6011863"/>
          <p14:tracePt t="175013" x="4681538" y="6000750"/>
          <p14:tracePt t="175032" x="4681538" y="5988050"/>
          <p14:tracePt t="175474" x="4668838" y="5988050"/>
          <p14:tracePt t="175481" x="4657725" y="6000750"/>
          <p14:tracePt t="175490" x="4645025" y="6000750"/>
          <p14:tracePt t="175508" x="4621213" y="6024563"/>
          <p14:tracePt t="175525" x="4586288" y="6048375"/>
          <p14:tracePt t="175542" x="4549775" y="6072188"/>
          <p14:tracePt t="175558" x="4503738" y="6083300"/>
          <p14:tracePt t="175575" x="4491038" y="6083300"/>
          <p14:tracePt t="175591" x="4479925" y="6083300"/>
          <p14:tracePt t="175608" x="4467225" y="6083300"/>
          <p14:tracePt t="175626" x="4456113" y="6096000"/>
          <p14:tracePt t="175643" x="4432300" y="6096000"/>
          <p14:tracePt t="175660" x="4395788" y="6096000"/>
          <p14:tracePt t="175678" x="4371975" y="6107113"/>
          <p14:tracePt t="175694" x="4337050" y="6118225"/>
          <p14:tracePt t="175711" x="4313238" y="6118225"/>
          <p14:tracePt t="175797" x="4300538" y="6130925"/>
          <p14:tracePt t="175806" x="4289425" y="6130925"/>
          <p14:tracePt t="175813" x="4276725" y="6142038"/>
          <p14:tracePt t="175827" x="4241800" y="6142038"/>
          <p14:tracePt t="175843" x="4217988" y="6142038"/>
          <p14:tracePt t="175860" x="4205288" y="6142038"/>
          <p14:tracePt t="175893" x="4194175" y="6142038"/>
          <p14:tracePt t="176017" x="4181475" y="6142038"/>
          <p14:tracePt t="176039" x="4170363" y="6142038"/>
          <p14:tracePt t="176056" x="4157663" y="6142038"/>
          <p14:tracePt t="176064" x="4146550" y="6142038"/>
          <p14:tracePt t="176076" x="4135438" y="6142038"/>
          <p14:tracePt t="176093" x="4111625" y="6130925"/>
          <p14:tracePt t="176110" x="4098925" y="6130925"/>
          <p14:tracePt t="176126" x="4064000" y="6118225"/>
          <p14:tracePt t="176142" x="4027488" y="6096000"/>
          <p14:tracePt t="176159" x="3992563" y="6072188"/>
          <p14:tracePt t="176176" x="3944938" y="6048375"/>
          <p14:tracePt t="176192" x="3873500" y="6024563"/>
          <p14:tracePt t="176211" x="3789363" y="5976938"/>
          <p14:tracePt t="176227" x="3754438" y="5940425"/>
          <p14:tracePt t="176244" x="3730625" y="5929313"/>
          <p14:tracePt t="176295" x="3719513" y="5929313"/>
          <p14:tracePt t="176330" x="3695700" y="5916613"/>
          <p14:tracePt t="176338" x="3683000" y="5916613"/>
          <p14:tracePt t="176346" x="3671888" y="5905500"/>
          <p14:tracePt t="176358" x="3648075" y="5905500"/>
          <p14:tracePt t="176375" x="3624263" y="5905500"/>
          <p14:tracePt t="176392" x="3587750" y="5905500"/>
          <p14:tracePt t="176451" x="3576638" y="5905500"/>
          <p14:tracePt t="176467" x="3552825" y="5905500"/>
          <p14:tracePt t="176477" x="3540125" y="5905500"/>
          <p14:tracePt t="176483" x="3529013" y="5905500"/>
          <p14:tracePt t="176493" x="3505200" y="5905500"/>
          <p14:tracePt t="176508" x="3444875" y="5905500"/>
          <p14:tracePt t="176524" x="3409950" y="5905500"/>
          <p14:tracePt t="176541" x="3386138" y="5905500"/>
          <p14:tracePt t="176585" x="3375025" y="5905500"/>
          <p14:tracePt t="176593" x="3362325" y="5905500"/>
          <p14:tracePt t="176609" x="3351213" y="5905500"/>
          <p14:tracePt t="176625" x="3338513" y="5905500"/>
          <p14:tracePt t="176642" x="3303588" y="5905500"/>
          <p14:tracePt t="176659" x="3267075" y="5905500"/>
          <p14:tracePt t="176676" x="3243263" y="5905500"/>
          <p14:tracePt t="176694" x="3208338" y="5905500"/>
          <p14:tracePt t="176711" x="3195638" y="5905500"/>
          <p14:tracePt t="176727" x="3171825" y="5905500"/>
          <p14:tracePt t="176744" x="3136900" y="5905500"/>
          <p14:tracePt t="176761" x="3113088" y="5905500"/>
          <p14:tracePt t="176777" x="3100388" y="5905500"/>
          <p14:tracePt t="176793" x="3076575" y="5905500"/>
          <p14:tracePt t="176810" x="3052763" y="5905500"/>
          <p14:tracePt t="176826" x="3028950" y="5905500"/>
          <p14:tracePt t="176844" x="3006725" y="5905500"/>
          <p14:tracePt t="176859" x="2970213" y="5916613"/>
          <p14:tracePt t="176876" x="2935288" y="5916613"/>
          <p14:tracePt t="176893" x="2898775" y="5929313"/>
          <p14:tracePt t="176909" x="2874963" y="5929313"/>
          <p14:tracePt t="176926" x="2851150" y="5929313"/>
          <p14:tracePt t="176944" x="2803525" y="5940425"/>
          <p14:tracePt t="176961" x="2792413" y="5940425"/>
          <p14:tracePt t="176978" x="2779713" y="5940425"/>
          <p14:tracePt t="176994" x="2744788" y="5953125"/>
          <p14:tracePt t="177011" x="2720975" y="5953125"/>
          <p14:tracePt t="177027" x="2697163" y="5953125"/>
          <p14:tracePt t="177043" x="2673350" y="5953125"/>
          <p14:tracePt t="177059" x="2649538" y="5953125"/>
          <p14:tracePt t="177076" x="2638425" y="5953125"/>
          <p14:tracePt t="177265" x="2649538" y="5953125"/>
          <p14:tracePt t="177281" x="2660650" y="5953125"/>
          <p14:tracePt t="177297" x="2684463" y="5953125"/>
          <p14:tracePt t="177306" x="2697163" y="5953125"/>
          <p14:tracePt t="177313" x="2708275" y="5953125"/>
          <p14:tracePt t="177326" x="2755900" y="5953125"/>
          <p14:tracePt t="177341" x="2779713" y="5953125"/>
          <p14:tracePt t="177358" x="2922588" y="5953125"/>
          <p14:tracePt t="177375" x="3052763" y="5940425"/>
          <p14:tracePt t="177391" x="3136900" y="5940425"/>
          <p14:tracePt t="177408" x="3195638" y="5929313"/>
          <p14:tracePt t="177425" x="3232150" y="5929313"/>
          <p14:tracePt t="177444" x="3279775" y="5929313"/>
          <p14:tracePt t="177461" x="3314700" y="5929313"/>
          <p14:tracePt t="177477" x="3362325" y="5929313"/>
          <p14:tracePt t="177493" x="3386138" y="5929313"/>
          <p14:tracePt t="177511" x="3421063" y="5929313"/>
          <p14:tracePt t="177528" x="3468688" y="5916613"/>
          <p14:tracePt t="177544" x="3516313" y="5916613"/>
          <p14:tracePt t="177560" x="3540125" y="5916613"/>
          <p14:tracePt t="177575" x="3587750" y="5916613"/>
          <p14:tracePt t="177591" x="3635375" y="5916613"/>
          <p14:tracePt t="177608" x="3671888" y="5916613"/>
          <p14:tracePt t="177623" x="3706813" y="5929313"/>
          <p14:tracePt t="177640" x="3743325" y="5940425"/>
          <p14:tracePt t="177657" x="3778250" y="5940425"/>
          <p14:tracePt t="177673" x="3802063" y="5940425"/>
          <p14:tracePt t="177691" x="3873500" y="5940425"/>
          <p14:tracePt t="177708" x="3921125" y="5940425"/>
          <p14:tracePt t="177724" x="3968750" y="5929313"/>
          <p14:tracePt t="177741" x="4016375" y="5929313"/>
          <p14:tracePt t="177758" x="4040188" y="5929313"/>
          <p14:tracePt t="177775" x="4087813" y="5929313"/>
          <p14:tracePt t="177792" x="4122738" y="5929313"/>
          <p14:tracePt t="177808" x="4146550" y="5929313"/>
          <p14:tracePt t="177826" x="4181475" y="5929313"/>
          <p14:tracePt t="177842" x="4205288" y="5929313"/>
          <p14:tracePt t="177859" x="4229100" y="5929313"/>
          <p14:tracePt t="177876" x="4276725" y="5929313"/>
          <p14:tracePt t="177893" x="4313238" y="5940425"/>
          <p14:tracePt t="177909" x="4348163" y="5940425"/>
          <p14:tracePt t="177926" x="4371975" y="5953125"/>
          <p14:tracePt t="177944" x="4408488" y="5953125"/>
          <p14:tracePt t="177960" x="4432300" y="5953125"/>
          <p14:tracePt t="177996" x="4443413" y="5953125"/>
          <p14:tracePt t="178157" x="4456113" y="5953125"/>
          <p14:tracePt t="178304" x="4467225" y="5953125"/>
          <p14:tracePt t="178480" x="4467225" y="5940425"/>
          <p14:tracePt t="178530" x="4467225" y="5929313"/>
          <p14:tracePt t="178677" x="4467225" y="5916613"/>
          <p14:tracePt t="179273" x="4479925" y="5916613"/>
          <p14:tracePt t="179295" x="4491038" y="5916613"/>
          <p14:tracePt t="179311" x="4503738" y="5916613"/>
          <p14:tracePt t="179328" x="4514850" y="5916613"/>
          <p14:tracePt t="179336" x="4527550" y="5916613"/>
          <p14:tracePt t="179344" x="4527550" y="5929313"/>
          <p14:tracePt t="179357" x="4538663" y="5929313"/>
          <p14:tracePt t="179376" x="4549775" y="5929313"/>
          <p14:tracePt t="179444" x="4562475" y="5929313"/>
          <p14:tracePt t="179461" x="4573588" y="5929313"/>
          <p14:tracePt t="179467" x="4586288" y="5929313"/>
          <p14:tracePt t="179479" x="4597400" y="5929313"/>
          <p14:tracePt t="179495" x="4610100" y="5929313"/>
          <p14:tracePt t="179507" x="4621213" y="5929313"/>
          <p14:tracePt t="179524" x="4645025" y="5929313"/>
          <p14:tracePt t="179540" x="4657725" y="5929313"/>
          <p14:tracePt t="179557" x="4668838" y="5929313"/>
          <p14:tracePt t="179609" x="4681538" y="5929313"/>
          <p14:tracePt t="179625" x="4692650" y="5929313"/>
          <p14:tracePt t="179999" x="4692650" y="5916613"/>
          <p14:tracePt t="181137" x="4692650" y="5905500"/>
          <p14:tracePt t="182405" x="4692650" y="5916613"/>
          <p14:tracePt t="182413" x="4692650" y="5940425"/>
          <p14:tracePt t="182422" x="4692650" y="5953125"/>
          <p14:tracePt t="182440" x="4681538" y="5988050"/>
          <p14:tracePt t="182456" x="4657725" y="6011863"/>
          <p14:tracePt t="182473" x="4633913" y="6035675"/>
          <p14:tracePt t="182489" x="4610100" y="6072188"/>
          <p14:tracePt t="182507" x="4549775" y="6154738"/>
          <p14:tracePt t="182523" x="4514850" y="6202363"/>
          <p14:tracePt t="182539" x="4491038" y="6237288"/>
          <p14:tracePt t="182556" x="4467225" y="6273800"/>
          <p14:tracePt t="182573" x="4456113" y="6308725"/>
          <p14:tracePt t="182590" x="4419600" y="6345238"/>
          <p14:tracePt t="182607" x="4371975" y="6392863"/>
          <p14:tracePt t="182623" x="4348163" y="6416675"/>
          <p14:tracePt t="182640" x="4324350" y="6440488"/>
          <p14:tracePt t="182693" x="4313238" y="6440488"/>
          <p14:tracePt t="182704" x="4313238" y="6451600"/>
          <p14:tracePt t="182713" x="4300538" y="6451600"/>
          <p14:tracePt t="182724" x="4289425" y="6475413"/>
          <p14:tracePt t="182741" x="4265613" y="6499225"/>
          <p14:tracePt t="182756" x="4229100" y="6523038"/>
          <p14:tracePt t="182773" x="4157663" y="6581775"/>
          <p14:tracePt t="182790" x="4122738" y="6618288"/>
          <p14:tracePt t="182806" x="4075113" y="6642100"/>
          <p14:tracePt t="182823" x="4040188" y="6653213"/>
          <p14:tracePt t="182839" x="4003675" y="6677025"/>
          <p14:tracePt t="182856" x="3979863" y="6677025"/>
          <p14:tracePt t="182872" x="3944938" y="6677025"/>
          <p14:tracePt t="182890" x="3873500" y="6689725"/>
          <p14:tracePt t="182907" x="3767138" y="6677025"/>
          <p14:tracePt t="182923" x="3635375" y="6653213"/>
          <p14:tracePt t="182939" x="3468688" y="6629400"/>
          <p14:tracePt t="182955" x="3303588" y="6605588"/>
          <p14:tracePt t="182972" x="3148013" y="6605588"/>
          <p14:tracePt t="182989" x="3017838" y="6594475"/>
          <p14:tracePt t="183006" x="2911475" y="6594475"/>
          <p14:tracePt t="183023" x="2874963" y="6581775"/>
          <p14:tracePt t="183040" x="2840038" y="6581775"/>
          <p14:tracePt t="183057" x="2816225" y="6581775"/>
          <p14:tracePt t="183074" x="2755900" y="6581775"/>
          <p14:tracePt t="183090" x="2673350" y="6581775"/>
          <p14:tracePt t="183107" x="2459038" y="6581775"/>
          <p14:tracePt t="183123" x="2328863" y="6581775"/>
          <p14:tracePt t="183140" x="2198688" y="6581775"/>
          <p14:tracePt t="183156" x="2114550" y="6581775"/>
          <p14:tracePt t="183173" x="2090738" y="6581775"/>
          <p14:tracePt t="183190" x="2079625" y="6581775"/>
          <p14:tracePt t="183369" x="2090738" y="6581775"/>
          <p14:tracePt t="183395" x="2090738" y="6570663"/>
          <p14:tracePt t="183570" x="2103438" y="6570663"/>
          <p14:tracePt t="183576" x="2114550" y="6570663"/>
          <p14:tracePt t="183591" x="2151063" y="6557963"/>
          <p14:tracePt t="183608" x="2185988" y="6546850"/>
          <p14:tracePt t="183624" x="2209800" y="6523038"/>
          <p14:tracePt t="183640" x="2233613" y="6499225"/>
          <p14:tracePt t="183657" x="2257425" y="6464300"/>
          <p14:tracePt t="183673" x="2292350" y="6427788"/>
          <p14:tracePt t="183690" x="2305050" y="6392863"/>
          <p14:tracePt t="183707" x="2316163" y="6345238"/>
          <p14:tracePt t="183725" x="2328863" y="6297613"/>
          <p14:tracePt t="183741" x="2339975" y="6261100"/>
          <p14:tracePt t="183758" x="2339975" y="6213475"/>
          <p14:tracePt t="183774" x="2339975" y="6178550"/>
          <p14:tracePt t="183790" x="2339975" y="6142038"/>
          <p14:tracePt t="183807" x="2339975" y="6072188"/>
          <p14:tracePt t="183824" x="2339975" y="6024563"/>
          <p14:tracePt t="183841" x="2339975" y="5988050"/>
          <p14:tracePt t="183857" x="2328863" y="5953125"/>
          <p14:tracePt t="183873" x="2292350" y="5905500"/>
          <p14:tracePt t="183890" x="2257425" y="5857875"/>
          <p14:tracePt t="183906" x="2233613" y="5834063"/>
          <p14:tracePt t="183923" x="2209800" y="5810250"/>
          <p14:tracePt t="183940" x="2185988" y="5797550"/>
          <p14:tracePt t="183957" x="2162175" y="5773738"/>
          <p14:tracePt t="183973" x="2162175" y="5749925"/>
          <p14:tracePt t="183990" x="2138363" y="5738813"/>
          <p14:tracePt t="184006" x="2138363" y="5727700"/>
          <p14:tracePt t="184038" x="2127250" y="5703888"/>
          <p14:tracePt t="184057" x="2114550" y="5691188"/>
          <p14:tracePt t="184075" x="2103438" y="5656263"/>
          <p14:tracePt t="184091" x="2079625" y="5656263"/>
          <p14:tracePt t="184108" x="2055813" y="5643563"/>
          <p14:tracePt t="184124" x="2019300" y="5632450"/>
          <p14:tracePt t="184140" x="1995488" y="5619750"/>
          <p14:tracePt t="184157" x="1947863" y="5608638"/>
          <p14:tracePt t="184174" x="1912938" y="5584825"/>
          <p14:tracePt t="184191" x="1841500" y="5548313"/>
          <p14:tracePt t="184207" x="1735138" y="5537200"/>
          <p14:tracePt t="184225" x="1627188" y="5524500"/>
          <p14:tracePt t="184242" x="1485900" y="5524500"/>
          <p14:tracePt t="184258" x="1377950" y="5524500"/>
          <p14:tracePt t="184275" x="1282700" y="5524500"/>
          <p14:tracePt t="184291" x="1200150" y="5524500"/>
          <p14:tracePt t="184308" x="1139825" y="5537200"/>
          <p14:tracePt t="184323" x="1117600" y="5548313"/>
          <p14:tracePt t="184339" x="1069975" y="5572125"/>
          <p14:tracePt t="184356" x="1046163" y="5584825"/>
          <p14:tracePt t="184373" x="1009650" y="5608638"/>
          <p14:tracePt t="184389" x="974725" y="5632450"/>
          <p14:tracePt t="184406" x="938213" y="5667375"/>
          <p14:tracePt t="184424" x="890588" y="5703888"/>
          <p14:tracePt t="184441" x="866775" y="5727700"/>
          <p14:tracePt t="184457" x="866775" y="5738813"/>
          <p14:tracePt t="184475" x="855663" y="5762625"/>
          <p14:tracePt t="184493" x="890588" y="5857875"/>
          <p14:tracePt t="184507" x="903288" y="5881688"/>
          <p14:tracePt t="184523" x="938213" y="5929313"/>
          <p14:tracePt t="184541" x="1033463" y="6024563"/>
          <p14:tracePt t="184557" x="1152525" y="6096000"/>
          <p14:tracePt t="184574" x="1223963" y="6130925"/>
          <p14:tracePt t="184590" x="1247775" y="6165850"/>
          <p14:tracePt t="184607" x="1258888" y="6178550"/>
          <p14:tracePt t="184623" x="1258888" y="6202363"/>
          <p14:tracePt t="184640" x="1258888" y="6213475"/>
          <p14:tracePt t="184657" x="1258888" y="6249988"/>
          <p14:tracePt t="184673" x="1258888" y="6273800"/>
          <p14:tracePt t="184690" x="1271588" y="6321425"/>
          <p14:tracePt t="184706" x="1306513" y="6356350"/>
          <p14:tracePt t="184723" x="1330325" y="6392863"/>
          <p14:tracePt t="184726" x="1354138" y="6416675"/>
          <p14:tracePt t="184742" x="1366838" y="6451600"/>
          <p14:tracePt t="184758" x="1377950" y="6464300"/>
          <p14:tracePt t="184774" x="1377950" y="6488113"/>
          <p14:tracePt t="184790" x="1377950" y="6510338"/>
          <p14:tracePt t="184806" x="1377950" y="6546850"/>
          <p14:tracePt t="184824" x="1390650" y="6570663"/>
          <p14:tracePt t="184840" x="1414463" y="6605588"/>
          <p14:tracePt t="184856" x="1438275" y="6642100"/>
          <p14:tracePt t="184873" x="1485900" y="6689725"/>
          <p14:tracePt t="184890" x="1531938" y="6724650"/>
          <p14:tracePt t="184906" x="1592263" y="6761163"/>
          <p14:tracePt t="184923" x="1639888" y="6784975"/>
          <p14:tracePt t="184939" x="1687513" y="6808788"/>
          <p14:tracePt t="184956" x="1722438" y="6819900"/>
          <p14:tracePt t="184974" x="1841500" y="6856413"/>
          <p14:tracePt t="184991" x="1924050" y="6867525"/>
          <p14:tracePt t="185007" x="2043113" y="6878638"/>
          <p14:tracePt t="185023" x="2162175" y="6891338"/>
          <p14:tracePt t="185040" x="2233613" y="6891338"/>
          <p14:tracePt t="185058" x="2268538" y="6891338"/>
          <p14:tracePt t="185072" x="2292350" y="6891338"/>
          <p14:tracePt t="185089" x="2305050" y="6891338"/>
          <p14:tracePt t="185106" x="2316163" y="6878638"/>
          <p14:tracePt t="185122" x="2328863" y="6856413"/>
          <p14:tracePt t="185141" x="2363788" y="6832600"/>
          <p14:tracePt t="185157" x="2400300" y="6796088"/>
          <p14:tracePt t="185174" x="2411413" y="6784975"/>
          <p14:tracePt t="185190" x="2424113" y="6761163"/>
          <p14:tracePt t="185207" x="2435225" y="6737350"/>
          <p14:tracePt t="185223" x="2435225" y="6713538"/>
          <p14:tracePt t="185227" x="2435225" y="6700838"/>
          <p14:tracePt t="185244" x="2435225" y="6689725"/>
          <p14:tracePt t="185259" x="2435225" y="6665913"/>
          <p14:tracePt t="185275" x="2435225" y="6642100"/>
          <p14:tracePt t="185292" x="2424113" y="6605588"/>
          <p14:tracePt t="185307" x="2411413" y="6570663"/>
          <p14:tracePt t="185325" x="2376488" y="6534150"/>
          <p14:tracePt t="185341" x="2339975" y="6510338"/>
          <p14:tracePt t="185357" x="2268538" y="6451600"/>
          <p14:tracePt t="185375" x="2209800" y="6416675"/>
          <p14:tracePt t="185391" x="2151063" y="6380163"/>
          <p14:tracePt t="185407" x="2090738" y="6345238"/>
          <p14:tracePt t="185424" x="2043113" y="6308725"/>
          <p14:tracePt t="185440" x="1971675" y="6273800"/>
          <p14:tracePt t="185457" x="1878013" y="6226175"/>
          <p14:tracePt t="185475" x="1782763" y="6189663"/>
          <p14:tracePt t="185491" x="1735138" y="6189663"/>
          <p14:tracePt t="185508" x="1674813" y="6189663"/>
          <p14:tracePt t="185525" x="1603375" y="6178550"/>
          <p14:tracePt t="185541" x="1555750" y="6165850"/>
          <p14:tracePt t="185558" x="1509713" y="6165850"/>
          <p14:tracePt t="185573" x="1485900" y="6165850"/>
          <p14:tracePt t="185592" x="1438275" y="6178550"/>
          <p14:tracePt t="185607" x="1401763" y="6178550"/>
          <p14:tracePt t="185624" x="1377950" y="6202363"/>
          <p14:tracePt t="185640" x="1343025" y="6202363"/>
          <p14:tracePt t="185657" x="1306513" y="6213475"/>
          <p14:tracePt t="185674" x="1282700" y="6226175"/>
          <p14:tracePt t="185690" x="1247775" y="6237288"/>
          <p14:tracePt t="185707" x="1223963" y="6249988"/>
          <p14:tracePt t="185724" x="1211263" y="6249988"/>
          <p14:tracePt t="185741" x="1200150" y="6249988"/>
          <p14:tracePt t="185774" x="1200150" y="6261100"/>
          <p14:tracePt t="185784" x="1187450" y="6261100"/>
          <p14:tracePt t="185792" x="1187450" y="6284913"/>
          <p14:tracePt t="185806" x="1176338" y="6284913"/>
          <p14:tracePt t="185823" x="1163638" y="6332538"/>
          <p14:tracePt t="185839" x="1152525" y="6369050"/>
          <p14:tracePt t="185856" x="1139825" y="6392863"/>
          <p14:tracePt t="185872" x="1139825" y="6427788"/>
          <p14:tracePt t="185889" x="1128713" y="6464300"/>
          <p14:tracePt t="185906" x="1117600" y="6488113"/>
          <p14:tracePt t="185923" x="1117600" y="6510338"/>
          <p14:tracePt t="185940" x="1117600" y="6534150"/>
          <p14:tracePt t="185956" x="1117600" y="6546850"/>
          <p14:tracePt t="185974" x="1117600" y="6570663"/>
          <p14:tracePt t="186006" x="1117600" y="6594475"/>
          <p14:tracePt t="186023" x="1152525" y="6642100"/>
          <p14:tracePt t="186040" x="1187450" y="6677025"/>
          <p14:tracePt t="186056" x="1223963" y="6713538"/>
          <p14:tracePt t="186073" x="1258888" y="6737350"/>
          <p14:tracePt t="186089" x="1306513" y="6761163"/>
          <p14:tracePt t="186106" x="1354138" y="6784975"/>
          <p14:tracePt t="186123" x="1377950" y="6808788"/>
          <p14:tracePt t="186140" x="1425575" y="6819900"/>
          <p14:tracePt t="186156" x="1462088" y="6832600"/>
          <p14:tracePt t="186172" x="1520825" y="6856413"/>
          <p14:tracePt t="186189" x="1568450" y="6867525"/>
          <p14:tracePt t="186205" x="1603375" y="6878638"/>
          <p14:tracePt t="186221" x="1627188" y="6891338"/>
          <p14:tracePt t="186238" x="1663700" y="6891338"/>
          <p14:tracePt t="186255" x="1687513" y="6902450"/>
          <p14:tracePt t="186272" x="1687513" y="6915150"/>
          <p14:tracePt t="186338" x="1698625" y="6915150"/>
          <p14:tracePt t="186346" x="1711325" y="6902450"/>
          <p14:tracePt t="186356" x="1735138" y="6902450"/>
          <p14:tracePt t="186372" x="1758950" y="6891338"/>
          <p14:tracePt t="186388" x="1793875" y="6891338"/>
          <p14:tracePt t="186405" x="1817688" y="6891338"/>
          <p14:tracePt t="186422" x="1854200" y="6891338"/>
          <p14:tracePt t="186439" x="1889125" y="6891338"/>
          <p14:tracePt t="186455" x="1912938" y="6891338"/>
          <p14:tracePt t="186539" x="1912938" y="6878638"/>
          <p14:tracePt t="186559" x="1900238" y="6878638"/>
          <p14:tracePt t="186609" x="1889125" y="6878638"/>
          <p14:tracePt t="186683" x="1889125" y="6867525"/>
          <p14:tracePt t="186807" x="1889125" y="6856413"/>
          <p14:tracePt t="186916" x="1889125" y="6843713"/>
          <p14:tracePt t="189796" x="1889125" y="6832600"/>
          <p14:tracePt t="189802" x="1900238" y="6819900"/>
          <p14:tracePt t="189810" x="1924050" y="6808788"/>
          <p14:tracePt t="189821" x="1924050" y="6796088"/>
          <p14:tracePt t="189864" x="1936750" y="6796088"/>
          <p14:tracePt t="189887" x="1947863" y="6796088"/>
          <p14:tracePt t="189904" x="1960563" y="6796088"/>
          <p14:tracePt t="189912" x="1984375" y="6796088"/>
          <p14:tracePt t="189921" x="1995488" y="6796088"/>
          <p14:tracePt t="189938" x="2008188" y="6796088"/>
          <p14:tracePt t="189962" x="2019300" y="6796088"/>
          <p14:tracePt t="189996" x="2019300" y="6784975"/>
          <p14:tracePt t="190012" x="2032000" y="6772275"/>
          <p14:tracePt t="190020" x="2043113" y="6761163"/>
          <p14:tracePt t="190028" x="2055813" y="6761163"/>
          <p14:tracePt t="190038" x="2079625" y="6748463"/>
          <p14:tracePt t="190055" x="2103438" y="6724650"/>
          <p14:tracePt t="190072" x="2151063" y="6689725"/>
          <p14:tracePt t="190073" x="2174875" y="6665913"/>
          <p14:tracePt t="190089" x="2198688" y="6642100"/>
          <p14:tracePt t="190105" x="2246313" y="6618288"/>
          <p14:tracePt t="190121" x="2305050" y="6581775"/>
          <p14:tracePt t="190138" x="2363788" y="6557963"/>
          <p14:tracePt t="190154" x="2387600" y="6546850"/>
          <p14:tracePt t="190171" x="2387600" y="6534150"/>
          <p14:tracePt t="190188" x="2400300" y="6523038"/>
          <p14:tracePt t="190205" x="2411413" y="6510338"/>
          <p14:tracePt t="190221" x="2424113" y="6488113"/>
          <p14:tracePt t="190238" x="2447925" y="6464300"/>
          <p14:tracePt t="190256" x="2495550" y="6427788"/>
          <p14:tracePt t="190273" x="2530475" y="6403975"/>
          <p14:tracePt t="190289" x="2566988" y="6369050"/>
          <p14:tracePt t="190307" x="2578100" y="6369050"/>
          <p14:tracePt t="190345" x="2578100" y="6356350"/>
          <p14:tracePt t="190395" x="2590800" y="6356350"/>
          <p14:tracePt t="190403" x="2590800" y="6345238"/>
          <p14:tracePt t="190675" x="2590800" y="6332538"/>
          <p14:tracePt t="190948" x="2590800" y="6321425"/>
          <p14:tracePt t="194058" x="2590800" y="6332538"/>
          <p14:tracePt t="194163" x="2614613" y="6345238"/>
          <p14:tracePt t="194171" x="2638425" y="6356350"/>
          <p14:tracePt t="194179" x="2649538" y="6356350"/>
          <p14:tracePt t="194189" x="2660650" y="6369050"/>
          <p14:tracePt t="194205" x="2697163" y="6380163"/>
          <p14:tracePt t="194221" x="2720975" y="6380163"/>
          <p14:tracePt t="194224" x="2744788" y="6380163"/>
          <p14:tracePt t="194241" x="2768600" y="6380163"/>
          <p14:tracePt t="194254" x="2779713" y="6380163"/>
          <p14:tracePt t="194270" x="2863850" y="6380163"/>
          <p14:tracePt t="194286" x="3028950" y="6380163"/>
          <p14:tracePt t="194304" x="3232150" y="6392863"/>
          <p14:tracePt t="194321" x="3444875" y="6427788"/>
          <p14:tracePt t="194337" x="3671888" y="6464300"/>
          <p14:tracePt t="194354" x="3849688" y="6510338"/>
          <p14:tracePt t="194370" x="3968750" y="6510338"/>
          <p14:tracePt t="194386" x="4027488" y="6510338"/>
          <p14:tracePt t="194641" x="4027488" y="6499225"/>
          <p14:tracePt t="195066" x="4040188" y="6499225"/>
          <p14:tracePt t="195080" x="4064000" y="6510338"/>
          <p14:tracePt t="195089" x="4135438" y="6534150"/>
          <p14:tracePt t="195104" x="4289425" y="6557963"/>
          <p14:tracePt t="195121" x="4491038" y="6557963"/>
          <p14:tracePt t="195137" x="4633913" y="6534150"/>
          <p14:tracePt t="195155" x="4668838" y="6510338"/>
          <p14:tracePt t="195171" x="4668838" y="6499225"/>
          <p14:tracePt t="195204" x="4692650" y="6475413"/>
          <p14:tracePt t="195221" x="4740275" y="6451600"/>
          <p14:tracePt t="195224" x="4787900" y="6427788"/>
          <p14:tracePt t="195238" x="4859338" y="6403975"/>
          <p14:tracePt t="195254" x="4989513" y="6345238"/>
          <p14:tracePt t="195270" x="5049838" y="6308725"/>
          <p14:tracePt t="195286" x="5084763" y="6273800"/>
          <p14:tracePt t="195303" x="5121275" y="6249988"/>
          <p14:tracePt t="195320" x="5121275" y="6237288"/>
          <p14:tracePt t="195337" x="5121275" y="6213475"/>
          <p14:tracePt t="195353" x="5121275" y="6178550"/>
          <p14:tracePt t="195371" x="5121275" y="6130925"/>
          <p14:tracePt t="195386" x="5121275" y="6118225"/>
          <p14:tracePt t="195403" x="5108575" y="6096000"/>
          <p14:tracePt t="195420" x="5073650" y="6059488"/>
          <p14:tracePt t="195436" x="5013325" y="6024563"/>
          <p14:tracePt t="195453" x="4918075" y="5964238"/>
          <p14:tracePt t="195470" x="4835525" y="5929313"/>
          <p14:tracePt t="195487" x="4729163" y="5868988"/>
          <p14:tracePt t="195503" x="4668838" y="5845175"/>
          <p14:tracePt t="195520" x="4633913" y="5821363"/>
          <p14:tracePt t="195538" x="4549775" y="5786438"/>
          <p14:tracePt t="195553" x="4456113" y="5773738"/>
          <p14:tracePt t="195571" x="4252913" y="5738813"/>
          <p14:tracePt t="195588" x="4111625" y="5738813"/>
          <p14:tracePt t="195604" x="3908425" y="5749925"/>
          <p14:tracePt t="195620" x="3719513" y="5762625"/>
          <p14:tracePt t="195636" x="3529013" y="5773738"/>
          <p14:tracePt t="195654" x="3398838" y="5773738"/>
          <p14:tracePt t="195670" x="3267075" y="5773738"/>
          <p14:tracePt t="195687" x="3113088" y="5797550"/>
          <p14:tracePt t="195704" x="3017838" y="5810250"/>
          <p14:tracePt t="195720" x="2898775" y="5810250"/>
          <p14:tracePt t="195736" x="2768600" y="5821363"/>
          <p14:tracePt t="195752" x="2638425" y="5834063"/>
          <p14:tracePt t="195769" x="2506663" y="5834063"/>
          <p14:tracePt t="195785" x="2400300" y="5834063"/>
          <p14:tracePt t="195803" x="2328863" y="5845175"/>
          <p14:tracePt t="195820" x="2233613" y="5868988"/>
          <p14:tracePt t="195837" x="2151063" y="5892800"/>
          <p14:tracePt t="195853" x="2066925" y="5916613"/>
          <p14:tracePt t="195871" x="2008188" y="5953125"/>
          <p14:tracePt t="195887" x="1936750" y="5964238"/>
          <p14:tracePt t="195904" x="1865313" y="6000750"/>
          <p14:tracePt t="195921" x="1746250" y="6011863"/>
          <p14:tracePt t="195937" x="1687513" y="6011863"/>
          <p14:tracePt t="195954" x="1651000" y="6011863"/>
          <p14:tracePt t="195971" x="1627188" y="6024563"/>
          <p14:tracePt t="195986" x="1592263" y="6024563"/>
          <p14:tracePt t="196003" x="1555750" y="6048375"/>
          <p14:tracePt t="196020" x="1520825" y="6083300"/>
          <p14:tracePt t="196038" x="1485900" y="6130925"/>
          <p14:tracePt t="196053" x="1473200" y="6165850"/>
          <p14:tracePt t="196071" x="1449388" y="6189663"/>
          <p14:tracePt t="196087" x="1449388" y="6226175"/>
          <p14:tracePt t="196105" x="1449388" y="6261100"/>
          <p14:tracePt t="196122" x="1449388" y="6297613"/>
          <p14:tracePt t="196137" x="1449388" y="6321425"/>
          <p14:tracePt t="196154" x="1449388" y="6345238"/>
          <p14:tracePt t="196170" x="1449388" y="6356350"/>
          <p14:tracePt t="196187" x="1449388" y="6380163"/>
          <p14:tracePt t="196204" x="1449388" y="6392863"/>
          <p14:tracePt t="196220" x="1449388" y="6403975"/>
          <p14:tracePt t="196237" x="1449388" y="6416675"/>
          <p14:tracePt t="196254" x="1449388" y="6427788"/>
          <p14:tracePt t="196270" x="1449388" y="6451600"/>
          <p14:tracePt t="196288" x="1449388" y="6488113"/>
          <p14:tracePt t="196304" x="1438275" y="6510338"/>
          <p14:tracePt t="196321" x="1438275" y="6546850"/>
          <p14:tracePt t="196337" x="1438275" y="6570663"/>
          <p14:tracePt t="196353" x="1438275" y="6594475"/>
          <p14:tracePt t="196370" x="1438275" y="6605588"/>
          <p14:tracePt t="196386" x="1438275" y="6629400"/>
          <p14:tracePt t="196402" x="1438275" y="6653213"/>
          <p14:tracePt t="196420" x="1425575" y="6665913"/>
          <p14:tracePt t="196436" x="1425575" y="6677025"/>
          <p14:tracePt t="196453" x="1425575" y="6689725"/>
          <p14:tracePt t="196470" x="1414463" y="6689725"/>
          <p14:tracePt t="196504" x="1414463" y="6700838"/>
          <p14:tracePt t="196677" x="1425575" y="6677025"/>
          <p14:tracePt t="196685" x="1425575" y="6665913"/>
          <p14:tracePt t="196693" x="1449388" y="6642100"/>
          <p14:tracePt t="196704" x="1462088" y="6629400"/>
          <p14:tracePt t="196721" x="1497013" y="6594475"/>
          <p14:tracePt t="196726" x="1509713" y="6581775"/>
          <p14:tracePt t="196738" x="1544638" y="6557963"/>
          <p14:tracePt t="196753" x="1579563" y="6546850"/>
          <p14:tracePt t="196770" x="1616075" y="6534150"/>
          <p14:tracePt t="196786" x="1663700" y="6523038"/>
          <p14:tracePt t="196803" x="1746250" y="6523038"/>
          <p14:tracePt t="196819" x="1854200" y="6534150"/>
          <p14:tracePt t="196836" x="1936750" y="6534150"/>
          <p14:tracePt t="196854" x="2079625" y="6534150"/>
          <p14:tracePt t="196870" x="2127250" y="6510338"/>
          <p14:tracePt t="196886" x="2162175" y="6488113"/>
          <p14:tracePt t="196903" x="2174875" y="6464300"/>
          <p14:tracePt t="196920" x="2209800" y="6440488"/>
          <p14:tracePt t="196936" x="2233613" y="6416675"/>
          <p14:tracePt t="196953" x="2246313" y="6392863"/>
          <p14:tracePt t="197086" x="2257425" y="6392863"/>
          <p14:tracePt t="197093" x="2268538" y="6392863"/>
          <p14:tracePt t="197104" x="2268538" y="6380163"/>
          <p14:tracePt t="197122" x="2316163" y="6369050"/>
          <p14:tracePt t="197139" x="2352675" y="6356350"/>
          <p14:tracePt t="197154" x="2424113" y="6356350"/>
          <p14:tracePt t="197171" x="2506663" y="6356350"/>
          <p14:tracePt t="197188" x="2590800" y="6356350"/>
          <p14:tracePt t="197204" x="2614613" y="6356350"/>
          <p14:tracePt t="197221" x="2638425" y="6356350"/>
          <p14:tracePt t="197357" x="2638425" y="6369050"/>
          <p14:tracePt t="197378" x="2638425" y="6380163"/>
          <p14:tracePt t="197412" x="2649538" y="6380163"/>
          <p14:tracePt t="197428" x="2673350" y="6380163"/>
          <p14:tracePt t="197435" x="2684463" y="6380163"/>
          <p14:tracePt t="197444" x="2697163" y="6380163"/>
          <p14:tracePt t="197452" x="2720975" y="6392863"/>
          <p14:tracePt t="197469" x="2755900" y="6416675"/>
          <p14:tracePt t="197486" x="2827338" y="6440488"/>
          <p14:tracePt t="197503" x="2935288" y="6464300"/>
          <p14:tracePt t="197519" x="3065463" y="6499225"/>
          <p14:tracePt t="197536" x="3279775" y="6570663"/>
          <p14:tracePt t="197553" x="3433763" y="6618288"/>
          <p14:tracePt t="197570" x="3611563" y="6665913"/>
          <p14:tracePt t="197586" x="3802063" y="6700838"/>
          <p14:tracePt t="197602" x="3932238" y="6724650"/>
          <p14:tracePt t="197619" x="3968750" y="6737350"/>
          <p14:tracePt t="197659" x="3979863" y="6748463"/>
          <p14:tracePt t="197776" x="3992563" y="6748463"/>
          <p14:tracePt t="197785" x="4003675" y="6748463"/>
          <p14:tracePt t="197793" x="4027488" y="6724650"/>
          <p14:tracePt t="197804" x="4040188" y="6713538"/>
          <p14:tracePt t="197821" x="4087813" y="6700838"/>
          <p14:tracePt t="197836" x="4122738" y="6677025"/>
          <p14:tracePt t="197853" x="4146550" y="6665913"/>
          <p14:tracePt t="197869" x="4170363" y="6665913"/>
          <p14:tracePt t="197886" x="4194175" y="6665913"/>
          <p14:tracePt t="197902" x="4205288" y="6665913"/>
          <p14:tracePt t="197919" x="4229100" y="6665913"/>
          <p14:tracePt t="198042" x="4241800" y="6653213"/>
          <p14:tracePt t="198049" x="4252913" y="6653213"/>
          <p14:tracePt t="198057" x="4265613" y="6653213"/>
          <p14:tracePt t="198072" x="4276725" y="6642100"/>
          <p14:tracePt t="198089" x="4289425" y="6642100"/>
          <p14:tracePt t="198266" x="4289425" y="6629400"/>
          <p14:tracePt t="198273" x="4300538" y="6629400"/>
          <p14:tracePt t="198289" x="4337050" y="6618288"/>
          <p14:tracePt t="198306" x="4348163" y="6618288"/>
          <p14:tracePt t="198351" x="4360863" y="6618288"/>
          <p14:tracePt t="198467" x="4360863" y="6605588"/>
          <p14:tracePt t="198518" x="4348163" y="6605588"/>
          <p14:tracePt t="198565" x="4360863" y="6605588"/>
          <p14:tracePt t="198573" x="4371975" y="6605588"/>
          <p14:tracePt t="198589" x="4432300" y="6594475"/>
          <p14:tracePt t="198605" x="4562475" y="6594475"/>
          <p14:tracePt t="198621" x="4692650" y="6594475"/>
          <p14:tracePt t="198637" x="4800600" y="6594475"/>
          <p14:tracePt t="198654" x="4872038" y="6594475"/>
          <p14:tracePt t="198671" x="4930775" y="6581775"/>
          <p14:tracePt t="198687" x="4954588" y="6570663"/>
          <p14:tracePt t="198724" x="4954588" y="6557963"/>
          <p14:tracePt t="198738" x="4954588" y="6523038"/>
          <p14:tracePt t="198754" x="4965700" y="6510338"/>
          <p14:tracePt t="198772" x="4965700" y="6499225"/>
          <p14:tracePt t="198788" x="4965700" y="6488113"/>
          <p14:tracePt t="198805" x="4965700" y="6475413"/>
          <p14:tracePt t="198847" x="4978400" y="6475413"/>
          <p14:tracePt t="198857" x="4978400" y="6464300"/>
          <p14:tracePt t="198873" x="4989513" y="6451600"/>
          <p14:tracePt t="198887" x="5013325" y="6416675"/>
          <p14:tracePt t="198904" x="5049838" y="6392863"/>
          <p14:tracePt t="198919" x="5073650" y="6345238"/>
          <p14:tracePt t="198936" x="5108575" y="6297613"/>
          <p14:tracePt t="198953" x="5121275" y="6261100"/>
          <p14:tracePt t="198969" x="5121275" y="6237288"/>
          <p14:tracePt t="199063" x="5108575" y="6237288"/>
          <p14:tracePt t="199089" x="5097463" y="6237288"/>
          <p14:tracePt t="199105" x="5084763" y="6237288"/>
          <p14:tracePt t="199113" x="5084763" y="6249988"/>
          <p14:tracePt t="199121" x="5073650" y="6249988"/>
          <p14:tracePt t="199417" x="5060950" y="6249988"/>
          <p14:tracePt t="199465" x="5060950" y="6261100"/>
          <p14:tracePt t="199477" x="5060950" y="6273800"/>
          <p14:tracePt t="199486" x="5049838" y="6273800"/>
          <p14:tracePt t="199502" x="5037138" y="6284913"/>
          <p14:tracePt t="199518" x="5026025" y="6321425"/>
          <p14:tracePt t="199535" x="5013325" y="6345238"/>
          <p14:tracePt t="199551" x="5002213" y="6369050"/>
          <p14:tracePt t="199569" x="4989513" y="6403975"/>
          <p14:tracePt t="199585" x="4989513" y="6416675"/>
          <p14:tracePt t="199602" x="4989513" y="6427788"/>
          <p14:tracePt t="199635" x="4989513" y="6451600"/>
          <p14:tracePt t="199668" x="4989513" y="6464300"/>
          <p14:tracePt t="199691" x="4978400" y="6464300"/>
          <p14:tracePt t="199701" x="4978400" y="6475413"/>
          <p14:tracePt t="200003" x="4978400" y="6464300"/>
          <p14:tracePt t="202049" x="5002213" y="6464300"/>
          <p14:tracePt t="202084" x="5013325" y="6464300"/>
          <p14:tracePt t="202139" x="5026025" y="6464300"/>
          <p14:tracePt t="202155" x="5037138" y="6464300"/>
          <p14:tracePt t="202163" x="5049838" y="6464300"/>
          <p14:tracePt t="202185" x="5060950" y="6475413"/>
          <p14:tracePt t="202193" x="5060950" y="6488113"/>
          <p14:tracePt t="202209" x="5060950" y="6499225"/>
          <p14:tracePt t="202218" x="5060950" y="6510338"/>
          <p14:tracePt t="202234" x="5060950" y="6534150"/>
          <p14:tracePt t="202251" x="5060950" y="6546850"/>
          <p14:tracePt t="202268" x="5060950" y="6570663"/>
          <p14:tracePt t="202549" x="5049838" y="6557963"/>
          <p14:tracePt t="202561" x="5037138" y="6557963"/>
          <p14:tracePt t="202570" x="5037138" y="6546850"/>
          <p14:tracePt t="202585" x="5002213" y="6523038"/>
          <p14:tracePt t="202602" x="4978400" y="6510338"/>
          <p14:tracePt t="202618" x="4954588" y="6499225"/>
          <p14:tracePt t="202634" x="4941888" y="6488113"/>
          <p14:tracePt t="202651" x="4906963" y="6464300"/>
          <p14:tracePt t="202668" x="4872038" y="6440488"/>
          <p14:tracePt t="202685" x="4800600" y="6403975"/>
          <p14:tracePt t="202701" x="4740275" y="6380163"/>
          <p14:tracePt t="202717" x="4633913" y="6345238"/>
          <p14:tracePt t="202734" x="4514850" y="6321425"/>
          <p14:tracePt t="202751" x="4360863" y="6284913"/>
          <p14:tracePt t="202767" x="4170363" y="6226175"/>
          <p14:tracePt t="202784" x="4003675" y="6213475"/>
          <p14:tracePt t="202801" x="3789363" y="6189663"/>
          <p14:tracePt t="202818" x="3648075" y="6178550"/>
          <p14:tracePt t="202834" x="3468688" y="6178550"/>
          <p14:tracePt t="202851" x="3338513" y="6178550"/>
          <p14:tracePt t="202868" x="3208338" y="6178550"/>
          <p14:tracePt t="202885" x="3076575" y="6189663"/>
          <p14:tracePt t="202901" x="3017838" y="6213475"/>
          <p14:tracePt t="202917" x="2959100" y="6249988"/>
          <p14:tracePt t="202934" x="2911475" y="6261100"/>
          <p14:tracePt t="202951" x="2827338" y="6273800"/>
          <p14:tracePt t="202968" x="2744788" y="6273800"/>
          <p14:tracePt t="202984" x="2684463" y="6284913"/>
          <p14:tracePt t="203001" x="2638425" y="6284913"/>
          <p14:tracePt t="203017" x="2601913" y="6273800"/>
          <p14:tracePt t="203034" x="2566988" y="6273800"/>
          <p14:tracePt t="203054" x="2519363" y="6273800"/>
          <p14:tracePt t="203071" x="2495550" y="6273800"/>
          <p14:tracePt t="203087" x="2447925" y="6284913"/>
          <p14:tracePt t="203104" x="2339975" y="6345238"/>
          <p14:tracePt t="203121" x="2268538" y="6380163"/>
          <p14:tracePt t="203137" x="2209800" y="6392863"/>
          <p14:tracePt t="203153" x="2185988" y="6392863"/>
          <p14:tracePt t="203171" x="2151063" y="6392863"/>
          <p14:tracePt t="203185" x="2138363" y="6392863"/>
          <p14:tracePt t="203675" x="2127250" y="6392863"/>
          <p14:tracePt t="203761" x="2114550" y="6392863"/>
          <p14:tracePt t="203780" x="2103438" y="6392863"/>
          <p14:tracePt t="203803" x="2090738" y="6392863"/>
          <p14:tracePt t="204028" x="2090738" y="6380163"/>
          <p14:tracePt t="204101" x="2079625" y="6380163"/>
          <p14:tracePt t="204113" x="2079625" y="6369050"/>
          <p14:tracePt t="204121" x="2066925" y="6356350"/>
          <p14:tracePt t="204139" x="2055813" y="6345238"/>
          <p14:tracePt t="204152" x="2043113" y="6321425"/>
          <p14:tracePt t="204169" x="2032000" y="6308725"/>
          <p14:tracePt t="204185" x="2032000" y="6297613"/>
          <p14:tracePt t="204202" x="2019300" y="6284913"/>
          <p14:tracePt t="204219" x="1995488" y="6273800"/>
          <p14:tracePt t="204236" x="1984375" y="6273800"/>
          <p14:tracePt t="204253" x="1947863" y="6249988"/>
          <p14:tracePt t="204268" x="1912938" y="6237288"/>
          <p14:tracePt t="204284" x="1878013" y="6213475"/>
          <p14:tracePt t="204301" x="1854200" y="6202363"/>
          <p14:tracePt t="204318" x="1817688" y="6178550"/>
          <p14:tracePt t="204334" x="1782763" y="6178550"/>
          <p14:tracePt t="204351" x="1746250" y="6165850"/>
          <p14:tracePt t="204368" x="1746250" y="6154738"/>
          <p14:tracePt t="204384" x="1735138" y="6154738"/>
          <p14:tracePt t="204401" x="1722438" y="6154738"/>
          <p14:tracePt t="204418" x="1687513" y="6154738"/>
          <p14:tracePt t="204436" x="1663700" y="6142038"/>
          <p14:tracePt t="204452" x="1627188" y="6130925"/>
          <p14:tracePt t="204469" x="1579563" y="6118225"/>
          <p14:tracePt t="204486" x="1544638" y="6096000"/>
          <p14:tracePt t="204504" x="1509713" y="6072188"/>
          <p14:tracePt t="204519" x="1485900" y="6072188"/>
          <p14:tracePt t="204535" x="1462088" y="6059488"/>
          <p14:tracePt t="204554" x="1438275" y="6059488"/>
          <p14:tracePt t="204570" x="1425575" y="6059488"/>
          <p14:tracePt t="204587" x="1401763" y="6059488"/>
          <p14:tracePt t="204601" x="1366838" y="6059488"/>
          <p14:tracePt t="204619" x="1330325" y="6072188"/>
          <p14:tracePt t="204634" x="1282700" y="6083300"/>
          <p14:tracePt t="204651" x="1235075" y="6096000"/>
          <p14:tracePt t="204668" x="1211263" y="6107113"/>
          <p14:tracePt t="204686" x="1163638" y="6118225"/>
          <p14:tracePt t="204701" x="1139825" y="6118225"/>
          <p14:tracePt t="204718" x="1128713" y="6118225"/>
          <p14:tracePt t="204734" x="1104900" y="6118225"/>
          <p14:tracePt t="204751" x="1093788" y="6130925"/>
          <p14:tracePt t="204768" x="1081088" y="6142038"/>
          <p14:tracePt t="204784" x="1057275" y="6165850"/>
          <p14:tracePt t="204801" x="1022350" y="6189663"/>
          <p14:tracePt t="204819" x="998538" y="6213475"/>
          <p14:tracePt t="204834" x="974725" y="6226175"/>
          <p14:tracePt t="204851" x="938213" y="6261100"/>
          <p14:tracePt t="204868" x="903288" y="6297613"/>
          <p14:tracePt t="204885" x="879475" y="6332538"/>
          <p14:tracePt t="204901" x="855663" y="6380163"/>
          <p14:tracePt t="204919" x="819150" y="6416675"/>
          <p14:tracePt t="204934" x="808038" y="6440488"/>
          <p14:tracePt t="204952" x="808038" y="6464300"/>
          <p14:tracePt t="204968" x="795338" y="6475413"/>
          <p14:tracePt t="204984" x="784225" y="6488113"/>
          <p14:tracePt t="205001" x="784225" y="6499225"/>
          <p14:tracePt t="205017" x="784225" y="6534150"/>
          <p14:tracePt t="205034" x="795338" y="6570663"/>
          <p14:tracePt t="205050" x="808038" y="6594475"/>
          <p14:tracePt t="205067" x="831850" y="6618288"/>
          <p14:tracePt t="205085" x="866775" y="6653213"/>
          <p14:tracePt t="205101" x="903288" y="6689725"/>
          <p14:tracePt t="205119" x="950913" y="6737350"/>
          <p14:tracePt t="205135" x="998538" y="6772275"/>
          <p14:tracePt t="205151" x="1081088" y="6819900"/>
          <p14:tracePt t="205168" x="1187450" y="6843713"/>
          <p14:tracePt t="205183" x="1295400" y="6891338"/>
          <p14:tracePt t="205200" x="1377950" y="6915150"/>
          <p14:tracePt t="205217" x="1462088" y="6950075"/>
          <p14:tracePt t="205220" x="1497013" y="6962775"/>
          <p14:tracePt t="205234" x="1520825" y="6973888"/>
          <p14:tracePt t="205250" x="1568450" y="6997700"/>
          <p14:tracePt t="205267" x="1616075" y="7010400"/>
          <p14:tracePt t="205284" x="1651000" y="7021513"/>
          <p14:tracePt t="205300" x="1674813" y="7021513"/>
          <p14:tracePt t="205317" x="1722438" y="7034213"/>
          <p14:tracePt t="205334" x="1758950" y="7045325"/>
          <p14:tracePt t="205351" x="1817688" y="7058025"/>
          <p14:tracePt t="205368" x="1841500" y="7058025"/>
          <p14:tracePt t="205384" x="1900238" y="7058025"/>
          <p14:tracePt t="205401" x="1924050" y="7058025"/>
          <p14:tracePt t="205417" x="1971675" y="7045325"/>
          <p14:tracePt t="205433" x="2008188" y="7034213"/>
          <p14:tracePt t="205450" x="2032000" y="7021513"/>
          <p14:tracePt t="205467" x="2066925" y="7010400"/>
          <p14:tracePt t="205484" x="2079625" y="6997700"/>
          <p14:tracePt t="205501" x="2103438" y="6986588"/>
          <p14:tracePt t="205517" x="2127250" y="6973888"/>
          <p14:tracePt t="205534" x="2162175" y="6962775"/>
          <p14:tracePt t="205551" x="2185988" y="6938963"/>
          <p14:tracePt t="205568" x="2198688" y="6938963"/>
          <p14:tracePt t="205586" x="2209800" y="6926263"/>
          <p14:tracePt t="205618" x="2222500" y="6902450"/>
          <p14:tracePt t="205636" x="2246313" y="6891338"/>
          <p14:tracePt t="205652" x="2257425" y="6878638"/>
          <p14:tracePt t="205668" x="2268538" y="6878638"/>
          <p14:tracePt t="205684" x="2268538" y="6856413"/>
          <p14:tracePt t="205701" x="2281238" y="6843713"/>
          <p14:tracePt t="205718" x="2292350" y="6819900"/>
          <p14:tracePt t="205721" x="2292350" y="6808788"/>
          <p14:tracePt t="205734" x="2305050" y="6796088"/>
          <p14:tracePt t="205751" x="2328863" y="6748463"/>
          <p14:tracePt t="205767" x="2339975" y="6713538"/>
          <p14:tracePt t="205784" x="2352675" y="6689725"/>
          <p14:tracePt t="205801" x="2363788" y="6653213"/>
          <p14:tracePt t="205819" x="2363788" y="6605588"/>
          <p14:tracePt t="205835" x="2376488" y="6594475"/>
          <p14:tracePt t="205852" x="2376488" y="6570663"/>
          <p14:tracePt t="205869" x="2376488" y="6546850"/>
          <p14:tracePt t="205902" x="2376488" y="6534150"/>
          <p14:tracePt t="207650" x="2387600" y="6534150"/>
          <p14:tracePt t="207659" x="2387600" y="6546850"/>
          <p14:tracePt t="207669" x="2400300" y="6557963"/>
          <p14:tracePt t="207684" x="2411413" y="6605588"/>
          <p14:tracePt t="207701" x="2411413" y="6677025"/>
          <p14:tracePt t="207717" x="2411413" y="6772275"/>
          <p14:tracePt t="207719" x="2411413" y="6819900"/>
          <p14:tracePt t="207733" x="2411413" y="6878638"/>
          <p14:tracePt t="207750" x="2411413" y="6997700"/>
          <p14:tracePt t="207766" x="2435225" y="7045325"/>
          <p14:tracePt t="207783" x="2471738" y="7105650"/>
          <p14:tracePt t="207799" x="2519363" y="7224713"/>
          <p14:tracePt t="207816" x="2601913" y="7354888"/>
          <p14:tracePt t="207834" x="2684463" y="7532688"/>
          <p14:tracePt t="207850" x="2779713" y="7734300"/>
          <p14:tracePt t="207867" x="2874963" y="8020050"/>
          <p14:tracePt t="207884" x="2922588" y="8197850"/>
          <p14:tracePt t="207900" x="2970213" y="8364538"/>
          <p14:tracePt t="207917" x="3017838" y="8494713"/>
          <p14:tracePt t="207933" x="3052763" y="8637588"/>
          <p14:tracePt t="207950" x="3089275" y="8756650"/>
          <p14:tracePt t="207967" x="3171825" y="9005888"/>
          <p14:tracePt t="207983" x="3279775" y="9207500"/>
          <p14:tracePt t="208000" x="3433763" y="9421813"/>
          <p14:tracePt t="208017" x="3587750" y="9588500"/>
          <p14:tracePt t="208033" x="3743325" y="9742488"/>
          <p14:tracePt t="208050" x="3860800" y="9826625"/>
          <p14:tracePt t="208067" x="3956050" y="9861550"/>
          <p14:tracePt t="208084" x="4027488" y="9885363"/>
          <p14:tracePt t="208101" x="4146550" y="9874250"/>
          <p14:tracePt t="208117" x="4276725" y="9826625"/>
          <p14:tracePt t="208133" x="4456113" y="9779000"/>
          <p14:tracePt t="208151" x="4645025" y="9707563"/>
          <p14:tracePt t="208167" x="4787900" y="9564688"/>
          <p14:tracePt t="208183" x="5002213" y="9350375"/>
          <p14:tracePt t="208200" x="5145088" y="9161463"/>
          <p14:tracePt t="208216" x="5264150" y="8958263"/>
          <p14:tracePt t="208233" x="5357813" y="8732838"/>
          <p14:tracePt t="208250" x="5429250" y="8494713"/>
          <p14:tracePt t="208266" x="5489575" y="8305800"/>
          <p14:tracePt t="208283" x="5548313" y="8197850"/>
          <p14:tracePt t="208300" x="5619750" y="8126413"/>
          <p14:tracePt t="208316" x="5667375" y="8091488"/>
          <p14:tracePt t="208334" x="5702300" y="8054975"/>
          <p14:tracePt t="208350" x="5702300" y="8031163"/>
          <p14:tracePt t="208367" x="5715000" y="7996238"/>
          <p14:tracePt t="208383" x="5715000" y="7961313"/>
          <p14:tracePt t="208400" x="5715000" y="7937500"/>
          <p14:tracePt t="208418" x="5667375" y="7877175"/>
          <p14:tracePt t="208433" x="5632450" y="7853363"/>
          <p14:tracePt t="208450" x="5595938" y="7818438"/>
          <p14:tracePt t="208466" x="5513388" y="7770813"/>
          <p14:tracePt t="208483" x="5394325" y="7747000"/>
          <p14:tracePt t="208500" x="5264150" y="7710488"/>
          <p14:tracePt t="208517" x="5073650" y="7651750"/>
          <p14:tracePt t="208534" x="4930775" y="7616825"/>
          <p14:tracePt t="208550" x="4800600" y="7580313"/>
          <p14:tracePt t="208566" x="4597400" y="7532688"/>
          <p14:tracePt t="208582" x="4408488" y="7508875"/>
          <p14:tracePt t="208599" x="4217988" y="7473950"/>
          <p14:tracePt t="208617" x="3921125" y="7426325"/>
          <p14:tracePt t="208634" x="3730625" y="7413625"/>
          <p14:tracePt t="208650" x="3540125" y="7402513"/>
          <p14:tracePt t="208668" x="3362325" y="7402513"/>
          <p14:tracePt t="208685" x="3184525" y="7389813"/>
          <p14:tracePt t="208701" x="2982913" y="7389813"/>
          <p14:tracePt t="208718" x="2768600" y="7389813"/>
          <p14:tracePt t="208723" x="2673350" y="7389813"/>
          <p14:tracePt t="208735" x="2530475" y="7389813"/>
          <p14:tracePt t="208751" x="2387600" y="7389813"/>
          <p14:tracePt t="208769" x="2222500" y="7389813"/>
          <p14:tracePt t="208783" x="2055813" y="7426325"/>
          <p14:tracePt t="208799" x="1865313" y="7473950"/>
          <p14:tracePt t="208816" x="1663700" y="7521575"/>
          <p14:tracePt t="208832" x="1473200" y="7569200"/>
          <p14:tracePt t="208851" x="1271588" y="7627938"/>
          <p14:tracePt t="208868" x="974725" y="7699375"/>
          <p14:tracePt t="208884" x="784225" y="7747000"/>
          <p14:tracePt t="208902" x="617538" y="7794625"/>
          <p14:tracePt t="208917" x="474663" y="7853363"/>
          <p14:tracePt t="208934" x="368300" y="7924800"/>
          <p14:tracePt t="208951" x="249238" y="8102600"/>
          <p14:tracePt t="208969" x="190500" y="8245475"/>
          <p14:tracePt t="208984" x="130175" y="8364538"/>
          <p14:tracePt t="209000" x="95250" y="8447088"/>
          <p14:tracePt t="209016" x="82550" y="8518525"/>
          <p14:tracePt t="209033" x="82550" y="8578850"/>
          <p14:tracePt t="209050" x="82550" y="8626475"/>
          <p14:tracePt t="209067" x="130175" y="8721725"/>
          <p14:tracePt t="209086" x="177800" y="8780463"/>
          <p14:tracePt t="209101" x="249238" y="8828088"/>
          <p14:tracePt t="209118" x="357188" y="8863013"/>
          <p14:tracePt t="209135" x="487363" y="8886825"/>
          <p14:tracePt t="209151" x="654050" y="8886825"/>
          <p14:tracePt t="209168" x="927100" y="8886825"/>
          <p14:tracePt t="209184" x="1128713" y="8886825"/>
          <p14:tracePt t="209201" x="1366838" y="8886825"/>
          <p14:tracePt t="209217" x="1663700" y="8886825"/>
          <p14:tracePt t="209234" x="1984375" y="8886825"/>
          <p14:tracePt t="209251" x="2281238" y="8886825"/>
          <p14:tracePt t="209268" x="2554288" y="8899525"/>
          <p14:tracePt t="209284" x="2982913" y="8899525"/>
          <p14:tracePt t="209300" x="3290888" y="8851900"/>
          <p14:tracePt t="209316" x="3683000" y="8780463"/>
          <p14:tracePt t="209333" x="4051300" y="8721725"/>
          <p14:tracePt t="209350" x="4371975" y="8661400"/>
          <p14:tracePt t="209366" x="4668838" y="8613775"/>
          <p14:tracePt t="209383" x="4895850" y="8578850"/>
          <p14:tracePt t="209400" x="5049838" y="8555038"/>
          <p14:tracePt t="209416" x="5121275" y="8542338"/>
          <p14:tracePt t="209476" x="5108575" y="8542338"/>
          <p14:tracePt t="209484" x="5097463" y="8542338"/>
          <p14:tracePt t="209492" x="5084763" y="8542338"/>
          <p14:tracePt t="209501" x="5073650" y="8542338"/>
          <p14:tracePt t="209516" x="5037138" y="8566150"/>
          <p14:tracePt t="209532" x="5002213" y="8602663"/>
          <p14:tracePt t="209549" x="4989513" y="8637588"/>
          <p14:tracePt t="209566" x="4978400" y="8650288"/>
          <p14:tracePt t="209583" x="4978400" y="8685213"/>
          <p14:tracePt t="209600" x="4978400" y="8721725"/>
          <p14:tracePt t="209616" x="4978400" y="8756650"/>
          <p14:tracePt t="209633" x="4978400" y="8804275"/>
          <p14:tracePt t="209650" x="5002213" y="8828088"/>
          <p14:tracePt t="209667" x="5026025" y="8828088"/>
          <p14:tracePt t="209682" x="5026025" y="8839200"/>
          <p14:tracePt t="209699" x="5026025" y="8886825"/>
          <p14:tracePt t="209716" x="5026025" y="8910638"/>
          <p14:tracePt t="209733" x="5013325" y="8923338"/>
          <p14:tracePt t="209751" x="4978400" y="8910638"/>
          <p14:tracePt t="209767" x="4941888" y="8899525"/>
          <p14:tracePt t="209785" x="4895850" y="8947150"/>
          <p14:tracePt t="209801" x="4883150" y="8970963"/>
          <p14:tracePt t="209819" x="4883150" y="8982075"/>
          <p14:tracePt t="209835" x="4895850" y="8982075"/>
          <p14:tracePt t="209852" x="4906963" y="8863013"/>
          <p14:tracePt t="209869" x="4872038" y="8709025"/>
          <p14:tracePt t="209886" x="4692650" y="8470900"/>
          <p14:tracePt t="209902" x="4443413" y="8162925"/>
          <p14:tracePt t="209918" x="4181475" y="7866063"/>
          <p14:tracePt t="209935" x="3932238" y="7532688"/>
          <p14:tracePt t="209951" x="3671888" y="7164388"/>
          <p14:tracePt t="209968" x="3398838" y="6748463"/>
          <p14:tracePt t="209984" x="3148013" y="6308725"/>
          <p14:tracePt t="209999" x="3041650" y="6048375"/>
          <p14:tracePt t="210016" x="3041650" y="5916613"/>
          <p14:tracePt t="210032" x="3065463" y="5727700"/>
          <p14:tracePt t="210049" x="3100388" y="5595938"/>
          <p14:tracePt t="210066" x="3148013" y="5489575"/>
          <p14:tracePt t="210084" x="3195638" y="5394325"/>
          <p14:tracePt t="210102" x="3243263" y="5264150"/>
          <p14:tracePt t="210118" x="3255963" y="5192713"/>
          <p14:tracePt t="210135" x="3279775" y="5132388"/>
          <p14:tracePt t="210152" x="3290888" y="5037138"/>
          <p14:tracePt t="210167" x="3303588" y="4906963"/>
          <p14:tracePt t="210184" x="3314700" y="4752975"/>
          <p14:tracePt t="210200" x="3314700" y="4562475"/>
          <p14:tracePt t="210217" x="3255963" y="4324350"/>
          <p14:tracePt t="210234" x="3219450" y="4205288"/>
          <p14:tracePt t="210249" x="3171825" y="4122738"/>
          <p14:tracePt t="210265" x="3148013" y="4098925"/>
          <p14:tracePt t="210319" x="3136900" y="4098925"/>
          <p14:tracePt t="210332" x="3136900" y="4111625"/>
          <p14:tracePt t="210338" x="3113088" y="4183063"/>
          <p14:tracePt t="210350" x="3089275" y="4313238"/>
          <p14:tracePt t="210367" x="3041650" y="4705350"/>
          <p14:tracePt t="210383" x="2982913" y="5192713"/>
          <p14:tracePt t="210400" x="2922588" y="5773738"/>
          <p14:tracePt t="210417" x="2922588" y="6083300"/>
          <p14:tracePt t="210433" x="2922588" y="6345238"/>
          <p14:tracePt t="210449" x="2970213" y="6642100"/>
          <p14:tracePt t="210467" x="3017838" y="6962775"/>
          <p14:tracePt t="210483" x="3028950" y="7212013"/>
          <p14:tracePt t="210500" x="2970213" y="7437438"/>
          <p14:tracePt t="210516" x="2911475" y="7723188"/>
          <p14:tracePt t="210534" x="2874963" y="7913688"/>
          <p14:tracePt t="210550" x="2863850" y="8091488"/>
          <p14:tracePt t="210566" x="2827338" y="8234363"/>
          <p14:tracePt t="210585" x="2827338" y="8353425"/>
          <p14:tracePt t="210601" x="2827338" y="8364538"/>
          <p14:tracePt t="210618" x="2816225" y="8364538"/>
          <p14:tracePt t="210634" x="2792413" y="8364538"/>
          <p14:tracePt t="210650" x="2755900" y="8364538"/>
          <p14:tracePt t="210666" x="2697163" y="8329613"/>
          <p14:tracePt t="210683" x="2554288" y="8174038"/>
          <p14:tracePt t="210699" x="2400300" y="7937500"/>
          <p14:tracePt t="210715" x="2138363" y="7461250"/>
          <p14:tracePt t="210718" x="1912938" y="7105650"/>
          <p14:tracePt t="210733" x="1414463" y="6392863"/>
          <p14:tracePt t="210749" x="688975" y="5667375"/>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13</a:t>
            </a:fld>
            <a:r>
              <a:rPr dirty="0"/>
              <a:t>de18</a:t>
            </a:r>
          </a:p>
        </p:txBody>
      </p:sp>
      <p:sp>
        <p:nvSpPr>
          <p:cNvPr id="2" name="object 2"/>
          <p:cNvSpPr txBox="1"/>
          <p:nvPr/>
        </p:nvSpPr>
        <p:spPr>
          <a:xfrm>
            <a:off x="501651" y="438626"/>
            <a:ext cx="6248400" cy="9632765"/>
          </a:xfrm>
          <a:prstGeom prst="rect">
            <a:avLst/>
          </a:prstGeom>
        </p:spPr>
        <p:txBody>
          <a:bodyPr vert="horz" wrap="square" lIns="0" tIns="24765" rIns="0" bIns="0" rtlCol="0">
            <a:spAutoFit/>
          </a:bodyPr>
          <a:lstStyle/>
          <a:p>
            <a:pPr marL="12700" algn="just">
              <a:lnSpc>
                <a:spcPct val="100000"/>
              </a:lnSpc>
              <a:spcBef>
                <a:spcPts val="5"/>
              </a:spcBef>
            </a:pPr>
            <a:r>
              <a:rPr lang="es-AR" sz="1600" b="1" i="1" u="sng" spc="-5" dirty="0" smtClean="0">
                <a:latin typeface="Times New Roman"/>
                <a:cs typeface="Times New Roman"/>
              </a:rPr>
              <a:t>Cargas de</a:t>
            </a:r>
            <a:r>
              <a:rPr lang="es-AR" sz="1600" b="1" i="1" u="sng" spc="-25" dirty="0" smtClean="0">
                <a:latin typeface="Times New Roman"/>
                <a:cs typeface="Times New Roman"/>
              </a:rPr>
              <a:t> </a:t>
            </a:r>
            <a:r>
              <a:rPr lang="es-AR" sz="1600" b="1" i="1" u="sng" spc="-5" dirty="0" smtClean="0">
                <a:latin typeface="Times New Roman"/>
                <a:cs typeface="Times New Roman"/>
              </a:rPr>
              <a:t>iluminación</a:t>
            </a:r>
            <a:endParaRPr lang="es-AR" sz="1600" b="1" i="1" u="sng" dirty="0" smtClean="0">
              <a:latin typeface="Times New Roman"/>
              <a:cs typeface="Times New Roman"/>
            </a:endParaRPr>
          </a:p>
          <a:p>
            <a:pPr algn="just">
              <a:lnSpc>
                <a:spcPct val="100000"/>
              </a:lnSpc>
              <a:spcBef>
                <a:spcPts val="30"/>
              </a:spcBef>
            </a:pPr>
            <a:endParaRPr lang="es-AR" sz="1600" b="1" i="1" u="sng" dirty="0" smtClean="0">
              <a:latin typeface="Times New Roman"/>
              <a:cs typeface="Times New Roman"/>
            </a:endParaRPr>
          </a:p>
          <a:p>
            <a:pPr marL="12700" algn="just">
              <a:lnSpc>
                <a:spcPct val="100000"/>
              </a:lnSpc>
            </a:pPr>
            <a:r>
              <a:rPr lang="es-AR" sz="1600" b="1" i="1" u="sng" spc="-5" dirty="0" smtClean="0">
                <a:latin typeface="Times New Roman"/>
                <a:cs typeface="Times New Roman"/>
              </a:rPr>
              <a:t>Distinguimos dos</a:t>
            </a:r>
            <a:r>
              <a:rPr lang="es-AR" sz="1600" b="1" i="1" u="sng" spc="-10" dirty="0" smtClean="0">
                <a:latin typeface="Times New Roman"/>
                <a:cs typeface="Times New Roman"/>
              </a:rPr>
              <a:t> </a:t>
            </a:r>
            <a:r>
              <a:rPr lang="es-AR" sz="1600" b="1" i="1" u="sng" spc="-5" dirty="0" smtClean="0">
                <a:latin typeface="Times New Roman"/>
                <a:cs typeface="Times New Roman"/>
              </a:rPr>
              <a:t>casos</a:t>
            </a:r>
            <a:r>
              <a:rPr lang="es-AR" sz="1050" spc="-5" dirty="0" smtClean="0">
                <a:latin typeface="Times New Roman"/>
                <a:cs typeface="Times New Roman"/>
              </a:rPr>
              <a:t>:</a:t>
            </a:r>
            <a:endParaRPr lang="es-AR" sz="1050" dirty="0" smtClean="0">
              <a:latin typeface="Times New Roman"/>
              <a:cs typeface="Times New Roman"/>
            </a:endParaRPr>
          </a:p>
          <a:p>
            <a:pPr marL="241300" marR="25400" indent="-228600" algn="just">
              <a:lnSpc>
                <a:spcPts val="1380"/>
              </a:lnSpc>
              <a:spcBef>
                <a:spcPts val="195"/>
              </a:spcBef>
              <a:buChar char="-"/>
              <a:tabLst>
                <a:tab pos="241300" algn="l"/>
                <a:tab pos="241935" algn="l"/>
              </a:tabLst>
            </a:pPr>
            <a:endParaRPr lang="es-AR" sz="1200" spc="-5" dirty="0" smtClean="0">
              <a:latin typeface="Times New Roman"/>
              <a:cs typeface="Times New Roman"/>
            </a:endParaRPr>
          </a:p>
          <a:p>
            <a:pPr marL="241300" marR="25400" indent="-228600" algn="just">
              <a:lnSpc>
                <a:spcPts val="1380"/>
              </a:lnSpc>
              <a:spcBef>
                <a:spcPts val="195"/>
              </a:spcBef>
              <a:buChar char="-"/>
              <a:tabLst>
                <a:tab pos="241300" algn="l"/>
                <a:tab pos="241935" algn="l"/>
              </a:tabLst>
            </a:pPr>
            <a:r>
              <a:rPr sz="1200" spc="-5" dirty="0" smtClean="0">
                <a:latin typeface="Times New Roman"/>
                <a:cs typeface="Times New Roman"/>
              </a:rPr>
              <a:t>Si </a:t>
            </a:r>
            <a:r>
              <a:rPr sz="1200" spc="-15" dirty="0">
                <a:latin typeface="Times New Roman"/>
                <a:cs typeface="Times New Roman"/>
              </a:rPr>
              <a:t>ya </a:t>
            </a:r>
            <a:r>
              <a:rPr sz="1600" b="1" i="1" u="sng" dirty="0">
                <a:latin typeface="Times New Roman"/>
                <a:cs typeface="Times New Roman"/>
              </a:rPr>
              <a:t>está realizado el anteproyecto </a:t>
            </a:r>
            <a:r>
              <a:rPr sz="1600" b="1" i="1" u="sng" spc="5" dirty="0">
                <a:latin typeface="Times New Roman"/>
                <a:cs typeface="Times New Roman"/>
              </a:rPr>
              <a:t>de </a:t>
            </a:r>
            <a:r>
              <a:rPr sz="1600" b="1" i="1" u="sng" dirty="0">
                <a:latin typeface="Times New Roman"/>
                <a:cs typeface="Times New Roman"/>
              </a:rPr>
              <a:t>iluminación</a:t>
            </a:r>
            <a:r>
              <a:rPr sz="1200" dirty="0">
                <a:latin typeface="Times New Roman"/>
                <a:cs typeface="Times New Roman"/>
              </a:rPr>
              <a:t>, y por tanto </a:t>
            </a:r>
            <a:r>
              <a:rPr sz="1200" spc="-5" dirty="0">
                <a:latin typeface="Times New Roman"/>
                <a:cs typeface="Times New Roman"/>
              </a:rPr>
              <a:t>se </a:t>
            </a:r>
            <a:r>
              <a:rPr sz="1200" dirty="0">
                <a:latin typeface="Times New Roman"/>
                <a:cs typeface="Times New Roman"/>
              </a:rPr>
              <a:t>conoce la  cantidad y el tipo de artefactos que </a:t>
            </a:r>
            <a:r>
              <a:rPr sz="1200" spc="-5" dirty="0">
                <a:latin typeface="Times New Roman"/>
                <a:cs typeface="Times New Roman"/>
              </a:rPr>
              <a:t>se </a:t>
            </a:r>
            <a:r>
              <a:rPr sz="1200" dirty="0">
                <a:latin typeface="Times New Roman"/>
                <a:cs typeface="Times New Roman"/>
              </a:rPr>
              <a:t>instalará, </a:t>
            </a:r>
            <a:r>
              <a:rPr sz="1200" spc="-5" dirty="0">
                <a:latin typeface="Times New Roman"/>
                <a:cs typeface="Times New Roman"/>
              </a:rPr>
              <a:t>se </a:t>
            </a:r>
            <a:r>
              <a:rPr sz="1200" dirty="0">
                <a:latin typeface="Times New Roman"/>
                <a:cs typeface="Times New Roman"/>
              </a:rPr>
              <a:t>puede calcular la potencia  requerida para iluminación en función en función de la requerida por cada</a:t>
            </a:r>
            <a:r>
              <a:rPr sz="1200" spc="-30" dirty="0">
                <a:latin typeface="Times New Roman"/>
                <a:cs typeface="Times New Roman"/>
              </a:rPr>
              <a:t> </a:t>
            </a:r>
            <a:r>
              <a:rPr sz="1200" dirty="0">
                <a:latin typeface="Times New Roman"/>
                <a:cs typeface="Times New Roman"/>
              </a:rPr>
              <a:t>artefacto,  con </a:t>
            </a:r>
            <a:r>
              <a:rPr sz="1200" spc="-5" dirty="0">
                <a:latin typeface="Times New Roman"/>
                <a:cs typeface="Times New Roman"/>
              </a:rPr>
              <a:t>los </a:t>
            </a:r>
            <a:r>
              <a:rPr sz="1200" dirty="0">
                <a:latin typeface="Times New Roman"/>
                <a:cs typeface="Times New Roman"/>
              </a:rPr>
              <a:t>criterios </a:t>
            </a:r>
            <a:r>
              <a:rPr sz="1200" spc="-15" dirty="0">
                <a:latin typeface="Times New Roman"/>
                <a:cs typeface="Times New Roman"/>
              </a:rPr>
              <a:t>ya</a:t>
            </a:r>
            <a:r>
              <a:rPr sz="1200" spc="20" dirty="0">
                <a:latin typeface="Times New Roman"/>
                <a:cs typeface="Times New Roman"/>
              </a:rPr>
              <a:t> </a:t>
            </a:r>
            <a:r>
              <a:rPr sz="1200" dirty="0">
                <a:latin typeface="Times New Roman"/>
                <a:cs typeface="Times New Roman"/>
              </a:rPr>
              <a:t>presentados.</a:t>
            </a:r>
          </a:p>
          <a:p>
            <a:pPr algn="just">
              <a:lnSpc>
                <a:spcPct val="100000"/>
              </a:lnSpc>
              <a:buFont typeface="Times New Roman"/>
              <a:buChar char="-"/>
            </a:pPr>
            <a:endParaRPr sz="1200" dirty="0">
              <a:latin typeface="Times New Roman"/>
              <a:cs typeface="Times New Roman"/>
            </a:endParaRPr>
          </a:p>
          <a:p>
            <a:pPr marL="241300" marR="226060" indent="-228600" algn="just">
              <a:lnSpc>
                <a:spcPts val="1380"/>
              </a:lnSpc>
              <a:buChar char="-"/>
              <a:tabLst>
                <a:tab pos="241300" algn="l"/>
                <a:tab pos="241935" algn="l"/>
              </a:tabLst>
            </a:pPr>
            <a:r>
              <a:rPr sz="1600" b="1" i="1" u="sng" dirty="0">
                <a:latin typeface="Times New Roman"/>
                <a:cs typeface="Times New Roman"/>
              </a:rPr>
              <a:t>En caso contrario </a:t>
            </a:r>
            <a:r>
              <a:rPr sz="1600" b="1" i="1" u="sng" spc="-5" dirty="0">
                <a:latin typeface="Times New Roman"/>
                <a:cs typeface="Times New Roman"/>
              </a:rPr>
              <a:t>se </a:t>
            </a:r>
            <a:r>
              <a:rPr sz="1600" b="1" i="1" u="sng" dirty="0">
                <a:latin typeface="Times New Roman"/>
                <a:cs typeface="Times New Roman"/>
              </a:rPr>
              <a:t>calcula mediante un cálculo </a:t>
            </a:r>
            <a:r>
              <a:rPr sz="1600" b="1" i="1" u="sng" spc="-5" dirty="0">
                <a:latin typeface="Times New Roman"/>
                <a:cs typeface="Times New Roman"/>
              </a:rPr>
              <a:t>global</a:t>
            </a:r>
            <a:r>
              <a:rPr sz="1200" spc="-5" dirty="0">
                <a:latin typeface="Times New Roman"/>
                <a:cs typeface="Times New Roman"/>
              </a:rPr>
              <a:t>, </a:t>
            </a:r>
            <a:r>
              <a:rPr sz="1200" dirty="0">
                <a:latin typeface="Times New Roman"/>
                <a:cs typeface="Times New Roman"/>
              </a:rPr>
              <a:t>que se desarrollará en</a:t>
            </a:r>
            <a:r>
              <a:rPr sz="1200" spc="-60" dirty="0">
                <a:latin typeface="Times New Roman"/>
                <a:cs typeface="Times New Roman"/>
              </a:rPr>
              <a:t> </a:t>
            </a:r>
            <a:r>
              <a:rPr sz="1200" dirty="0">
                <a:latin typeface="Times New Roman"/>
                <a:cs typeface="Times New Roman"/>
              </a:rPr>
              <a:t>el  tema de</a:t>
            </a:r>
            <a:r>
              <a:rPr sz="1200" spc="5" dirty="0">
                <a:latin typeface="Times New Roman"/>
                <a:cs typeface="Times New Roman"/>
              </a:rPr>
              <a:t> </a:t>
            </a:r>
            <a:r>
              <a:rPr sz="1200" spc="-5" dirty="0">
                <a:latin typeface="Times New Roman"/>
                <a:cs typeface="Times New Roman"/>
              </a:rPr>
              <a:t>Iluminación.</a:t>
            </a:r>
            <a:endParaRPr sz="1200" dirty="0">
              <a:latin typeface="Times New Roman"/>
              <a:cs typeface="Times New Roman"/>
            </a:endParaRPr>
          </a:p>
          <a:p>
            <a:pPr algn="just">
              <a:lnSpc>
                <a:spcPct val="100000"/>
              </a:lnSpc>
              <a:buFont typeface="Times New Roman"/>
              <a:buChar char="-"/>
            </a:pPr>
            <a:endParaRPr sz="1300" dirty="0">
              <a:latin typeface="Times New Roman"/>
              <a:cs typeface="Times New Roman"/>
            </a:endParaRPr>
          </a:p>
          <a:p>
            <a:pPr algn="just">
              <a:lnSpc>
                <a:spcPct val="100000"/>
              </a:lnSpc>
              <a:spcBef>
                <a:spcPts val="40"/>
              </a:spcBef>
              <a:buFont typeface="Times New Roman"/>
              <a:buChar char="-"/>
            </a:pPr>
            <a:endParaRPr sz="1000" dirty="0">
              <a:latin typeface="Times New Roman"/>
              <a:cs typeface="Times New Roman"/>
            </a:endParaRPr>
          </a:p>
          <a:p>
            <a:pPr marL="12700" algn="just">
              <a:lnSpc>
                <a:spcPct val="100000"/>
              </a:lnSpc>
              <a:spcBef>
                <a:spcPts val="5"/>
              </a:spcBef>
            </a:pPr>
            <a:r>
              <a:rPr sz="1600" b="1" i="1" u="sng" spc="-5" dirty="0">
                <a:latin typeface="Times New Roman"/>
                <a:cs typeface="Times New Roman"/>
              </a:rPr>
              <a:t>Cargas asociadas </a:t>
            </a:r>
            <a:r>
              <a:rPr sz="1600" b="1" i="1" u="sng" dirty="0">
                <a:latin typeface="Times New Roman"/>
                <a:cs typeface="Times New Roman"/>
              </a:rPr>
              <a:t>a</a:t>
            </a:r>
            <a:r>
              <a:rPr sz="1600" b="1" i="1" u="sng" spc="5" dirty="0">
                <a:latin typeface="Times New Roman"/>
                <a:cs typeface="Times New Roman"/>
              </a:rPr>
              <a:t> </a:t>
            </a:r>
            <a:r>
              <a:rPr sz="1600" b="1" i="1" u="sng" dirty="0">
                <a:latin typeface="Times New Roman"/>
                <a:cs typeface="Times New Roman"/>
              </a:rPr>
              <a:t>tomas</a:t>
            </a:r>
          </a:p>
          <a:p>
            <a:pPr algn="just">
              <a:lnSpc>
                <a:spcPct val="100000"/>
              </a:lnSpc>
              <a:spcBef>
                <a:spcPts val="30"/>
              </a:spcBef>
            </a:pPr>
            <a:endParaRPr sz="1100" dirty="0">
              <a:latin typeface="Times New Roman"/>
              <a:cs typeface="Times New Roman"/>
            </a:endParaRPr>
          </a:p>
          <a:p>
            <a:pPr marL="12700" algn="just">
              <a:lnSpc>
                <a:spcPct val="100000"/>
              </a:lnSpc>
            </a:pPr>
            <a:r>
              <a:rPr sz="1200" spc="-5" dirty="0">
                <a:latin typeface="Times New Roman"/>
                <a:cs typeface="Times New Roman"/>
              </a:rPr>
              <a:t>Se distinguen </a:t>
            </a:r>
            <a:r>
              <a:rPr sz="1600" b="1" i="1" u="sng" spc="-5" dirty="0">
                <a:latin typeface="Times New Roman"/>
                <a:cs typeface="Times New Roman"/>
              </a:rPr>
              <a:t>dos</a:t>
            </a:r>
            <a:r>
              <a:rPr sz="1600" b="1" i="1" u="sng" spc="5" dirty="0">
                <a:latin typeface="Times New Roman"/>
                <a:cs typeface="Times New Roman"/>
              </a:rPr>
              <a:t> </a:t>
            </a:r>
            <a:r>
              <a:rPr sz="1600" b="1" i="1" u="sng" spc="-5" dirty="0">
                <a:latin typeface="Times New Roman"/>
                <a:cs typeface="Times New Roman"/>
              </a:rPr>
              <a:t>casos:</a:t>
            </a:r>
            <a:endParaRPr sz="1600" b="1" i="1" u="sng" dirty="0">
              <a:latin typeface="Times New Roman"/>
              <a:cs typeface="Times New Roman"/>
            </a:endParaRPr>
          </a:p>
          <a:p>
            <a:pPr algn="just">
              <a:lnSpc>
                <a:spcPct val="100000"/>
              </a:lnSpc>
              <a:spcBef>
                <a:spcPts val="35"/>
              </a:spcBef>
            </a:pPr>
            <a:endParaRPr sz="1600" b="1" i="1" u="sng" dirty="0">
              <a:latin typeface="Times New Roman"/>
              <a:cs typeface="Times New Roman"/>
            </a:endParaRPr>
          </a:p>
          <a:p>
            <a:pPr marL="241300" marR="107314" indent="-228600" algn="just">
              <a:lnSpc>
                <a:spcPts val="1380"/>
              </a:lnSpc>
              <a:buChar char="-"/>
              <a:tabLst>
                <a:tab pos="241300" algn="l"/>
                <a:tab pos="241935" algn="l"/>
              </a:tabLst>
            </a:pPr>
            <a:r>
              <a:rPr sz="1200" spc="-5" dirty="0">
                <a:latin typeface="Times New Roman"/>
                <a:cs typeface="Times New Roman"/>
              </a:rPr>
              <a:t>Si son </a:t>
            </a:r>
            <a:r>
              <a:rPr sz="1600" b="1" i="1" u="sng" dirty="0">
                <a:latin typeface="Times New Roman"/>
                <a:cs typeface="Times New Roman"/>
              </a:rPr>
              <a:t>tomas de </a:t>
            </a:r>
            <a:r>
              <a:rPr sz="1600" b="1" i="1" u="sng" spc="-5" dirty="0">
                <a:latin typeface="Times New Roman"/>
                <a:cs typeface="Times New Roman"/>
              </a:rPr>
              <a:t>uso </a:t>
            </a:r>
            <a:r>
              <a:rPr sz="1600" b="1" i="1" u="sng" dirty="0">
                <a:latin typeface="Times New Roman"/>
                <a:cs typeface="Times New Roman"/>
              </a:rPr>
              <a:t>fijo</a:t>
            </a:r>
            <a:r>
              <a:rPr sz="1200" dirty="0">
                <a:latin typeface="Times New Roman"/>
                <a:cs typeface="Times New Roman"/>
              </a:rPr>
              <a:t>, </a:t>
            </a:r>
            <a:r>
              <a:rPr sz="1200" spc="-5" dirty="0">
                <a:latin typeface="Times New Roman"/>
                <a:cs typeface="Times New Roman"/>
              </a:rPr>
              <a:t>se </a:t>
            </a:r>
            <a:r>
              <a:rPr sz="1200" dirty="0">
                <a:latin typeface="Times New Roman"/>
                <a:cs typeface="Times New Roman"/>
              </a:rPr>
              <a:t>realiza el </a:t>
            </a:r>
            <a:r>
              <a:rPr sz="1600" b="1" i="1" u="sng" dirty="0">
                <a:latin typeface="Times New Roman"/>
                <a:cs typeface="Times New Roman"/>
              </a:rPr>
              <a:t>cálculo en función de la potencia  efectivamente requerida para cada equipo</a:t>
            </a:r>
            <a:r>
              <a:rPr sz="1200" dirty="0">
                <a:latin typeface="Times New Roman"/>
                <a:cs typeface="Times New Roman"/>
              </a:rPr>
              <a:t>, teniendo en cuenta </a:t>
            </a:r>
            <a:r>
              <a:rPr sz="1200" spc="-5" dirty="0">
                <a:latin typeface="Times New Roman"/>
                <a:cs typeface="Times New Roman"/>
              </a:rPr>
              <a:t>su modalidad </a:t>
            </a:r>
            <a:r>
              <a:rPr sz="1200" dirty="0">
                <a:latin typeface="Times New Roman"/>
                <a:cs typeface="Times New Roman"/>
              </a:rPr>
              <a:t>de </a:t>
            </a:r>
            <a:r>
              <a:rPr sz="1200" spc="-5" dirty="0">
                <a:latin typeface="Times New Roman"/>
                <a:cs typeface="Times New Roman"/>
              </a:rPr>
              <a:t>uso  </a:t>
            </a:r>
            <a:r>
              <a:rPr sz="1200" dirty="0">
                <a:latin typeface="Times New Roman"/>
                <a:cs typeface="Times New Roman"/>
              </a:rPr>
              <a:t>(factor </a:t>
            </a:r>
            <a:r>
              <a:rPr sz="1200" spc="5" dirty="0">
                <a:latin typeface="Times New Roman"/>
                <a:cs typeface="Times New Roman"/>
              </a:rPr>
              <a:t>de</a:t>
            </a:r>
            <a:r>
              <a:rPr sz="1200" spc="-5" dirty="0">
                <a:latin typeface="Times New Roman"/>
                <a:cs typeface="Times New Roman"/>
              </a:rPr>
              <a:t> </a:t>
            </a:r>
            <a:r>
              <a:rPr sz="1200" dirty="0">
                <a:latin typeface="Times New Roman"/>
                <a:cs typeface="Times New Roman"/>
              </a:rPr>
              <a:t>simultaneidad)</a:t>
            </a:r>
          </a:p>
          <a:p>
            <a:pPr algn="just">
              <a:lnSpc>
                <a:spcPct val="100000"/>
              </a:lnSpc>
              <a:buFont typeface="Times New Roman"/>
              <a:buChar char="-"/>
            </a:pPr>
            <a:endParaRPr sz="1200" dirty="0">
              <a:latin typeface="Times New Roman"/>
              <a:cs typeface="Times New Roman"/>
            </a:endParaRPr>
          </a:p>
          <a:p>
            <a:pPr marL="241300" marR="76835" indent="-228600" algn="just">
              <a:lnSpc>
                <a:spcPts val="1380"/>
              </a:lnSpc>
              <a:buChar char="-"/>
              <a:tabLst>
                <a:tab pos="241300" algn="l"/>
                <a:tab pos="241935" algn="l"/>
              </a:tabLst>
            </a:pPr>
            <a:r>
              <a:rPr sz="1200" spc="-5" dirty="0">
                <a:latin typeface="Times New Roman"/>
                <a:cs typeface="Times New Roman"/>
              </a:rPr>
              <a:t>Si son </a:t>
            </a:r>
            <a:r>
              <a:rPr sz="1200" dirty="0">
                <a:latin typeface="Times New Roman"/>
                <a:cs typeface="Times New Roman"/>
              </a:rPr>
              <a:t>de </a:t>
            </a:r>
            <a:r>
              <a:rPr sz="1600" b="1" i="1" u="sng" spc="-5" dirty="0">
                <a:latin typeface="Times New Roman"/>
                <a:cs typeface="Times New Roman"/>
              </a:rPr>
              <a:t>uso </a:t>
            </a:r>
            <a:r>
              <a:rPr sz="1600" b="1" i="1" u="sng" dirty="0">
                <a:latin typeface="Times New Roman"/>
                <a:cs typeface="Times New Roman"/>
              </a:rPr>
              <a:t>múltiple y </a:t>
            </a:r>
            <a:r>
              <a:rPr sz="1600" b="1" i="1" u="sng" spc="-5" dirty="0">
                <a:latin typeface="Times New Roman"/>
                <a:cs typeface="Times New Roman"/>
              </a:rPr>
              <a:t>son </a:t>
            </a:r>
            <a:r>
              <a:rPr sz="1600" b="1" i="1" u="sng" dirty="0">
                <a:latin typeface="Times New Roman"/>
                <a:cs typeface="Times New Roman"/>
              </a:rPr>
              <a:t>más de 20 tomas</a:t>
            </a:r>
            <a:r>
              <a:rPr sz="1200" dirty="0">
                <a:latin typeface="Times New Roman"/>
                <a:cs typeface="Times New Roman"/>
              </a:rPr>
              <a:t>, </a:t>
            </a:r>
            <a:r>
              <a:rPr sz="1200" b="1" i="1" u="sng" spc="-5" dirty="0">
                <a:latin typeface="Times New Roman"/>
                <a:cs typeface="Times New Roman"/>
              </a:rPr>
              <a:t>se </a:t>
            </a:r>
            <a:r>
              <a:rPr sz="1200" b="1" i="1" u="sng" dirty="0">
                <a:latin typeface="Times New Roman"/>
                <a:cs typeface="Times New Roman"/>
              </a:rPr>
              <a:t>considera la potencia  correspondiente a la corriente nominal del toma y un factor </a:t>
            </a:r>
            <a:r>
              <a:rPr sz="1200" b="1" i="1" u="sng" spc="5" dirty="0">
                <a:latin typeface="Times New Roman"/>
                <a:cs typeface="Times New Roman"/>
              </a:rPr>
              <a:t>de </a:t>
            </a:r>
            <a:r>
              <a:rPr sz="1200" b="1" i="1" u="sng" dirty="0">
                <a:latin typeface="Times New Roman"/>
                <a:cs typeface="Times New Roman"/>
              </a:rPr>
              <a:t>simultaneidad</a:t>
            </a:r>
            <a:r>
              <a:rPr sz="1200" b="1" i="1" u="sng" spc="-80" dirty="0">
                <a:latin typeface="Times New Roman"/>
                <a:cs typeface="Times New Roman"/>
              </a:rPr>
              <a:t> </a:t>
            </a:r>
            <a:r>
              <a:rPr sz="1200" b="1" i="1" u="sng" spc="-5" dirty="0">
                <a:latin typeface="Times New Roman"/>
                <a:cs typeface="Times New Roman"/>
              </a:rPr>
              <a:t>según  </a:t>
            </a:r>
            <a:r>
              <a:rPr sz="1200" b="1" i="1" u="sng" dirty="0">
                <a:latin typeface="Times New Roman"/>
                <a:cs typeface="Times New Roman"/>
              </a:rPr>
              <a:t>la tabla (entre 0.1 y 0.2). </a:t>
            </a:r>
            <a:r>
              <a:rPr sz="1200" b="1" i="1" u="sng" spc="-5" dirty="0">
                <a:latin typeface="Times New Roman"/>
                <a:cs typeface="Times New Roman"/>
              </a:rPr>
              <a:t>Si son </a:t>
            </a:r>
            <a:r>
              <a:rPr sz="1200" b="1" i="1" u="sng" dirty="0">
                <a:latin typeface="Times New Roman"/>
                <a:cs typeface="Times New Roman"/>
              </a:rPr>
              <a:t>menos de 20 tomas, debe estimarse una modalidad  de </a:t>
            </a:r>
            <a:r>
              <a:rPr sz="1200" b="1" i="1" u="sng" spc="-5" dirty="0">
                <a:latin typeface="Times New Roman"/>
                <a:cs typeface="Times New Roman"/>
              </a:rPr>
              <a:t>uso </a:t>
            </a:r>
            <a:r>
              <a:rPr sz="1200" b="1" i="1" u="sng" dirty="0">
                <a:latin typeface="Times New Roman"/>
                <a:cs typeface="Times New Roman"/>
              </a:rPr>
              <a:t>para definir el factor de</a:t>
            </a:r>
            <a:r>
              <a:rPr sz="1200" b="1" i="1" u="sng" spc="-5" dirty="0">
                <a:latin typeface="Times New Roman"/>
                <a:cs typeface="Times New Roman"/>
              </a:rPr>
              <a:t> </a:t>
            </a:r>
            <a:r>
              <a:rPr sz="1200" b="1" i="1" u="sng" dirty="0">
                <a:latin typeface="Times New Roman"/>
                <a:cs typeface="Times New Roman"/>
              </a:rPr>
              <a:t>simultaneidad.</a:t>
            </a:r>
          </a:p>
          <a:p>
            <a:pPr algn="just">
              <a:lnSpc>
                <a:spcPct val="100000"/>
              </a:lnSpc>
            </a:pPr>
            <a:endParaRPr sz="1300" dirty="0">
              <a:latin typeface="Times New Roman"/>
              <a:cs typeface="Times New Roman"/>
            </a:endParaRPr>
          </a:p>
          <a:p>
            <a:pPr algn="just">
              <a:lnSpc>
                <a:spcPct val="100000"/>
              </a:lnSpc>
              <a:spcBef>
                <a:spcPts val="25"/>
              </a:spcBef>
            </a:pPr>
            <a:endParaRPr sz="1100" dirty="0">
              <a:latin typeface="Times New Roman"/>
              <a:cs typeface="Times New Roman"/>
            </a:endParaRPr>
          </a:p>
          <a:p>
            <a:pPr marL="12700" marR="506730" algn="just">
              <a:lnSpc>
                <a:spcPts val="1380"/>
              </a:lnSpc>
            </a:pPr>
            <a:r>
              <a:rPr sz="1200" b="1" u="heavy" dirty="0">
                <a:uFill>
                  <a:solidFill>
                    <a:srgbClr val="000000"/>
                  </a:solidFill>
                </a:uFill>
                <a:latin typeface="Times New Roman"/>
                <a:cs typeface="Times New Roman"/>
              </a:rPr>
              <a:t>6.2 </a:t>
            </a:r>
            <a:r>
              <a:rPr sz="1200" b="1" u="heavy" spc="-5" dirty="0">
                <a:uFill>
                  <a:solidFill>
                    <a:srgbClr val="000000"/>
                  </a:solidFill>
                </a:uFill>
                <a:latin typeface="Times New Roman"/>
                <a:cs typeface="Times New Roman"/>
              </a:rPr>
              <a:t>Estimación de </a:t>
            </a:r>
            <a:r>
              <a:rPr sz="1200" b="1" u="heavy" dirty="0">
                <a:uFill>
                  <a:solidFill>
                    <a:srgbClr val="000000"/>
                  </a:solidFill>
                </a:uFill>
                <a:latin typeface="Times New Roman"/>
                <a:cs typeface="Times New Roman"/>
              </a:rPr>
              <a:t>la </a:t>
            </a:r>
            <a:r>
              <a:rPr sz="1200" b="1" u="heavy" spc="-5" dirty="0">
                <a:uFill>
                  <a:solidFill>
                    <a:srgbClr val="000000"/>
                  </a:solidFill>
                </a:uFill>
                <a:latin typeface="Times New Roman"/>
                <a:cs typeface="Times New Roman"/>
              </a:rPr>
              <a:t>demanda de </a:t>
            </a:r>
            <a:r>
              <a:rPr sz="1200" b="1" u="heavy" dirty="0">
                <a:uFill>
                  <a:solidFill>
                    <a:srgbClr val="000000"/>
                  </a:solidFill>
                </a:uFill>
                <a:latin typeface="Times New Roman"/>
                <a:cs typeface="Times New Roman"/>
              </a:rPr>
              <a:t>potencia para instalaciones comerciales y  </a:t>
            </a:r>
            <a:r>
              <a:rPr sz="1200" b="1" u="heavy" spc="-5" dirty="0">
                <a:uFill>
                  <a:solidFill>
                    <a:srgbClr val="000000"/>
                  </a:solidFill>
                </a:uFill>
                <a:latin typeface="Times New Roman"/>
                <a:cs typeface="Times New Roman"/>
              </a:rPr>
              <a:t>residenciales</a:t>
            </a:r>
            <a:endParaRPr sz="1200" dirty="0">
              <a:latin typeface="Times New Roman"/>
              <a:cs typeface="Times New Roman"/>
            </a:endParaRPr>
          </a:p>
          <a:p>
            <a:pPr algn="just">
              <a:lnSpc>
                <a:spcPct val="100000"/>
              </a:lnSpc>
              <a:spcBef>
                <a:spcPts val="50"/>
              </a:spcBef>
            </a:pPr>
            <a:endParaRPr sz="1050" dirty="0">
              <a:latin typeface="Times New Roman"/>
              <a:cs typeface="Times New Roman"/>
            </a:endParaRPr>
          </a:p>
          <a:p>
            <a:pPr marL="12700" algn="just">
              <a:lnSpc>
                <a:spcPct val="100000"/>
              </a:lnSpc>
            </a:pPr>
            <a:r>
              <a:rPr sz="1200" dirty="0">
                <a:latin typeface="Times New Roman"/>
                <a:cs typeface="Times New Roman"/>
              </a:rPr>
              <a:t>Estimación de la demanda de potencia para una vivienda o local</a:t>
            </a:r>
            <a:r>
              <a:rPr sz="1200" spc="-25" dirty="0">
                <a:latin typeface="Times New Roman"/>
                <a:cs typeface="Times New Roman"/>
              </a:rPr>
              <a:t> </a:t>
            </a:r>
            <a:r>
              <a:rPr sz="1200" dirty="0">
                <a:latin typeface="Times New Roman"/>
                <a:cs typeface="Times New Roman"/>
              </a:rPr>
              <a:t>comercial.</a:t>
            </a:r>
          </a:p>
          <a:p>
            <a:pPr algn="just">
              <a:lnSpc>
                <a:spcPct val="100000"/>
              </a:lnSpc>
            </a:pPr>
            <a:endParaRPr sz="1150" dirty="0">
              <a:latin typeface="Times New Roman"/>
              <a:cs typeface="Times New Roman"/>
            </a:endParaRPr>
          </a:p>
          <a:p>
            <a:pPr marL="255270" indent="-243204" algn="just">
              <a:lnSpc>
                <a:spcPct val="100000"/>
              </a:lnSpc>
              <a:buChar char="-"/>
              <a:tabLst>
                <a:tab pos="255270" algn="l"/>
                <a:tab pos="255904" algn="l"/>
              </a:tabLst>
            </a:pPr>
            <a:r>
              <a:rPr sz="1200" spc="-5" dirty="0">
                <a:latin typeface="Times New Roman"/>
                <a:cs typeface="Times New Roman"/>
              </a:rPr>
              <a:t>Iluminación: </a:t>
            </a:r>
            <a:r>
              <a:rPr sz="1200" dirty="0">
                <a:latin typeface="Times New Roman"/>
                <a:cs typeface="Times New Roman"/>
              </a:rPr>
              <a:t>100W por pico.</a:t>
            </a:r>
          </a:p>
          <a:p>
            <a:pPr algn="just">
              <a:lnSpc>
                <a:spcPct val="100000"/>
              </a:lnSpc>
              <a:spcBef>
                <a:spcPts val="35"/>
              </a:spcBef>
              <a:buFont typeface="Times New Roman"/>
              <a:buChar char="-"/>
            </a:pPr>
            <a:endParaRPr sz="1200" dirty="0">
              <a:latin typeface="Times New Roman"/>
              <a:cs typeface="Times New Roman"/>
            </a:endParaRPr>
          </a:p>
          <a:p>
            <a:pPr marL="241300" marR="24130" indent="-228600" algn="just">
              <a:lnSpc>
                <a:spcPts val="1380"/>
              </a:lnSpc>
              <a:buChar char="-"/>
              <a:tabLst>
                <a:tab pos="241300" algn="l"/>
                <a:tab pos="241935" algn="l"/>
              </a:tabLst>
            </a:pPr>
            <a:r>
              <a:rPr sz="1200" spc="-5" dirty="0">
                <a:latin typeface="Times New Roman"/>
                <a:cs typeface="Times New Roman"/>
              </a:rPr>
              <a:t>Si son </a:t>
            </a:r>
            <a:r>
              <a:rPr sz="1200" dirty="0">
                <a:latin typeface="Times New Roman"/>
                <a:cs typeface="Times New Roman"/>
              </a:rPr>
              <a:t>tomas de </a:t>
            </a:r>
            <a:r>
              <a:rPr sz="1200" spc="-5" dirty="0">
                <a:latin typeface="Times New Roman"/>
                <a:cs typeface="Times New Roman"/>
              </a:rPr>
              <a:t>uso </a:t>
            </a:r>
            <a:r>
              <a:rPr sz="1200" dirty="0">
                <a:latin typeface="Times New Roman"/>
                <a:cs typeface="Times New Roman"/>
              </a:rPr>
              <a:t>fijo, </a:t>
            </a:r>
            <a:r>
              <a:rPr sz="1200" spc="-5" dirty="0">
                <a:latin typeface="Times New Roman"/>
                <a:cs typeface="Times New Roman"/>
              </a:rPr>
              <a:t>se </a:t>
            </a:r>
            <a:r>
              <a:rPr sz="1200" dirty="0">
                <a:latin typeface="Times New Roman"/>
                <a:cs typeface="Times New Roman"/>
              </a:rPr>
              <a:t>realiza el cálculo en función de la potencia  efectivamente requerida para cada receptor, teniendo en cuenta </a:t>
            </a:r>
            <a:r>
              <a:rPr sz="1200" spc="-5" dirty="0">
                <a:latin typeface="Times New Roman"/>
                <a:cs typeface="Times New Roman"/>
              </a:rPr>
              <a:t>su </a:t>
            </a:r>
            <a:r>
              <a:rPr sz="1200" dirty="0">
                <a:latin typeface="Times New Roman"/>
                <a:cs typeface="Times New Roman"/>
              </a:rPr>
              <a:t>modalidad de </a:t>
            </a:r>
            <a:r>
              <a:rPr sz="1200" spc="-5" dirty="0">
                <a:latin typeface="Times New Roman"/>
                <a:cs typeface="Times New Roman"/>
              </a:rPr>
              <a:t>uso  </a:t>
            </a:r>
            <a:r>
              <a:rPr sz="1200" dirty="0">
                <a:latin typeface="Times New Roman"/>
                <a:cs typeface="Times New Roman"/>
              </a:rPr>
              <a:t>(factor </a:t>
            </a:r>
            <a:r>
              <a:rPr sz="1200" spc="5" dirty="0">
                <a:latin typeface="Times New Roman"/>
                <a:cs typeface="Times New Roman"/>
              </a:rPr>
              <a:t>de</a:t>
            </a:r>
            <a:r>
              <a:rPr sz="1200" spc="-5" dirty="0">
                <a:latin typeface="Times New Roman"/>
                <a:cs typeface="Times New Roman"/>
              </a:rPr>
              <a:t> </a:t>
            </a:r>
            <a:r>
              <a:rPr sz="1200" dirty="0">
                <a:latin typeface="Times New Roman"/>
                <a:cs typeface="Times New Roman"/>
              </a:rPr>
              <a:t>simultaneidad)</a:t>
            </a:r>
          </a:p>
          <a:p>
            <a:pPr algn="just">
              <a:lnSpc>
                <a:spcPct val="100000"/>
              </a:lnSpc>
              <a:buFont typeface="Times New Roman"/>
              <a:buChar char="-"/>
            </a:pPr>
            <a:endParaRPr sz="1200" dirty="0">
              <a:latin typeface="Times New Roman"/>
              <a:cs typeface="Times New Roman"/>
            </a:endParaRPr>
          </a:p>
          <a:p>
            <a:pPr marL="241300" marR="8255" indent="-228600" algn="just">
              <a:lnSpc>
                <a:spcPts val="1380"/>
              </a:lnSpc>
              <a:buChar char="-"/>
              <a:tabLst>
                <a:tab pos="241300" algn="l"/>
                <a:tab pos="241935" algn="l"/>
              </a:tabLst>
            </a:pPr>
            <a:r>
              <a:rPr sz="1200" spc="-5" dirty="0">
                <a:latin typeface="Times New Roman"/>
                <a:cs typeface="Times New Roman"/>
              </a:rPr>
              <a:t>Si son </a:t>
            </a:r>
            <a:r>
              <a:rPr sz="1200" dirty="0">
                <a:latin typeface="Times New Roman"/>
                <a:cs typeface="Times New Roman"/>
              </a:rPr>
              <a:t>tomas de para usos múltiples, puede </a:t>
            </a:r>
            <a:r>
              <a:rPr sz="1200" dirty="0" err="1">
                <a:latin typeface="Times New Roman"/>
                <a:cs typeface="Times New Roman"/>
              </a:rPr>
              <a:t>utilizarse</a:t>
            </a:r>
            <a:r>
              <a:rPr sz="1200" dirty="0">
                <a:latin typeface="Times New Roman"/>
                <a:cs typeface="Times New Roman"/>
              </a:rPr>
              <a:t> </a:t>
            </a:r>
            <a:r>
              <a:rPr sz="1200" dirty="0" smtClean="0">
                <a:latin typeface="Times New Roman"/>
                <a:cs typeface="Times New Roman"/>
              </a:rPr>
              <a:t>el</a:t>
            </a:r>
            <a:r>
              <a:rPr lang="en-US" sz="1200" dirty="0" smtClean="0">
                <a:latin typeface="Times New Roman"/>
                <a:cs typeface="Times New Roman"/>
              </a:rPr>
              <a:t> </a:t>
            </a:r>
            <a:r>
              <a:rPr sz="1200" dirty="0" err="1" smtClean="0">
                <a:latin typeface="Times New Roman"/>
                <a:cs typeface="Times New Roman"/>
              </a:rPr>
              <a:t>siguiente</a:t>
            </a:r>
            <a:r>
              <a:rPr lang="en-US" sz="1200" dirty="0" smtClean="0">
                <a:latin typeface="Times New Roman"/>
                <a:cs typeface="Times New Roman"/>
              </a:rPr>
              <a:t> </a:t>
            </a:r>
            <a:r>
              <a:rPr sz="1200" dirty="0" err="1" smtClean="0">
                <a:latin typeface="Times New Roman"/>
                <a:cs typeface="Times New Roman"/>
              </a:rPr>
              <a:t>criterio</a:t>
            </a:r>
            <a:r>
              <a:rPr sz="1200" dirty="0" smtClean="0">
                <a:latin typeface="Times New Roman"/>
                <a:cs typeface="Times New Roman"/>
              </a:rPr>
              <a:t>:</a:t>
            </a:r>
            <a:endParaRPr sz="1200" dirty="0">
              <a:latin typeface="Times New Roman"/>
              <a:cs typeface="Times New Roman"/>
            </a:endParaRPr>
          </a:p>
          <a:p>
            <a:pPr algn="just">
              <a:lnSpc>
                <a:spcPct val="100000"/>
              </a:lnSpc>
              <a:spcBef>
                <a:spcPts val="20"/>
              </a:spcBef>
              <a:buFont typeface="Times New Roman"/>
              <a:buChar char="-"/>
            </a:pPr>
            <a:endParaRPr sz="1100" dirty="0">
              <a:latin typeface="Times New Roman"/>
              <a:cs typeface="Times New Roman"/>
            </a:endParaRPr>
          </a:p>
          <a:p>
            <a:pPr marL="329565" lvl="1" indent="-88900" algn="just">
              <a:lnSpc>
                <a:spcPts val="1410"/>
              </a:lnSpc>
              <a:buChar char="-"/>
              <a:tabLst>
                <a:tab pos="330200" algn="l"/>
              </a:tabLst>
            </a:pPr>
            <a:r>
              <a:rPr sz="1200" dirty="0">
                <a:latin typeface="Times New Roman"/>
                <a:cs typeface="Times New Roman"/>
              </a:rPr>
              <a:t>Tomas</a:t>
            </a:r>
            <a:r>
              <a:rPr sz="1200" spc="-5" dirty="0">
                <a:latin typeface="Times New Roman"/>
                <a:cs typeface="Times New Roman"/>
              </a:rPr>
              <a:t> </a:t>
            </a:r>
            <a:r>
              <a:rPr sz="1200" dirty="0">
                <a:latin typeface="Times New Roman"/>
                <a:cs typeface="Times New Roman"/>
              </a:rPr>
              <a:t>Monofásicos:</a:t>
            </a:r>
          </a:p>
          <a:p>
            <a:pPr marL="462280" marR="3111500" algn="just">
              <a:lnSpc>
                <a:spcPts val="1380"/>
              </a:lnSpc>
              <a:spcBef>
                <a:spcPts val="65"/>
              </a:spcBef>
            </a:pPr>
            <a:r>
              <a:rPr sz="1200" spc="-5" dirty="0">
                <a:latin typeface="Times New Roman"/>
                <a:cs typeface="Times New Roman"/>
              </a:rPr>
              <a:t>Hasta </a:t>
            </a:r>
            <a:r>
              <a:rPr sz="1200" dirty="0">
                <a:latin typeface="Times New Roman"/>
                <a:cs typeface="Times New Roman"/>
              </a:rPr>
              <a:t>3 tomas inclusive:</a:t>
            </a:r>
            <a:r>
              <a:rPr sz="1200" spc="-70" dirty="0">
                <a:latin typeface="Times New Roman"/>
                <a:cs typeface="Times New Roman"/>
              </a:rPr>
              <a:t> </a:t>
            </a:r>
            <a:r>
              <a:rPr sz="1200" dirty="0">
                <a:latin typeface="Times New Roman"/>
                <a:cs typeface="Times New Roman"/>
              </a:rPr>
              <a:t>1kW  </a:t>
            </a:r>
            <a:r>
              <a:rPr sz="1200" spc="-5" dirty="0">
                <a:latin typeface="Times New Roman"/>
                <a:cs typeface="Times New Roman"/>
              </a:rPr>
              <a:t>De </a:t>
            </a:r>
            <a:r>
              <a:rPr sz="1200" dirty="0">
                <a:latin typeface="Times New Roman"/>
                <a:cs typeface="Times New Roman"/>
              </a:rPr>
              <a:t>4 a 6 tomas:</a:t>
            </a:r>
            <a:r>
              <a:rPr sz="1200" spc="-20" dirty="0">
                <a:latin typeface="Times New Roman"/>
                <a:cs typeface="Times New Roman"/>
              </a:rPr>
              <a:t> </a:t>
            </a:r>
            <a:r>
              <a:rPr sz="1200" dirty="0">
                <a:latin typeface="Times New Roman"/>
                <a:cs typeface="Times New Roman"/>
              </a:rPr>
              <a:t>2kW</a:t>
            </a:r>
          </a:p>
          <a:p>
            <a:pPr marL="462280" algn="just">
              <a:lnSpc>
                <a:spcPts val="1345"/>
              </a:lnSpc>
            </a:pPr>
            <a:r>
              <a:rPr sz="1200" spc="-5" dirty="0">
                <a:latin typeface="Times New Roman"/>
                <a:cs typeface="Times New Roman"/>
              </a:rPr>
              <a:t>Más </a:t>
            </a:r>
            <a:r>
              <a:rPr sz="1200" dirty="0">
                <a:latin typeface="Times New Roman"/>
                <a:cs typeface="Times New Roman"/>
              </a:rPr>
              <a:t>de 6 tomas: </a:t>
            </a:r>
            <a:r>
              <a:rPr sz="1200" spc="-5" dirty="0">
                <a:latin typeface="Times New Roman"/>
                <a:cs typeface="Times New Roman"/>
              </a:rPr>
              <a:t>Se </a:t>
            </a:r>
            <a:r>
              <a:rPr sz="1200" dirty="0">
                <a:latin typeface="Times New Roman"/>
                <a:cs typeface="Times New Roman"/>
              </a:rPr>
              <a:t>consideran 2 kW mas, cada 6 tomas o</a:t>
            </a:r>
            <a:r>
              <a:rPr sz="1200" spc="-15" dirty="0">
                <a:latin typeface="Times New Roman"/>
                <a:cs typeface="Times New Roman"/>
              </a:rPr>
              <a:t> </a:t>
            </a:r>
            <a:r>
              <a:rPr sz="1200" dirty="0">
                <a:latin typeface="Times New Roman"/>
                <a:cs typeface="Times New Roman"/>
              </a:rPr>
              <a:t>fracción.</a:t>
            </a:r>
          </a:p>
          <a:p>
            <a:pPr algn="just">
              <a:lnSpc>
                <a:spcPct val="100000"/>
              </a:lnSpc>
              <a:spcBef>
                <a:spcPts val="35"/>
              </a:spcBef>
            </a:pPr>
            <a:endParaRPr sz="1200" dirty="0">
              <a:latin typeface="Times New Roman"/>
              <a:cs typeface="Times New Roman"/>
            </a:endParaRPr>
          </a:p>
          <a:p>
            <a:pPr marL="462280" marR="3662045" lvl="1" indent="-220979" algn="just">
              <a:lnSpc>
                <a:spcPts val="1380"/>
              </a:lnSpc>
              <a:buChar char="-"/>
              <a:tabLst>
                <a:tab pos="330200" algn="l"/>
              </a:tabLst>
            </a:pPr>
            <a:r>
              <a:rPr sz="1200" dirty="0">
                <a:latin typeface="Times New Roman"/>
                <a:cs typeface="Times New Roman"/>
              </a:rPr>
              <a:t>Tomas Trifásicos:  </a:t>
            </a:r>
            <a:r>
              <a:rPr sz="1200" spc="-5" dirty="0">
                <a:latin typeface="Times New Roman"/>
                <a:cs typeface="Times New Roman"/>
              </a:rPr>
              <a:t>Hasta </a:t>
            </a:r>
            <a:r>
              <a:rPr sz="1200" dirty="0">
                <a:latin typeface="Times New Roman"/>
                <a:cs typeface="Times New Roman"/>
              </a:rPr>
              <a:t>3 tomas: 3</a:t>
            </a:r>
            <a:r>
              <a:rPr sz="1200" spc="-70" dirty="0">
                <a:latin typeface="Times New Roman"/>
                <a:cs typeface="Times New Roman"/>
              </a:rPr>
              <a:t> </a:t>
            </a:r>
            <a:r>
              <a:rPr sz="1200" dirty="0">
                <a:latin typeface="Times New Roman"/>
                <a:cs typeface="Times New Roman"/>
              </a:rPr>
              <a:t>kW</a:t>
            </a:r>
          </a:p>
          <a:p>
            <a:pPr marL="462280" algn="just">
              <a:lnSpc>
                <a:spcPts val="1345"/>
              </a:lnSpc>
            </a:pPr>
            <a:r>
              <a:rPr sz="1200" spc="-5" dirty="0">
                <a:latin typeface="Times New Roman"/>
                <a:cs typeface="Times New Roman"/>
              </a:rPr>
              <a:t>Mas </a:t>
            </a:r>
            <a:r>
              <a:rPr sz="1200" dirty="0">
                <a:latin typeface="Times New Roman"/>
                <a:cs typeface="Times New Roman"/>
              </a:rPr>
              <a:t>de 3 tomas: </a:t>
            </a:r>
            <a:r>
              <a:rPr sz="1200" spc="-5" dirty="0">
                <a:latin typeface="Times New Roman"/>
                <a:cs typeface="Times New Roman"/>
              </a:rPr>
              <a:t>Se </a:t>
            </a:r>
            <a:r>
              <a:rPr sz="1200" dirty="0">
                <a:latin typeface="Times New Roman"/>
                <a:cs typeface="Times New Roman"/>
              </a:rPr>
              <a:t>considera 1 kW más cada 3 tomas o</a:t>
            </a:r>
            <a:r>
              <a:rPr sz="1200" spc="-15" dirty="0">
                <a:latin typeface="Times New Roman"/>
                <a:cs typeface="Times New Roman"/>
              </a:rPr>
              <a:t> </a:t>
            </a:r>
            <a:r>
              <a:rPr sz="1200" dirty="0">
                <a:latin typeface="Times New Roman"/>
                <a:cs typeface="Times New Roman"/>
              </a:rPr>
              <a:t>fracción.</a:t>
            </a:r>
          </a:p>
          <a:p>
            <a:pPr algn="just">
              <a:lnSpc>
                <a:spcPct val="100000"/>
              </a:lnSpc>
              <a:spcBef>
                <a:spcPts val="35"/>
              </a:spcBef>
            </a:pPr>
            <a:endParaRPr sz="1200" dirty="0">
              <a:latin typeface="Times New Roman"/>
              <a:cs typeface="Times New Roman"/>
            </a:endParaRPr>
          </a:p>
          <a:p>
            <a:pPr marL="12700" marR="5080" algn="just">
              <a:lnSpc>
                <a:spcPts val="1380"/>
              </a:lnSpc>
              <a:spcBef>
                <a:spcPts val="5"/>
              </a:spcBef>
            </a:pPr>
            <a:r>
              <a:rPr sz="1200" dirty="0">
                <a:latin typeface="Times New Roman"/>
                <a:cs typeface="Times New Roman"/>
              </a:rPr>
              <a:t>Para </a:t>
            </a:r>
            <a:r>
              <a:rPr sz="1200" spc="-5" dirty="0">
                <a:latin typeface="Times New Roman"/>
                <a:cs typeface="Times New Roman"/>
              </a:rPr>
              <a:t>una </a:t>
            </a:r>
            <a:r>
              <a:rPr sz="1200" dirty="0">
                <a:latin typeface="Times New Roman"/>
                <a:cs typeface="Times New Roman"/>
              </a:rPr>
              <a:t>estimación </a:t>
            </a:r>
            <a:r>
              <a:rPr sz="1200" spc="-5" dirty="0">
                <a:latin typeface="Times New Roman"/>
                <a:cs typeface="Times New Roman"/>
              </a:rPr>
              <a:t>de carga </a:t>
            </a:r>
            <a:r>
              <a:rPr sz="1200" dirty="0">
                <a:latin typeface="Times New Roman"/>
                <a:cs typeface="Times New Roman"/>
              </a:rPr>
              <a:t>a nivel </a:t>
            </a:r>
            <a:r>
              <a:rPr sz="1200" spc="-5" dirty="0">
                <a:latin typeface="Times New Roman"/>
                <a:cs typeface="Times New Roman"/>
              </a:rPr>
              <a:t>de </a:t>
            </a:r>
            <a:r>
              <a:rPr sz="1200" dirty="0">
                <a:latin typeface="Times New Roman"/>
                <a:cs typeface="Times New Roman"/>
              </a:rPr>
              <a:t>Anteproyecto </a:t>
            </a:r>
            <a:r>
              <a:rPr sz="1200" spc="-5" dirty="0">
                <a:latin typeface="Times New Roman"/>
                <a:cs typeface="Times New Roman"/>
              </a:rPr>
              <a:t>de </a:t>
            </a:r>
            <a:r>
              <a:rPr sz="1200" dirty="0">
                <a:latin typeface="Times New Roman"/>
                <a:cs typeface="Times New Roman"/>
              </a:rPr>
              <a:t>Arquitectura se pueden utilizar  factores de densidad </a:t>
            </a:r>
            <a:r>
              <a:rPr sz="1200" spc="5" dirty="0">
                <a:latin typeface="Times New Roman"/>
                <a:cs typeface="Times New Roman"/>
              </a:rPr>
              <a:t>de </a:t>
            </a:r>
            <a:r>
              <a:rPr sz="1200" spc="-5" dirty="0">
                <a:latin typeface="Times New Roman"/>
                <a:cs typeface="Times New Roman"/>
              </a:rPr>
              <a:t>carga </a:t>
            </a:r>
            <a:r>
              <a:rPr sz="1200" dirty="0">
                <a:latin typeface="Times New Roman"/>
                <a:cs typeface="Times New Roman"/>
              </a:rPr>
              <a:t>por metro cuadrado para la determinación </a:t>
            </a:r>
            <a:r>
              <a:rPr sz="1200" spc="5" dirty="0">
                <a:latin typeface="Times New Roman"/>
                <a:cs typeface="Times New Roman"/>
              </a:rPr>
              <a:t>de </a:t>
            </a:r>
            <a:r>
              <a:rPr sz="1200" dirty="0">
                <a:latin typeface="Times New Roman"/>
                <a:cs typeface="Times New Roman"/>
              </a:rPr>
              <a:t>la</a:t>
            </a:r>
            <a:r>
              <a:rPr sz="1200" spc="-50" dirty="0">
                <a:latin typeface="Times New Roman"/>
                <a:cs typeface="Times New Roman"/>
              </a:rPr>
              <a:t> </a:t>
            </a:r>
            <a:r>
              <a:rPr sz="1200" dirty="0">
                <a:latin typeface="Times New Roman"/>
                <a:cs typeface="Times New Roman"/>
              </a:rPr>
              <a:t>demanda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27402"/>
    </mc:Choice>
    <mc:Fallback>
      <p:transition spd="slow" advTm="327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571" x="831850" y="2270125"/>
          <p14:tracePt t="2587" x="950913" y="2305050"/>
          <p14:tracePt t="2633" x="962025" y="2305050"/>
          <p14:tracePt t="2642" x="1022350" y="2270125"/>
          <p14:tracePt t="2654" x="1093788" y="2233613"/>
          <p14:tracePt t="2670" x="1306513" y="2185988"/>
          <p14:tracePt t="2688" x="1806575" y="2103438"/>
          <p14:tracePt t="2704" x="2103438" y="2043113"/>
          <p14:tracePt t="2721" x="2268538" y="1984375"/>
          <p14:tracePt t="2737" x="2305050" y="1960563"/>
          <p14:tracePt t="2754" x="2328863" y="1924050"/>
          <p14:tracePt t="2770" x="2328863" y="1889125"/>
          <p14:tracePt t="2787" x="2281238" y="1841500"/>
          <p14:tracePt t="2804" x="2268538" y="1806575"/>
          <p14:tracePt t="2820" x="2268538" y="1770063"/>
          <p14:tracePt t="2837" x="2281238" y="1722438"/>
          <p14:tracePt t="2854" x="2305050" y="1687513"/>
          <p14:tracePt t="2870" x="2316163" y="1663700"/>
          <p14:tracePt t="2887" x="2328863" y="1627188"/>
          <p14:tracePt t="2903" x="2328863" y="1579563"/>
          <p14:tracePt t="2921" x="2328863" y="1555750"/>
          <p14:tracePt t="2937" x="2339975" y="1531938"/>
          <p14:tracePt t="2954" x="2339975" y="1509713"/>
          <p14:tracePt t="2972" x="2352675" y="1485900"/>
          <p14:tracePt t="2988" x="2376488" y="1462088"/>
          <p14:tracePt t="3004" x="2376488" y="1438275"/>
          <p14:tracePt t="3021" x="2387600" y="1414463"/>
          <p14:tracePt t="3131" x="2387600" y="1401763"/>
          <p14:tracePt t="3140" x="2387600" y="1390650"/>
          <p14:tracePt t="3145" x="2387600" y="1377950"/>
          <p14:tracePt t="3156" x="2400300" y="1354138"/>
          <p14:tracePt t="3172" x="2400300" y="1343025"/>
          <p14:tracePt t="3187" x="2400300" y="1330325"/>
          <p14:tracePt t="3206" x="2400300" y="1319213"/>
          <p14:tracePt t="3221" x="2411413" y="1306513"/>
          <p14:tracePt t="3237" x="2411413" y="1295400"/>
          <p14:tracePt t="3255" x="2411413" y="1282700"/>
          <p14:tracePt t="3307" x="2411413" y="1271588"/>
          <p14:tracePt t="3319" x="2411413" y="1258888"/>
          <p14:tracePt t="3333" x="2411413" y="1247775"/>
          <p14:tracePt t="3358" x="2424113" y="1247775"/>
          <p14:tracePt t="3377" x="2424113" y="1235075"/>
          <p14:tracePt t="3518" x="2424113" y="1223963"/>
          <p14:tracePt t="3591" x="2435225" y="1211263"/>
          <p14:tracePt t="3607" x="2435225" y="1200150"/>
          <p14:tracePt t="3615" x="2447925" y="1187450"/>
          <p14:tracePt t="3625" x="2447925" y="1176338"/>
          <p14:tracePt t="3638" x="2459038" y="1152525"/>
          <p14:tracePt t="3656" x="2471738" y="1141413"/>
          <p14:tracePt t="3672" x="2471738" y="1128713"/>
          <p14:tracePt t="3904" x="2482850" y="1128713"/>
          <p14:tracePt t="3968" x="2482850" y="1141413"/>
          <p14:tracePt t="3984" x="2482850" y="1152525"/>
          <p14:tracePt t="3991" x="2482850" y="1176338"/>
          <p14:tracePt t="4004" x="2495550" y="1187450"/>
          <p14:tracePt t="4021" x="2554288" y="1282700"/>
          <p14:tracePt t="4036" x="2566988" y="1330325"/>
          <p14:tracePt t="4053" x="2566988" y="1377950"/>
          <p14:tracePt t="4070" x="2566988" y="1401763"/>
          <p14:tracePt t="4087" x="2566988" y="1425575"/>
          <p14:tracePt t="4103" x="2566988" y="1449388"/>
          <p14:tracePt t="4137" x="2566988" y="1485900"/>
          <p14:tracePt t="4153" x="2566988" y="1497013"/>
          <p14:tracePt t="4171" x="2566988" y="1520825"/>
          <p14:tracePt t="4187" x="2566988" y="1555750"/>
          <p14:tracePt t="4205" x="2566988" y="1603375"/>
          <p14:tracePt t="4220" x="2566988" y="1627188"/>
          <p14:tracePt t="4238" x="2566988" y="1674813"/>
          <p14:tracePt t="4254" x="2566988" y="1722438"/>
          <p14:tracePt t="4269" x="2566988" y="1746250"/>
          <p14:tracePt t="4287" x="2566988" y="1782763"/>
          <p14:tracePt t="4303" x="2554288" y="1817688"/>
          <p14:tracePt t="4320" x="2554288" y="1841500"/>
          <p14:tracePt t="4337" x="2554288" y="1889125"/>
          <p14:tracePt t="4354" x="2554288" y="1901825"/>
          <p14:tracePt t="4371" x="2554288" y="1924050"/>
          <p14:tracePt t="4387" x="2554288" y="1936750"/>
          <p14:tracePt t="4403" x="2554288" y="1960563"/>
          <p14:tracePt t="4420" x="2554288" y="1995488"/>
          <p14:tracePt t="4437" x="2554288" y="2019300"/>
          <p14:tracePt t="4439" x="2554288" y="2032000"/>
          <p14:tracePt t="4454" x="2543175" y="2066925"/>
          <p14:tracePt t="4470" x="2530475" y="2103438"/>
          <p14:tracePt t="4487" x="2530475" y="2127250"/>
          <p14:tracePt t="4504" x="2530475" y="2162175"/>
          <p14:tracePt t="4521" x="2519363" y="2198688"/>
          <p14:tracePt t="4537" x="2519363" y="2233613"/>
          <p14:tracePt t="4554" x="2519363" y="2257425"/>
          <p14:tracePt t="4601" x="2519363" y="2270125"/>
          <p14:tracePt t="4614" x="2506663" y="2270125"/>
          <p14:tracePt t="4622" x="2506663" y="2281238"/>
          <p14:tracePt t="4636" x="2506663" y="2305050"/>
          <p14:tracePt t="4653" x="2506663" y="2316163"/>
          <p14:tracePt t="4669" x="2495550" y="2328863"/>
          <p14:tracePt t="4687" x="2495550" y="2339975"/>
          <p14:tracePt t="4704" x="2482850" y="2363788"/>
          <p14:tracePt t="4721" x="2471738" y="2400300"/>
          <p14:tracePt t="4737" x="2459038" y="2411413"/>
          <p14:tracePt t="4753" x="2447925" y="2447925"/>
          <p14:tracePt t="4770" x="2447925" y="2471738"/>
          <p14:tracePt t="4787" x="2447925" y="2495550"/>
          <p14:tracePt t="4803" x="2447925" y="2506663"/>
          <p14:tracePt t="4820" x="2447925" y="2543175"/>
          <p14:tracePt t="4837" x="2447925" y="2590800"/>
          <p14:tracePt t="4854" x="2459038" y="2614613"/>
          <p14:tracePt t="4870" x="2471738" y="2649538"/>
          <p14:tracePt t="4887" x="2471738" y="2662238"/>
          <p14:tracePt t="4904" x="2471738" y="2684463"/>
          <p14:tracePt t="4920" x="2471738" y="2697163"/>
          <p14:tracePt t="4938" x="2471738" y="2708275"/>
          <p14:tracePt t="4954" x="2471738" y="2720975"/>
          <p14:tracePt t="5029" x="2471738" y="2732088"/>
          <p14:tracePt t="5038" x="2471738" y="2744788"/>
          <p14:tracePt t="5045" x="2471738" y="2755900"/>
          <p14:tracePt t="5056" x="2471738" y="2768600"/>
          <p14:tracePt t="5072" x="2435225" y="2803525"/>
          <p14:tracePt t="5089" x="2387600" y="2851150"/>
          <p14:tracePt t="5106" x="2352675" y="2887663"/>
          <p14:tracePt t="5123" x="2316163" y="2922588"/>
          <p14:tracePt t="5138" x="2268538" y="2935288"/>
          <p14:tracePt t="5154" x="2233613" y="2970213"/>
          <p14:tracePt t="5172" x="2174875" y="2982913"/>
          <p14:tracePt t="5188" x="2090738" y="3006725"/>
          <p14:tracePt t="5203" x="1984375" y="3017838"/>
          <p14:tracePt t="5220" x="1865313" y="3017838"/>
          <p14:tracePt t="5237" x="1722438" y="3030538"/>
          <p14:tracePt t="5254" x="1674813" y="3030538"/>
          <p14:tracePt t="5271" x="1639888" y="3030538"/>
          <p14:tracePt t="5286" x="1616075" y="3017838"/>
          <p14:tracePt t="5303" x="1603375" y="3017838"/>
          <p14:tracePt t="5321" x="1568450" y="2970213"/>
          <p14:tracePt t="5337" x="1509713" y="2935288"/>
          <p14:tracePt t="5355" x="1414463" y="2898775"/>
          <p14:tracePt t="5372" x="1235075" y="2816225"/>
          <p14:tracePt t="5389" x="1117600" y="2768600"/>
          <p14:tracePt t="5407" x="1022350" y="2708275"/>
          <p14:tracePt t="5423" x="938213" y="2649538"/>
          <p14:tracePt t="5427" x="914400" y="2625725"/>
          <p14:tracePt t="5440" x="903288" y="2601913"/>
          <p14:tracePt t="5454" x="866775" y="2578100"/>
          <p14:tracePt t="5470" x="831850" y="2543175"/>
          <p14:tracePt t="5487" x="808038" y="2506663"/>
          <p14:tracePt t="5504" x="784225" y="2459038"/>
          <p14:tracePt t="5520" x="760413" y="2424113"/>
          <p14:tracePt t="5537" x="736600" y="2387600"/>
          <p14:tracePt t="5553" x="725488" y="2363788"/>
          <p14:tracePt t="5571" x="712788" y="2328863"/>
          <p14:tracePt t="5589" x="688975" y="2281238"/>
          <p14:tracePt t="5605" x="665163" y="2246313"/>
          <p14:tracePt t="5622" x="641350" y="2209800"/>
          <p14:tracePt t="5638" x="630238" y="2185988"/>
          <p14:tracePt t="5656" x="617538" y="2151063"/>
          <p14:tracePt t="5673" x="617538" y="2114550"/>
          <p14:tracePt t="5690" x="606425" y="2066925"/>
          <p14:tracePt t="5706" x="606425" y="2043113"/>
          <p14:tracePt t="5723" x="593725" y="1995488"/>
          <p14:tracePt t="5740" x="582613" y="1971675"/>
          <p14:tracePt t="5756" x="582613" y="1936750"/>
          <p14:tracePt t="5772" x="582613" y="1901825"/>
          <p14:tracePt t="5788" x="582613" y="1878013"/>
          <p14:tracePt t="5806" x="593725" y="1830388"/>
          <p14:tracePt t="5823" x="606425" y="1793875"/>
          <p14:tracePt t="5839" x="617538" y="1758950"/>
          <p14:tracePt t="5855" x="617538" y="1735138"/>
          <p14:tracePt t="5871" x="617538" y="1698625"/>
          <p14:tracePt t="5887" x="617538" y="1674813"/>
          <p14:tracePt t="5903" x="617538" y="1651000"/>
          <p14:tracePt t="5920" x="617538" y="1627188"/>
          <p14:tracePt t="5937" x="617538" y="1603375"/>
          <p14:tracePt t="5953" x="617538" y="1592263"/>
          <p14:tracePt t="5989" x="617538" y="1579563"/>
          <p14:tracePt t="5997" x="617538" y="1568450"/>
          <p14:tracePt t="6006" x="606425" y="1568450"/>
          <p14:tracePt t="6022" x="606425" y="1531938"/>
          <p14:tracePt t="6038" x="606425" y="1509713"/>
          <p14:tracePt t="6054" x="606425" y="1485900"/>
          <p14:tracePt t="6071" x="606425" y="1462088"/>
          <p14:tracePt t="6088" x="606425" y="1449388"/>
          <p14:tracePt t="6105" x="641350" y="1425575"/>
          <p14:tracePt t="6121" x="654050" y="1401763"/>
          <p14:tracePt t="6138" x="665163" y="1390650"/>
          <p14:tracePt t="6154" x="677863" y="1377950"/>
          <p14:tracePt t="6173" x="688975" y="1354138"/>
          <p14:tracePt t="6189" x="712788" y="1330325"/>
          <p14:tracePt t="6203" x="736600" y="1306513"/>
          <p14:tracePt t="6219" x="771525" y="1282700"/>
          <p14:tracePt t="6236" x="808038" y="1247775"/>
          <p14:tracePt t="6253" x="831850" y="1247775"/>
          <p14:tracePt t="6270" x="842963" y="1247775"/>
          <p14:tracePt t="6347" x="855663" y="1247775"/>
          <p14:tracePt t="6357" x="866775" y="1247775"/>
          <p14:tracePt t="6365" x="903288" y="1247775"/>
          <p14:tracePt t="6375" x="938213" y="1247775"/>
          <p14:tracePt t="6389" x="1081088" y="1282700"/>
          <p14:tracePt t="6406" x="1187450" y="1282700"/>
          <p14:tracePt t="6422" x="1306513" y="1295400"/>
          <p14:tracePt t="6426" x="1343025" y="1295400"/>
          <p14:tracePt t="6439" x="1366838" y="1306513"/>
          <p14:tracePt t="6456" x="1390650" y="1306513"/>
          <p14:tracePt t="6525" x="1401763" y="1306513"/>
          <p14:tracePt t="6539" x="1425575" y="1306513"/>
          <p14:tracePt t="6545" x="1462088" y="1306513"/>
          <p14:tracePt t="6555" x="1497013" y="1306513"/>
          <p14:tracePt t="6570" x="1555750" y="1306513"/>
          <p14:tracePt t="6586" x="1603375" y="1306513"/>
          <p14:tracePt t="6602" x="1674813" y="1306513"/>
          <p14:tracePt t="6622" x="1758950" y="1295400"/>
          <p14:tracePt t="6638" x="1806575" y="1295400"/>
          <p14:tracePt t="6656" x="1865313" y="1295400"/>
          <p14:tracePt t="6672" x="1889125" y="1282700"/>
          <p14:tracePt t="6689" x="1924050" y="1282700"/>
          <p14:tracePt t="6705" x="1947863" y="1271588"/>
          <p14:tracePt t="6721" x="1971675" y="1271588"/>
          <p14:tracePt t="6740" x="2008188" y="1258888"/>
          <p14:tracePt t="6756" x="2043113" y="1258888"/>
          <p14:tracePt t="6772" x="2079625" y="1247775"/>
          <p14:tracePt t="6788" x="2103438" y="1247775"/>
          <p14:tracePt t="6805" x="2138363" y="1247775"/>
          <p14:tracePt t="6821" x="2162175" y="1235075"/>
          <p14:tracePt t="6838" x="2174875" y="1235075"/>
          <p14:tracePt t="6854" x="2198688" y="1235075"/>
          <p14:tracePt t="7339" x="2198688" y="1223963"/>
          <p14:tracePt t="7447" x="2198688" y="1211263"/>
          <p14:tracePt t="7730" x="2198688" y="1223963"/>
          <p14:tracePt t="7826" x="2198688" y="1235075"/>
          <p14:tracePt t="7925" x="2209800" y="1235075"/>
          <p14:tracePt t="7939" x="2222500" y="1235075"/>
          <p14:tracePt t="7947" x="2233613" y="1235075"/>
          <p14:tracePt t="7957" x="2246313" y="1235075"/>
          <p14:tracePt t="7972" x="2257425" y="1235075"/>
          <p14:tracePt t="8121" x="2257425" y="1247775"/>
          <p14:tracePt t="8129" x="2257425" y="1258888"/>
          <p14:tracePt t="8141" x="2246313" y="1271588"/>
          <p14:tracePt t="8154" x="2209800" y="1319213"/>
          <p14:tracePt t="8171" x="2162175" y="1449388"/>
          <p14:tracePt t="8186" x="2066925" y="1592263"/>
          <p14:tracePt t="8204" x="1984375" y="1711325"/>
          <p14:tracePt t="8221" x="1854200" y="1854200"/>
          <p14:tracePt t="8237" x="1735138" y="1947863"/>
          <p14:tracePt t="8253" x="1592263" y="2019300"/>
          <p14:tracePt t="8270" x="1462088" y="2066925"/>
          <p14:tracePt t="8286" x="1390650" y="2151063"/>
          <p14:tracePt t="8302" x="1354138" y="2233613"/>
          <p14:tracePt t="8502" x="1354138" y="2209800"/>
          <p14:tracePt t="8517" x="1354138" y="2198688"/>
          <p14:tracePt t="8535" x="1354138" y="2185988"/>
          <p14:tracePt t="8551" x="1354138" y="2174875"/>
          <p14:tracePt t="8558" x="1354138" y="2162175"/>
          <p14:tracePt t="8569" x="1354138" y="2151063"/>
          <p14:tracePt t="8586" x="1354138" y="2103438"/>
          <p14:tracePt t="8603" x="1366838" y="2032000"/>
          <p14:tracePt t="8656" x="1354138" y="2032000"/>
          <p14:tracePt t="8685" x="1343025" y="2032000"/>
          <p14:tracePt t="8697" x="1343025" y="2019300"/>
          <p14:tracePt t="8717" x="1343025" y="2008188"/>
          <p14:tracePt t="8725" x="1330325" y="2008188"/>
          <p14:tracePt t="8756" x="1330325" y="1995488"/>
          <p14:tracePt t="8870" x="1330325" y="1984375"/>
          <p14:tracePt t="10190" x="1330325" y="1995488"/>
          <p14:tracePt t="10204" x="1330325" y="2008188"/>
          <p14:tracePt t="10210" x="1330325" y="2019300"/>
          <p14:tracePt t="10221" x="1330325" y="2043113"/>
          <p14:tracePt t="10236" x="1330325" y="2066925"/>
          <p14:tracePt t="10253" x="1343025" y="2103438"/>
          <p14:tracePt t="10269" x="1354138" y="2114550"/>
          <p14:tracePt t="10285" x="1377950" y="2127250"/>
          <p14:tracePt t="10302" x="1425575" y="2151063"/>
          <p14:tracePt t="10318" x="1462088" y="2162175"/>
          <p14:tracePt t="10335" x="1485900" y="2185988"/>
          <p14:tracePt t="10352" x="1544638" y="2209800"/>
          <p14:tracePt t="10368" x="1555750" y="2222500"/>
          <p14:tracePt t="10402" x="1579563" y="2222500"/>
          <p14:tracePt t="10418" x="1616075" y="2222500"/>
          <p14:tracePt t="10435" x="1651000" y="2198688"/>
          <p14:tracePt t="10452" x="1674813" y="2174875"/>
          <p14:tracePt t="10468" x="1698625" y="2151063"/>
          <p14:tracePt t="10485" x="1722438" y="2138363"/>
          <p14:tracePt t="10502" x="1735138" y="2114550"/>
          <p14:tracePt t="10519" x="1746250" y="2079625"/>
          <p14:tracePt t="10535" x="1746250" y="2055813"/>
          <p14:tracePt t="10551" x="1746250" y="2043113"/>
          <p14:tracePt t="10568" x="1746250" y="2019300"/>
          <p14:tracePt t="10585" x="1746250" y="2008188"/>
          <p14:tracePt t="10602" x="1746250" y="1971675"/>
          <p14:tracePt t="10619" x="1746250" y="1947863"/>
          <p14:tracePt t="10635" x="1746250" y="1901825"/>
          <p14:tracePt t="10652" x="1746250" y="1865313"/>
          <p14:tracePt t="10668" x="1746250" y="1841500"/>
          <p14:tracePt t="10685" x="1722438" y="1806575"/>
          <p14:tracePt t="10702" x="1722438" y="1793875"/>
          <p14:tracePt t="10719" x="1711325" y="1793875"/>
          <p14:tracePt t="10735" x="1698625" y="1793875"/>
          <p14:tracePt t="10789" x="1687513" y="1793875"/>
          <p14:tracePt t="10813" x="1674813" y="1793875"/>
          <p14:tracePt t="10821" x="1663700" y="1793875"/>
          <p14:tracePt t="10837" x="1651000" y="1782763"/>
          <p14:tracePt t="10855" x="1651000" y="1770063"/>
          <p14:tracePt t="10863" x="1639888" y="1758950"/>
          <p14:tracePt t="10879" x="1627188" y="1746250"/>
          <p14:tracePt t="10887" x="1616075" y="1735138"/>
          <p14:tracePt t="10903" x="1603375" y="1711325"/>
          <p14:tracePt t="10920" x="1592263" y="1698625"/>
          <p14:tracePt t="10938" x="1568450" y="1663700"/>
          <p14:tracePt t="10941" x="1544638" y="1663700"/>
          <p14:tracePt t="10954" x="1531938" y="1639888"/>
          <p14:tracePt t="10971" x="1485900" y="1603375"/>
          <p14:tracePt t="10987" x="1449388" y="1568450"/>
          <p14:tracePt t="11005" x="1425575" y="1544638"/>
          <p14:tracePt t="11021" x="1414463" y="1531938"/>
          <p14:tracePt t="11117" x="1401763" y="1531938"/>
          <p14:tracePt t="11149" x="1390650" y="1531938"/>
          <p14:tracePt t="11227" x="1377950" y="1531938"/>
          <p14:tracePt t="11365" x="1366838" y="1544638"/>
          <p14:tracePt t="11371" x="1354138" y="1544638"/>
          <p14:tracePt t="11384" x="1343025" y="1555750"/>
          <p14:tracePt t="11402" x="1330325" y="1555750"/>
          <p14:tracePt t="11418" x="1306513" y="1579563"/>
          <p14:tracePt t="11435" x="1295400" y="1579563"/>
          <p14:tracePt t="11453" x="1282700" y="1592263"/>
          <p14:tracePt t="12089" x="1295400" y="1592263"/>
          <p14:tracePt t="12283" x="1295400" y="1603375"/>
          <p14:tracePt t="12397" x="1295400" y="1616075"/>
          <p14:tracePt t="12415" x="1295400" y="1627188"/>
          <p14:tracePt t="12489" x="1295400" y="1616075"/>
          <p14:tracePt t="12563" x="1306513" y="1616075"/>
          <p14:tracePt t="12580" x="1306513" y="1603375"/>
          <p14:tracePt t="12601" x="1319213" y="1603375"/>
          <p14:tracePt t="12641" x="1319213" y="1592263"/>
          <p14:tracePt t="12738" x="1319213" y="1579563"/>
          <p14:tracePt t="12745" x="1319213" y="1568450"/>
          <p14:tracePt t="13034" x="1319213" y="1555750"/>
          <p14:tracePt t="13041" x="1330325" y="1555750"/>
          <p14:tracePt t="13050" x="1343025" y="1555750"/>
          <p14:tracePt t="13068" x="1366838" y="1544638"/>
          <p14:tracePt t="13085" x="1449388" y="1544638"/>
          <p14:tracePt t="13102" x="1568450" y="1544638"/>
          <p14:tracePt t="13119" x="1698625" y="1568450"/>
          <p14:tracePt t="13136" x="1758950" y="1579563"/>
          <p14:tracePt t="13152" x="1841500" y="1579563"/>
          <p14:tracePt t="13169" x="1900238" y="1579563"/>
          <p14:tracePt t="13185" x="1960563" y="1579563"/>
          <p14:tracePt t="13202" x="2032000" y="1592263"/>
          <p14:tracePt t="13218" x="2103438" y="1592263"/>
          <p14:tracePt t="13235" x="2281238" y="1603375"/>
          <p14:tracePt t="13254" x="2424113" y="1603375"/>
          <p14:tracePt t="13271" x="2554288" y="1603375"/>
          <p14:tracePt t="13286" x="2673350" y="1616075"/>
          <p14:tracePt t="13304" x="2755900" y="1627188"/>
          <p14:tracePt t="13320" x="2803525" y="1627188"/>
          <p14:tracePt t="13337" x="2840038" y="1627188"/>
          <p14:tracePt t="13353" x="2863850" y="1627188"/>
          <p14:tracePt t="13370" x="2898775" y="1627188"/>
          <p14:tracePt t="13387" x="2922588" y="1627188"/>
          <p14:tracePt t="13403" x="2959100" y="1627188"/>
          <p14:tracePt t="13419" x="3006725" y="1627188"/>
          <p14:tracePt t="13437" x="3065463" y="1627188"/>
          <p14:tracePt t="13454" x="3100388" y="1627188"/>
          <p14:tracePt t="13470" x="3124200" y="1639888"/>
          <p14:tracePt t="13486" x="3136900" y="1639888"/>
          <p14:tracePt t="13518" x="3148013" y="1639888"/>
          <p14:tracePt t="13535" x="3160713" y="1639888"/>
          <p14:tracePt t="13551" x="3171825" y="1639888"/>
          <p14:tracePt t="13577" x="3184525" y="1639888"/>
          <p14:tracePt t="13683" x="3195638" y="1639888"/>
          <p14:tracePt t="13699" x="3219450" y="1639888"/>
          <p14:tracePt t="13707" x="3243263" y="1639888"/>
          <p14:tracePt t="13720" x="3290888" y="1639888"/>
          <p14:tracePt t="13738" x="3338513" y="1651000"/>
          <p14:tracePt t="13754" x="3375025" y="1663700"/>
          <p14:tracePt t="13771" x="3409950" y="1674813"/>
          <p14:tracePt t="13785" x="3433763" y="1674813"/>
          <p14:tracePt t="13801" x="3457575" y="1674813"/>
          <p14:tracePt t="13818" x="3468688" y="1674813"/>
          <p14:tracePt t="13835" x="3492500" y="1674813"/>
          <p14:tracePt t="13851" x="3529013" y="1674813"/>
          <p14:tracePt t="13868" x="3563938" y="1674813"/>
          <p14:tracePt t="13885" x="3648075" y="1663700"/>
          <p14:tracePt t="13901" x="3719513" y="1651000"/>
          <p14:tracePt t="13918" x="3767138" y="1651000"/>
          <p14:tracePt t="13935" x="3789363" y="1651000"/>
          <p14:tracePt t="13938" x="3813175" y="1651000"/>
          <p14:tracePt t="13951" x="3825875" y="1651000"/>
          <p14:tracePt t="13969" x="3860800" y="1651000"/>
          <p14:tracePt t="14002" x="3873500" y="1651000"/>
          <p14:tracePt t="14019" x="3897313" y="1651000"/>
          <p14:tracePt t="14035" x="3921125" y="1639888"/>
          <p14:tracePt t="14051" x="3944938" y="1639888"/>
          <p14:tracePt t="14068" x="4003675" y="1639888"/>
          <p14:tracePt t="14084" x="4098925" y="1639888"/>
          <p14:tracePt t="14101" x="4157663" y="1639888"/>
          <p14:tracePt t="14117" x="4229100" y="1639888"/>
          <p14:tracePt t="14134" x="4300538" y="1651000"/>
          <p14:tracePt t="14151" x="4337050" y="1651000"/>
          <p14:tracePt t="14168" x="4360863" y="1651000"/>
          <p14:tracePt t="14184" x="4384675" y="1651000"/>
          <p14:tracePt t="14202" x="4419600" y="1651000"/>
          <p14:tracePt t="14219" x="4443413" y="1651000"/>
          <p14:tracePt t="14238" x="4467225" y="1663700"/>
          <p14:tracePt t="14253" x="4491038" y="1663700"/>
          <p14:tracePt t="14269" x="4538663" y="1663700"/>
          <p14:tracePt t="14287" x="4562475" y="1663700"/>
          <p14:tracePt t="14302" x="4573588" y="1663700"/>
          <p14:tracePt t="14336" x="4597400" y="1663700"/>
          <p14:tracePt t="14353" x="4621213" y="1663700"/>
          <p14:tracePt t="14369" x="4657725" y="1663700"/>
          <p14:tracePt t="14386" x="4729163" y="1663700"/>
          <p14:tracePt t="14403" x="4848225" y="1663700"/>
          <p14:tracePt t="14418" x="4883150" y="1663700"/>
          <p14:tracePt t="14434" x="4918075" y="1663700"/>
          <p14:tracePt t="14451" x="4941888" y="1663700"/>
          <p14:tracePt t="14469" x="4954588" y="1663700"/>
          <p14:tracePt t="14485" x="4989513" y="1663700"/>
          <p14:tracePt t="14501" x="5026025" y="1663700"/>
          <p14:tracePt t="14518" x="5037138" y="1651000"/>
          <p14:tracePt t="15525" x="5037138" y="1639888"/>
          <p14:tracePt t="15797" x="5037138" y="1627188"/>
          <p14:tracePt t="17605" x="5037138" y="1639888"/>
          <p14:tracePt t="18442" x="5026025" y="1639888"/>
          <p14:tracePt t="18461" x="5026025" y="1651000"/>
          <p14:tracePt t="18470" x="5013325" y="1651000"/>
          <p14:tracePt t="18489" x="5002213" y="1651000"/>
          <p14:tracePt t="18511" x="5002213" y="1663700"/>
          <p14:tracePt t="18535" x="4989513" y="1663700"/>
          <p14:tracePt t="18555" x="4978400" y="1663700"/>
          <p14:tracePt t="18563" x="4978400" y="1674813"/>
          <p14:tracePt t="18576" x="4965700" y="1674813"/>
          <p14:tracePt t="18585" x="4965700" y="1687513"/>
          <p14:tracePt t="18604" x="4954588" y="1687513"/>
          <p14:tracePt t="18646" x="4941888" y="1687513"/>
          <p14:tracePt t="18667" x="4930775" y="1687513"/>
          <p14:tracePt t="18686" x="4918075" y="1687513"/>
          <p14:tracePt t="18692" x="4906963" y="1687513"/>
          <p14:tracePt t="18702" x="4895850" y="1687513"/>
          <p14:tracePt t="18718" x="4859338" y="1687513"/>
          <p14:tracePt t="18735" x="4787900" y="1687513"/>
          <p14:tracePt t="18752" x="4692650" y="1687513"/>
          <p14:tracePt t="18768" x="4586288" y="1687513"/>
          <p14:tracePt t="18785" x="4527550" y="1687513"/>
          <p14:tracePt t="18800" x="4456113" y="1687513"/>
          <p14:tracePt t="18817" x="4324350" y="1674813"/>
          <p14:tracePt t="18833" x="4265613" y="1663700"/>
          <p14:tracePt t="18850" x="4217988" y="1663700"/>
          <p14:tracePt t="18866" x="4194175" y="1651000"/>
          <p14:tracePt t="18883" x="4135438" y="1651000"/>
          <p14:tracePt t="18900" x="4064000" y="1651000"/>
          <p14:tracePt t="18916" x="3944938" y="1651000"/>
          <p14:tracePt t="18933" x="3743325" y="1687513"/>
          <p14:tracePt t="18950" x="3611563" y="1698625"/>
          <p14:tracePt t="18966" x="3481388" y="1722438"/>
          <p14:tracePt t="18983" x="3351213" y="1722438"/>
          <p14:tracePt t="19000" x="3219450" y="1722438"/>
          <p14:tracePt t="19017" x="3041650" y="1722438"/>
          <p14:tracePt t="19033" x="2911475" y="1722438"/>
          <p14:tracePt t="19050" x="2779713" y="1711325"/>
          <p14:tracePt t="19067" x="2649538" y="1698625"/>
          <p14:tracePt t="19083" x="2519363" y="1687513"/>
          <p14:tracePt t="19100" x="2411413" y="1674813"/>
          <p14:tracePt t="19116" x="2352675" y="1674813"/>
          <p14:tracePt t="19133" x="2305050" y="1674813"/>
          <p14:tracePt t="19150" x="2281238" y="1674813"/>
          <p14:tracePt t="19166" x="2233613" y="1674813"/>
          <p14:tracePt t="19183" x="2185988" y="1674813"/>
          <p14:tracePt t="19199" x="2114550" y="1674813"/>
          <p14:tracePt t="19216" x="2043113" y="1674813"/>
          <p14:tracePt t="19232" x="1995488" y="1674813"/>
          <p14:tracePt t="19250" x="1912938" y="1674813"/>
          <p14:tracePt t="19266" x="1889125" y="1674813"/>
          <p14:tracePt t="19283" x="1854200" y="1674813"/>
          <p14:tracePt t="19299" x="1830388" y="1674813"/>
          <p14:tracePt t="19317" x="1793875" y="1674813"/>
          <p14:tracePt t="19333" x="1770063" y="1674813"/>
          <p14:tracePt t="19351" x="1735138" y="1674813"/>
          <p14:tracePt t="19366" x="1711325" y="1674813"/>
          <p14:tracePt t="19383" x="1674813" y="1674813"/>
          <p14:tracePt t="19399" x="1651000" y="1674813"/>
          <p14:tracePt t="19416" x="1616075" y="1674813"/>
          <p14:tracePt t="19432" x="1579563" y="1674813"/>
          <p14:tracePt t="19449" x="1568450" y="1674813"/>
          <p14:tracePt t="19466" x="1555750" y="1674813"/>
          <p14:tracePt t="19593" x="1555750" y="1663700"/>
          <p14:tracePt t="19601" x="1568450" y="1663700"/>
          <p14:tracePt t="19609" x="1568450" y="1651000"/>
          <p14:tracePt t="19619" x="1592263" y="1639888"/>
          <p14:tracePt t="19634" x="1651000" y="1627188"/>
          <p14:tracePt t="19650" x="1758950" y="1603375"/>
          <p14:tracePt t="19667" x="1889125" y="1579563"/>
          <p14:tracePt t="19684" x="2079625" y="1568450"/>
          <p14:tracePt t="19701" x="2209800" y="1568450"/>
          <p14:tracePt t="19718" x="2363788" y="1568450"/>
          <p14:tracePt t="19734" x="2506663" y="1579563"/>
          <p14:tracePt t="19750" x="2649538" y="1579563"/>
          <p14:tracePt t="19766" x="2779713" y="1579563"/>
          <p14:tracePt t="19783" x="2898775" y="1592263"/>
          <p14:tracePt t="19799" x="2946400" y="1592263"/>
          <p14:tracePt t="19817" x="3006725" y="1592263"/>
          <p14:tracePt t="19833" x="3076575" y="1592263"/>
          <p14:tracePt t="19849" x="3160713" y="1592263"/>
          <p14:tracePt t="19866" x="3243263" y="1592263"/>
          <p14:tracePt t="19883" x="3362325" y="1592263"/>
          <p14:tracePt t="19899" x="3492500" y="1592263"/>
          <p14:tracePt t="19916" x="3648075" y="1592263"/>
          <p14:tracePt t="19935" x="3683000" y="1592263"/>
          <p14:tracePt t="19950" x="3695700" y="1592263"/>
          <p14:tracePt t="20001" x="3706813" y="1592263"/>
          <p14:tracePt t="20021" x="3730625" y="1592263"/>
          <p14:tracePt t="20029" x="3743325" y="1592263"/>
          <p14:tracePt t="20037" x="3754438" y="1579563"/>
          <p14:tracePt t="20049" x="3778250" y="1579563"/>
          <p14:tracePt t="20066" x="3836988" y="1579563"/>
          <p14:tracePt t="20085" x="3944938" y="1568450"/>
          <p14:tracePt t="20099" x="4064000" y="1555750"/>
          <p14:tracePt t="20116" x="4252913" y="1555750"/>
          <p14:tracePt t="20133" x="4395788" y="1544638"/>
          <p14:tracePt t="20149" x="4514850" y="1544638"/>
          <p14:tracePt t="20168" x="4586288" y="1544638"/>
          <p14:tracePt t="20184" x="4668838" y="1555750"/>
          <p14:tracePt t="20199" x="4705350" y="1568450"/>
          <p14:tracePt t="20218" x="4729163" y="1568450"/>
          <p14:tracePt t="20235" x="4740275" y="1568450"/>
          <p14:tracePt t="20268" x="4764088" y="1568450"/>
          <p14:tracePt t="20339" x="4776788" y="1579563"/>
          <p14:tracePt t="20361" x="4787900" y="1579563"/>
          <p14:tracePt t="20719" x="4776788" y="1579563"/>
          <p14:tracePt t="20745" x="4776788" y="1592263"/>
          <p14:tracePt t="20781" x="4764088" y="1592263"/>
          <p14:tracePt t="20831" x="4764088" y="1603375"/>
          <p14:tracePt t="20843" x="4752975" y="1603375"/>
          <p14:tracePt t="20979" x="4740275" y="1603375"/>
          <p14:tracePt t="21027" x="4729163" y="1603375"/>
          <p14:tracePt t="21053" x="4716463" y="1603375"/>
          <p14:tracePt t="21062" x="4705350" y="1603375"/>
          <p14:tracePt t="21070" x="4692650" y="1603375"/>
          <p14:tracePt t="21083" x="4692650" y="1592263"/>
          <p14:tracePt t="21100" x="4681538" y="1592263"/>
          <p14:tracePt t="21116" x="4681538" y="1579563"/>
          <p14:tracePt t="21143" x="4668838" y="1579563"/>
          <p14:tracePt t="21387" x="4668838" y="1568450"/>
          <p14:tracePt t="21461" x="4668838" y="1555750"/>
          <p14:tracePt t="23253" x="4668838" y="1544638"/>
          <p14:tracePt t="45094" x="4657725" y="1579563"/>
          <p14:tracePt t="45102" x="4633913" y="1616075"/>
          <p14:tracePt t="45110" x="4610100" y="1639888"/>
          <p14:tracePt t="45127" x="4573588" y="1698625"/>
          <p14:tracePt t="45143" x="4538663" y="1758950"/>
          <p14:tracePt t="45160" x="4503738" y="1830388"/>
          <p14:tracePt t="45177" x="4395788" y="1947863"/>
          <p14:tracePt t="45193" x="4348163" y="2008188"/>
          <p14:tracePt t="45209" x="4289425" y="2055813"/>
          <p14:tracePt t="45226" x="4205288" y="2114550"/>
          <p14:tracePt t="45243" x="4098925" y="2198688"/>
          <p14:tracePt t="45260" x="3979863" y="2281238"/>
          <p14:tracePt t="45276" x="3860800" y="2400300"/>
          <p14:tracePt t="45295" x="3730625" y="2543175"/>
          <p14:tracePt t="45310" x="3659188" y="2614613"/>
          <p14:tracePt t="45326" x="3587750" y="2673350"/>
          <p14:tracePt t="45342" x="3540125" y="2720975"/>
          <p14:tracePt t="45360" x="3505200" y="2744788"/>
          <p14:tracePt t="45377" x="3481388" y="2744788"/>
          <p14:tracePt t="45393" x="3468688" y="2755900"/>
          <p14:tracePt t="45410" x="3444875" y="2779713"/>
          <p14:tracePt t="45426" x="3386138" y="2827338"/>
          <p14:tracePt t="45442" x="3338513" y="2851150"/>
          <p14:tracePt t="45460" x="3290888" y="2863850"/>
          <p14:tracePt t="45476" x="3208338" y="2887663"/>
          <p14:tracePt t="45492" x="3148013" y="2898775"/>
          <p14:tracePt t="45509" x="3124200" y="2898775"/>
          <p14:tracePt t="45527" x="3089275" y="2898775"/>
          <p14:tracePt t="45543" x="3065463" y="2898775"/>
          <p14:tracePt t="45559" x="3052763" y="2898775"/>
          <p14:tracePt t="45575" x="3041650" y="2898775"/>
          <p14:tracePt t="45610" x="2994025" y="2898775"/>
          <p14:tracePt t="45626" x="2959100" y="2898775"/>
          <p14:tracePt t="45643" x="2911475" y="2887663"/>
          <p14:tracePt t="45659" x="2851150" y="2863850"/>
          <p14:tracePt t="45676" x="2779713" y="2840038"/>
          <p14:tracePt t="45693" x="2684463" y="2803525"/>
          <p14:tracePt t="45709" x="2495550" y="2732088"/>
          <p14:tracePt t="45726" x="2435225" y="2697163"/>
          <p14:tracePt t="45742" x="2400300" y="2673350"/>
          <p14:tracePt t="45759" x="2363788" y="2662238"/>
          <p14:tracePt t="45776" x="2352675" y="2662238"/>
          <p14:tracePt t="45837" x="2339975" y="2662238"/>
          <p14:tracePt t="45859" x="2328863" y="2649538"/>
          <p14:tracePt t="45867" x="2316163" y="2649538"/>
          <p14:tracePt t="45876" x="2305050" y="2649538"/>
          <p14:tracePt t="45892" x="2292350" y="2649538"/>
          <p14:tracePt t="45910" x="2281238" y="2638425"/>
          <p14:tracePt t="45926" x="2268538" y="2625725"/>
          <p14:tracePt t="45942" x="2257425" y="2625725"/>
          <p14:tracePt t="46099" x="2257425" y="2614613"/>
          <p14:tracePt t="46110" x="2268538" y="2614613"/>
          <p14:tracePt t="46116" x="2281238" y="2590800"/>
          <p14:tracePt t="46128" x="2305050" y="2590800"/>
          <p14:tracePt t="46145" x="2339975" y="2566988"/>
          <p14:tracePt t="46161" x="2387600" y="2554288"/>
          <p14:tracePt t="46178" x="2459038" y="2530475"/>
          <p14:tracePt t="46193" x="2543175" y="2530475"/>
          <p14:tracePt t="46209" x="2673350" y="2530475"/>
          <p14:tracePt t="46225" x="2768600" y="2530475"/>
          <p14:tracePt t="46242" x="2851150" y="2530475"/>
          <p14:tracePt t="46259" x="2922588" y="2530475"/>
          <p14:tracePt t="46275" x="2970213" y="2530475"/>
          <p14:tracePt t="46293" x="3041650" y="2530475"/>
          <p14:tracePt t="46309" x="3089275" y="2506663"/>
          <p14:tracePt t="46325" x="3171825" y="2506663"/>
          <p14:tracePt t="46343" x="3243263" y="2495550"/>
          <p14:tracePt t="46360" x="3338513" y="2482850"/>
          <p14:tracePt t="46378" x="3433763" y="2482850"/>
          <p14:tracePt t="46394" x="3529013" y="2471738"/>
          <p14:tracePt t="46411" x="3706813" y="2471738"/>
          <p14:tracePt t="46427" x="3836988" y="2471738"/>
          <p14:tracePt t="46443" x="3968750" y="2471738"/>
          <p14:tracePt t="46460" x="4098925" y="2482850"/>
          <p14:tracePt t="46476" x="4205288" y="2495550"/>
          <p14:tracePt t="46493" x="4265613" y="2506663"/>
          <p14:tracePt t="46510" x="4324350" y="2519363"/>
          <p14:tracePt t="46526" x="4384675" y="2530475"/>
          <p14:tracePt t="46543" x="4573588" y="2566988"/>
          <p14:tracePt t="46560" x="4705350" y="2601913"/>
          <p14:tracePt t="46578" x="4835525" y="2614613"/>
          <p14:tracePt t="46594" x="4965700" y="2614613"/>
          <p14:tracePt t="46611" x="5168900" y="2625725"/>
          <p14:tracePt t="46628" x="5275263" y="2662238"/>
          <p14:tracePt t="46644" x="5334000" y="2673350"/>
          <p14:tracePt t="46660" x="5370513" y="2697163"/>
          <p14:tracePt t="46676" x="5394325" y="2697163"/>
          <p14:tracePt t="46693" x="5418138" y="2708275"/>
          <p14:tracePt t="46710" x="5453063" y="2708275"/>
          <p14:tracePt t="46726" x="5572125" y="2708275"/>
          <p14:tracePt t="46744" x="5797550" y="2697163"/>
          <p14:tracePt t="46760" x="5929313" y="2673350"/>
          <p14:tracePt t="46777" x="6059488" y="2662238"/>
          <p14:tracePt t="46793" x="6178550" y="2662238"/>
          <p14:tracePt t="46810" x="6284913" y="2673350"/>
          <p14:tracePt t="46827" x="6345238" y="2684463"/>
          <p14:tracePt t="46843" x="6369050" y="2697163"/>
          <p14:tracePt t="46860" x="6403975" y="2697163"/>
          <p14:tracePt t="46877" x="6438900" y="2708275"/>
          <p14:tracePt t="46895" x="6486525" y="2708275"/>
          <p14:tracePt t="46910" x="6523038" y="2708275"/>
          <p14:tracePt t="46926" x="6570663" y="2720975"/>
          <p14:tracePt t="46943" x="6605588" y="2720975"/>
          <p14:tracePt t="46959" x="6618288" y="2720975"/>
          <p14:tracePt t="47056" x="6618288" y="2708275"/>
          <p14:tracePt t="47071" x="6618288" y="2697163"/>
          <p14:tracePt t="47087" x="6618288" y="2684463"/>
          <p14:tracePt t="47097" x="6618288" y="2673350"/>
          <p14:tracePt t="47112" x="6605588" y="2662238"/>
          <p14:tracePt t="47129" x="6594475" y="2649538"/>
          <p14:tracePt t="47144" x="6581775" y="2638425"/>
          <p14:tracePt t="47162" x="6570663" y="2614613"/>
          <p14:tracePt t="47178" x="6557963" y="2614613"/>
          <p14:tracePt t="47193" x="6557963" y="2590800"/>
          <p14:tracePt t="47209" x="6534150" y="2578100"/>
          <p14:tracePt t="47226" x="6523038" y="2566988"/>
          <p14:tracePt t="47242" x="6499225" y="2543175"/>
          <p14:tracePt t="47259" x="6462713" y="2519363"/>
          <p14:tracePt t="47276" x="6427788" y="2482850"/>
          <p14:tracePt t="47293" x="6392863" y="2459038"/>
          <p14:tracePt t="47310" x="6369050" y="2459038"/>
          <p14:tracePt t="47326" x="6356350" y="2447925"/>
          <p14:tracePt t="47343" x="6332538" y="2447925"/>
          <p14:tracePt t="47361" x="6297613" y="2447925"/>
          <p14:tracePt t="47379" x="6249988" y="2447925"/>
          <p14:tracePt t="47396" x="6237288" y="2447925"/>
          <p14:tracePt t="47410" x="6202363" y="2435225"/>
          <p14:tracePt t="47428" x="6165850" y="2424113"/>
          <p14:tracePt t="47444" x="6142038" y="2424113"/>
          <p14:tracePt t="47460" x="6107113" y="2424113"/>
          <p14:tracePt t="47477" x="6083300" y="2411413"/>
          <p14:tracePt t="47494" x="6059488" y="2411413"/>
          <p14:tracePt t="47511" x="6024563" y="2400300"/>
          <p14:tracePt t="47527" x="6000750" y="2400300"/>
          <p14:tracePt t="47545" x="5940425" y="2376488"/>
          <p14:tracePt t="47559" x="5845175" y="2352675"/>
          <p14:tracePt t="47577" x="5786438" y="2339975"/>
          <p14:tracePt t="47594" x="5726113" y="2316163"/>
          <p14:tracePt t="47610" x="5678488" y="2292350"/>
          <p14:tracePt t="47627" x="5632450" y="2270125"/>
          <p14:tracePt t="47644" x="5584825" y="2246313"/>
          <p14:tracePt t="47659" x="5500688" y="2209800"/>
          <p14:tracePt t="47678" x="5405438" y="2162175"/>
          <p14:tracePt t="47694" x="5357813" y="2138363"/>
          <p14:tracePt t="47712" x="5275263" y="2090738"/>
          <p14:tracePt t="47729" x="5227638" y="2079625"/>
          <p14:tracePt t="47745" x="5168900" y="2055813"/>
          <p14:tracePt t="47760" x="5073650" y="2043113"/>
          <p14:tracePt t="47778" x="4941888" y="2019300"/>
          <p14:tracePt t="47794" x="4787900" y="1995488"/>
          <p14:tracePt t="47812" x="4621213" y="1984375"/>
          <p14:tracePt t="47830" x="4432300" y="1960563"/>
          <p14:tracePt t="47846" x="4300538" y="1947863"/>
          <p14:tracePt t="47862" x="4170363" y="1936750"/>
          <p14:tracePt t="47879" x="4064000" y="1924050"/>
          <p14:tracePt t="47895" x="3992563" y="1924050"/>
          <p14:tracePt t="47911" x="3921125" y="1924050"/>
          <p14:tracePt t="47928" x="3860800" y="1924050"/>
          <p14:tracePt t="47935" x="3825875" y="1924050"/>
          <p14:tracePt t="47944" x="3778250" y="1924050"/>
          <p14:tracePt t="47962" x="3611563" y="1924050"/>
          <p14:tracePt t="47976" x="3481388" y="1901825"/>
          <p14:tracePt t="47993" x="3351213" y="1889125"/>
          <p14:tracePt t="48009" x="3219450" y="1865313"/>
          <p14:tracePt t="48025" x="3089275" y="1854200"/>
          <p14:tracePt t="48042" x="3006725" y="1841500"/>
          <p14:tracePt t="48058" x="2959100" y="1841500"/>
          <p14:tracePt t="48075" x="2935288" y="1841500"/>
          <p14:tracePt t="48092" x="2863850" y="1841500"/>
          <p14:tracePt t="48109" x="2816225" y="1841500"/>
          <p14:tracePt t="48126" x="2744788" y="1841500"/>
          <p14:tracePt t="48146" x="2578100" y="1841500"/>
          <p14:tracePt t="48162" x="2447925" y="1854200"/>
          <p14:tracePt t="48179" x="2339975" y="1865313"/>
          <p14:tracePt t="48195" x="2257425" y="1889125"/>
          <p14:tracePt t="48210" x="2198688" y="1924050"/>
          <p14:tracePt t="48226" x="2162175" y="1936750"/>
          <p14:tracePt t="48242" x="2127250" y="1947863"/>
          <p14:tracePt t="48258" x="2090738" y="1984375"/>
          <p14:tracePt t="48275" x="2079625" y="1995488"/>
          <p14:tracePt t="48292" x="2055813" y="2019300"/>
          <p14:tracePt t="48309" x="2032000" y="2032000"/>
          <p14:tracePt t="48326" x="2008188" y="2043113"/>
          <p14:tracePt t="48345" x="1984375" y="2055813"/>
          <p14:tracePt t="48362" x="1960563" y="2066925"/>
          <p14:tracePt t="48379" x="1924050" y="2090738"/>
          <p14:tracePt t="48394" x="1900238" y="2114550"/>
          <p14:tracePt t="48411" x="1900238" y="2127250"/>
          <p14:tracePt t="48426" x="1889125" y="2127250"/>
          <p14:tracePt t="48442" x="1889125" y="2162175"/>
          <p14:tracePt t="48458" x="1878013" y="2198688"/>
          <p14:tracePt t="48476" x="1878013" y="2222500"/>
          <p14:tracePt t="48492" x="1878013" y="2257425"/>
          <p14:tracePt t="48509" x="1878013" y="2305050"/>
          <p14:tracePt t="48526" x="1878013" y="2328863"/>
          <p14:tracePt t="48542" x="1878013" y="2363788"/>
          <p14:tracePt t="48561" x="1889125" y="2387600"/>
          <p14:tracePt t="48577" x="1889125" y="2411413"/>
          <p14:tracePt t="48593" x="1900238" y="2435225"/>
          <p14:tracePt t="48609" x="1912938" y="2447925"/>
          <p14:tracePt t="48628" x="1936750" y="2471738"/>
          <p14:tracePt t="48645" x="1947863" y="2482850"/>
          <p14:tracePt t="48661" x="1960563" y="2506663"/>
          <p14:tracePt t="48677" x="1971675" y="2519363"/>
          <p14:tracePt t="48694" x="1995488" y="2530475"/>
          <p14:tracePt t="48727" x="2008188" y="2543175"/>
          <p14:tracePt t="49115" x="2008188" y="2530475"/>
          <p14:tracePt t="49621" x="2008188" y="2519363"/>
          <p14:tracePt t="49647" x="2008188" y="2506663"/>
          <p14:tracePt t="90297" x="1995488" y="2506663"/>
          <p14:tracePt t="90313" x="2008188" y="2530475"/>
          <p14:tracePt t="90321" x="2019300" y="2554288"/>
          <p14:tracePt t="90331" x="2043113" y="2578100"/>
          <p14:tracePt t="90348" x="2043113" y="2590800"/>
          <p14:tracePt t="90565" x="2032000" y="2590800"/>
          <p14:tracePt t="90573" x="1947863" y="2578100"/>
          <p14:tracePt t="90582" x="1865313" y="2554288"/>
          <p14:tracePt t="90598" x="1758950" y="2459038"/>
          <p14:tracePt t="90615" x="1746250" y="2316163"/>
          <p14:tracePt t="90631" x="1746250" y="2162175"/>
          <p14:tracePt t="90648" x="1735138" y="2138363"/>
          <p14:tracePt t="90705" x="1735138" y="2127250"/>
          <p14:tracePt t="90713" x="1746250" y="2127250"/>
          <p14:tracePt t="90721" x="1758950" y="2103438"/>
          <p14:tracePt t="90731" x="1770063" y="2090738"/>
          <p14:tracePt t="90748" x="1793875" y="2066925"/>
          <p14:tracePt t="90765" x="1830388" y="2019300"/>
          <p14:tracePt t="90781" x="1830388" y="2008188"/>
          <p14:tracePt t="90938" x="1806575" y="2008188"/>
          <p14:tracePt t="90945" x="1735138" y="2043113"/>
          <p14:tracePt t="90954" x="1711325" y="2066925"/>
          <p14:tracePt t="90964" x="1698625" y="2079625"/>
          <p14:tracePt t="91079" x="1698625" y="2090738"/>
          <p14:tracePt t="91087" x="1698625" y="2103438"/>
          <p14:tracePt t="91099" x="1722438" y="2114550"/>
          <p14:tracePt t="91117" x="1793875" y="2174875"/>
          <p14:tracePt t="91133" x="1806575" y="2185988"/>
          <p14:tracePt t="91149" x="1817688" y="2185988"/>
          <p14:tracePt t="91166" x="1817688" y="2198688"/>
          <p14:tracePt t="91236" x="1817688" y="2209800"/>
          <p14:tracePt t="91243" x="1806575" y="2222500"/>
          <p14:tracePt t="91252" x="1793875" y="2233613"/>
          <p14:tracePt t="91264" x="1793875" y="2246313"/>
          <p14:tracePt t="91283" x="1746250" y="2281238"/>
          <p14:tracePt t="91314" x="1722438" y="2281238"/>
          <p14:tracePt t="91331" x="1711325" y="2292350"/>
          <p14:tracePt t="91348" x="1698625" y="2292350"/>
          <p14:tracePt t="91364" x="1663700" y="2292350"/>
          <p14:tracePt t="91381" x="1627188" y="2305050"/>
          <p14:tracePt t="91398" x="1568450" y="2281238"/>
          <p14:tracePt t="91414" x="1531938" y="2246313"/>
          <p14:tracePt t="91430" x="1485900" y="2209800"/>
          <p14:tracePt t="91448" x="1438275" y="2174875"/>
          <p14:tracePt t="91464" x="1401763" y="2138363"/>
          <p14:tracePt t="91481" x="1366838" y="2103438"/>
          <p14:tracePt t="91498" x="1330325" y="2066925"/>
          <p14:tracePt t="91515" x="1282700" y="2043113"/>
          <p14:tracePt t="91531" x="1258888" y="2032000"/>
          <p14:tracePt t="91548" x="1235075" y="2019300"/>
          <p14:tracePt t="91564" x="1223963" y="2019300"/>
          <p14:tracePt t="91581" x="1200150" y="2019300"/>
          <p14:tracePt t="91597" x="1176338" y="2019300"/>
          <p14:tracePt t="91615" x="1128713" y="2008188"/>
          <p14:tracePt t="91631" x="1093788" y="2008188"/>
          <p14:tracePt t="91648" x="1069975" y="2008188"/>
          <p14:tracePt t="91666" x="1033463" y="2008188"/>
          <p14:tracePt t="91682" x="1009650" y="2008188"/>
          <p14:tracePt t="91699" x="974725" y="2008188"/>
          <p14:tracePt t="91716" x="903288" y="2008188"/>
          <p14:tracePt t="91732" x="831850" y="2008188"/>
          <p14:tracePt t="91750" x="784225" y="2008188"/>
          <p14:tracePt t="91766" x="749300" y="2008188"/>
          <p14:tracePt t="91783" x="688975" y="2019300"/>
          <p14:tracePt t="91798" x="641350" y="2019300"/>
          <p14:tracePt t="91814" x="582613" y="2043113"/>
          <p14:tracePt t="91831" x="534988" y="2055813"/>
          <p14:tracePt t="91848" x="487363" y="2055813"/>
          <p14:tracePt t="91864" x="463550" y="2066925"/>
          <p14:tracePt t="91881" x="439738" y="2066925"/>
          <p14:tracePt t="91898" x="403225" y="2079625"/>
          <p14:tracePt t="91915" x="379413" y="2079625"/>
          <p14:tracePt t="91931" x="344488" y="2103438"/>
          <p14:tracePt t="91934" x="333375" y="2103438"/>
          <p14:tracePt t="91948" x="309563" y="2114550"/>
          <p14:tracePt t="91965" x="261938" y="2151063"/>
          <p14:tracePt t="91981" x="214313" y="2185988"/>
          <p14:tracePt t="91998" x="190500" y="2222500"/>
          <p14:tracePt t="92016" x="153988" y="2246313"/>
          <p14:tracePt t="92032" x="130175" y="2270125"/>
          <p14:tracePt t="92049" x="82550" y="2328863"/>
          <p14:tracePt t="92066" x="47625" y="2363788"/>
          <p14:tracePt t="92083" x="23813" y="2387600"/>
          <p14:tracePt t="92165" x="23813" y="2566988"/>
          <p14:tracePt t="92183" x="71438" y="2601913"/>
          <p14:tracePt t="92198" x="201613" y="2649538"/>
          <p14:tracePt t="92215" x="403225" y="2697163"/>
          <p14:tracePt t="92231" x="677863" y="2792413"/>
          <p14:tracePt t="92248" x="950913" y="2840038"/>
          <p14:tracePt t="92265" x="1235075" y="2887663"/>
          <p14:tracePt t="92282" x="1663700" y="2970213"/>
          <p14:tracePt t="92298" x="1865313" y="3017838"/>
          <p14:tracePt t="92315" x="2055813" y="3065463"/>
          <p14:tracePt t="92332" x="2185988" y="3113088"/>
          <p14:tracePt t="92348" x="2305050" y="3148013"/>
          <p14:tracePt t="92364" x="2447925" y="3171825"/>
          <p14:tracePt t="92381" x="2601913" y="3195638"/>
          <p14:tracePt t="92398" x="2911475" y="3219450"/>
          <p14:tracePt t="92415" x="3124200" y="3243263"/>
          <p14:tracePt t="92431" x="3433763" y="3290888"/>
          <p14:tracePt t="92448" x="3743325" y="3314700"/>
          <p14:tracePt t="92465" x="4075113" y="3362325"/>
          <p14:tracePt t="92481" x="4408488" y="3398838"/>
          <p14:tracePt t="92498" x="4729163" y="3409950"/>
          <p14:tracePt t="92516" x="5132388" y="3409950"/>
          <p14:tracePt t="92532" x="5227638" y="3409950"/>
          <p14:tracePt t="92548" x="5251450" y="3422650"/>
          <p14:tracePt t="92565" x="5264150" y="3433763"/>
          <p14:tracePt t="92597" x="5322888" y="3433763"/>
          <p14:tracePt t="92614" x="5418138" y="3433763"/>
          <p14:tracePt t="92630" x="5489575" y="3409950"/>
          <p14:tracePt t="92647" x="5524500" y="3398838"/>
          <p14:tracePt t="92664" x="5537200" y="3386138"/>
          <p14:tracePt t="92681" x="5572125" y="3375025"/>
          <p14:tracePt t="92699" x="5702300" y="3351213"/>
          <p14:tracePt t="92716" x="5892800" y="3327400"/>
          <p14:tracePt t="92733" x="6130925" y="3290888"/>
          <p14:tracePt t="92750" x="6332538" y="3255963"/>
          <p14:tracePt t="92767" x="6486525" y="3232150"/>
          <p14:tracePt t="92784" x="6737350" y="3195638"/>
          <p14:tracePt t="92799" x="6902450" y="3160713"/>
          <p14:tracePt t="92816" x="7045325" y="3113088"/>
          <p14:tracePt t="92832" x="7177088" y="3065463"/>
          <p14:tracePt t="92848" x="7246938" y="3030538"/>
          <p14:tracePt t="92865" x="7270750" y="2994025"/>
          <p14:tracePt t="92881" x="7307263" y="2959100"/>
          <p14:tracePt t="92898" x="7366000" y="2898775"/>
          <p14:tracePt t="92915" x="7402513" y="2851150"/>
          <p14:tracePt t="92931" x="7437438" y="2816225"/>
          <p14:tracePt t="92948" x="7473950" y="2779713"/>
          <p14:tracePt t="92965" x="7497763" y="2744788"/>
          <p14:tracePt t="92981" x="7508875" y="2708275"/>
          <p14:tracePt t="93000" x="7521575" y="2649538"/>
          <p14:tracePt t="93016" x="7521575" y="2590800"/>
          <p14:tracePt t="93031" x="7485063" y="2543175"/>
          <p14:tracePt t="93049" x="7450138" y="2482850"/>
          <p14:tracePt t="93065" x="7389813" y="2447925"/>
          <p14:tracePt t="93082" x="7331075" y="2411413"/>
          <p14:tracePt t="93099" x="7283450" y="2352675"/>
          <p14:tracePt t="93115" x="7270750" y="2339975"/>
          <p14:tracePt t="93131" x="7246938" y="2316163"/>
          <p14:tracePt t="93149" x="7223125" y="2292350"/>
          <p14:tracePt t="93165" x="7212013" y="2292350"/>
          <p14:tracePt t="93199" x="7212013" y="2281238"/>
          <p14:tracePt t="93214" x="7188200" y="2281238"/>
          <p14:tracePt t="93231" x="7153275" y="2270125"/>
          <p14:tracePt t="93247" x="7116763" y="2246313"/>
          <p14:tracePt t="93265" x="6997700" y="2209800"/>
          <p14:tracePt t="93282" x="6926263" y="2198688"/>
          <p14:tracePt t="93298" x="6878638" y="2174875"/>
          <p14:tracePt t="93315" x="6819900" y="2162175"/>
          <p14:tracePt t="93332" x="6784975" y="2162175"/>
          <p14:tracePt t="93349" x="6737350" y="2162175"/>
          <p14:tracePt t="93366" x="6653213" y="2151063"/>
          <p14:tracePt t="93382" x="6523038" y="2138363"/>
          <p14:tracePt t="93400" x="6284913" y="2114550"/>
          <p14:tracePt t="93415" x="6083300" y="2079625"/>
          <p14:tracePt t="93430" x="5892800" y="2055813"/>
          <p14:tracePt t="93447" x="5738813" y="2043113"/>
          <p14:tracePt t="93463" x="5619750" y="2043113"/>
          <p14:tracePt t="93480" x="5513388" y="2055813"/>
          <p14:tracePt t="93497" x="5394325" y="2079625"/>
          <p14:tracePt t="93513" x="5264150" y="2114550"/>
          <p14:tracePt t="93532" x="5073650" y="2151063"/>
          <p14:tracePt t="93548" x="4954588" y="2162175"/>
          <p14:tracePt t="93564" x="4824413" y="2174875"/>
          <p14:tracePt t="93581" x="4692650" y="2174875"/>
          <p14:tracePt t="93598" x="4562475" y="2174875"/>
          <p14:tracePt t="93616" x="4371975" y="2151063"/>
          <p14:tracePt t="93631" x="4313238" y="2138363"/>
          <p14:tracePt t="93647" x="4135438" y="2114550"/>
          <p14:tracePt t="93663" x="4027488" y="2114550"/>
          <p14:tracePt t="93680" x="3979863" y="2114550"/>
          <p14:tracePt t="93697" x="3944938" y="2114550"/>
          <p14:tracePt t="93714" x="3884613" y="2114550"/>
          <p14:tracePt t="93731" x="3754438" y="2138363"/>
          <p14:tracePt t="93748" x="3624263" y="2151063"/>
          <p14:tracePt t="93766" x="3492500" y="2162175"/>
          <p14:tracePt t="93783" x="3375025" y="2162175"/>
          <p14:tracePt t="93799" x="3290888" y="2162175"/>
          <p14:tracePt t="93815" x="3232150" y="2174875"/>
          <p14:tracePt t="93831" x="3148013" y="2174875"/>
          <p14:tracePt t="93848" x="3124200" y="2174875"/>
          <p14:tracePt t="93864" x="3089275" y="2185988"/>
          <p14:tracePt t="93897" x="3052763" y="2198688"/>
          <p14:tracePt t="93913" x="3017838" y="2222500"/>
          <p14:tracePt t="93930" x="2970213" y="2257425"/>
          <p14:tracePt t="93947" x="2887663" y="2292350"/>
          <p14:tracePt t="93965" x="2768600" y="2339975"/>
          <p14:tracePt t="93981" x="2673350" y="2376488"/>
          <p14:tracePt t="94000" x="2578100" y="2411413"/>
          <p14:tracePt t="94016" x="2543175" y="2411413"/>
          <p14:tracePt t="94032" x="2495550" y="2424113"/>
          <p14:tracePt t="94049" x="2459038" y="2424113"/>
          <p14:tracePt t="94065" x="2424113" y="2424113"/>
          <p14:tracePt t="94082" x="2376488" y="2424113"/>
          <p14:tracePt t="94098" x="2305050" y="2424113"/>
          <p14:tracePt t="94116" x="2138363" y="2424113"/>
          <p14:tracePt t="94132" x="2032000" y="2424113"/>
          <p14:tracePt t="94148" x="1889125" y="2411413"/>
          <p14:tracePt t="94165" x="1758950" y="2387600"/>
          <p14:tracePt t="94181" x="1698625" y="2363788"/>
          <p14:tracePt t="94197" x="1651000" y="2352675"/>
          <p14:tracePt t="94215" x="1603375" y="2328863"/>
          <p14:tracePt t="94231" x="1568450" y="2316163"/>
          <p14:tracePt t="94247" x="1544638" y="2305050"/>
          <p14:tracePt t="94265" x="1485900" y="2281238"/>
          <p14:tracePt t="94282" x="1438275" y="2257425"/>
          <p14:tracePt t="94298" x="1343025" y="2222500"/>
          <p14:tracePt t="94315" x="1223963" y="2185988"/>
          <p14:tracePt t="94331" x="1057275" y="2151063"/>
          <p14:tracePt t="94348" x="938213" y="2114550"/>
          <p14:tracePt t="94365" x="819150" y="2090738"/>
          <p14:tracePt t="94381" x="725488" y="2079625"/>
          <p14:tracePt t="94398" x="641350" y="2066925"/>
          <p14:tracePt t="94414" x="558800" y="2043113"/>
          <p14:tracePt t="94431" x="498475" y="2043113"/>
          <p14:tracePt t="94434" x="463550" y="2043113"/>
          <p14:tracePt t="94448" x="392113" y="2019300"/>
          <p14:tracePt t="94464" x="344488" y="2019300"/>
          <p14:tracePt t="94481" x="309563" y="2008188"/>
          <p14:tracePt t="94498" x="273050" y="2008188"/>
          <p14:tracePt t="94515" x="261938" y="2008188"/>
          <p14:tracePt t="94532" x="249238" y="2008188"/>
          <p14:tracePt t="94549" x="238125" y="2008188"/>
          <p14:tracePt t="94565" x="214313" y="2008188"/>
          <p14:tracePt t="94581" x="201613" y="2008188"/>
          <p14:tracePt t="94598" x="190500" y="2008188"/>
          <p14:tracePt t="94614" x="177800" y="2019300"/>
          <p14:tracePt t="94631" x="177800" y="2032000"/>
          <p14:tracePt t="94648" x="153988" y="2043113"/>
          <p14:tracePt t="94665" x="130175" y="2090738"/>
          <p14:tracePt t="94681" x="106363" y="2127250"/>
          <p14:tracePt t="94697" x="95250" y="2185988"/>
          <p14:tracePt t="94714" x="58738" y="2257425"/>
          <p14:tracePt t="94730" x="34925" y="2363788"/>
          <p14:tracePt t="94746" x="34925" y="2424113"/>
          <p14:tracePt t="94763" x="34925" y="2482850"/>
          <p14:tracePt t="94780" x="58738" y="2519363"/>
          <p14:tracePt t="94798" x="95250" y="2554288"/>
          <p14:tracePt t="94817" x="130175" y="2590800"/>
          <p14:tracePt t="94833" x="201613" y="2625725"/>
          <p14:tracePt t="94850" x="344488" y="2673350"/>
          <p14:tracePt t="94867" x="546100" y="2732088"/>
          <p14:tracePt t="94883" x="677863" y="2768600"/>
          <p14:tracePt t="94899" x="819150" y="2792413"/>
          <p14:tracePt t="94916" x="938213" y="2816225"/>
          <p14:tracePt t="94932" x="1033463" y="2840038"/>
          <p14:tracePt t="94949" x="1117600" y="2863850"/>
          <p14:tracePt t="94965" x="1176338" y="2863850"/>
          <p14:tracePt t="94982" x="1306513" y="2874963"/>
          <p14:tracePt t="95000" x="1568450" y="2911475"/>
          <p14:tracePt t="95016" x="1806575" y="2935288"/>
          <p14:tracePt t="95033" x="2090738" y="2970213"/>
          <p14:tracePt t="95049" x="2376488" y="3006725"/>
          <p14:tracePt t="95066" x="2601913" y="3054350"/>
          <p14:tracePt t="95083" x="2803525" y="3089275"/>
          <p14:tracePt t="95099" x="3076575" y="3100388"/>
          <p14:tracePt t="95116" x="3208338" y="3100388"/>
          <p14:tracePt t="95132" x="3362325" y="3089275"/>
          <p14:tracePt t="95148" x="3492500" y="3076575"/>
          <p14:tracePt t="95164" x="3624263" y="3076575"/>
          <p14:tracePt t="95182" x="3789363" y="3076575"/>
          <p14:tracePt t="95197" x="3979863" y="3100388"/>
          <p14:tracePt t="95214" x="4194175" y="3160713"/>
          <p14:tracePt t="95230" x="4443413" y="3171825"/>
          <p14:tracePt t="95247" x="4824413" y="3184525"/>
          <p14:tracePt t="95266" x="5084763" y="3184525"/>
          <p14:tracePt t="95281" x="5275263" y="3184525"/>
          <p14:tracePt t="95298" x="5465763" y="3184525"/>
          <p14:tracePt t="95315" x="5738813" y="3184525"/>
          <p14:tracePt t="95333" x="5905500" y="3171825"/>
          <p14:tracePt t="95348" x="6083300" y="3160713"/>
          <p14:tracePt t="95365" x="6261100" y="3160713"/>
          <p14:tracePt t="95381" x="6403975" y="3148013"/>
          <p14:tracePt t="95398" x="6534150" y="3136900"/>
          <p14:tracePt t="95415" x="6629400" y="3124200"/>
          <p14:tracePt t="95431" x="6653213" y="3113088"/>
          <p14:tracePt t="95436" x="6677025" y="3100388"/>
          <p14:tracePt t="95448" x="6724650" y="3076575"/>
          <p14:tracePt t="95465" x="6831013" y="3041650"/>
          <p14:tracePt t="95481" x="6938963" y="3006725"/>
          <p14:tracePt t="95499" x="7010400" y="2982913"/>
          <p14:tracePt t="95516" x="7058025" y="2946400"/>
          <p14:tracePt t="95533" x="7164388" y="2898775"/>
          <p14:tracePt t="95550" x="7294563" y="2863850"/>
          <p14:tracePt t="95565" x="7402513" y="2827338"/>
          <p14:tracePt t="95582" x="7437438" y="2803525"/>
          <p14:tracePt t="95599" x="7437438" y="2792413"/>
          <p14:tracePt t="95640" x="7437438" y="2779713"/>
          <p14:tracePt t="95660" x="7437438" y="2768600"/>
          <p14:tracePt t="95667" x="7426325" y="2755900"/>
          <p14:tracePt t="95682" x="7413625" y="2720975"/>
          <p14:tracePt t="95698" x="7402513" y="2697163"/>
          <p14:tracePt t="95714" x="7366000" y="2662238"/>
          <p14:tracePt t="95732" x="7331075" y="2625725"/>
          <p14:tracePt t="95747" x="7318375" y="2590800"/>
          <p14:tracePt t="95764" x="7307263" y="2566988"/>
          <p14:tracePt t="95780" x="7294563" y="2530475"/>
          <p14:tracePt t="95797" x="7246938" y="2482850"/>
          <p14:tracePt t="95813" x="7223125" y="2447925"/>
          <p14:tracePt t="95830" x="7188200" y="2411413"/>
          <p14:tracePt t="95847" x="7140575" y="2376488"/>
          <p14:tracePt t="95863" x="7105650" y="2339975"/>
          <p14:tracePt t="95880" x="7021513" y="2305050"/>
          <p14:tracePt t="95896" x="6891338" y="2257425"/>
          <p14:tracePt t="95913" x="6618288" y="2185988"/>
          <p14:tracePt t="95930" x="6427788" y="2138363"/>
          <p14:tracePt t="95948" x="6261100" y="2103438"/>
          <p14:tracePt t="95964" x="6130925" y="2090738"/>
          <p14:tracePt t="95981" x="6000750" y="2079625"/>
          <p14:tracePt t="95998" x="5845175" y="2079625"/>
          <p14:tracePt t="96015" x="5749925" y="2079625"/>
          <p14:tracePt t="96031" x="5667375" y="2079625"/>
          <p14:tracePt t="96048" x="5572125" y="2066925"/>
          <p14:tracePt t="96065" x="5441950" y="2066925"/>
          <p14:tracePt t="96081" x="5251450" y="2066925"/>
          <p14:tracePt t="96099" x="4978400" y="2066925"/>
          <p14:tracePt t="96114" x="4895850" y="2066925"/>
          <p14:tracePt t="96131" x="4668838" y="2079625"/>
          <p14:tracePt t="96147" x="4538663" y="2090738"/>
          <p14:tracePt t="96164" x="4408488" y="2103438"/>
          <p14:tracePt t="96182" x="4252913" y="2127250"/>
          <p14:tracePt t="96197" x="4122738" y="2138363"/>
          <p14:tracePt t="96214" x="3992563" y="2174875"/>
          <p14:tracePt t="96229" x="3860800" y="2185988"/>
          <p14:tracePt t="96246" x="3671888" y="2198688"/>
          <p14:tracePt t="96263" x="3540125" y="2198688"/>
          <p14:tracePt t="96279" x="3409950" y="2198688"/>
          <p14:tracePt t="96298" x="3279775" y="2198688"/>
          <p14:tracePt t="96314" x="3148013" y="2209800"/>
          <p14:tracePt t="96331" x="2994025" y="2257425"/>
          <p14:tracePt t="96349" x="2911475" y="2270125"/>
          <p14:tracePt t="96364" x="2851150" y="2281238"/>
          <p14:tracePt t="96382" x="2755900" y="2305050"/>
          <p14:tracePt t="96398" x="2684463" y="2316163"/>
          <p14:tracePt t="96414" x="2601913" y="2316163"/>
          <p14:tracePt t="96431" x="2519363" y="2316163"/>
          <p14:tracePt t="96449" x="2482850" y="2316163"/>
          <p14:tracePt t="96464" x="2447925" y="2316163"/>
          <p14:tracePt t="96481" x="2424113" y="2316163"/>
          <p14:tracePt t="96497" x="2400300" y="2316163"/>
          <p14:tracePt t="96516" x="2387600" y="2316163"/>
          <p14:tracePt t="96533" x="2352675" y="2316163"/>
          <p14:tracePt t="96549" x="2328863" y="2316163"/>
          <p14:tracePt t="96565" x="2292350" y="2316163"/>
          <p14:tracePt t="96582" x="2257425" y="2305050"/>
          <p14:tracePt t="96597" x="2222500" y="2292350"/>
          <p14:tracePt t="96614" x="2209800" y="2292350"/>
          <p14:tracePt t="96631" x="2185988" y="2292350"/>
          <p14:tracePt t="96647" x="2151063" y="2281238"/>
          <p14:tracePt t="96664" x="2127250" y="2281238"/>
          <p14:tracePt t="96681" x="2066925" y="2281238"/>
          <p14:tracePt t="96697" x="1995488" y="2281238"/>
          <p14:tracePt t="96713" x="1912938" y="2270125"/>
          <p14:tracePt t="96730" x="1817688" y="2270125"/>
          <p14:tracePt t="96746" x="1711325" y="2270125"/>
          <p14:tracePt t="96763" x="1651000" y="2270125"/>
          <p14:tracePt t="96781" x="1592263" y="2270125"/>
          <p14:tracePt t="96798" x="1555750" y="2270125"/>
          <p14:tracePt t="96814" x="1520825" y="2270125"/>
          <p14:tracePt t="96830" x="1449388" y="2270125"/>
          <p14:tracePt t="96846" x="1390650" y="2270125"/>
          <p14:tracePt t="96863" x="1319213" y="2270125"/>
          <p14:tracePt t="96880" x="1295400" y="2270125"/>
          <p14:tracePt t="96896" x="1258888" y="2270125"/>
          <p14:tracePt t="96913" x="1223963" y="2270125"/>
          <p14:tracePt t="96929" x="1139825" y="2270125"/>
          <p14:tracePt t="96946" x="1117600" y="2270125"/>
          <p14:tracePt t="96963" x="1081088" y="2270125"/>
          <p14:tracePt t="96981" x="1033463" y="2270125"/>
          <p14:tracePt t="96999" x="1009650" y="2270125"/>
          <p14:tracePt t="97016" x="974725" y="2270125"/>
          <p14:tracePt t="97033" x="938213" y="2257425"/>
          <p14:tracePt t="97107" x="927100" y="2257425"/>
          <p14:tracePt t="97128" x="914400" y="2257425"/>
          <p14:tracePt t="97197" x="903288" y="2257425"/>
          <p14:tracePt t="97259" x="890588" y="2257425"/>
          <p14:tracePt t="97268" x="842963" y="2257425"/>
          <p14:tracePt t="97283" x="749300" y="2270125"/>
          <p14:tracePt t="97297" x="688975" y="2270125"/>
          <p14:tracePt t="97314" x="665163" y="2270125"/>
          <p14:tracePt t="97330" x="617538" y="2270125"/>
          <p14:tracePt t="97347" x="582613" y="2281238"/>
          <p14:tracePt t="97365" x="534988" y="2292350"/>
          <p14:tracePt t="97380" x="511175" y="2292350"/>
          <p14:tracePt t="97396" x="487363" y="2305050"/>
          <p14:tracePt t="97398" x="474663" y="2305050"/>
          <p14:tracePt t="97414" x="439738" y="2305050"/>
          <p14:tracePt t="97430" x="403225" y="2316163"/>
          <p14:tracePt t="97447" x="379413" y="2316163"/>
          <p14:tracePt t="97463" x="344488" y="2316163"/>
          <p14:tracePt t="97480" x="333375" y="2316163"/>
          <p14:tracePt t="97497" x="320675" y="2328863"/>
          <p14:tracePt t="97538" x="320675" y="2339975"/>
          <p14:tracePt t="97547" x="320675" y="2363788"/>
          <p14:tracePt t="97563" x="320675" y="2400300"/>
          <p14:tracePt t="97580" x="333375" y="2435225"/>
          <p14:tracePt t="97597" x="344488" y="2471738"/>
          <p14:tracePt t="97613" x="403225" y="2566988"/>
          <p14:tracePt t="97630" x="450850" y="2614613"/>
          <p14:tracePt t="97646" x="487363" y="2662238"/>
          <p14:tracePt t="97663" x="522288" y="2684463"/>
          <p14:tracePt t="97680" x="569913" y="2720975"/>
          <p14:tracePt t="97697" x="677863" y="2768600"/>
          <p14:tracePt t="97713" x="795338" y="2816225"/>
          <p14:tracePt t="97730" x="998538" y="2874963"/>
          <p14:tracePt t="97747" x="1139825" y="2922588"/>
          <p14:tracePt t="97763" x="1271588" y="2970213"/>
          <p14:tracePt t="97780" x="1390650" y="2994025"/>
          <p14:tracePt t="97797" x="1520825" y="3017838"/>
          <p14:tracePt t="97814" x="1663700" y="3041650"/>
          <p14:tracePt t="97830" x="1793875" y="3041650"/>
          <p14:tracePt t="97848" x="1995488" y="3041650"/>
          <p14:tracePt t="97863" x="2162175" y="3054350"/>
          <p14:tracePt t="97880" x="2363788" y="3054350"/>
          <p14:tracePt t="97897" x="2590800" y="3054350"/>
          <p14:tracePt t="97913" x="2792413" y="3054350"/>
          <p14:tracePt t="97930" x="3017838" y="3054350"/>
          <p14:tracePt t="97932" x="3124200" y="3054350"/>
          <p14:tracePt t="97946" x="3219450" y="3054350"/>
          <p14:tracePt t="97962" x="3398838" y="3054350"/>
          <p14:tracePt t="97979" x="3576638" y="3054350"/>
          <p14:tracePt t="97996" x="3695700" y="3065463"/>
          <p14:tracePt t="98013" x="3789363" y="3076575"/>
          <p14:tracePt t="98031" x="3908425" y="3089275"/>
          <p14:tracePt t="98049" x="4122738" y="3089275"/>
          <p14:tracePt t="98066" x="4313238" y="3100388"/>
          <p14:tracePt t="98082" x="4597400" y="3124200"/>
          <p14:tracePt t="98098" x="4895850" y="3136900"/>
          <p14:tracePt t="98115" x="5180013" y="3148013"/>
          <p14:tracePt t="98131" x="5370513" y="3171825"/>
          <p14:tracePt t="98148" x="5524500" y="3184525"/>
          <p14:tracePt t="98165" x="5702300" y="3195638"/>
          <p14:tracePt t="98183" x="5762625" y="3195638"/>
          <p14:tracePt t="98198" x="5821363" y="3195638"/>
          <p14:tracePt t="98213" x="5881688" y="3184525"/>
          <p14:tracePt t="98229" x="6011863" y="3171825"/>
          <p14:tracePt t="98246" x="6142038" y="3171825"/>
          <p14:tracePt t="98263" x="6273800" y="3171825"/>
          <p14:tracePt t="98279" x="6403975" y="3171825"/>
          <p14:tracePt t="98297" x="6594475" y="3195638"/>
          <p14:tracePt t="98314" x="6700838" y="3195638"/>
          <p14:tracePt t="98330" x="6748463" y="3208338"/>
          <p14:tracePt t="98347" x="6772275" y="3208338"/>
          <p14:tracePt t="98381" x="6784975" y="3208338"/>
          <p14:tracePt t="98399" x="6819900" y="3184525"/>
          <p14:tracePt t="98415" x="6950075" y="3136900"/>
          <p14:tracePt t="98432" x="7081838" y="3113088"/>
          <p14:tracePt t="98449" x="7188200" y="3089275"/>
          <p14:tracePt t="98464" x="7246938" y="3054350"/>
          <p14:tracePt t="98481" x="7270750" y="3030538"/>
          <p14:tracePt t="98498" x="7307263" y="2994025"/>
          <p14:tracePt t="98516" x="7318375" y="2982913"/>
          <p14:tracePt t="98532" x="7342188" y="2935288"/>
          <p14:tracePt t="98549" x="7366000" y="2911475"/>
          <p14:tracePt t="98566" x="7402513" y="2874963"/>
          <p14:tracePt t="98582" x="7437438" y="2840038"/>
          <p14:tracePt t="98598" x="7473950" y="2792413"/>
          <p14:tracePt t="98616" x="7508875" y="2755900"/>
          <p14:tracePt t="98631" x="7521575" y="2720975"/>
          <p14:tracePt t="98647" x="7521575" y="2684463"/>
          <p14:tracePt t="98665" x="7508875" y="2673350"/>
          <p14:tracePt t="98681" x="7497763" y="2649538"/>
          <p14:tracePt t="98698" x="7473950" y="2614613"/>
          <p14:tracePt t="98714" x="7437438" y="2590800"/>
          <p14:tracePt t="98731" x="7413625" y="2554288"/>
          <p14:tracePt t="98747" x="7366000" y="2519363"/>
          <p14:tracePt t="98766" x="7246938" y="2459038"/>
          <p14:tracePt t="98782" x="7129463" y="2424113"/>
          <p14:tracePt t="98798" x="7021513" y="2376488"/>
          <p14:tracePt t="98813" x="6891338" y="2328863"/>
          <p14:tracePt t="98830" x="6831013" y="2292350"/>
          <p14:tracePt t="98847" x="6784975" y="2257425"/>
          <p14:tracePt t="98865" x="6748463" y="2233613"/>
          <p14:tracePt t="98880" x="6737350" y="2222500"/>
          <p14:tracePt t="98913" x="6724650" y="2222500"/>
          <p14:tracePt t="98930" x="6700838" y="2222500"/>
          <p14:tracePt t="98947" x="6665913" y="2209800"/>
          <p14:tracePt t="98964" x="6629400" y="2209800"/>
          <p14:tracePt t="98980" x="6594475" y="2185988"/>
          <p14:tracePt t="98996" x="6546850" y="2174875"/>
          <p14:tracePt t="99013" x="6499225" y="2174875"/>
          <p14:tracePt t="99029" x="6462713" y="2174875"/>
          <p14:tracePt t="99046" x="6427788" y="2174875"/>
          <p14:tracePt t="99063" x="6392863" y="2174875"/>
          <p14:tracePt t="99079" x="6332538" y="2198688"/>
          <p14:tracePt t="99097" x="6154738" y="2233613"/>
          <p14:tracePt t="99113" x="6024563" y="2270125"/>
          <p14:tracePt t="99130" x="5892800" y="2292350"/>
          <p14:tracePt t="99147" x="5726113" y="2292350"/>
          <p14:tracePt t="99165" x="5537200" y="2305050"/>
          <p14:tracePt t="99181" x="5357813" y="2305050"/>
          <p14:tracePt t="99199" x="5168900" y="2305050"/>
          <p14:tracePt t="99213" x="5060950" y="2305050"/>
          <p14:tracePt t="99230" x="4930775" y="2305050"/>
          <p14:tracePt t="99246" x="4811713" y="2316163"/>
          <p14:tracePt t="99262" x="4681538" y="2339975"/>
          <p14:tracePt t="99279" x="4549775" y="2352675"/>
          <p14:tracePt t="99295" x="4419600" y="2352675"/>
          <p14:tracePt t="99312" x="4241800" y="2363788"/>
          <p14:tracePt t="99331" x="3968750" y="2339975"/>
          <p14:tracePt t="99347" x="3813175" y="2328863"/>
          <p14:tracePt t="99365" x="3695700" y="2305050"/>
          <p14:tracePt t="99382" x="3648075" y="2305050"/>
          <p14:tracePt t="99397" x="3611563" y="2305050"/>
          <p14:tracePt t="99415" x="3516313" y="2305050"/>
          <p14:tracePt t="99432" x="3433763" y="2305050"/>
          <p14:tracePt t="99448" x="3351213" y="2305050"/>
          <p14:tracePt t="99464" x="3219450" y="2305050"/>
          <p14:tracePt t="99481" x="3124200" y="2305050"/>
          <p14:tracePt t="99497" x="3041650" y="2305050"/>
          <p14:tracePt t="99515" x="2946400" y="2305050"/>
          <p14:tracePt t="99532" x="2803525" y="2305050"/>
          <p14:tracePt t="99549" x="2708275" y="2292350"/>
          <p14:tracePt t="99565" x="2601913" y="2270125"/>
          <p14:tracePt t="99581" x="2506663" y="2270125"/>
          <p14:tracePt t="99598" x="2400300" y="2257425"/>
          <p14:tracePt t="99614" x="2305050" y="2246313"/>
          <p14:tracePt t="99631" x="2198688" y="2246313"/>
          <p14:tracePt t="99648" x="2138363" y="2222500"/>
          <p14:tracePt t="99664" x="2103438" y="2209800"/>
          <p14:tracePt t="99681" x="2066925" y="2209800"/>
          <p14:tracePt t="99697" x="2032000" y="2198688"/>
          <p14:tracePt t="99714" x="1947863" y="2185988"/>
          <p14:tracePt t="99731" x="1830388" y="2174875"/>
          <p14:tracePt t="99747" x="1711325" y="2162175"/>
          <p14:tracePt t="99766" x="1531938" y="2151063"/>
          <p14:tracePt t="99782" x="1462088" y="2151063"/>
          <p14:tracePt t="99799" x="1425575" y="2138363"/>
          <p14:tracePt t="99815" x="1390650" y="2138363"/>
          <p14:tracePt t="99831" x="1354138" y="2138363"/>
          <p14:tracePt t="99846" x="1330325" y="2138363"/>
          <p14:tracePt t="99863" x="1282700" y="2138363"/>
          <p14:tracePt t="99879" x="1211263" y="2138363"/>
          <p14:tracePt t="99896" x="1104900" y="2174875"/>
          <p14:tracePt t="99912" x="1057275" y="2174875"/>
          <p14:tracePt t="99933" x="1009650" y="2185988"/>
          <p14:tracePt t="99936" x="974725" y="2185988"/>
          <p14:tracePt t="99947" x="938213" y="2198688"/>
          <p14:tracePt t="99962" x="890588" y="2198688"/>
          <p14:tracePt t="99979" x="842963" y="2209800"/>
          <p14:tracePt t="99995" x="808038" y="2209800"/>
          <p14:tracePt t="100012" x="771525" y="2209800"/>
          <p14:tracePt t="100029" x="736600" y="2209800"/>
          <p14:tracePt t="100046" x="701675" y="2209800"/>
          <p14:tracePt t="100063" x="665163" y="2209800"/>
          <p14:tracePt t="100079" x="641350" y="2209800"/>
          <p14:tracePt t="100097" x="606425" y="2209800"/>
          <p14:tracePt t="100112" x="593725" y="2209800"/>
          <p14:tracePt t="100247" x="582613" y="2209800"/>
          <p14:tracePt t="100255" x="558800" y="2246313"/>
          <p14:tracePt t="100266" x="546100" y="2257425"/>
          <p14:tracePt t="100282" x="511175" y="2292350"/>
          <p14:tracePt t="100298" x="474663" y="2328863"/>
          <p14:tracePt t="100315" x="439738" y="2376488"/>
          <p14:tracePt t="100332" x="415925" y="2411413"/>
          <p14:tracePt t="100347" x="392113" y="2424113"/>
          <p14:tracePt t="100365" x="392113" y="2435225"/>
          <p14:tracePt t="100397" x="392113" y="2447925"/>
          <p14:tracePt t="100412" x="392113" y="2471738"/>
          <p14:tracePt t="100428" x="392113" y="2506663"/>
          <p14:tracePt t="100445" x="392113" y="2530475"/>
          <p14:tracePt t="100462" x="392113" y="2554288"/>
          <p14:tracePt t="100478" x="403225" y="2590800"/>
          <p14:tracePt t="100495" x="415925" y="2601913"/>
          <p14:tracePt t="100512" x="415925" y="2614613"/>
          <p14:tracePt t="100528" x="427038" y="2625725"/>
          <p14:tracePt t="100546" x="450850" y="2649538"/>
          <p14:tracePt t="100562" x="474663" y="2673350"/>
          <p14:tracePt t="100579" x="511175" y="2697163"/>
          <p14:tracePt t="100595" x="569913" y="2720975"/>
          <p14:tracePt t="100612" x="630238" y="2744788"/>
          <p14:tracePt t="100629" x="725488" y="2768600"/>
          <p14:tracePt t="100645" x="808038" y="2792413"/>
          <p14:tracePt t="100662" x="903288" y="2816225"/>
          <p14:tracePt t="100678" x="974725" y="2827338"/>
          <p14:tracePt t="100695" x="1046163" y="2840038"/>
          <p14:tracePt t="100712" x="1081088" y="2851150"/>
          <p14:tracePt t="100728" x="1128713" y="2863850"/>
          <p14:tracePt t="100745" x="1176338" y="2863850"/>
          <p14:tracePt t="100762" x="1235075" y="2874963"/>
          <p14:tracePt t="100778" x="1295400" y="2874963"/>
          <p14:tracePt t="100796" x="1414463" y="2874963"/>
          <p14:tracePt t="100812" x="1473200" y="2874963"/>
          <p14:tracePt t="100829" x="1568450" y="2874963"/>
          <p14:tracePt t="100845" x="1698625" y="2863850"/>
          <p14:tracePt t="100862" x="1841500" y="2863850"/>
          <p14:tracePt t="100879" x="1984375" y="2874963"/>
          <p14:tracePt t="100895" x="2209800" y="2887663"/>
          <p14:tracePt t="100912" x="2411413" y="2911475"/>
          <p14:tracePt t="100928" x="2614613" y="2935288"/>
          <p14:tracePt t="100945" x="2803525" y="2946400"/>
          <p14:tracePt t="100962" x="2982913" y="2970213"/>
          <p14:tracePt t="100979" x="3100388" y="2982913"/>
          <p14:tracePt t="100995" x="3219450" y="2982913"/>
          <p14:tracePt t="101011" x="3351213" y="2982913"/>
          <p14:tracePt t="101028" x="3468688" y="2982913"/>
          <p14:tracePt t="101045" x="3600450" y="2959100"/>
          <p14:tracePt t="101062" x="3730625" y="2946400"/>
          <p14:tracePt t="101079" x="3921125" y="2946400"/>
          <p14:tracePt t="101096" x="4122738" y="2946400"/>
          <p14:tracePt t="101113" x="4432300" y="2982913"/>
          <p14:tracePt t="101129" x="4633913" y="3006725"/>
          <p14:tracePt t="101145" x="4824413" y="3030538"/>
          <p14:tracePt t="101162" x="4965700" y="3054350"/>
          <p14:tracePt t="101178" x="5097463" y="3065463"/>
          <p14:tracePt t="101195" x="5264150" y="3065463"/>
          <p14:tracePt t="101211" x="5418138" y="3065463"/>
          <p14:tracePt t="101228" x="5619750" y="3065463"/>
          <p14:tracePt t="101245" x="5821363" y="3041650"/>
          <p14:tracePt t="101262" x="5953125" y="3041650"/>
          <p14:tracePt t="101279" x="6070600" y="3041650"/>
          <p14:tracePt t="101296" x="6202363" y="3054350"/>
          <p14:tracePt t="101313" x="6308725" y="3065463"/>
          <p14:tracePt t="101330" x="6462713" y="3065463"/>
          <p14:tracePt t="101347" x="6546850" y="3065463"/>
          <p14:tracePt t="101363" x="6581775" y="3054350"/>
          <p14:tracePt t="101380" x="6618288" y="3041650"/>
          <p14:tracePt t="101396" x="6653213" y="3017838"/>
          <p14:tracePt t="101413" x="6689725" y="2994025"/>
          <p14:tracePt t="101430" x="6713538" y="2982913"/>
          <p14:tracePt t="101433" x="6737350" y="2970213"/>
          <p14:tracePt t="101447" x="6761163" y="2959100"/>
          <p14:tracePt t="101463" x="6819900" y="2922588"/>
          <p14:tracePt t="101479" x="6854825" y="2898775"/>
          <p14:tracePt t="101496" x="6878638" y="2887663"/>
          <p14:tracePt t="101513" x="6915150" y="2874963"/>
          <p14:tracePt t="101531" x="6938963" y="2851150"/>
          <p14:tracePt t="101548" x="6938963" y="2840038"/>
          <p14:tracePt t="101564" x="6938963" y="2827338"/>
          <p14:tracePt t="101580" x="6950075" y="2816225"/>
          <p14:tracePt t="101597" x="6962775" y="2792413"/>
          <p14:tracePt t="101614" x="6973888" y="2744788"/>
          <p14:tracePt t="101630" x="6986588" y="2708275"/>
          <p14:tracePt t="101647" x="6997700" y="2684463"/>
          <p14:tracePt t="101663" x="7010400" y="2601913"/>
          <p14:tracePt t="101680" x="7021513" y="2543175"/>
          <p14:tracePt t="101696" x="7034213" y="2495550"/>
          <p14:tracePt t="101713" x="7045325" y="2471738"/>
          <p14:tracePt t="101729" x="7045325" y="2435225"/>
          <p14:tracePt t="101765" x="7045325" y="2411413"/>
          <p14:tracePt t="101781" x="7045325" y="2400300"/>
          <p14:tracePt t="101797" x="7021513" y="2387600"/>
          <p14:tracePt t="101813" x="7010400" y="2363788"/>
          <p14:tracePt t="101831" x="6986588" y="2339975"/>
          <p14:tracePt t="101847" x="6950075" y="2305050"/>
          <p14:tracePt t="101863" x="6915150" y="2281238"/>
          <p14:tracePt t="101880" x="6843713" y="2222500"/>
          <p14:tracePt t="101897" x="6807200" y="2185988"/>
          <p14:tracePt t="101913" x="6772275" y="2151063"/>
          <p14:tracePt t="101930" x="6737350" y="2127250"/>
          <p14:tracePt t="101946" x="6700838" y="2114550"/>
          <p14:tracePt t="101963" x="6618288" y="2103438"/>
          <p14:tracePt t="101979" x="6546850" y="2090738"/>
          <p14:tracePt t="101996" x="6475413" y="2090738"/>
          <p14:tracePt t="102013" x="6403975" y="2114550"/>
          <p14:tracePt t="102029" x="6356350" y="2127250"/>
          <p14:tracePt t="102047" x="6308725" y="2151063"/>
          <p14:tracePt t="102062" x="6261100" y="2162175"/>
          <p14:tracePt t="102078" x="6226175" y="2174875"/>
          <p14:tracePt t="102095" x="6178550" y="2185988"/>
          <p14:tracePt t="102112" x="6070600" y="2222500"/>
          <p14:tracePt t="102128" x="5881688" y="2257425"/>
          <p14:tracePt t="102144" x="5738813" y="2270125"/>
          <p14:tracePt t="102162" x="5619750" y="2292350"/>
          <p14:tracePt t="102179" x="5524500" y="2328863"/>
          <p14:tracePt t="102195" x="5453063" y="2339975"/>
          <p14:tracePt t="102212" x="5394325" y="2363788"/>
          <p14:tracePt t="102229" x="5299075" y="2376488"/>
          <p14:tracePt t="102245" x="5192713" y="2411413"/>
          <p14:tracePt t="102261" x="5073650" y="2411413"/>
          <p14:tracePt t="102278" x="4965700" y="2411413"/>
          <p14:tracePt t="102294" x="4895850" y="2411413"/>
          <p14:tracePt t="102312" x="4835525" y="2411413"/>
          <p14:tracePt t="102329" x="4776788" y="2376488"/>
          <p14:tracePt t="102346" x="4740275" y="2376488"/>
          <p14:tracePt t="102362" x="4705350" y="2376488"/>
          <p14:tracePt t="102379" x="4645025" y="2376488"/>
          <p14:tracePt t="102395" x="4586288" y="2363788"/>
          <p14:tracePt t="102413" x="4514850" y="2339975"/>
          <p14:tracePt t="102430" x="4408488" y="2316163"/>
          <p14:tracePt t="102434" x="4337050" y="2305050"/>
          <p14:tracePt t="102447" x="4205288" y="2292350"/>
          <p14:tracePt t="102464" x="4075113" y="2281238"/>
          <p14:tracePt t="102480" x="3944938" y="2281238"/>
          <p14:tracePt t="102496" x="3836988" y="2281238"/>
          <p14:tracePt t="102516" x="3706813" y="2281238"/>
          <p14:tracePt t="102532" x="3611563" y="2281238"/>
          <p14:tracePt t="102547" x="3481388" y="2270125"/>
          <p14:tracePt t="102564" x="3338513" y="2222500"/>
          <p14:tracePt t="102580" x="3208338" y="2174875"/>
          <p14:tracePt t="102597" x="3100388" y="2151063"/>
          <p14:tracePt t="102613" x="3017838" y="2127250"/>
          <p14:tracePt t="102630" x="2970213" y="2114550"/>
          <p14:tracePt t="102646" x="2911475" y="2103438"/>
          <p14:tracePt t="102664" x="2863850" y="2090738"/>
          <p14:tracePt t="102679" x="2816225" y="2090738"/>
          <p14:tracePt t="102696" x="2768600" y="2090738"/>
          <p14:tracePt t="102712" x="2697163" y="2090738"/>
          <p14:tracePt t="102729" x="2614613" y="2090738"/>
          <p14:tracePt t="102746" x="2519363" y="2090738"/>
          <p14:tracePt t="102762" x="2424113" y="2079625"/>
          <p14:tracePt t="102781" x="2376488" y="2079625"/>
          <p14:tracePt t="102796" x="2339975" y="2079625"/>
          <p14:tracePt t="102812" x="2316163" y="2079625"/>
          <p14:tracePt t="102830" x="2268538" y="2090738"/>
          <p14:tracePt t="102846" x="2185988" y="2090738"/>
          <p14:tracePt t="102862" x="2066925" y="2114550"/>
          <p14:tracePt t="102879" x="1936750" y="2114550"/>
          <p14:tracePt t="102896" x="1806575" y="2114550"/>
          <p14:tracePt t="102913" x="1735138" y="2114550"/>
          <p14:tracePt t="102929" x="1698625" y="2114550"/>
          <p14:tracePt t="102945" x="1651000" y="2114550"/>
          <p14:tracePt t="102962" x="1627188" y="2114550"/>
          <p14:tracePt t="102978" x="1592263" y="2127250"/>
          <p14:tracePt t="102995" x="1544638" y="2127250"/>
          <p14:tracePt t="103012" x="1520825" y="2127250"/>
          <p14:tracePt t="103029" x="1485900" y="2127250"/>
          <p14:tracePt t="103045" x="1449388" y="2127250"/>
          <p14:tracePt t="103062" x="1425575" y="2127250"/>
          <p14:tracePt t="103080" x="1377950" y="2127250"/>
          <p14:tracePt t="103095" x="1330325" y="2138363"/>
          <p14:tracePt t="103112" x="1223963" y="2151063"/>
          <p14:tracePt t="103129" x="1046163" y="2151063"/>
          <p14:tracePt t="103145" x="950913" y="2151063"/>
          <p14:tracePt t="103162" x="866775" y="2151063"/>
          <p14:tracePt t="103179" x="819150" y="2151063"/>
          <p14:tracePt t="103195" x="784225" y="2151063"/>
          <p14:tracePt t="103211" x="760413" y="2151063"/>
          <p14:tracePt t="103228" x="701675" y="2151063"/>
          <p14:tracePt t="103246" x="606425" y="2174875"/>
          <p14:tracePt t="103262" x="511175" y="2185988"/>
          <p14:tracePt t="103278" x="392113" y="2185988"/>
          <p14:tracePt t="103295" x="273050" y="2185988"/>
          <p14:tracePt t="103310" x="201613" y="2185988"/>
          <p14:tracePt t="103328" x="142875" y="2174875"/>
          <p14:tracePt t="103372" x="130175" y="2174875"/>
          <p14:tracePt t="103397" x="119063" y="2174875"/>
          <p14:tracePt t="103406" x="106363" y="2185988"/>
          <p14:tracePt t="103415" x="95250" y="2209800"/>
          <p14:tracePt t="103430" x="82550" y="2222500"/>
          <p14:tracePt t="103446" x="58738" y="2233613"/>
          <p14:tracePt t="103463" x="47625" y="2270125"/>
          <p14:tracePt t="103480" x="47625" y="2292350"/>
          <p14:tracePt t="103497" x="47625" y="2328863"/>
          <p14:tracePt t="103979" x="34925" y="2328863"/>
          <p14:tracePt t="104029" x="34925" y="2316163"/>
          <p14:tracePt t="104075" x="34925" y="2305050"/>
          <p14:tracePt t="104103" x="47625" y="2305050"/>
          <p14:tracePt t="104149" x="58738" y="2305050"/>
          <p14:tracePt t="104169" x="71438" y="2305050"/>
          <p14:tracePt t="104175" x="82550" y="2305050"/>
          <p14:tracePt t="104183" x="106363" y="2316163"/>
          <p14:tracePt t="104195" x="119063" y="2328863"/>
          <p14:tracePt t="104211" x="177800" y="2363788"/>
          <p14:tracePt t="104227" x="309563" y="2411413"/>
          <p14:tracePt t="104244" x="511175" y="2482850"/>
          <p14:tracePt t="104261" x="654050" y="2530475"/>
          <p14:tracePt t="104277" x="771525" y="2578100"/>
          <p14:tracePt t="104294" x="819150" y="2614613"/>
          <p14:tracePt t="104388" x="831850" y="2614613"/>
          <p14:tracePt t="104412" x="855663" y="2625725"/>
          <p14:tracePt t="104418" x="866775" y="2638425"/>
          <p14:tracePt t="104427" x="879475" y="2649538"/>
          <p14:tracePt t="104444" x="914400" y="2662238"/>
          <p14:tracePt t="104462" x="938213" y="2673350"/>
          <p14:tracePt t="104478" x="962025" y="2684463"/>
          <p14:tracePt t="104495" x="985838" y="2697163"/>
          <p14:tracePt t="104512" x="1009650" y="2708275"/>
          <p14:tracePt t="104528" x="1033463" y="2708275"/>
          <p14:tracePt t="104547" x="1057275" y="2708275"/>
          <p14:tracePt t="104579" x="1069975" y="2708275"/>
          <p14:tracePt t="105352" x="1069975" y="2720975"/>
          <p14:tracePt t="105500" x="1057275" y="2720975"/>
          <p14:tracePt t="105660" x="1046163" y="2732088"/>
          <p14:tracePt t="105785" x="1046163" y="2744788"/>
          <p14:tracePt t="105822" x="1046163" y="2755900"/>
          <p14:tracePt t="105913" x="1046163" y="2768600"/>
          <p14:tracePt t="105927" x="1046163" y="2779713"/>
          <p14:tracePt t="105935" x="1046163" y="2792413"/>
          <p14:tracePt t="105945" x="1046163" y="2803525"/>
          <p14:tracePt t="105962" x="1057275" y="2827338"/>
          <p14:tracePt t="106254" x="1057275" y="2816225"/>
          <p14:tracePt t="107597" x="1057275" y="2803525"/>
          <p14:tracePt t="108230" x="1069975" y="2803525"/>
          <p14:tracePt t="108238" x="1093788" y="2816225"/>
          <p14:tracePt t="108244" x="1104900" y="2840038"/>
          <p14:tracePt t="108260" x="1128713" y="2863850"/>
          <p14:tracePt t="108277" x="1163638" y="2874963"/>
          <p14:tracePt t="108294" x="1187450" y="2887663"/>
          <p14:tracePt t="108310" x="1211263" y="2887663"/>
          <p14:tracePt t="108329" x="1247775" y="2887663"/>
          <p14:tracePt t="108344" x="1306513" y="2887663"/>
          <p14:tracePt t="108362" x="1438275" y="2874963"/>
          <p14:tracePt t="108377" x="1520825" y="2874963"/>
          <p14:tracePt t="108394" x="1579563" y="2874963"/>
          <p14:tracePt t="108410" x="1603375" y="2874963"/>
          <p14:tracePt t="108427" x="1639888" y="2874963"/>
          <p14:tracePt t="108429" x="1651000" y="2874963"/>
          <p14:tracePt t="108443" x="1674813" y="2874963"/>
          <p14:tracePt t="108460" x="1698625" y="2887663"/>
          <p14:tracePt t="108476" x="1735138" y="2887663"/>
          <p14:tracePt t="108493" x="1782763" y="2887663"/>
          <p14:tracePt t="108510" x="1841500" y="2887663"/>
          <p14:tracePt t="108527" x="1889125" y="2887663"/>
          <p14:tracePt t="108543" x="1924050" y="2887663"/>
          <p14:tracePt t="108559" x="1936750" y="2887663"/>
          <p14:tracePt t="109001" x="1971675" y="2887663"/>
          <p14:tracePt t="109007" x="2032000" y="2887663"/>
          <p14:tracePt t="109015" x="2103438" y="2887663"/>
          <p14:tracePt t="109026" x="2162175" y="2887663"/>
          <p14:tracePt t="109042" x="2292350" y="2887663"/>
          <p14:tracePt t="109059" x="2424113" y="2911475"/>
          <p14:tracePt t="109076" x="2566988" y="2946400"/>
          <p14:tracePt t="109096" x="2732088" y="2982913"/>
          <p14:tracePt t="109112" x="2840038" y="3006725"/>
          <p14:tracePt t="109129" x="2959100" y="3017838"/>
          <p14:tracePt t="109145" x="3100388" y="3017838"/>
          <p14:tracePt t="109161" x="3290888" y="3006725"/>
          <p14:tracePt t="109179" x="3695700" y="2946400"/>
          <p14:tracePt t="109193" x="3992563" y="2946400"/>
          <p14:tracePt t="109210" x="4194175" y="2946400"/>
          <p14:tracePt t="109226" x="4337050" y="2946400"/>
          <p14:tracePt t="109243" x="4456113" y="2946400"/>
          <p14:tracePt t="109259" x="4514850" y="2946400"/>
          <p14:tracePt t="109276" x="4549775" y="2935288"/>
          <p14:tracePt t="109292" x="4573588" y="2922588"/>
          <p14:tracePt t="109309" x="4657725" y="2887663"/>
          <p14:tracePt t="109326" x="4764088" y="2851150"/>
          <p14:tracePt t="109343" x="4930775" y="2803525"/>
          <p14:tracePt t="109360" x="5132388" y="2755900"/>
          <p14:tracePt t="109377" x="5299075" y="2720975"/>
          <p14:tracePt t="109393" x="5441950" y="2697163"/>
          <p14:tracePt t="109409" x="5548313" y="2684463"/>
          <p14:tracePt t="109426" x="5643563" y="2673350"/>
          <p14:tracePt t="109428" x="5667375" y="2673350"/>
          <p14:tracePt t="109444" x="5702300" y="2673350"/>
          <p14:tracePt t="109460" x="5726113" y="2673350"/>
          <p14:tracePt t="109477" x="5726113" y="2662238"/>
          <p14:tracePt t="109559" x="5726113" y="2649538"/>
          <p14:tracePt t="109575" x="5738813" y="2649538"/>
          <p14:tracePt t="109583" x="5749925" y="2638425"/>
          <p14:tracePt t="109596" x="5762625" y="2625725"/>
          <p14:tracePt t="109718" x="5762625" y="2614613"/>
          <p14:tracePt t="109847" x="5749925" y="2614613"/>
          <p14:tracePt t="109878" x="5738813" y="2614613"/>
          <p14:tracePt t="109962" x="5738813" y="2625725"/>
          <p14:tracePt t="109973" x="5726113" y="2638425"/>
          <p14:tracePt t="109993" x="5715000" y="2649538"/>
          <p14:tracePt t="110010" x="5702300" y="2673350"/>
          <p14:tracePt t="110026" x="5678488" y="2708275"/>
          <p14:tracePt t="110043" x="5656263" y="2744788"/>
          <p14:tracePt t="110059" x="5643563" y="2755900"/>
          <p14:tracePt t="110076" x="5619750" y="2792413"/>
          <p14:tracePt t="110093" x="5584825" y="2827338"/>
          <p14:tracePt t="110110" x="5548313" y="2851150"/>
          <p14:tracePt t="110127" x="5453063" y="2874963"/>
          <p14:tracePt t="110144" x="5346700" y="2874963"/>
          <p14:tracePt t="110160" x="5180013" y="2827338"/>
          <p14:tracePt t="110177" x="4954588" y="2768600"/>
          <p14:tracePt t="110193" x="4692650" y="2697163"/>
          <p14:tracePt t="110209" x="4432300" y="2578100"/>
          <p14:tracePt t="110226" x="4205288" y="2447925"/>
          <p14:tracePt t="110243" x="4075113" y="2352675"/>
          <p14:tracePt t="110259" x="4027488" y="2292350"/>
          <p14:tracePt t="110276" x="4016375" y="2257425"/>
          <p14:tracePt t="110292" x="4016375" y="2209800"/>
          <p14:tracePt t="110309" x="4016375" y="2138363"/>
          <p14:tracePt t="110326" x="4016375" y="2066925"/>
          <p14:tracePt t="110343" x="4016375" y="2032000"/>
          <p14:tracePt t="110360" x="4016375" y="1984375"/>
          <p14:tracePt t="110376" x="4016375" y="1936750"/>
          <p14:tracePt t="110393" x="4016375" y="1912938"/>
          <p14:tracePt t="110426" x="4027488" y="1878013"/>
          <p14:tracePt t="110443" x="4051300" y="1841500"/>
          <p14:tracePt t="110459" x="4064000" y="1806575"/>
          <p14:tracePt t="110476" x="4087813" y="1770063"/>
          <p14:tracePt t="110493" x="4087813" y="1746250"/>
          <p14:tracePt t="110509" x="4098925" y="1735138"/>
          <p14:tracePt t="110526" x="4098925" y="1722438"/>
          <p14:tracePt t="110543" x="4098925" y="1711325"/>
          <p14:tracePt t="110559" x="4087813" y="1698625"/>
          <p14:tracePt t="110576" x="4075113" y="1698625"/>
          <p14:tracePt t="110593" x="4051300" y="1698625"/>
          <p14:tracePt t="110610" x="4016375" y="1698625"/>
          <p14:tracePt t="110626" x="3956050" y="1698625"/>
          <p14:tracePt t="110643" x="3813175" y="1698625"/>
          <p14:tracePt t="110659" x="3659188" y="1698625"/>
          <p14:tracePt t="110676" x="3516313" y="1674813"/>
          <p14:tracePt t="110693" x="3386138" y="1663700"/>
          <p14:tracePt t="110710" x="3362325" y="1663700"/>
          <p14:tracePt t="110726" x="3351213" y="1663700"/>
          <p14:tracePt t="110821" x="3362325" y="1663700"/>
          <p14:tracePt t="110837" x="3386138" y="1663700"/>
          <p14:tracePt t="110845" x="3398838" y="1663700"/>
          <p14:tracePt t="110853" x="3421063" y="1651000"/>
          <p14:tracePt t="110861" x="3444875" y="1651000"/>
          <p14:tracePt t="110876" x="3505200" y="1639888"/>
          <p14:tracePt t="110893" x="3587750" y="1639888"/>
          <p14:tracePt t="110910" x="3695700" y="1639888"/>
          <p14:tracePt t="110926" x="3789363" y="1639888"/>
          <p14:tracePt t="110944" x="3897313" y="1639888"/>
          <p14:tracePt t="110960" x="3979863" y="1627188"/>
          <p14:tracePt t="110977" x="4016375" y="1616075"/>
          <p14:tracePt t="110992" x="4027488" y="1616075"/>
          <p14:tracePt t="111043" x="4040188" y="1616075"/>
          <p14:tracePt t="111050" x="4051300" y="1616075"/>
          <p14:tracePt t="111059" x="4064000" y="1616075"/>
          <p14:tracePt t="111076" x="4146550" y="1639888"/>
          <p14:tracePt t="111093" x="4252913" y="1674813"/>
          <p14:tracePt t="111110" x="4313238" y="1687513"/>
          <p14:tracePt t="111127" x="4337050" y="1698625"/>
          <p14:tracePt t="111144" x="4360863" y="1698625"/>
          <p14:tracePt t="111160" x="4371975" y="1698625"/>
          <p14:tracePt t="111176" x="4384675" y="1698625"/>
          <p14:tracePt t="111193" x="4395788" y="1698625"/>
          <p14:tracePt t="111489" x="4395788" y="1687513"/>
          <p14:tracePt t="111541" x="4395788" y="1674813"/>
          <p14:tracePt t="111587" x="4395788" y="1663700"/>
          <p14:tracePt t="112831" x="4408488" y="1770063"/>
          <p14:tracePt t="112838" x="4432300" y="1936750"/>
          <p14:tracePt t="112846" x="4456113" y="2090738"/>
          <p14:tracePt t="112860" x="4538663" y="2316163"/>
          <p14:tracePt t="112876" x="4610100" y="2495550"/>
          <p14:tracePt t="112893" x="4668838" y="2625725"/>
          <p14:tracePt t="112909" x="4705350" y="2708275"/>
          <p14:tracePt t="112925" x="4729163" y="2744788"/>
          <p14:tracePt t="112942" x="4752975" y="2768600"/>
          <p14:tracePt t="112958" x="4752975" y="2779713"/>
          <p14:tracePt t="113000" x="4764088" y="2792413"/>
          <p14:tracePt t="113012" x="4776788" y="2792413"/>
          <p14:tracePt t="113026" x="4787900" y="2792413"/>
          <p14:tracePt t="113042" x="4800600" y="2803525"/>
          <p14:tracePt t="113059" x="4811713" y="2803525"/>
          <p14:tracePt t="113076" x="4824413" y="2803525"/>
          <p14:tracePt t="113093" x="4835525" y="2803525"/>
          <p14:tracePt t="113120" x="4848225" y="2803525"/>
          <p14:tracePt t="113128" x="4859338" y="2803525"/>
          <p14:tracePt t="113142" x="4872038" y="2803525"/>
          <p14:tracePt t="113161" x="4930775" y="2792413"/>
          <p14:tracePt t="113176" x="4965700" y="2779713"/>
          <p14:tracePt t="113193" x="4989513" y="2779713"/>
          <p14:tracePt t="113209" x="5013325" y="2779713"/>
          <p14:tracePt t="113225" x="5026025" y="2768600"/>
          <p14:tracePt t="113401" x="5002213" y="2768600"/>
          <p14:tracePt t="113411" x="4978400" y="2779713"/>
          <p14:tracePt t="113417" x="4965700" y="2779713"/>
          <p14:tracePt t="113427" x="4941888" y="2792413"/>
          <p14:tracePt t="113443" x="4872038" y="2803525"/>
          <p14:tracePt t="113459" x="4752975" y="2827338"/>
          <p14:tracePt t="113476" x="4621213" y="2851150"/>
          <p14:tracePt t="113493" x="4527550" y="2851150"/>
          <p14:tracePt t="113509" x="4479925" y="2851150"/>
          <p14:tracePt t="113526" x="4456113" y="2851150"/>
          <p14:tracePt t="113542" x="4443413" y="2851150"/>
          <p14:tracePt t="113559" x="4443413" y="2863850"/>
          <p14:tracePt t="113669" x="4456113" y="2863850"/>
          <p14:tracePt t="113675" x="4479925" y="2863850"/>
          <p14:tracePt t="113683" x="4503738" y="2863850"/>
          <p14:tracePt t="113694" x="4527550" y="2863850"/>
          <p14:tracePt t="113709" x="4586288" y="2863850"/>
          <p14:tracePt t="113726" x="4645025" y="2851150"/>
          <p14:tracePt t="113743" x="4692650" y="2840038"/>
          <p14:tracePt t="113847" x="4692650" y="2827338"/>
          <p14:tracePt t="113996" x="4692650" y="2816225"/>
          <p14:tracePt t="115653" x="4692650" y="2827338"/>
          <p14:tracePt t="115683" x="4681538" y="2840038"/>
          <p14:tracePt t="115691" x="4645025" y="2863850"/>
          <p14:tracePt t="115699" x="4633913" y="2874963"/>
          <p14:tracePt t="115710" x="4621213" y="2898775"/>
          <p14:tracePt t="115726" x="4586288" y="2935288"/>
          <p14:tracePt t="115741" x="4549775" y="2959100"/>
          <p14:tracePt t="115758" x="4514850" y="2994025"/>
          <p14:tracePt t="115775" x="4479925" y="3006725"/>
          <p14:tracePt t="115821" x="4467225" y="3006725"/>
          <p14:tracePt t="115850" x="4456113" y="3006725"/>
          <p14:tracePt t="115867" x="4432300" y="3006725"/>
          <p14:tracePt t="115872" x="4419600" y="3006725"/>
          <p14:tracePt t="115880" x="4408488" y="3006725"/>
          <p14:tracePt t="115892" x="4384675" y="3017838"/>
          <p14:tracePt t="115910" x="4371975" y="3017838"/>
          <p14:tracePt t="115971" x="4360863" y="3017838"/>
          <p14:tracePt t="115986" x="4337050" y="3017838"/>
          <p14:tracePt t="116000" x="4324350" y="3017838"/>
          <p14:tracePt t="116028" x="4313238" y="3017838"/>
          <p14:tracePt t="116048" x="4300538" y="3017838"/>
          <p14:tracePt t="116053" x="4289425" y="3017838"/>
          <p14:tracePt t="116061" x="4276725" y="3017838"/>
          <p14:tracePt t="116075" x="4276725" y="3006725"/>
          <p14:tracePt t="116091" x="4252913" y="3006725"/>
          <p14:tracePt t="116444" x="4241800" y="3006725"/>
          <p14:tracePt t="116452" x="4241800" y="2994025"/>
          <p14:tracePt t="116461" x="4217988" y="2970213"/>
          <p14:tracePt t="116476" x="4194175" y="2935288"/>
          <p14:tracePt t="116493" x="4170363" y="2874963"/>
          <p14:tracePt t="116508" x="4146550" y="2816225"/>
          <p14:tracePt t="116524" x="4146550" y="2768600"/>
          <p14:tracePt t="116541" x="4135438" y="2744788"/>
          <p14:tracePt t="116558" x="4122738" y="2697163"/>
          <p14:tracePt t="116574" x="4098925" y="2662238"/>
          <p14:tracePt t="116591" x="4075113" y="2625725"/>
          <p14:tracePt t="116608" x="4064000" y="2590800"/>
          <p14:tracePt t="116625" x="4051300" y="2554288"/>
          <p14:tracePt t="116643" x="4051300" y="2530475"/>
          <p14:tracePt t="116659" x="4064000" y="2506663"/>
          <p14:tracePt t="116675" x="4075113" y="2495550"/>
          <p14:tracePt t="116692" x="4087813" y="2482850"/>
          <p14:tracePt t="116754" x="4087813" y="2471738"/>
          <p14:tracePt t="116761" x="4087813" y="2459038"/>
          <p14:tracePt t="116776" x="4098925" y="2424113"/>
          <p14:tracePt t="116792" x="4111625" y="2387600"/>
          <p14:tracePt t="116809" x="4135438" y="2352675"/>
          <p14:tracePt t="116825" x="4157663" y="2328863"/>
          <p14:tracePt t="116843" x="4181475" y="2281238"/>
          <p14:tracePt t="116860" x="4217988" y="2233613"/>
          <p14:tracePt t="116876" x="4217988" y="2198688"/>
          <p14:tracePt t="116893" x="4229100" y="2174875"/>
          <p14:tracePt t="116910" x="4229100" y="2162175"/>
          <p14:tracePt t="117128" x="4229100" y="2151063"/>
          <p14:tracePt t="117135" x="4229100" y="2138363"/>
          <p14:tracePt t="117144" x="4229100" y="2127250"/>
          <p14:tracePt t="117158" x="4229100" y="2103438"/>
          <p14:tracePt t="117202" x="4229100" y="2090738"/>
          <p14:tracePt t="117218" x="4229100" y="2079625"/>
          <p14:tracePt t="117225" x="4229100" y="2066925"/>
          <p14:tracePt t="117344" x="4229100" y="2055813"/>
          <p14:tracePt t="117406" x="4229100" y="2043113"/>
          <p14:tracePt t="117591" x="4229100" y="2032000"/>
          <p14:tracePt t="117861" x="4229100" y="2019300"/>
          <p14:tracePt t="120787" x="4229100" y="2008188"/>
          <p14:tracePt t="120795" x="4241800" y="2008188"/>
          <p14:tracePt t="120838" x="4241800" y="1995488"/>
          <p14:tracePt t="120859" x="4252913" y="1984375"/>
          <p14:tracePt t="120872" x="4252913" y="1971675"/>
          <p14:tracePt t="120880" x="4265613" y="1960563"/>
          <p14:tracePt t="120893" x="4265613" y="1947863"/>
          <p14:tracePt t="120907" x="4276725" y="1936750"/>
          <p14:tracePt t="120924" x="4289425" y="1901825"/>
          <p14:tracePt t="120926" x="4300538" y="1889125"/>
          <p14:tracePt t="120941" x="4324350" y="1841500"/>
          <p14:tracePt t="120958" x="4360863" y="1793875"/>
          <p14:tracePt t="120973" x="4384675" y="1758950"/>
          <p14:tracePt t="120989" x="4395788" y="1722438"/>
          <p14:tracePt t="121006" x="4408488" y="1687513"/>
          <p14:tracePt t="121023" x="4408488" y="1674813"/>
          <p14:tracePt t="121607" x="4408488" y="1663700"/>
          <p14:tracePt t="122950" x="4419600" y="1674813"/>
          <p14:tracePt t="122958" x="4432300" y="1674813"/>
          <p14:tracePt t="122966" x="4456113" y="1674813"/>
          <p14:tracePt t="122975" x="4467225" y="1674813"/>
          <p14:tracePt t="122990" x="4467225" y="1687513"/>
          <p14:tracePt t="123121" x="4479925" y="1687513"/>
          <p14:tracePt t="123133" x="4491038" y="1674813"/>
          <p14:tracePt t="123149" x="4503738" y="1663700"/>
          <p14:tracePt t="123164" x="4514850" y="1663700"/>
          <p14:tracePt t="123177" x="4527550" y="1651000"/>
          <p14:tracePt t="123191" x="4538663" y="1639888"/>
          <p14:tracePt t="123206" x="4562475" y="1639888"/>
          <p14:tracePt t="123223" x="4586288" y="1627188"/>
          <p14:tracePt t="123239" x="4621213" y="1603375"/>
          <p14:tracePt t="123256" x="4657725" y="1579563"/>
          <p14:tracePt t="123273" x="4729163" y="1544638"/>
          <p14:tracePt t="123289" x="4787900" y="1509713"/>
          <p14:tracePt t="123306" x="4883150" y="1449388"/>
          <p14:tracePt t="123322" x="4965700" y="1414463"/>
          <p14:tracePt t="123339" x="5013325" y="1377950"/>
          <p14:tracePt t="123356" x="5037138" y="1354138"/>
          <p14:tracePt t="123373" x="5049838" y="1330325"/>
          <p14:tracePt t="123496" x="5049838" y="1319213"/>
          <p14:tracePt t="123504" x="5037138" y="1306513"/>
          <p14:tracePt t="123511" x="5026025" y="1295400"/>
          <p14:tracePt t="123523" x="5002213" y="1271588"/>
          <p14:tracePt t="123540" x="4978400" y="1247775"/>
          <p14:tracePt t="123557" x="4918075" y="1211263"/>
          <p14:tracePt t="123573" x="4859338" y="1176338"/>
          <p14:tracePt t="123590" x="4800600" y="1141413"/>
          <p14:tracePt t="123606" x="4764088" y="1117600"/>
          <p14:tracePt t="123623" x="4705350" y="1104900"/>
          <p14:tracePt t="123640" x="4597400" y="1057275"/>
          <p14:tracePt t="123656" x="4456113" y="1009650"/>
          <p14:tracePt t="123673" x="4157663" y="938213"/>
          <p14:tracePt t="123690" x="3968750" y="890588"/>
          <p14:tracePt t="123706" x="3767138" y="842963"/>
          <p14:tracePt t="123723" x="3635375" y="808038"/>
          <p14:tracePt t="123739" x="3516313" y="784225"/>
          <p14:tracePt t="123756" x="3457575" y="771525"/>
          <p14:tracePt t="123774" x="3433763" y="771525"/>
          <p14:tracePt t="123791" x="3386138" y="771525"/>
          <p14:tracePt t="123808" x="3303588" y="771525"/>
          <p14:tracePt t="123824" x="3171825" y="771525"/>
          <p14:tracePt t="123841" x="3028950" y="795338"/>
          <p14:tracePt t="123860" x="2792413" y="842963"/>
          <p14:tracePt t="123876" x="2660650" y="890588"/>
          <p14:tracePt t="123892" x="2519363" y="927100"/>
          <p14:tracePt t="123909" x="2400300" y="974725"/>
          <p14:tracePt t="123925" x="2352675" y="998538"/>
          <p14:tracePt t="123929" x="2339975" y="1022350"/>
          <p14:tracePt t="123942" x="2328863" y="1033463"/>
          <p14:tracePt t="123958" x="2316163" y="1046163"/>
          <p14:tracePt t="123974" x="2305050" y="1057275"/>
          <p14:tracePt t="123992" x="2281238" y="1081088"/>
          <p14:tracePt t="124009" x="2246313" y="1117600"/>
          <p14:tracePt t="124025" x="2209800" y="1152525"/>
          <p14:tracePt t="124041" x="2174875" y="1176338"/>
          <p14:tracePt t="124057" x="2151063" y="1211263"/>
          <p14:tracePt t="124074" x="2151063" y="1235075"/>
          <p14:tracePt t="124091" x="2138363" y="1271588"/>
          <p14:tracePt t="124109" x="2138363" y="1319213"/>
          <p14:tracePt t="124125" x="2162175" y="1366838"/>
          <p14:tracePt t="124143" x="2198688" y="1425575"/>
          <p14:tracePt t="124159" x="2222500" y="1485900"/>
          <p14:tracePt t="124176" x="2268538" y="1531938"/>
          <p14:tracePt t="124193" x="2339975" y="1603375"/>
          <p14:tracePt t="124207" x="2352675" y="1627188"/>
          <p14:tracePt t="124224" x="2387600" y="1663700"/>
          <p14:tracePt t="124241" x="2424113" y="1711325"/>
          <p14:tracePt t="124257" x="2447925" y="1735138"/>
          <p14:tracePt t="124274" x="2471738" y="1758950"/>
          <p14:tracePt t="124291" x="2482850" y="1782763"/>
          <p14:tracePt t="124308" x="2495550" y="1782763"/>
          <p14:tracePt t="124324" x="2530475" y="1793875"/>
          <p14:tracePt t="124341" x="2732088" y="1854200"/>
          <p14:tracePt t="124359" x="2863850" y="1901825"/>
          <p14:tracePt t="124375" x="3006725" y="1936750"/>
          <p14:tracePt t="124392" x="3089275" y="1984375"/>
          <p14:tracePt t="124409" x="3171825" y="2019300"/>
          <p14:tracePt t="124426" x="3362325" y="2066925"/>
          <p14:tracePt t="124442" x="3492500" y="2079625"/>
          <p14:tracePt t="124458" x="3611563" y="2090738"/>
          <p14:tracePt t="124474" x="3730625" y="2090738"/>
          <p14:tracePt t="124491" x="3860800" y="2090738"/>
          <p14:tracePt t="124507" x="3992563" y="2090738"/>
          <p14:tracePt t="124524" x="4111625" y="2079625"/>
          <p14:tracePt t="124539" x="4217988" y="2043113"/>
          <p14:tracePt t="124555" x="4265613" y="2032000"/>
          <p14:tracePt t="124573" x="4300538" y="2019300"/>
          <p14:tracePt t="124589" x="4360863" y="2008188"/>
          <p14:tracePt t="124606" x="4408488" y="2008188"/>
          <p14:tracePt t="124623" x="4432300" y="2008188"/>
          <p14:tracePt t="124639" x="4467225" y="2008188"/>
          <p14:tracePt t="124656" x="4491038" y="2008188"/>
          <p14:tracePt t="124673" x="4514850" y="2008188"/>
          <p14:tracePt t="124721" x="4514850" y="1995488"/>
          <p14:tracePt t="124813" x="4527550" y="1995488"/>
          <p14:tracePt t="124822" x="4549775" y="2019300"/>
          <p14:tracePt t="124830" x="4573588" y="2032000"/>
          <p14:tracePt t="124838" x="4621213" y="2055813"/>
          <p14:tracePt t="124856" x="4681538" y="2079625"/>
          <p14:tracePt t="124873" x="4705350" y="2090738"/>
          <p14:tracePt t="124889" x="4668838" y="2114550"/>
          <p14:tracePt t="124908" x="4573588" y="2233613"/>
          <p14:tracePt t="124923" x="4527550" y="2281238"/>
          <p14:tracePt t="124939" x="4491038" y="2305050"/>
          <p14:tracePt t="124956" x="4443413" y="2305050"/>
          <p14:tracePt t="124973" x="4395788" y="2281238"/>
          <p14:tracePt t="124989" x="4324350" y="2246313"/>
          <p14:tracePt t="125005" x="4265613" y="2138363"/>
          <p14:tracePt t="125022" x="4194175" y="2019300"/>
          <p14:tracePt t="125039" x="4194175" y="1995488"/>
          <p14:tracePt t="125056" x="4205288" y="1960563"/>
          <p14:tracePt t="125073" x="4241800" y="1924050"/>
          <p14:tracePt t="125089" x="4276725" y="1901825"/>
          <p14:tracePt t="125106" x="4313238" y="1865313"/>
          <p14:tracePt t="125122" x="4337050" y="1830388"/>
          <p14:tracePt t="125140" x="4371975" y="1782763"/>
          <p14:tracePt t="125156" x="4408488" y="1746250"/>
          <p14:tracePt t="125173" x="4432300" y="1722438"/>
          <p14:tracePt t="125190" x="4443413" y="1711325"/>
          <p14:tracePt t="125206" x="4456113" y="1698625"/>
          <p14:tracePt t="125223" x="4467225" y="1687513"/>
          <p14:tracePt t="125239" x="4479925" y="1674813"/>
          <p14:tracePt t="125256" x="4491038" y="1674813"/>
          <p14:tracePt t="125272" x="4503738" y="1663700"/>
          <p14:tracePt t="125289" x="4527550" y="1639888"/>
          <p14:tracePt t="125306" x="4562475" y="1616075"/>
          <p14:tracePt t="125322" x="4597400" y="1603375"/>
          <p14:tracePt t="125339" x="4633913" y="1592263"/>
          <p14:tracePt t="125356" x="4645025" y="1579563"/>
          <p14:tracePt t="125373" x="4657725" y="1568450"/>
          <p14:tracePt t="125391" x="4668838" y="1555750"/>
          <p14:tracePt t="125407" x="4692650" y="1544638"/>
          <p14:tracePt t="125423" x="4705350" y="1520825"/>
          <p14:tracePt t="125440" x="4716463" y="1497013"/>
          <p14:tracePt t="125456" x="4729163" y="1485900"/>
          <p14:tracePt t="125473" x="4752975" y="1449388"/>
          <p14:tracePt t="125489" x="4776788" y="1414463"/>
          <p14:tracePt t="125506" x="4800600" y="1390650"/>
          <p14:tracePt t="125523" x="4824413" y="1343025"/>
          <p14:tracePt t="125539" x="4824413" y="1319213"/>
          <p14:tracePt t="125555" x="4824413" y="1282700"/>
          <p14:tracePt t="125572" x="4824413" y="1258888"/>
          <p14:tracePt t="125589" x="4824413" y="1247775"/>
          <p14:tracePt t="125605" x="4824413" y="1223963"/>
          <p14:tracePt t="125622" x="4824413" y="1211263"/>
          <p14:tracePt t="125639" x="4811713" y="1163638"/>
          <p14:tracePt t="125656" x="4800600" y="1152525"/>
          <p14:tracePt t="125672" x="4776788" y="1128713"/>
          <p14:tracePt t="125689" x="4764088" y="1117600"/>
          <p14:tracePt t="125706" x="4729163" y="1104900"/>
          <p14:tracePt t="125722" x="4681538" y="1093788"/>
          <p14:tracePt t="125740" x="4527550" y="1057275"/>
          <p14:tracePt t="125756" x="4395788" y="1033463"/>
          <p14:tracePt t="125772" x="4265613" y="1022350"/>
          <p14:tracePt t="125789" x="4098925" y="998538"/>
          <p14:tracePt t="125806" x="3921125" y="985838"/>
          <p14:tracePt t="125823" x="3743325" y="974725"/>
          <p14:tracePt t="125840" x="3552825" y="974725"/>
          <p14:tracePt t="125857" x="3444875" y="974725"/>
          <p14:tracePt t="125874" x="3338513" y="974725"/>
          <p14:tracePt t="125890" x="3267075" y="974725"/>
          <p14:tracePt t="125907" x="3219450" y="1009650"/>
          <p14:tracePt t="125924" x="3184525" y="1009650"/>
          <p14:tracePt t="125927" x="3160713" y="1033463"/>
          <p14:tracePt t="125941" x="3148013" y="1033463"/>
          <p14:tracePt t="125958" x="3089275" y="1093788"/>
          <p14:tracePt t="125973" x="3052763" y="1128713"/>
          <p14:tracePt t="125990" x="3017838" y="1152525"/>
          <p14:tracePt t="126007" x="2970213" y="1187450"/>
          <p14:tracePt t="126023" x="2935288" y="1211263"/>
          <p14:tracePt t="126040" x="2898775" y="1247775"/>
          <p14:tracePt t="126057" x="2887663" y="1258888"/>
          <p14:tracePt t="126073" x="2863850" y="1282700"/>
          <p14:tracePt t="126090" x="2851150" y="1306513"/>
          <p14:tracePt t="126107" x="2827338" y="1319213"/>
          <p14:tracePt t="126124" x="2803525" y="1354138"/>
          <p14:tracePt t="126140" x="2792413" y="1390650"/>
          <p14:tracePt t="126158" x="2755900" y="1438275"/>
          <p14:tracePt t="126175" x="2744788" y="1462088"/>
          <p14:tracePt t="126191" x="2720975" y="1497013"/>
          <p14:tracePt t="126206" x="2708275" y="1520825"/>
          <p14:tracePt t="126222" x="2708275" y="1531938"/>
          <p14:tracePt t="126238" x="2708275" y="1544638"/>
          <p14:tracePt t="126272" x="2708275" y="1555750"/>
          <p14:tracePt t="126289" x="2708275" y="1579563"/>
          <p14:tracePt t="126305" x="2720975" y="1616075"/>
          <p14:tracePt t="126322" x="2768600" y="1687513"/>
          <p14:tracePt t="126339" x="2874963" y="1806575"/>
          <p14:tracePt t="126356" x="2946400" y="1865313"/>
          <p14:tracePt t="126375" x="3041650" y="1912938"/>
          <p14:tracePt t="126391" x="3089275" y="1947863"/>
          <p14:tracePt t="126409" x="3171825" y="1971675"/>
          <p14:tracePt t="126426" x="3232150" y="1984375"/>
          <p14:tracePt t="126442" x="3303588" y="1984375"/>
          <p14:tracePt t="126458" x="3375025" y="1984375"/>
          <p14:tracePt t="126474" x="3481388" y="1984375"/>
          <p14:tracePt t="126491" x="3600450" y="1984375"/>
          <p14:tracePt t="126508" x="3730625" y="1984375"/>
          <p14:tracePt t="126524" x="3860800" y="1995488"/>
          <p14:tracePt t="126542" x="4003675" y="1995488"/>
          <p14:tracePt t="126558" x="4040188" y="1995488"/>
          <p14:tracePt t="126574" x="4075113" y="2008188"/>
          <p14:tracePt t="126591" x="4098925" y="2019300"/>
          <p14:tracePt t="126607" x="4135438" y="2019300"/>
          <p14:tracePt t="126625" x="4170363" y="2019300"/>
          <p14:tracePt t="126642" x="4265613" y="2019300"/>
          <p14:tracePt t="126658" x="4324350" y="2019300"/>
          <p14:tracePt t="126675" x="4371975" y="2032000"/>
          <p14:tracePt t="126691" x="4408488" y="2032000"/>
          <p14:tracePt t="126708" x="4432300" y="2032000"/>
          <p14:tracePt t="126726" x="4467225" y="2032000"/>
          <p14:tracePt t="126739" x="4479925" y="2043113"/>
          <p14:tracePt t="126781" x="4491038" y="2043113"/>
          <p14:tracePt t="126798" x="4503738" y="2043113"/>
          <p14:tracePt t="126807" x="4527550" y="2055813"/>
          <p14:tracePt t="126821" x="4586288" y="2055813"/>
          <p14:tracePt t="126838" x="4645025" y="2066925"/>
          <p14:tracePt t="126855" x="4729163" y="2079625"/>
          <p14:tracePt t="126872" x="4824413" y="2090738"/>
          <p14:tracePt t="126891" x="4918075" y="2114550"/>
          <p14:tracePt t="126907" x="4941888" y="2114550"/>
          <p14:tracePt t="126971" x="4954588" y="2114550"/>
          <p14:tracePt t="126977" x="4965700" y="2114550"/>
          <p14:tracePt t="126990" x="4989513" y="2090738"/>
          <p14:tracePt t="127007" x="5026025" y="2066925"/>
          <p14:tracePt t="127023" x="5037138" y="2066925"/>
          <p14:tracePt t="127167" x="5026025" y="2066925"/>
          <p14:tracePt t="127278" x="5013325" y="2066925"/>
          <p14:tracePt t="127443" x="5013325" y="2055813"/>
          <p14:tracePt t="128897" x="5013325" y="2043113"/>
          <p14:tracePt t="129663" x="5013325" y="2032000"/>
          <p14:tracePt t="129676" x="5026025" y="2019300"/>
          <p14:tracePt t="129683" x="5037138" y="2019300"/>
          <p14:tracePt t="129693" x="5049838" y="1995488"/>
          <p14:tracePt t="129707" x="5084763" y="1971675"/>
          <p14:tracePt t="129724" x="5121275" y="1936750"/>
          <p14:tracePt t="129739" x="5156200" y="1901825"/>
          <p14:tracePt t="129756" x="5180013" y="1865313"/>
          <p14:tracePt t="129773" x="5203825" y="1841500"/>
          <p14:tracePt t="129789" x="5216525" y="1817688"/>
          <p14:tracePt t="129806" x="5227638" y="1806575"/>
          <p14:tracePt t="129822" x="5240338" y="1782763"/>
          <p14:tracePt t="129839" x="5251450" y="1770063"/>
          <p14:tracePt t="129855" x="5264150" y="1735138"/>
          <p14:tracePt t="129872" x="5275263" y="1698625"/>
          <p14:tracePt t="129890" x="5299075" y="1651000"/>
          <p14:tracePt t="129905" x="5299075" y="1639888"/>
          <p14:tracePt t="129922" x="5299075" y="1616075"/>
          <p14:tracePt t="129939" x="5310188" y="1603375"/>
          <p14:tracePt t="129955" x="5322888" y="1568450"/>
          <p14:tracePt t="129973" x="5322888" y="1531938"/>
          <p14:tracePt t="129988" x="5322888" y="1520825"/>
          <p14:tracePt t="130005" x="5322888" y="1509713"/>
          <p14:tracePt t="130038" x="5334000" y="1497013"/>
          <p14:tracePt t="130054" x="5334000" y="1473200"/>
          <p14:tracePt t="130071" x="5346700" y="1438275"/>
          <p14:tracePt t="130090" x="5346700" y="1414463"/>
          <p14:tracePt t="130104" x="5346700" y="1390650"/>
          <p14:tracePt t="130121" x="5346700" y="1366838"/>
          <p14:tracePt t="130139" x="5346700" y="1319213"/>
          <p14:tracePt t="130156" x="5346700" y="1306513"/>
          <p14:tracePt t="130174" x="5346700" y="1295400"/>
          <p14:tracePt t="130245" x="5334000" y="1295400"/>
          <p14:tracePt t="130267" x="5322888" y="1295400"/>
          <p14:tracePt t="130282" x="5310188" y="1295400"/>
          <p14:tracePt t="130290" x="5287963" y="1295400"/>
          <p14:tracePt t="130306" x="5264150" y="1295400"/>
          <p14:tracePt t="130322" x="5240338" y="1295400"/>
          <p14:tracePt t="130338" x="5203825" y="1295400"/>
          <p14:tracePt t="130354" x="5121275" y="1295400"/>
          <p14:tracePt t="130371" x="4989513" y="1295400"/>
          <p14:tracePt t="130388" x="4835525" y="1295400"/>
          <p14:tracePt t="130404" x="4668838" y="1282700"/>
          <p14:tracePt t="130422" x="4432300" y="1258888"/>
          <p14:tracePt t="130438" x="4300538" y="1258888"/>
          <p14:tracePt t="130454" x="4241800" y="1258888"/>
          <p14:tracePt t="130471" x="4205288" y="1258888"/>
          <p14:tracePt t="130488" x="4181475" y="1258888"/>
          <p14:tracePt t="130504" x="4146550" y="1258888"/>
          <p14:tracePt t="130521" x="4087813" y="1271588"/>
          <p14:tracePt t="130538" x="4003675" y="1271588"/>
          <p14:tracePt t="130554" x="3873500" y="1282700"/>
          <p14:tracePt t="130571" x="3743325" y="1295400"/>
          <p14:tracePt t="130588" x="3635375" y="1306513"/>
          <p14:tracePt t="130604" x="3529013" y="1319213"/>
          <p14:tracePt t="130621" x="3433763" y="1354138"/>
          <p14:tracePt t="130638" x="3362325" y="1366838"/>
          <p14:tracePt t="130654" x="3327400" y="1390650"/>
          <p14:tracePt t="130671" x="3303588" y="1390650"/>
          <p14:tracePt t="130688" x="3267075" y="1414463"/>
          <p14:tracePt t="130705" x="3243263" y="1414463"/>
          <p14:tracePt t="130721" x="3184525" y="1425575"/>
          <p14:tracePt t="130738" x="3100388" y="1449388"/>
          <p14:tracePt t="130754" x="2922588" y="1462088"/>
          <p14:tracePt t="130771" x="2803525" y="1462088"/>
          <p14:tracePt t="130787" x="2708275" y="1462088"/>
          <p14:tracePt t="130804" x="2649538" y="1462088"/>
          <p14:tracePt t="130821" x="2614613" y="1462088"/>
          <p14:tracePt t="130837" x="2601913" y="1462088"/>
          <p14:tracePt t="130873" x="2590800" y="1473200"/>
          <p14:tracePt t="130893" x="2578100" y="1485900"/>
          <p14:tracePt t="130905" x="2566988" y="1497013"/>
          <p14:tracePt t="130921" x="2554288" y="1509713"/>
          <p14:tracePt t="130940" x="2543175" y="1520825"/>
          <p14:tracePt t="131001" x="2543175" y="1531938"/>
          <p14:tracePt t="131053" x="2530475" y="1544638"/>
          <p14:tracePt t="131072" x="2530475" y="1568450"/>
          <p14:tracePt t="131080" x="2530475" y="1592263"/>
          <p14:tracePt t="131088" x="2530475" y="1616075"/>
          <p14:tracePt t="131106" x="2543175" y="1674813"/>
          <p14:tracePt t="131122" x="2554288" y="1711325"/>
          <p14:tracePt t="131140" x="2554288" y="1735138"/>
          <p14:tracePt t="131156" x="2566988" y="1746250"/>
          <p14:tracePt t="131191" x="2578100" y="1758950"/>
          <p14:tracePt t="131205" x="2590800" y="1770063"/>
          <p14:tracePt t="131221" x="2590800" y="1782763"/>
          <p14:tracePt t="131238" x="2614613" y="1806575"/>
          <p14:tracePt t="131254" x="2638425" y="1830388"/>
          <p14:tracePt t="131271" x="2673350" y="1865313"/>
          <p14:tracePt t="131288" x="2684463" y="1901825"/>
          <p14:tracePt t="131304" x="2720975" y="1947863"/>
          <p14:tracePt t="131321" x="2744788" y="1984375"/>
          <p14:tracePt t="131338" x="2779713" y="2008188"/>
          <p14:tracePt t="131355" x="2816225" y="2032000"/>
          <p14:tracePt t="131371" x="2898775" y="2055813"/>
          <p14:tracePt t="131390" x="3136900" y="2103438"/>
          <p14:tracePt t="131407" x="3303588" y="2151063"/>
          <p14:tracePt t="131423" x="3481388" y="2185988"/>
          <p14:tracePt t="131438" x="3648075" y="2209800"/>
          <p14:tracePt t="131454" x="3778250" y="2233613"/>
          <p14:tracePt t="131471" x="3884613" y="2246313"/>
          <p14:tracePt t="131488" x="3992563" y="2257425"/>
          <p14:tracePt t="131504" x="4098925" y="2270125"/>
          <p14:tracePt t="131521" x="4217988" y="2281238"/>
          <p14:tracePt t="131538" x="4395788" y="2316163"/>
          <p14:tracePt t="131554" x="4562475" y="2339975"/>
          <p14:tracePt t="131571" x="4752975" y="2376488"/>
          <p14:tracePt t="131588" x="4954588" y="2435225"/>
          <p14:tracePt t="131605" x="5180013" y="2482850"/>
          <p14:tracePt t="131621" x="5561013" y="2530475"/>
          <p14:tracePt t="131638" x="5726113" y="2530475"/>
          <p14:tracePt t="131655" x="5821363" y="2519363"/>
          <p14:tracePt t="131671" x="5857875" y="2482850"/>
          <p14:tracePt t="131688" x="5892800" y="2447925"/>
          <p14:tracePt t="131705" x="5916613" y="2411413"/>
          <p14:tracePt t="131723" x="5964238" y="2363788"/>
          <p14:tracePt t="131738" x="5988050" y="2316163"/>
          <p14:tracePt t="131755" x="6000750" y="2292350"/>
          <p14:tracePt t="131771" x="6000750" y="2257425"/>
          <p14:tracePt t="131788" x="6000750" y="2209800"/>
          <p14:tracePt t="131805" x="5988050" y="2138363"/>
          <p14:tracePt t="131821" x="5964238" y="2019300"/>
          <p14:tracePt t="131838" x="5940425" y="1924050"/>
          <p14:tracePt t="131855" x="5881688" y="1806575"/>
          <p14:tracePt t="131871" x="5845175" y="1746250"/>
          <p14:tracePt t="131888" x="5821363" y="1698625"/>
          <p14:tracePt t="131906" x="5786438" y="1663700"/>
          <p14:tracePt t="131922" x="5749925" y="1627188"/>
          <p14:tracePt t="131926" x="5726113" y="1603375"/>
          <p14:tracePt t="131940" x="5691188" y="1579563"/>
          <p14:tracePt t="131956" x="5656263" y="1544638"/>
          <p14:tracePt t="131973" x="5619750" y="1531938"/>
          <p14:tracePt t="131988" x="5572125" y="1520825"/>
          <p14:tracePt t="132005" x="5500688" y="1520825"/>
          <p14:tracePt t="132022" x="5418138" y="1520825"/>
          <p14:tracePt t="132038" x="5346700" y="1509713"/>
          <p14:tracePt t="132056" x="5299075" y="1497013"/>
          <p14:tracePt t="132071" x="5287963" y="1497013"/>
          <p14:tracePt t="132088" x="5251450" y="1497013"/>
          <p14:tracePt t="132104" x="5216525" y="1497013"/>
          <p14:tracePt t="132120" x="5168900" y="1509713"/>
          <p14:tracePt t="132137" x="5060950" y="1520825"/>
          <p14:tracePt t="132156" x="4930775" y="1544638"/>
          <p14:tracePt t="132174" x="4740275" y="1544638"/>
          <p14:tracePt t="132190" x="4610100" y="1544638"/>
          <p14:tracePt t="132206" x="4443413" y="1544638"/>
          <p14:tracePt t="132222" x="4300538" y="1544638"/>
          <p14:tracePt t="132239" x="4157663" y="1544638"/>
          <p14:tracePt t="132255" x="4064000" y="1544638"/>
          <p14:tracePt t="132272" x="4003675" y="1544638"/>
          <p14:tracePt t="132289" x="3932238" y="1555750"/>
          <p14:tracePt t="132306" x="3884613" y="1555750"/>
          <p14:tracePt t="132322" x="3849688" y="1568450"/>
          <p14:tracePt t="132339" x="3813175" y="1579563"/>
          <p14:tracePt t="132355" x="3789363" y="1579563"/>
          <p14:tracePt t="132372" x="3754438" y="1603375"/>
          <p14:tracePt t="132389" x="3719513" y="1616075"/>
          <p14:tracePt t="132407" x="3695700" y="1627188"/>
          <p14:tracePt t="132423" x="3683000" y="1639888"/>
          <p14:tracePt t="132440" x="3671888" y="1639888"/>
          <p14:tracePt t="132456" x="3659188" y="1651000"/>
          <p14:tracePt t="132474" x="3624263" y="1698625"/>
          <p14:tracePt t="132489" x="3587750" y="1722438"/>
          <p14:tracePt t="132506" x="3552825" y="1758950"/>
          <p14:tracePt t="132524" x="3540125" y="1793875"/>
          <p14:tracePt t="132538" x="3516313" y="1830388"/>
          <p14:tracePt t="132556" x="3481388" y="1878013"/>
          <p14:tracePt t="132572" x="3444875" y="1912938"/>
          <p14:tracePt t="132589" x="3421063" y="1971675"/>
          <p14:tracePt t="132606" x="3398838" y="2079625"/>
          <p14:tracePt t="132623" x="3375025" y="2198688"/>
          <p14:tracePt t="132640" x="3351213" y="2328863"/>
          <p14:tracePt t="132657" x="3327400" y="2447925"/>
          <p14:tracePt t="132673" x="3327400" y="2566988"/>
          <p14:tracePt t="132690" x="3327400" y="2662238"/>
          <p14:tracePt t="132707" x="3375025" y="2803525"/>
          <p14:tracePt t="132722" x="3398838" y="2863850"/>
          <p14:tracePt t="132739" x="3433763" y="2935288"/>
          <p14:tracePt t="132756" x="3468688" y="2970213"/>
          <p14:tracePt t="132772" x="3492500" y="3006725"/>
          <p14:tracePt t="132789" x="3505200" y="3030538"/>
          <p14:tracePt t="132805" x="3505200" y="3041650"/>
          <p14:tracePt t="132822" x="3505200" y="3054350"/>
          <p14:tracePt t="132844" x="3505200" y="3065463"/>
          <p14:tracePt t="132864" x="3505200" y="3076575"/>
          <p14:tracePt t="132874" x="3516313" y="3089275"/>
          <p14:tracePt t="132890" x="3529013" y="3100388"/>
          <p14:tracePt t="132906" x="3540125" y="3136900"/>
          <p14:tracePt t="132921" x="3563938" y="3171825"/>
          <p14:tracePt t="132923" x="3563938" y="3184525"/>
          <p14:tracePt t="132937" x="3576638" y="3195638"/>
          <p14:tracePt t="132955" x="3587750" y="3232150"/>
          <p14:tracePt t="132971" x="3624263" y="3267075"/>
          <p14:tracePt t="132988" x="3635375" y="3267075"/>
          <p14:tracePt t="133004" x="3635375" y="3279775"/>
          <p14:tracePt t="133023" x="3635375" y="3303588"/>
          <p14:tracePt t="133040" x="3648075" y="3314700"/>
          <p14:tracePt t="133309" x="3659188" y="3314700"/>
          <p14:tracePt t="133322" x="3659188" y="3303588"/>
          <p14:tracePt t="133403" x="3659188" y="3290888"/>
          <p14:tracePt t="134859" x="3659188" y="3303588"/>
          <p14:tracePt t="134867" x="3648075" y="3314700"/>
          <p14:tracePt t="134876" x="3624263" y="3338513"/>
          <p14:tracePt t="134889" x="3600450" y="3362325"/>
          <p14:tracePt t="134904" x="3540125" y="3433763"/>
          <p14:tracePt t="134920" x="3409950" y="3540125"/>
          <p14:tracePt t="134937" x="3290888" y="3635375"/>
          <p14:tracePt t="134954" x="3184525" y="3683000"/>
          <p14:tracePt t="134970" x="3136900" y="3719513"/>
          <p14:tracePt t="134987" x="3100388" y="3754438"/>
          <p14:tracePt t="135004" x="3089275" y="3778250"/>
          <p14:tracePt t="135020" x="3065463" y="3814763"/>
          <p14:tracePt t="135037" x="3017838" y="3873500"/>
          <p14:tracePt t="135053" x="2982913" y="3908425"/>
          <p14:tracePt t="135070" x="2959100" y="3944938"/>
          <p14:tracePt t="135086" x="2935288" y="3968750"/>
          <p14:tracePt t="135103" x="2911475" y="3979863"/>
          <p14:tracePt t="135120" x="2911475" y="3992563"/>
          <p14:tracePt t="135153" x="2898775" y="4016375"/>
          <p14:tracePt t="135171" x="2887663" y="4027488"/>
          <p14:tracePt t="135188" x="2887663" y="4040188"/>
          <p14:tracePt t="135205" x="2863850" y="4051300"/>
          <p14:tracePt t="135220" x="2851150" y="4051300"/>
          <p14:tracePt t="135236" x="2840038" y="4051300"/>
          <p14:tracePt t="135254" x="2792413" y="4051300"/>
          <p14:tracePt t="135270" x="2732088" y="4040188"/>
          <p14:tracePt t="135287" x="2614613" y="3992563"/>
          <p14:tracePt t="135303" x="2471738" y="3944938"/>
          <p14:tracePt t="135319" x="2316163" y="3908425"/>
          <p14:tracePt t="135336" x="2185988" y="3860800"/>
          <p14:tracePt t="135353" x="2043113" y="3825875"/>
          <p14:tracePt t="135353" x="2008188" y="3825875"/>
          <p14:tracePt t="135369" x="1947863" y="3814763"/>
          <p14:tracePt t="135386" x="1924050" y="3814763"/>
          <p14:tracePt t="135403" x="1912938" y="3814763"/>
          <p14:tracePt t="135422" x="1900238" y="3814763"/>
          <p14:tracePt t="135425" x="1889125" y="3814763"/>
          <p14:tracePt t="135445" x="1878013" y="3814763"/>
          <p14:tracePt t="135460" x="1854200" y="3814763"/>
          <p14:tracePt t="135471" x="1841500" y="3814763"/>
          <p14:tracePt t="135488" x="1817688" y="3825875"/>
          <p14:tracePt t="135504" x="1782763" y="3825875"/>
          <p14:tracePt t="135520" x="1735138" y="3825875"/>
          <p14:tracePt t="135536" x="1687513" y="3825875"/>
          <p14:tracePt t="135553" x="1651000" y="3825875"/>
          <p14:tracePt t="135570" x="1627188" y="3825875"/>
          <p14:tracePt t="135587" x="1592263" y="3825875"/>
          <p14:tracePt t="135603" x="1568450" y="3825875"/>
          <p14:tracePt t="135620" x="1544638" y="3836988"/>
          <p14:tracePt t="135637" x="1473200" y="3849688"/>
          <p14:tracePt t="135653" x="1390650" y="3873500"/>
          <p14:tracePt t="135670" x="1295400" y="3884613"/>
          <p14:tracePt t="135688" x="1200150" y="3897313"/>
          <p14:tracePt t="135703" x="1117600" y="3897313"/>
          <p14:tracePt t="135722" x="1009650" y="3897313"/>
          <p14:tracePt t="135738" x="974725" y="3897313"/>
          <p14:tracePt t="135755" x="938213" y="3897313"/>
          <p14:tracePt t="135771" x="914400" y="3897313"/>
          <p14:tracePt t="135787" x="903288" y="3897313"/>
          <p14:tracePt t="135834" x="890588" y="3897313"/>
          <p14:tracePt t="135842" x="890588" y="3884613"/>
          <p14:tracePt t="135853" x="879475" y="3873500"/>
          <p14:tracePt t="135870" x="866775" y="3849688"/>
          <p14:tracePt t="135887" x="831850" y="3814763"/>
          <p14:tracePt t="135903" x="795338" y="3754438"/>
          <p14:tracePt t="135920" x="760413" y="3671888"/>
          <p14:tracePt t="135937" x="749300" y="3624263"/>
          <p14:tracePt t="135954" x="749300" y="3576638"/>
          <p14:tracePt t="135971" x="749300" y="3552825"/>
          <p14:tracePt t="135987" x="736600" y="3492500"/>
          <p14:tracePt t="136003" x="736600" y="3468688"/>
          <p14:tracePt t="136021" x="725488" y="3422650"/>
          <p14:tracePt t="136037" x="725488" y="3409950"/>
          <p14:tracePt t="136053" x="725488" y="3386138"/>
          <p14:tracePt t="136070" x="712788" y="3375025"/>
          <p14:tracePt t="136087" x="712788" y="3362325"/>
          <p14:tracePt t="136328" x="712788" y="3351213"/>
          <p14:tracePt t="136334" x="725488" y="3351213"/>
          <p14:tracePt t="136341" x="736600" y="3327400"/>
          <p14:tracePt t="136353" x="749300" y="3327400"/>
          <p14:tracePt t="136370" x="760413" y="3303588"/>
          <p14:tracePt t="136386" x="795338" y="3290888"/>
          <p14:tracePt t="136403" x="831850" y="3279775"/>
          <p14:tracePt t="136419" x="914400" y="3243263"/>
          <p14:tracePt t="136435" x="1033463" y="3208338"/>
          <p14:tracePt t="136453" x="1093788" y="3184525"/>
          <p14:tracePt t="136470" x="1128713" y="3171825"/>
          <p14:tracePt t="136487" x="1163638" y="3160713"/>
          <p14:tracePt t="136506" x="1282700" y="3148013"/>
          <p14:tracePt t="136522" x="1377950" y="3148013"/>
          <p14:tracePt t="136538" x="1509713" y="3148013"/>
          <p14:tracePt t="136553" x="1616075" y="3148013"/>
          <p14:tracePt t="136571" x="1735138" y="3148013"/>
          <p14:tracePt t="136587" x="1830388" y="3171825"/>
          <p14:tracePt t="136604" x="1865313" y="3171825"/>
          <p14:tracePt t="136620" x="1912938" y="3184525"/>
          <p14:tracePt t="136637" x="1995488" y="3208338"/>
          <p14:tracePt t="136653" x="2103438" y="3208338"/>
          <p14:tracePt t="136671" x="2209800" y="3208338"/>
          <p14:tracePt t="136688" x="2268538" y="3208338"/>
          <p14:tracePt t="136706" x="2339975" y="3208338"/>
          <p14:tracePt t="136722" x="2376488" y="3208338"/>
          <p14:tracePt t="136739" x="2400300" y="3208338"/>
          <p14:tracePt t="136755" x="2424113" y="3208338"/>
          <p14:tracePt t="136771" x="2459038" y="3208338"/>
          <p14:tracePt t="136789" x="2482850" y="3208338"/>
          <p14:tracePt t="136804" x="2519363" y="3208338"/>
          <p14:tracePt t="136821" x="2543175" y="3208338"/>
          <p14:tracePt t="136838" x="2554288" y="3208338"/>
          <p14:tracePt t="136901" x="2566988" y="3208338"/>
          <p14:tracePt t="137112" x="2554288" y="3208338"/>
          <p14:tracePt t="137267" x="2554288" y="3219450"/>
          <p14:tracePt t="137283" x="2566988" y="3232150"/>
          <p14:tracePt t="137291" x="2590800" y="3243263"/>
          <p14:tracePt t="137302" x="2601913" y="3267075"/>
          <p14:tracePt t="137321" x="2625725" y="3290888"/>
          <p14:tracePt t="137337" x="2649538" y="3327400"/>
          <p14:tracePt t="137354" x="2697163" y="3398838"/>
          <p14:tracePt t="137371" x="2732088" y="3433763"/>
          <p14:tracePt t="137387" x="2744788" y="3457575"/>
          <p14:tracePt t="137403" x="2744788" y="3481388"/>
          <p14:tracePt t="137420" x="2744788" y="3492500"/>
          <p14:tracePt t="137436" x="2744788" y="3505200"/>
          <p14:tracePt t="137453" x="2744788" y="3516313"/>
          <p14:tracePt t="137470" x="2744788" y="3529013"/>
          <p14:tracePt t="137489" x="2744788" y="3540125"/>
          <p14:tracePt t="137505" x="2732088" y="3540125"/>
          <p14:tracePt t="137521" x="2720975" y="3563938"/>
          <p14:tracePt t="137536" x="2697163" y="3563938"/>
          <p14:tracePt t="137552" x="2684463" y="3576638"/>
          <p14:tracePt t="137569" x="2673350" y="3576638"/>
          <p14:tracePt t="137585" x="2638425" y="3576638"/>
          <p14:tracePt t="137603" x="2625725" y="3587750"/>
          <p14:tracePt t="137620" x="2601913" y="3600450"/>
          <p14:tracePt t="137636" x="2566988" y="3611563"/>
          <p14:tracePt t="137653" x="2543175" y="3611563"/>
          <p14:tracePt t="137671" x="2519363" y="3611563"/>
          <p14:tracePt t="137687" x="2506663" y="3611563"/>
          <p14:tracePt t="137704" x="2482850" y="3611563"/>
          <p14:tracePt t="137721" x="2447925" y="3624263"/>
          <p14:tracePt t="137738" x="2400300" y="3624263"/>
          <p14:tracePt t="137753" x="2376488" y="3624263"/>
          <p14:tracePt t="137771" x="2328863" y="3624263"/>
          <p14:tracePt t="137786" x="2305050" y="3624263"/>
          <p14:tracePt t="137803" x="2268538" y="3624263"/>
          <p14:tracePt t="137820" x="2246313" y="3624263"/>
          <p14:tracePt t="137837" x="2198688" y="3624263"/>
          <p14:tracePt t="137852" x="2185988" y="3624263"/>
          <p14:tracePt t="137869" x="2138363" y="3624263"/>
          <p14:tracePt t="137886" x="2103438" y="3624263"/>
          <p14:tracePt t="137902" x="2066925" y="3635375"/>
          <p14:tracePt t="137919" x="2043113" y="3635375"/>
          <p14:tracePt t="137936" x="2019300" y="3635375"/>
          <p14:tracePt t="137954" x="1984375" y="3635375"/>
          <p14:tracePt t="137969" x="1947863" y="3648075"/>
          <p14:tracePt t="137986" x="1900238" y="3659188"/>
          <p14:tracePt t="138003" x="1793875" y="3683000"/>
          <p14:tracePt t="138019" x="1674813" y="3706813"/>
          <p14:tracePt t="138036" x="1568450" y="3706813"/>
          <p14:tracePt t="138052" x="1485900" y="3706813"/>
          <p14:tracePt t="138069" x="1414463" y="3683000"/>
          <p14:tracePt t="138085" x="1377950" y="3683000"/>
          <p14:tracePt t="138102" x="1366838" y="3671888"/>
          <p14:tracePt t="138119" x="1343025" y="3671888"/>
          <p14:tracePt t="138135" x="1330325" y="3671888"/>
          <p14:tracePt t="138153" x="1306513" y="3671888"/>
          <p14:tracePt t="138169" x="1295400" y="3683000"/>
          <p14:tracePt t="138185" x="1258888" y="3683000"/>
          <p14:tracePt t="138203" x="1223963" y="3695700"/>
          <p14:tracePt t="138219" x="1200150" y="3695700"/>
          <p14:tracePt t="138235" x="1163638" y="3706813"/>
          <p14:tracePt t="138253" x="1139825" y="3706813"/>
          <p14:tracePt t="138330" x="1152525" y="3706813"/>
          <p14:tracePt t="138346" x="1163638" y="3706813"/>
          <p14:tracePt t="138359" x="1163638" y="3695700"/>
          <p14:tracePt t="138365" x="1187450" y="3695700"/>
          <p14:tracePt t="138380" x="1200150" y="3683000"/>
          <p14:tracePt t="138390" x="1223963" y="3683000"/>
          <p14:tracePt t="138408" x="1235075" y="3683000"/>
          <p14:tracePt t="138423" x="1247775" y="3683000"/>
          <p14:tracePt t="138438" x="1247775" y="3671888"/>
          <p14:tracePt t="138453" x="1271588" y="3659188"/>
          <p14:tracePt t="138470" x="1295400" y="3659188"/>
          <p14:tracePt t="138486" x="1330325" y="3648075"/>
          <p14:tracePt t="138503" x="1414463" y="3635375"/>
          <p14:tracePt t="138519" x="1462088" y="3635375"/>
          <p14:tracePt t="138536" x="1509713" y="3635375"/>
          <p14:tracePt t="138552" x="1531938" y="3648075"/>
          <p14:tracePt t="138568" x="1555750" y="3648075"/>
          <p14:tracePt t="138585" x="1568450" y="3648075"/>
          <p14:tracePt t="138681" x="1579563" y="3648075"/>
          <p14:tracePt t="138688" x="1592263" y="3648075"/>
          <p14:tracePt t="138715" x="1603375" y="3648075"/>
          <p14:tracePt t="138724" x="1616075" y="3648075"/>
          <p14:tracePt t="138739" x="1651000" y="3648075"/>
          <p14:tracePt t="138755" x="1722438" y="3671888"/>
          <p14:tracePt t="138770" x="1841500" y="3695700"/>
          <p14:tracePt t="138787" x="1900238" y="3706813"/>
          <p14:tracePt t="138803" x="1936750" y="3719513"/>
          <p14:tracePt t="138819" x="1971675" y="3730625"/>
          <p14:tracePt t="138836" x="1984375" y="3730625"/>
          <p14:tracePt t="139028" x="1995488" y="3730625"/>
          <p14:tracePt t="139043" x="2008188" y="3730625"/>
          <p14:tracePt t="139052" x="2019300" y="3730625"/>
          <p14:tracePt t="139058" x="2032000" y="3730625"/>
          <p14:tracePt t="139078" x="2043113" y="3730625"/>
          <p14:tracePt t="139277" x="2043113" y="3743325"/>
          <p14:tracePt t="139785" x="2043113" y="3730625"/>
          <p14:tracePt t="140240" x="2055813" y="3730625"/>
          <p14:tracePt t="140256" x="2066925" y="3743325"/>
          <p14:tracePt t="140264" x="2066925" y="3754438"/>
          <p14:tracePt t="140271" x="2079625" y="3767138"/>
          <p14:tracePt t="140285" x="2090738" y="3790950"/>
          <p14:tracePt t="140302" x="2127250" y="3836988"/>
          <p14:tracePt t="140318" x="2151063" y="3873500"/>
          <p14:tracePt t="140335" x="2174875" y="3908425"/>
          <p14:tracePt t="140352" x="2209800" y="3956050"/>
          <p14:tracePt t="140368" x="2233613" y="4003675"/>
          <p14:tracePt t="140385" x="2257425" y="4027488"/>
          <p14:tracePt t="140402" x="2268538" y="4064000"/>
          <p14:tracePt t="140418" x="2268538" y="4087813"/>
          <p14:tracePt t="140435" x="2281238" y="4122738"/>
          <p14:tracePt t="140452" x="2281238" y="4135438"/>
          <p14:tracePt t="140469" x="2281238" y="4146550"/>
          <p14:tracePt t="140485" x="2281238" y="4159250"/>
          <p14:tracePt t="140502" x="2281238" y="4194175"/>
          <p14:tracePt t="140519" x="2281238" y="4265613"/>
          <p14:tracePt t="140536" x="2292350" y="4337050"/>
          <p14:tracePt t="140552" x="2292350" y="4371975"/>
          <p14:tracePt t="140568" x="2292350" y="4408488"/>
          <p14:tracePt t="140585" x="2292350" y="4432300"/>
          <p14:tracePt t="140602" x="2292350" y="4456113"/>
          <p14:tracePt t="140619" x="2281238" y="4467225"/>
          <p14:tracePt t="140636" x="2268538" y="4491038"/>
          <p14:tracePt t="140652" x="2246313" y="4514850"/>
          <p14:tracePt t="140668" x="2233613" y="4527550"/>
          <p14:tracePt t="140685" x="2222500" y="4562475"/>
          <p14:tracePt t="140702" x="2198688" y="4597400"/>
          <p14:tracePt t="140718" x="2174875" y="4621213"/>
          <p14:tracePt t="140735" x="2114550" y="4668838"/>
          <p14:tracePt t="140752" x="2090738" y="4692650"/>
          <p14:tracePt t="140769" x="2066925" y="4705350"/>
          <p14:tracePt t="140785" x="2032000" y="4729163"/>
          <p14:tracePt t="140802" x="1995488" y="4740275"/>
          <p14:tracePt t="140818" x="1947863" y="4752975"/>
          <p14:tracePt t="140835" x="1889125" y="4776788"/>
          <p14:tracePt t="140852" x="1817688" y="4787900"/>
          <p14:tracePt t="140868" x="1746250" y="4787900"/>
          <p14:tracePt t="140885" x="1711325" y="4787900"/>
          <p14:tracePt t="140902" x="1698625" y="4787900"/>
          <p14:tracePt t="140918" x="1687513" y="4787900"/>
          <p14:tracePt t="140935" x="1674813" y="4787900"/>
          <p14:tracePt t="140938" x="1663700" y="4787900"/>
          <p14:tracePt t="140953" x="1627188" y="4787900"/>
          <p14:tracePt t="140969" x="1592263" y="4776788"/>
          <p14:tracePt t="140987" x="1544638" y="4752975"/>
          <p14:tracePt t="141003" x="1473200" y="4716463"/>
          <p14:tracePt t="141021" x="1414463" y="4705350"/>
          <p14:tracePt t="141037" x="1377950" y="4681538"/>
          <p14:tracePt t="141052" x="1366838" y="4681538"/>
          <p14:tracePt t="141068" x="1366838" y="4668838"/>
          <p14:tracePt t="141119" x="1354138" y="4668838"/>
          <p14:tracePt t="141131" x="1343025" y="4657725"/>
          <p14:tracePt t="141148" x="1330325" y="4645025"/>
          <p14:tracePt t="141156" x="1306513" y="4621213"/>
          <p14:tracePt t="141168" x="1295400" y="4621213"/>
          <p14:tracePt t="141185" x="1247775" y="4586288"/>
          <p14:tracePt t="141203" x="1211263" y="4562475"/>
          <p14:tracePt t="141219" x="1176338" y="4562475"/>
          <p14:tracePt t="141236" x="1163638" y="4551363"/>
          <p14:tracePt t="141252" x="1152525" y="4551363"/>
          <p14:tracePt t="141270" x="1139825" y="4551363"/>
          <p14:tracePt t="141338" x="1128713" y="4538663"/>
          <p14:tracePt t="141352" x="1104900" y="4527550"/>
          <p14:tracePt t="141361" x="1081088" y="4527550"/>
          <p14:tracePt t="141370" x="1069975" y="4514850"/>
          <p14:tracePt t="141384" x="1033463" y="4503738"/>
          <p14:tracePt t="141401" x="998538" y="4479925"/>
          <p14:tracePt t="141418" x="974725" y="4479925"/>
          <p14:tracePt t="141435" x="950913" y="4467225"/>
          <p14:tracePt t="141437" x="938213" y="4456113"/>
          <p14:tracePt t="141547" x="927100" y="4456113"/>
          <p14:tracePt t="141563" x="903288" y="4456113"/>
          <p14:tracePt t="141580" x="890588" y="4456113"/>
          <p14:tracePt t="141589" x="866775" y="4456113"/>
          <p14:tracePt t="141603" x="855663" y="4456113"/>
          <p14:tracePt t="141618" x="819150" y="4443413"/>
          <p14:tracePt t="141635" x="784225" y="4443413"/>
          <p14:tracePt t="141652" x="771525" y="4432300"/>
          <p14:tracePt t="141744" x="760413" y="4432300"/>
          <p14:tracePt t="141752" x="749300" y="4419600"/>
          <p14:tracePt t="141760" x="725488" y="4408488"/>
          <p14:tracePt t="141768" x="712788" y="4395788"/>
          <p14:tracePt t="141785" x="677863" y="4371975"/>
          <p14:tracePt t="141801" x="641350" y="4348163"/>
          <p14:tracePt t="141819" x="617538" y="4313238"/>
          <p14:tracePt t="141836" x="582613" y="4289425"/>
          <p14:tracePt t="141852" x="569913" y="4276725"/>
          <p14:tracePt t="141889" x="569913" y="4265613"/>
          <p14:tracePt t="141913" x="569913" y="4252913"/>
          <p14:tracePt t="141920" x="582613" y="4241800"/>
          <p14:tracePt t="141935" x="593725" y="4229100"/>
          <p14:tracePt t="141943" x="606425" y="4217988"/>
          <p14:tracePt t="141959" x="617538" y="4205288"/>
          <p14:tracePt t="141972" x="630238" y="4194175"/>
          <p14:tracePt t="141988" x="654050" y="4170363"/>
          <p14:tracePt t="142004" x="688975" y="4146550"/>
          <p14:tracePt t="142021" x="725488" y="4122738"/>
          <p14:tracePt t="142037" x="749300" y="4111625"/>
          <p14:tracePt t="142053" x="784225" y="4098925"/>
          <p14:tracePt t="142069" x="831850" y="4064000"/>
          <p14:tracePt t="142086" x="855663" y="4064000"/>
          <p14:tracePt t="142103" x="890588" y="4051300"/>
          <p14:tracePt t="142157" x="903288" y="4051300"/>
          <p14:tracePt t="142175" x="914400" y="4040188"/>
          <p14:tracePt t="142183" x="927100" y="4040188"/>
          <p14:tracePt t="142190" x="938213" y="4040188"/>
          <p14:tracePt t="142202" x="962025" y="4027488"/>
          <p14:tracePt t="142219" x="1009650" y="4016375"/>
          <p14:tracePt t="142236" x="1046163" y="4003675"/>
          <p14:tracePt t="142253" x="1069975" y="3992563"/>
          <p14:tracePt t="142269" x="1104900" y="3979863"/>
          <p14:tracePt t="142285" x="1117600" y="3979863"/>
          <p14:tracePt t="142359" x="1128713" y="3979863"/>
          <p14:tracePt t="142394" x="1139825" y="3979863"/>
          <p14:tracePt t="142401" x="1152525" y="3979863"/>
          <p14:tracePt t="142407" x="1163638" y="3979863"/>
          <p14:tracePt t="142419" x="1187450" y="3968750"/>
          <p14:tracePt t="142438" x="1223963" y="3968750"/>
          <p14:tracePt t="142455" x="1258888" y="3956050"/>
          <p14:tracePt t="142472" x="1295400" y="3956050"/>
          <p14:tracePt t="142488" x="1306513" y="3956050"/>
          <p14:tracePt t="142504" x="1330325" y="3956050"/>
          <p14:tracePt t="142537" x="1343025" y="3956050"/>
          <p14:tracePt t="142592" x="1354138" y="3956050"/>
          <p14:tracePt t="143018" x="1366838" y="3956050"/>
          <p14:tracePt t="143025" x="1377950" y="3956050"/>
          <p14:tracePt t="143036" x="1401763" y="3956050"/>
          <p14:tracePt t="143053" x="1438275" y="3956050"/>
          <p14:tracePt t="143071" x="1485900" y="3956050"/>
          <p14:tracePt t="143087" x="1509713" y="3956050"/>
          <p14:tracePt t="143103" x="1544638" y="3956050"/>
          <p14:tracePt t="143120" x="1568450" y="3956050"/>
          <p14:tracePt t="143136" x="1579563" y="3956050"/>
          <p14:tracePt t="143198" x="1592263" y="3956050"/>
          <p14:tracePt t="143209" x="1603375" y="3956050"/>
          <p14:tracePt t="143217" x="1627188" y="3956050"/>
          <p14:tracePt t="143234" x="1651000" y="3956050"/>
          <p14:tracePt t="143251" x="1674813" y="3956050"/>
          <p14:tracePt t="143268" x="1698625" y="3956050"/>
          <p14:tracePt t="143285" x="1711325" y="3968750"/>
          <p14:tracePt t="143301" x="1722438" y="3968750"/>
          <p14:tracePt t="143337" x="1735138" y="3968750"/>
          <p14:tracePt t="143365" x="1758950" y="3968750"/>
          <p14:tracePt t="143382" x="1770063" y="3968750"/>
          <p14:tracePt t="143391" x="1782763" y="3968750"/>
          <p14:tracePt t="143403" x="1793875" y="3968750"/>
          <p14:tracePt t="143420" x="1817688" y="3968750"/>
          <p14:tracePt t="143437" x="1841500" y="3968750"/>
          <p14:tracePt t="143454" x="1865313" y="3968750"/>
          <p14:tracePt t="143472" x="1912938" y="3968750"/>
          <p14:tracePt t="143488" x="1947863" y="3968750"/>
          <p14:tracePt t="143504" x="1971675" y="3968750"/>
          <p14:tracePt t="143521" x="2008188" y="3968750"/>
          <p14:tracePt t="143537" x="2055813" y="3968750"/>
          <p14:tracePt t="143553" x="2103438" y="3992563"/>
          <p14:tracePt t="143570" x="2151063" y="4003675"/>
          <p14:tracePt t="143587" x="2209800" y="4016375"/>
          <p14:tracePt t="143603" x="2292350" y="4040188"/>
          <p14:tracePt t="143620" x="2352675" y="4064000"/>
          <p14:tracePt t="143637" x="2400300" y="4075113"/>
          <p14:tracePt t="143652" x="2435225" y="4087813"/>
          <p14:tracePt t="143669" x="2471738" y="4111625"/>
          <p14:tracePt t="143688" x="2495550" y="4111625"/>
          <p14:tracePt t="143758" x="2506663" y="4111625"/>
          <p14:tracePt t="143768" x="2519363" y="4111625"/>
          <p14:tracePt t="143775" x="2530475" y="4111625"/>
          <p14:tracePt t="143786" x="2543175" y="4111625"/>
          <p14:tracePt t="143801" x="2554288" y="4111625"/>
          <p14:tracePt t="143818" x="2566988" y="4111625"/>
          <p14:tracePt t="144330" x="2566988" y="4098925"/>
          <p14:tracePt t="144626" x="2578100" y="4098925"/>
          <p14:tracePt t="144675" x="2578100" y="4087813"/>
          <p14:tracePt t="144750" x="2578100" y="4075113"/>
          <p14:tracePt t="153051" x="2578100" y="4087813"/>
          <p14:tracePt t="153059" x="2543175" y="4111625"/>
          <p14:tracePt t="153067" x="2506663" y="4135438"/>
          <p14:tracePt t="153084" x="2435225" y="4183063"/>
          <p14:tracePt t="153100" x="2376488" y="4229100"/>
          <p14:tracePt t="153117" x="2328863" y="4252913"/>
          <p14:tracePt t="153134" x="2268538" y="4265613"/>
          <p14:tracePt t="153167" x="2257425" y="4265613"/>
          <p14:tracePt t="153236" x="2246313" y="4276725"/>
          <p14:tracePt t="153251" x="2222500" y="4276725"/>
          <p14:tracePt t="153257" x="2209800" y="4265613"/>
          <p14:tracePt t="153267" x="2185988" y="4265613"/>
          <p14:tracePt t="153283" x="2151063" y="4241800"/>
          <p14:tracePt t="153299" x="2127250" y="4217988"/>
          <p14:tracePt t="153315" x="2114550" y="4205288"/>
          <p14:tracePt t="153332" x="2114550" y="4194175"/>
          <p14:tracePt t="153398" x="2103438" y="4194175"/>
          <p14:tracePt t="153427" x="2103438" y="4183063"/>
          <p14:tracePt t="153436" x="2090738" y="4183063"/>
          <p14:tracePt t="153514" x="2090738" y="4170363"/>
          <p14:tracePt t="153522" x="2103438" y="4170363"/>
          <p14:tracePt t="153531" x="2114550" y="4159250"/>
          <p14:tracePt t="153549" x="2138363" y="4146550"/>
          <p14:tracePt t="153566" x="2151063" y="4135438"/>
          <p14:tracePt t="153584" x="2162175" y="4135438"/>
          <p14:tracePt t="153601" x="2174875" y="4122738"/>
          <p14:tracePt t="153617" x="2198688" y="4122738"/>
          <p14:tracePt t="153634" x="2222500" y="4122738"/>
          <p14:tracePt t="153650" x="2246313" y="4122738"/>
          <p14:tracePt t="153666" x="2281238" y="4122738"/>
          <p14:tracePt t="153682" x="2305050" y="4111625"/>
          <p14:tracePt t="153699" x="2316163" y="4098925"/>
          <p14:tracePt t="153715" x="2339975" y="4098925"/>
          <p14:tracePt t="153732" x="2400300" y="4075113"/>
          <p14:tracePt t="153750" x="2471738" y="4051300"/>
          <p14:tracePt t="153767" x="2519363" y="4051300"/>
          <p14:tracePt t="153961" x="2519363" y="4040188"/>
          <p14:tracePt t="153974" x="2519363" y="4027488"/>
          <p14:tracePt t="161660" x="2530475" y="4027488"/>
          <p14:tracePt t="161665" x="2554288" y="4027488"/>
          <p14:tracePt t="161681" x="2590800" y="4027488"/>
          <p14:tracePt t="161698" x="2614613" y="4027488"/>
          <p14:tracePt t="161714" x="2649538" y="4040188"/>
          <p14:tracePt t="161731" x="2673350" y="4075113"/>
          <p14:tracePt t="161747" x="2673350" y="4087813"/>
          <p14:tracePt t="161817" x="2684463" y="4111625"/>
          <p14:tracePt t="161823" x="2708275" y="4122738"/>
          <p14:tracePt t="161832" x="2720975" y="4146550"/>
          <p14:tracePt t="161847" x="2755900" y="4194175"/>
          <p14:tracePt t="161863" x="2779713" y="4241800"/>
          <p14:tracePt t="161879" x="2803525" y="4265613"/>
          <p14:tracePt t="161896" x="2827338" y="4300538"/>
          <p14:tracePt t="161913" x="2851150" y="4337050"/>
          <p14:tracePt t="161930" x="2887663" y="4371975"/>
          <p14:tracePt t="161932" x="2911475" y="4384675"/>
          <p14:tracePt t="161947" x="2935288" y="4419600"/>
          <p14:tracePt t="161963" x="2935288" y="4432300"/>
          <p14:tracePt t="161979" x="2959100" y="4443413"/>
          <p14:tracePt t="162030" x="2970213" y="4456113"/>
          <p14:tracePt t="162036" x="2970213" y="4467225"/>
          <p14:tracePt t="162047" x="2982913" y="4467225"/>
          <p14:tracePt t="162063" x="2982913" y="4479925"/>
          <p14:tracePt t="162091" x="2994025" y="4479925"/>
          <p14:tracePt t="162105" x="3006725" y="4491038"/>
          <p14:tracePt t="162115" x="3017838" y="4503738"/>
          <p14:tracePt t="162130" x="3041650" y="4514850"/>
          <p14:tracePt t="162191" x="3065463" y="4514850"/>
          <p14:tracePt t="162199" x="3089275" y="4514850"/>
          <p14:tracePt t="162207" x="3100388" y="4514850"/>
          <p14:tracePt t="162221" x="3124200" y="4514850"/>
          <p14:tracePt t="162231" x="3124200" y="4527550"/>
          <p14:tracePt t="162246" x="3160713" y="4527550"/>
          <p14:tracePt t="162263" x="3195638" y="4527550"/>
          <p14:tracePt t="162280" x="3243263" y="4527550"/>
          <p14:tracePt t="162296" x="3290888" y="4527550"/>
          <p14:tracePt t="162313" x="3327400" y="4527550"/>
          <p14:tracePt t="162330" x="3375025" y="4538663"/>
          <p14:tracePt t="162346" x="3457575" y="4551363"/>
          <p14:tracePt t="162363" x="3505200" y="4562475"/>
          <p14:tracePt t="162379" x="3552825" y="4575175"/>
          <p14:tracePt t="162396" x="3576638" y="4575175"/>
          <p14:tracePt t="162412" x="3611563" y="4575175"/>
          <p14:tracePt t="162430" x="3635375" y="4575175"/>
          <p14:tracePt t="162431" x="3648075" y="4575175"/>
          <p14:tracePt t="162446" x="3659188" y="4562475"/>
          <p14:tracePt t="162463" x="3695700" y="4551363"/>
          <p14:tracePt t="162479" x="3778250" y="4538663"/>
          <p14:tracePt t="162496" x="3836988" y="4527550"/>
          <p14:tracePt t="162513" x="3908425" y="4514850"/>
          <p14:tracePt t="162529" x="3979863" y="4503738"/>
          <p14:tracePt t="162546" x="4075113" y="4491038"/>
          <p14:tracePt t="162563" x="4146550" y="4467225"/>
          <p14:tracePt t="162580" x="4181475" y="4467225"/>
          <p14:tracePt t="162596" x="4194175" y="4467225"/>
          <p14:tracePt t="162629" x="4205288" y="4467225"/>
          <p14:tracePt t="162646" x="4217988" y="4467225"/>
          <p14:tracePt t="162663" x="4217988" y="4456113"/>
          <p14:tracePt t="163226" x="4241800" y="4456113"/>
          <p14:tracePt t="163234" x="4252913" y="4443413"/>
          <p14:tracePt t="163247" x="4265613" y="4443413"/>
          <p14:tracePt t="163266" x="4313238" y="4432300"/>
          <p14:tracePt t="163281" x="4348163" y="4419600"/>
          <p14:tracePt t="163297" x="4384675" y="4419600"/>
          <p14:tracePt t="163313" x="4395788" y="4419600"/>
          <p14:tracePt t="163329" x="4408488" y="4419600"/>
          <p14:tracePt t="163429" x="4408488" y="4408488"/>
          <p14:tracePt t="163442" x="4419600" y="4408488"/>
          <p14:tracePt t="163450" x="4432300" y="4395788"/>
          <p14:tracePt t="163465" x="4456113" y="4371975"/>
          <p14:tracePt t="163480" x="4467225" y="4360863"/>
          <p14:tracePt t="163497" x="4479925" y="4348163"/>
          <p14:tracePt t="163513" x="4479925" y="4337050"/>
          <p14:tracePt t="163532" x="4503738" y="4324350"/>
          <p14:tracePt t="163548" x="4514850" y="4313238"/>
          <p14:tracePt t="163563" x="4549775" y="4289425"/>
          <p14:tracePt t="163581" x="4573588" y="4252913"/>
          <p14:tracePt t="163598" x="4597400" y="4229100"/>
          <p14:tracePt t="163614" x="4610100" y="4217988"/>
          <p14:tracePt t="163860" x="4610100" y="4229100"/>
          <p14:tracePt t="164039" x="4597400" y="4229100"/>
          <p14:tracePt t="164129" x="4586288" y="4229100"/>
          <p14:tracePt t="164152" x="4586288" y="4241800"/>
          <p14:tracePt t="164164" x="4573588" y="4241800"/>
          <p14:tracePt t="164183" x="4562475" y="4241800"/>
          <p14:tracePt t="164191" x="4562475" y="4252913"/>
          <p14:tracePt t="164297" x="4549775" y="4252913"/>
          <p14:tracePt t="164320" x="4538663" y="4252913"/>
          <p14:tracePt t="164371" x="4527550" y="4252913"/>
          <p14:tracePt t="164392" x="4514850" y="4252913"/>
          <p14:tracePt t="164406" x="4503738" y="4252913"/>
          <p14:tracePt t="164422" x="4479925" y="4252913"/>
          <p14:tracePt t="164438" x="4467225" y="4241800"/>
          <p14:tracePt t="164448" x="4443413" y="4241800"/>
          <p14:tracePt t="164463" x="4408488" y="4229100"/>
          <p14:tracePt t="164480" x="4384675" y="4217988"/>
          <p14:tracePt t="164496" x="4371975" y="4205288"/>
          <p14:tracePt t="164768" x="4360863" y="4205288"/>
          <p14:tracePt t="164782" x="4337050" y="4205288"/>
          <p14:tracePt t="164798" x="4324350" y="4205288"/>
          <p14:tracePt t="164805" x="4324350" y="4217988"/>
          <p14:tracePt t="164816" x="4313238" y="4217988"/>
          <p14:tracePt t="164830" x="4289425" y="4217988"/>
          <p14:tracePt t="164847" x="4276725" y="4217988"/>
          <p14:tracePt t="165221" x="4276725" y="4205288"/>
          <p14:tracePt t="165230" x="4289425" y="4194175"/>
          <p14:tracePt t="165238" x="4300538" y="4194175"/>
          <p14:tracePt t="165250" x="4300538" y="4170363"/>
          <p14:tracePt t="165265" x="4324350" y="4159250"/>
          <p14:tracePt t="165282" x="4360863" y="4146550"/>
          <p14:tracePt t="165297" x="4384675" y="4135438"/>
          <p14:tracePt t="165313" x="4408488" y="4122738"/>
          <p14:tracePt t="165330" x="4419600" y="4122738"/>
          <p14:tracePt t="165346" x="4443413" y="4111625"/>
          <p14:tracePt t="165363" x="4456113" y="4111625"/>
          <p14:tracePt t="165379" x="4479925" y="4098925"/>
          <p14:tracePt t="165396" x="4527550" y="4087813"/>
          <p14:tracePt t="165412" x="4562475" y="4087813"/>
          <p14:tracePt t="165429" x="4586288" y="4087813"/>
          <p14:tracePt t="165446" x="4633913" y="4087813"/>
          <p14:tracePt t="165462" x="4681538" y="4087813"/>
          <p14:tracePt t="165479" x="4716463" y="4075113"/>
          <p14:tracePt t="165496" x="4740275" y="4075113"/>
          <p14:tracePt t="165513" x="4787900" y="4064000"/>
          <p14:tracePt t="165529" x="4835525" y="4064000"/>
          <p14:tracePt t="165546" x="4859338" y="4064000"/>
          <p14:tracePt t="165564" x="4895850" y="4051300"/>
          <p14:tracePt t="165580" x="4918075" y="4051300"/>
          <p14:tracePt t="165598" x="4965700" y="4051300"/>
          <p14:tracePt t="165613" x="5060950" y="4064000"/>
          <p14:tracePt t="165629" x="5145088" y="4098925"/>
          <p14:tracePt t="165646" x="5275263" y="4122738"/>
          <p14:tracePt t="165663" x="5418138" y="4170363"/>
          <p14:tracePt t="165679" x="5548313" y="4205288"/>
          <p14:tracePt t="165695" x="5656263" y="4241800"/>
          <p14:tracePt t="165712" x="5702300" y="4252913"/>
          <p14:tracePt t="165729" x="5726113" y="4252913"/>
          <p14:tracePt t="165797" x="5738813" y="4252913"/>
          <p14:tracePt t="165809" x="5749925" y="4252913"/>
          <p14:tracePt t="165817" x="5773738" y="4252913"/>
          <p14:tracePt t="165829" x="5834063" y="4252913"/>
          <p14:tracePt t="165846" x="5916613" y="4252913"/>
          <p14:tracePt t="165861" x="6011863" y="4265613"/>
          <p14:tracePt t="165879" x="6094413" y="4289425"/>
          <p14:tracePt t="165895" x="6165850" y="4313238"/>
          <p14:tracePt t="165912" x="6226175" y="4324350"/>
          <p14:tracePt t="165929" x="6273800" y="4324350"/>
          <p14:tracePt t="165931" x="6297613" y="4337050"/>
          <p14:tracePt t="165946" x="6332538" y="4337050"/>
          <p14:tracePt t="165962" x="6369050" y="4337050"/>
          <p14:tracePt t="165979" x="6403975" y="4324350"/>
          <p14:tracePt t="165996" x="6438900" y="4324350"/>
          <p14:tracePt t="166012" x="6462713" y="4313238"/>
          <p14:tracePt t="166115" x="6438900" y="4313238"/>
          <p14:tracePt t="166124" x="6427788" y="4313238"/>
          <p14:tracePt t="166132" x="6416675" y="4313238"/>
          <p14:tracePt t="166147" x="6297613" y="4313238"/>
          <p14:tracePt t="166164" x="6118225" y="4300538"/>
          <p14:tracePt t="166179" x="5857875" y="4324350"/>
          <p14:tracePt t="166196" x="5572125" y="4348163"/>
          <p14:tracePt t="166212" x="5275263" y="4384675"/>
          <p14:tracePt t="166229" x="4978400" y="4395788"/>
          <p14:tracePt t="166245" x="4657725" y="4467225"/>
          <p14:tracePt t="166263" x="4491038" y="4503738"/>
          <p14:tracePt t="166280" x="4371975" y="4514850"/>
          <p14:tracePt t="166298" x="4265613" y="4514850"/>
          <p14:tracePt t="166314" x="4098925" y="4514850"/>
          <p14:tracePt t="166331" x="3968750" y="4514850"/>
          <p14:tracePt t="166347" x="3836988" y="4503738"/>
          <p14:tracePt t="166364" x="3671888" y="4479925"/>
          <p14:tracePt t="166381" x="3457575" y="4432300"/>
          <p14:tracePt t="166397" x="3267075" y="4408488"/>
          <p14:tracePt t="166414" x="3089275" y="4371975"/>
          <p14:tracePt t="166432" x="2887663" y="4371975"/>
          <p14:tracePt t="166447" x="2816225" y="4371975"/>
          <p14:tracePt t="166465" x="2744788" y="4360863"/>
          <p14:tracePt t="166481" x="2708275" y="4360863"/>
          <p14:tracePt t="166496" x="2660650" y="4360863"/>
          <p14:tracePt t="166513" x="2638425" y="4360863"/>
          <p14:tracePt t="166530" x="2590800" y="4360863"/>
          <p14:tracePt t="166548" x="2566988" y="4360863"/>
          <p14:tracePt t="166612" x="2554288" y="4360863"/>
          <p14:tracePt t="166688" x="2543175" y="4360863"/>
          <p14:tracePt t="166704" x="2530475" y="4360863"/>
          <p14:tracePt t="166711" x="2519363" y="4360863"/>
          <p14:tracePt t="166720" x="2506663" y="4360863"/>
          <p14:tracePt t="166730" x="2482850" y="4360863"/>
          <p14:tracePt t="166748" x="2435225" y="4360863"/>
          <p14:tracePt t="166764" x="2411413" y="4360863"/>
          <p14:tracePt t="166781" x="2376488" y="4348163"/>
          <p14:tracePt t="166797" x="2376488" y="4337050"/>
          <p14:tracePt t="166813" x="2363788" y="4337050"/>
          <p14:tracePt t="166959" x="2376488" y="4337050"/>
          <p14:tracePt t="166968" x="2387600" y="4337050"/>
          <p14:tracePt t="166984" x="2400300" y="4337050"/>
          <p14:tracePt t="166997" x="2435225" y="4324350"/>
          <p14:tracePt t="167014" x="2530475" y="4324350"/>
          <p14:tracePt t="167031" x="2601913" y="4313238"/>
          <p14:tracePt t="167048" x="2684463" y="4313238"/>
          <p14:tracePt t="167064" x="2768600" y="4300538"/>
          <p14:tracePt t="167081" x="2922588" y="4289425"/>
          <p14:tracePt t="167098" x="3006725" y="4276725"/>
          <p14:tracePt t="167115" x="3065463" y="4265613"/>
          <p14:tracePt t="167131" x="3136900" y="4265613"/>
          <p14:tracePt t="167147" x="3171825" y="4252913"/>
          <p14:tracePt t="167164" x="3208338" y="4252913"/>
          <p14:tracePt t="167182" x="3279775" y="4252913"/>
          <p14:tracePt t="167195" x="3314700" y="4252913"/>
          <p14:tracePt t="167212" x="3433763" y="4252913"/>
          <p14:tracePt t="167228" x="3563938" y="4229100"/>
          <p14:tracePt t="167245" x="3695700" y="4217988"/>
          <p14:tracePt t="167262" x="3767138" y="4217988"/>
          <p14:tracePt t="167278" x="3860800" y="4217988"/>
          <p14:tracePt t="167295" x="3944938" y="4217988"/>
          <p14:tracePt t="167312" x="4003675" y="4205288"/>
          <p14:tracePt t="167329" x="4064000" y="4194175"/>
          <p14:tracePt t="167345" x="4098925" y="4194175"/>
          <p14:tracePt t="167362" x="4146550" y="4194175"/>
          <p14:tracePt t="167379" x="4194175" y="4183063"/>
          <p14:tracePt t="167395" x="4217988" y="4183063"/>
          <p14:tracePt t="167412" x="4229100" y="4183063"/>
          <p14:tracePt t="167525" x="4229100" y="4170363"/>
          <p14:tracePt t="168657" x="4170363" y="4170363"/>
          <p14:tracePt t="168665" x="4075113" y="4170363"/>
          <p14:tracePt t="168679" x="3860800" y="4146550"/>
          <p14:tracePt t="168696" x="3671888" y="4098925"/>
          <p14:tracePt t="168713" x="3468688" y="4075113"/>
          <p14:tracePt t="168729" x="3255963" y="4051300"/>
          <p14:tracePt t="168746" x="3089275" y="4040188"/>
          <p14:tracePt t="168763" x="2982913" y="4027488"/>
          <p14:tracePt t="168781" x="2959100" y="4027488"/>
          <p14:tracePt t="168797" x="2922588" y="4027488"/>
          <p14:tracePt t="168813" x="2898775" y="4027488"/>
          <p14:tracePt t="168830" x="2863850" y="4027488"/>
          <p14:tracePt t="168847" x="2827338" y="4040188"/>
          <p14:tracePt t="168864" x="2720975" y="4051300"/>
          <p14:tracePt t="168880" x="2649538" y="4064000"/>
          <p14:tracePt t="168897" x="2625725" y="4064000"/>
          <p14:tracePt t="168913" x="2614613" y="4064000"/>
          <p14:tracePt t="168976" x="2601913" y="4064000"/>
          <p14:tracePt t="168989" x="2578100" y="4064000"/>
          <p14:tracePt t="168999" x="2543175" y="4064000"/>
          <p14:tracePt t="169013" x="2447925" y="4064000"/>
          <p14:tracePt t="169031" x="2328863" y="4064000"/>
          <p14:tracePt t="169048" x="2233613" y="4064000"/>
          <p14:tracePt t="169061" x="2174875" y="4075113"/>
          <p14:tracePt t="169078" x="2138363" y="4075113"/>
          <p14:tracePt t="169095" x="2127250" y="4075113"/>
          <p14:tracePt t="169152" x="2127250" y="4087813"/>
          <p14:tracePt t="169162" x="2114550" y="4087813"/>
          <p14:tracePt t="169170" x="2103438" y="4087813"/>
          <p14:tracePt t="169190" x="2090738" y="4098925"/>
          <p14:tracePt t="169198" x="2079625" y="4111625"/>
          <p14:tracePt t="169211" x="2066925" y="4111625"/>
          <p14:tracePt t="169227" x="2032000" y="4122738"/>
          <p14:tracePt t="169244" x="2019300" y="4135438"/>
          <p14:tracePt t="169277" x="2008188" y="4135438"/>
          <p14:tracePt t="169322" x="1995488" y="4146550"/>
          <p14:tracePt t="169330" x="1995488" y="4159250"/>
          <p14:tracePt t="169337" x="1984375" y="4159250"/>
          <p14:tracePt t="169347" x="1971675" y="4159250"/>
          <p14:tracePt t="169403" x="1960563" y="4159250"/>
          <p14:tracePt t="169429" x="1960563" y="4170363"/>
          <p14:tracePt t="169441" x="1947863" y="4170363"/>
          <p14:tracePt t="169458" x="1936750" y="4170363"/>
          <p14:tracePt t="169465" x="1924050" y="4170363"/>
          <p14:tracePt t="169480" x="1912938" y="4170363"/>
          <p14:tracePt t="169503" x="1900238" y="4170363"/>
          <p14:tracePt t="169524" x="1889125" y="4170363"/>
          <p14:tracePt t="169532" x="1878013" y="4170363"/>
          <p14:tracePt t="169544" x="1865313" y="4170363"/>
          <p14:tracePt t="169562" x="1817688" y="4170363"/>
          <p14:tracePt t="169578" x="1770063" y="4159250"/>
          <p14:tracePt t="169596" x="1722438" y="4122738"/>
          <p14:tracePt t="169612" x="1674813" y="4111625"/>
          <p14:tracePt t="169628" x="1627188" y="4087813"/>
          <p14:tracePt t="169645" x="1603375" y="4075113"/>
          <p14:tracePt t="169662" x="1568450" y="4051300"/>
          <p14:tracePt t="169678" x="1531938" y="4040188"/>
          <p14:tracePt t="169695" x="1520825" y="4040188"/>
          <p14:tracePt t="169933" x="1509713" y="4027488"/>
          <p14:tracePt t="169945" x="1497013" y="4027488"/>
          <p14:tracePt t="169954" x="1497013" y="4016375"/>
          <p14:tracePt t="169970" x="1485900" y="3992563"/>
          <p14:tracePt t="169978" x="1485900" y="3968750"/>
          <p14:tracePt t="169994" x="1485900" y="3944938"/>
          <p14:tracePt t="170011" x="1485900" y="3897313"/>
          <p14:tracePt t="170028" x="1485900" y="3873500"/>
          <p14:tracePt t="170044" x="1485900" y="3836988"/>
          <p14:tracePt t="170061" x="1485900" y="3767138"/>
          <p14:tracePt t="170078" x="1485900" y="3743325"/>
          <p14:tracePt t="170094" x="1485900" y="3706813"/>
          <p14:tracePt t="170111" x="1497013" y="3683000"/>
          <p14:tracePt t="170127" x="1497013" y="3648075"/>
          <p14:tracePt t="170144" x="1497013" y="3611563"/>
          <p14:tracePt t="170160" x="1497013" y="3587750"/>
          <p14:tracePt t="170178" x="1509713" y="3540125"/>
          <p14:tracePt t="170194" x="1509713" y="3529013"/>
          <p14:tracePt t="170268" x="1520825" y="3529013"/>
          <p14:tracePt t="170314" x="1520825" y="3516313"/>
          <p14:tracePt t="170391" x="1520825" y="3505200"/>
          <p14:tracePt t="170545" x="1520825" y="3552825"/>
          <p14:tracePt t="170553" x="1520825" y="3624263"/>
          <p14:tracePt t="170563" x="1531938" y="3683000"/>
          <p14:tracePt t="170578" x="1568450" y="3825875"/>
          <p14:tracePt t="170594" x="1616075" y="3956050"/>
          <p14:tracePt t="170611" x="1663700" y="4051300"/>
          <p14:tracePt t="170628" x="1687513" y="4087813"/>
          <p14:tracePt t="170644" x="1698625" y="4122738"/>
          <p14:tracePt t="170661" x="1722438" y="4170363"/>
          <p14:tracePt t="170694" x="1722438" y="4183063"/>
          <p14:tracePt t="172443" x="1722438" y="4170363"/>
          <p14:tracePt t="174109" x="1722438" y="4217988"/>
          <p14:tracePt t="174117" x="1722438" y="4289425"/>
          <p14:tracePt t="174128" x="1722438" y="4337050"/>
          <p14:tracePt t="174146" x="1722438" y="4384675"/>
          <p14:tracePt t="174160" x="1722438" y="4395788"/>
          <p14:tracePt t="174177" x="1722438" y="4432300"/>
          <p14:tracePt t="174193" x="1722438" y="4456113"/>
          <p14:tracePt t="174345" x="1722438" y="4467225"/>
          <p14:tracePt t="174352" x="1722438" y="4479925"/>
          <p14:tracePt t="174361" x="1722438" y="4491038"/>
          <p14:tracePt t="174378" x="1746250" y="4527550"/>
          <p14:tracePt t="174394" x="1746250" y="4562475"/>
          <p14:tracePt t="174411" x="1758950" y="4575175"/>
          <p14:tracePt t="174427" x="1758950" y="4586288"/>
          <p14:tracePt t="174444" x="1758950" y="4597400"/>
          <p14:tracePt t="174460" x="1770063" y="4597400"/>
          <p14:tracePt t="174496" x="1770063" y="4610100"/>
          <p14:tracePt t="174515" x="1770063" y="4621213"/>
          <p14:tracePt t="174522" x="1770063" y="4633913"/>
          <p14:tracePt t="174530" x="1770063" y="4645025"/>
          <p14:tracePt t="174542" x="1770063" y="4657725"/>
          <p14:tracePt t="174559" x="1758950" y="4668838"/>
          <p14:tracePt t="174579" x="1758950" y="4692650"/>
          <p14:tracePt t="174664" x="1746250" y="4705350"/>
          <p14:tracePt t="174679" x="1722438" y="4729163"/>
          <p14:tracePt t="174688" x="1711325" y="4729163"/>
          <p14:tracePt t="174696" x="1698625" y="4752975"/>
          <p14:tracePt t="174711" x="1663700" y="4776788"/>
          <p14:tracePt t="174727" x="1627188" y="4811713"/>
          <p14:tracePt t="174743" x="1603375" y="4824413"/>
          <p14:tracePt t="174760" x="1579563" y="4835525"/>
          <p14:tracePt t="174777" x="1555750" y="4835525"/>
          <p14:tracePt t="174792" x="1531938" y="4859338"/>
          <p14:tracePt t="174809" x="1497013" y="4872038"/>
          <p14:tracePt t="174826" x="1462088" y="4883150"/>
          <p14:tracePt t="174844" x="1425575" y="4906963"/>
          <p14:tracePt t="174860" x="1414463" y="4906963"/>
          <p14:tracePt t="174877" x="1401763" y="4906963"/>
          <p14:tracePt t="174911" x="1390650" y="4906963"/>
          <p14:tracePt t="174928" x="1390650" y="4919663"/>
          <p14:tracePt t="174945" x="1366838" y="4919663"/>
          <p14:tracePt t="174961" x="1343025" y="4919663"/>
          <p14:tracePt t="174978" x="1319213" y="4919663"/>
          <p14:tracePt t="174994" x="1271588" y="4919663"/>
          <p14:tracePt t="175011" x="1200150" y="4906963"/>
          <p14:tracePt t="175028" x="1139825" y="4883150"/>
          <p14:tracePt t="175047" x="1081088" y="4848225"/>
          <p14:tracePt t="175062" x="1069975" y="4848225"/>
          <p14:tracePt t="175139" x="1057275" y="4848225"/>
          <p14:tracePt t="175147" x="1046163" y="4835525"/>
          <p14:tracePt t="175162" x="1022350" y="4824413"/>
          <p14:tracePt t="175179" x="1009650" y="4824413"/>
          <p14:tracePt t="175193" x="998538" y="4824413"/>
          <p14:tracePt t="175330" x="998538" y="4811713"/>
          <p14:tracePt t="175341" x="1009650" y="4811713"/>
          <p14:tracePt t="175349" x="1022350" y="4800600"/>
          <p14:tracePt t="175362" x="1046163" y="4787900"/>
          <p14:tracePt t="175380" x="1104900" y="4787900"/>
          <p14:tracePt t="175395" x="1187450" y="4787900"/>
          <p14:tracePt t="175412" x="1247775" y="4787900"/>
          <p14:tracePt t="175428" x="1282700" y="4787900"/>
          <p14:tracePt t="175445" x="1319213" y="4787900"/>
          <p14:tracePt t="175461" x="1354138" y="4776788"/>
          <p14:tracePt t="175478" x="1390650" y="4776788"/>
          <p14:tracePt t="175495" x="1438275" y="4776788"/>
          <p14:tracePt t="175512" x="1485900" y="4776788"/>
          <p14:tracePt t="175529" x="1544638" y="4776788"/>
          <p14:tracePt t="175545" x="1627188" y="4776788"/>
          <p14:tracePt t="175562" x="1687513" y="4764088"/>
          <p14:tracePt t="175579" x="1746250" y="4752975"/>
          <p14:tracePt t="175596" x="1770063" y="4752975"/>
          <p14:tracePt t="175613" x="1782763" y="4752975"/>
          <p14:tracePt t="175629" x="1793875" y="4752975"/>
          <p14:tracePt t="175691" x="1806575" y="4740275"/>
          <p14:tracePt t="175701" x="1817688" y="4740275"/>
          <p14:tracePt t="175711" x="1830388" y="4716463"/>
          <p14:tracePt t="175728" x="1878013" y="4716463"/>
          <p14:tracePt t="175744" x="1936750" y="4716463"/>
          <p14:tracePt t="175760" x="1984375" y="4705350"/>
          <p14:tracePt t="175776" x="2032000" y="4705350"/>
          <p14:tracePt t="175793" x="2066925" y="4705350"/>
          <p14:tracePt t="175810" x="2090738" y="4705350"/>
          <p14:tracePt t="175864" x="2103438" y="4705350"/>
          <p14:tracePt t="175880" x="2127250" y="4705350"/>
          <p14:tracePt t="175885" x="2151063" y="4705350"/>
          <p14:tracePt t="175895" x="2185988" y="4705350"/>
          <p14:tracePt t="175911" x="2222500" y="4716463"/>
          <p14:tracePt t="175928" x="2233613" y="4716463"/>
          <p14:tracePt t="175932" x="2246313" y="4716463"/>
          <p14:tracePt t="175948" x="2257425" y="4716463"/>
          <p14:tracePt t="175962" x="2268538" y="4716463"/>
          <p14:tracePt t="175978" x="2281238" y="4716463"/>
          <p14:tracePt t="175994" x="2292350" y="4716463"/>
          <p14:tracePt t="176011" x="2316163" y="4716463"/>
          <p14:tracePt t="176028" x="2328863" y="4716463"/>
          <p14:tracePt t="176045" x="2339975" y="4716463"/>
          <p14:tracePt t="176164" x="2352675" y="4716463"/>
          <p14:tracePt t="176176" x="2363788" y="4716463"/>
          <p14:tracePt t="176191" x="2376488" y="4716463"/>
          <p14:tracePt t="176220" x="2387600" y="4716463"/>
          <p14:tracePt t="176283" x="2400300" y="4716463"/>
          <p14:tracePt t="180587" x="2435225" y="4752975"/>
          <p14:tracePt t="180595" x="2495550" y="4800600"/>
          <p14:tracePt t="180603" x="2554288" y="4835525"/>
          <p14:tracePt t="180611" x="2614613" y="4872038"/>
          <p14:tracePt t="180625" x="2660650" y="4906963"/>
          <p14:tracePt t="180642" x="2803525" y="4978400"/>
          <p14:tracePt t="180658" x="2840038" y="5013325"/>
          <p14:tracePt t="180675" x="2898775" y="5049838"/>
          <p14:tracePt t="180691" x="2935288" y="5084763"/>
          <p14:tracePt t="180708" x="2970213" y="5097463"/>
          <p14:tracePt t="180725" x="2982913" y="5108575"/>
          <p14:tracePt t="180831" x="2994025" y="5108575"/>
          <p14:tracePt t="180839" x="3006725" y="5108575"/>
          <p14:tracePt t="180847" x="3017838" y="5108575"/>
          <p14:tracePt t="180859" x="3041650" y="5121275"/>
          <p14:tracePt t="180875" x="3100388" y="5132388"/>
          <p14:tracePt t="180892" x="3124200" y="5132388"/>
          <p14:tracePt t="180910" x="3171825" y="5132388"/>
          <p14:tracePt t="180925" x="3208338" y="5132388"/>
          <p14:tracePt t="180981" x="3208338" y="5108575"/>
          <p14:tracePt t="180996" x="3208338" y="5097463"/>
          <p14:tracePt t="181004" x="3208338" y="5084763"/>
          <p14:tracePt t="181018" x="3208338" y="5073650"/>
          <p14:tracePt t="181034" x="3208338" y="5060950"/>
          <p14:tracePt t="181046" x="3208338" y="5049838"/>
          <p14:tracePt t="181057" x="3208338" y="5037138"/>
          <p14:tracePt t="181074" x="3219450" y="5002213"/>
          <p14:tracePt t="181092" x="3219450" y="4965700"/>
          <p14:tracePt t="181109" x="3219450" y="4930775"/>
          <p14:tracePt t="181125" x="3232150" y="4906963"/>
          <p14:tracePt t="181142" x="3243263" y="4883150"/>
          <p14:tracePt t="181158" x="3243263" y="4848225"/>
          <p14:tracePt t="181175" x="3243263" y="4835525"/>
          <p14:tracePt t="181191" x="3243263" y="4824413"/>
          <p14:tracePt t="181207" x="3243263" y="4800600"/>
          <p14:tracePt t="181224" x="3232150" y="4800600"/>
          <p14:tracePt t="181241" x="3219450" y="4800600"/>
          <p14:tracePt t="181314" x="3208338" y="4800600"/>
          <p14:tracePt t="181353" x="3195638" y="4800600"/>
          <p14:tracePt t="181362" x="3184525" y="4800600"/>
          <p14:tracePt t="181369" x="3171825" y="4800600"/>
          <p14:tracePt t="181379" x="3160713" y="4800600"/>
          <p14:tracePt t="181393" x="3136900" y="4800600"/>
          <p14:tracePt t="181410" x="3113088" y="4787900"/>
          <p14:tracePt t="181427" x="3089275" y="4787900"/>
          <p14:tracePt t="181430" x="3076575" y="4787900"/>
          <p14:tracePt t="181445" x="3065463" y="4787900"/>
          <p14:tracePt t="181462" x="3052763" y="4787900"/>
          <p14:tracePt t="181476" x="3052763" y="4776788"/>
          <p14:tracePt t="181535" x="3041650" y="4776788"/>
          <p14:tracePt t="181548" x="3028950" y="4776788"/>
          <p14:tracePt t="181564" x="3006725" y="4776788"/>
          <p14:tracePt t="181571" x="2994025" y="4776788"/>
          <p14:tracePt t="181578" x="2982913" y="4776788"/>
          <p14:tracePt t="181593" x="2946400" y="4776788"/>
          <p14:tracePt t="181609" x="2922588" y="4764088"/>
          <p14:tracePt t="181625" x="2887663" y="4764088"/>
          <p14:tracePt t="181643" x="2851150" y="4752975"/>
          <p14:tracePt t="181659" x="2840038" y="4752975"/>
          <p14:tracePt t="181676" x="2840038" y="4740275"/>
          <p14:tracePt t="181755" x="2827338" y="4740275"/>
          <p14:tracePt t="182507" x="2816225" y="4740275"/>
          <p14:tracePt t="182883" x="2827338" y="4740275"/>
          <p14:tracePt t="182891" x="2840038" y="4740275"/>
          <p14:tracePt t="182898" x="2851150" y="4729163"/>
          <p14:tracePt t="182910" x="2863850" y="4729163"/>
          <p14:tracePt t="182925" x="2898775" y="4716463"/>
          <p14:tracePt t="182943" x="3028950" y="4692650"/>
          <p14:tracePt t="182958" x="3052763" y="4692650"/>
          <p14:tracePt t="182974" x="3113088" y="4681538"/>
          <p14:tracePt t="182991" x="3148013" y="4681538"/>
          <p14:tracePt t="183008" x="3208338" y="4681538"/>
          <p14:tracePt t="183024" x="3219450" y="4681538"/>
          <p14:tracePt t="183041" x="3232150" y="4681538"/>
          <p14:tracePt t="183096" x="3255963" y="4681538"/>
          <p14:tracePt t="183112" x="3267075" y="4681538"/>
          <p14:tracePt t="183120" x="3279775" y="4681538"/>
          <p14:tracePt t="183126" x="3290888" y="4681538"/>
          <p14:tracePt t="183143" x="3314700" y="4681538"/>
          <p14:tracePt t="183159" x="3351213" y="4681538"/>
          <p14:tracePt t="183175" x="3398838" y="4705350"/>
          <p14:tracePt t="183192" x="3468688" y="4705350"/>
          <p14:tracePt t="183208" x="3576638" y="4740275"/>
          <p14:tracePt t="183224" x="3635375" y="4752975"/>
          <p14:tracePt t="183242" x="3695700" y="4764088"/>
          <p14:tracePt t="183258" x="3767138" y="4776788"/>
          <p14:tracePt t="183275" x="3825875" y="4787900"/>
          <p14:tracePt t="183291" x="3897313" y="4800600"/>
          <p14:tracePt t="183307" x="3944938" y="4800600"/>
          <p14:tracePt t="183324" x="3979863" y="4824413"/>
          <p14:tracePt t="183340" x="4003675" y="4835525"/>
          <p14:tracePt t="183357" x="4040188" y="4848225"/>
          <p14:tracePt t="183375" x="4075113" y="4872038"/>
          <p14:tracePt t="183628" x="4075113" y="4883150"/>
          <p14:tracePt t="184127" x="4098925" y="4872038"/>
          <p14:tracePt t="184135" x="4111625" y="4872038"/>
          <p14:tracePt t="184145" x="4146550" y="4872038"/>
          <p14:tracePt t="184160" x="4229100" y="4859338"/>
          <p14:tracePt t="184178" x="4300538" y="4859338"/>
          <p14:tracePt t="184191" x="4384675" y="4859338"/>
          <p14:tracePt t="184208" x="4467225" y="4872038"/>
          <p14:tracePt t="184223" x="4527550" y="4883150"/>
          <p14:tracePt t="184240" x="4562475" y="4883150"/>
          <p14:tracePt t="184257" x="4610100" y="4883150"/>
          <p14:tracePt t="184274" x="4645025" y="4883150"/>
          <p14:tracePt t="184290" x="4681538" y="4895850"/>
          <p14:tracePt t="184307" x="4705350" y="4895850"/>
          <p14:tracePt t="184324" x="4740275" y="4906963"/>
          <p14:tracePt t="184341" x="4776788" y="4906963"/>
          <p14:tracePt t="184357" x="4800600" y="4906963"/>
          <p14:tracePt t="184374" x="4872038" y="4930775"/>
          <p14:tracePt t="184391" x="4906963" y="4930775"/>
          <p14:tracePt t="184408" x="4965700" y="4930775"/>
          <p14:tracePt t="184424" x="5002213" y="4930775"/>
          <p14:tracePt t="184441" x="5060950" y="4930775"/>
          <p14:tracePt t="184458" x="5145088" y="4930775"/>
          <p14:tracePt t="184475" x="5346700" y="4943475"/>
          <p14:tracePt t="184491" x="5476875" y="4954588"/>
          <p14:tracePt t="184507" x="5608638" y="4965700"/>
          <p14:tracePt t="184524" x="5738813" y="4965700"/>
          <p14:tracePt t="184541" x="5857875" y="4978400"/>
          <p14:tracePt t="184557" x="5953125" y="4978400"/>
          <p14:tracePt t="184574" x="6035675" y="4978400"/>
          <p14:tracePt t="184590" x="6107113" y="4978400"/>
          <p14:tracePt t="184607" x="6213475" y="4978400"/>
          <p14:tracePt t="184624" x="6332538" y="4978400"/>
          <p14:tracePt t="184641" x="6403975" y="4978400"/>
          <p14:tracePt t="184658" x="6451600" y="4978400"/>
          <p14:tracePt t="184674" x="6486525" y="4978400"/>
          <p14:tracePt t="184691" x="6499225" y="4978400"/>
          <p14:tracePt t="184849" x="6486525" y="4978400"/>
          <p14:tracePt t="184865" x="6475413" y="4978400"/>
          <p14:tracePt t="184871" x="6462713" y="4978400"/>
          <p14:tracePt t="184879" x="6438900" y="4978400"/>
          <p14:tracePt t="184894" x="6392863" y="5013325"/>
          <p14:tracePt t="184910" x="6249988" y="5060950"/>
          <p14:tracePt t="184927" x="6059488" y="5108575"/>
          <p14:tracePt t="184942" x="5797550" y="5168900"/>
          <p14:tracePt t="184958" x="5561013" y="5192713"/>
          <p14:tracePt t="184975" x="5370513" y="5192713"/>
          <p14:tracePt t="184993" x="5240338" y="5203825"/>
          <p14:tracePt t="185007" x="5121275" y="5203825"/>
          <p14:tracePt t="185026" x="4954588" y="5216525"/>
          <p14:tracePt t="185040" x="4906963" y="5216525"/>
          <p14:tracePt t="185057" x="4716463" y="5216525"/>
          <p14:tracePt t="185073" x="4562475" y="5203825"/>
          <p14:tracePt t="185090" x="4408488" y="5168900"/>
          <p14:tracePt t="185107" x="4276725" y="5132388"/>
          <p14:tracePt t="185125" x="4122738" y="5097463"/>
          <p14:tracePt t="185141" x="3992563" y="5084763"/>
          <p14:tracePt t="185158" x="3813175" y="5060950"/>
          <p14:tracePt t="185174" x="3695700" y="5049838"/>
          <p14:tracePt t="185191" x="3600450" y="5037138"/>
          <p14:tracePt t="185208" x="3540125" y="5026025"/>
          <p14:tracePt t="185224" x="3481388" y="5026025"/>
          <p14:tracePt t="185241" x="3398838" y="5002213"/>
          <p14:tracePt t="185257" x="3327400" y="4989513"/>
          <p14:tracePt t="185274" x="3255963" y="4965700"/>
          <p14:tracePt t="185291" x="3184525" y="4954588"/>
          <p14:tracePt t="185307" x="3124200" y="4954588"/>
          <p14:tracePt t="185324" x="3076575" y="4943475"/>
          <p14:tracePt t="185340" x="3017838" y="4930775"/>
          <p14:tracePt t="185356" x="2982913" y="4919663"/>
          <p14:tracePt t="185374" x="2935288" y="4919663"/>
          <p14:tracePt t="185391" x="2898775" y="4906963"/>
          <p14:tracePt t="185407" x="2851150" y="4895850"/>
          <p14:tracePt t="185424" x="2803525" y="4883150"/>
          <p14:tracePt t="185440" x="2755900" y="4859338"/>
          <p14:tracePt t="185457" x="2708275" y="4859338"/>
          <p14:tracePt t="185476" x="2638425" y="4848225"/>
          <p14:tracePt t="185492" x="2601913" y="4835525"/>
          <p14:tracePt t="185509" x="2554288" y="4835525"/>
          <p14:tracePt t="185526" x="2519363" y="4835525"/>
          <p14:tracePt t="185543" x="2459038" y="4835525"/>
          <p14:tracePt t="185557" x="2435225" y="4835525"/>
          <p14:tracePt t="185574" x="2387600" y="4824413"/>
          <p14:tracePt t="185591" x="2339975" y="4824413"/>
          <p14:tracePt t="185607" x="2292350" y="4824413"/>
          <p14:tracePt t="185624" x="2257425" y="4824413"/>
          <p14:tracePt t="185641" x="2209800" y="4824413"/>
          <p14:tracePt t="185657" x="2162175" y="4824413"/>
          <p14:tracePt t="185673" x="2127250" y="4824413"/>
          <p14:tracePt t="185691" x="2079625" y="4824413"/>
          <p14:tracePt t="185707" x="2043113" y="4824413"/>
          <p14:tracePt t="185723" x="1995488" y="4824413"/>
          <p14:tracePt t="185740" x="1947863" y="4824413"/>
          <p14:tracePt t="185756" x="1900238" y="4835525"/>
          <p14:tracePt t="185773" x="1865313" y="4848225"/>
          <p14:tracePt t="185790" x="1841500" y="4859338"/>
          <p14:tracePt t="185807" x="1817688" y="4872038"/>
          <p14:tracePt t="185823" x="1782763" y="4872038"/>
          <p14:tracePt t="185840" x="1770063" y="4872038"/>
          <p14:tracePt t="185856" x="1735138" y="4883150"/>
          <p14:tracePt t="185874" x="1711325" y="4895850"/>
          <p14:tracePt t="185890" x="1674813" y="4906963"/>
          <p14:tracePt t="185907" x="1627188" y="4906963"/>
          <p14:tracePt t="185923" x="1592263" y="4919663"/>
          <p14:tracePt t="185940" x="1568450" y="4919663"/>
          <p14:tracePt t="185957" x="1555750" y="4919663"/>
          <p14:tracePt t="185973" x="1544638" y="4919663"/>
          <p14:tracePt t="185990" x="1531938" y="4930775"/>
          <p14:tracePt t="186007" x="1520825" y="4930775"/>
          <p14:tracePt t="186023" x="1509713" y="4930775"/>
          <p14:tracePt t="186040" x="1497013" y="4943475"/>
          <p14:tracePt t="186056" x="1473200" y="4943475"/>
          <p14:tracePt t="186161" x="1485900" y="4943475"/>
          <p14:tracePt t="186179" x="1497013" y="4943475"/>
          <p14:tracePt t="186195" x="1509713" y="4943475"/>
          <p14:tracePt t="186203" x="1520825" y="4943475"/>
          <p14:tracePt t="186211" x="1544638" y="4943475"/>
          <p14:tracePt t="186223" x="1592263" y="4943475"/>
          <p14:tracePt t="186240" x="1722438" y="4943475"/>
          <p14:tracePt t="186256" x="1854200" y="4954588"/>
          <p14:tracePt t="186274" x="2043113" y="4954588"/>
          <p14:tracePt t="186290" x="2162175" y="4965700"/>
          <p14:tracePt t="186306" x="2209800" y="4965700"/>
          <p14:tracePt t="186323" x="2246313" y="4965700"/>
          <p14:tracePt t="186340" x="2268538" y="4965700"/>
          <p14:tracePt t="186357" x="2305050" y="4965700"/>
          <p14:tracePt t="186374" x="2363788" y="4954588"/>
          <p14:tracePt t="186390" x="2411413" y="4954588"/>
          <p14:tracePt t="186407" x="2482850" y="4943475"/>
          <p14:tracePt t="186423" x="2554288" y="4930775"/>
          <p14:tracePt t="186440" x="2614613" y="4930775"/>
          <p14:tracePt t="186457" x="2638425" y="4919663"/>
          <p14:tracePt t="186474" x="2697163" y="4919663"/>
          <p14:tracePt t="186490" x="2732088" y="4919663"/>
          <p14:tracePt t="186507" x="2744788" y="4906963"/>
          <p14:tracePt t="186523" x="2779713" y="4895850"/>
          <p14:tracePt t="186540" x="2827338" y="4895850"/>
          <p14:tracePt t="186556" x="2898775" y="4895850"/>
          <p14:tracePt t="186573" x="2959100" y="4895850"/>
          <p14:tracePt t="186590" x="3017838" y="4895850"/>
          <p14:tracePt t="186606" x="3124200" y="4895850"/>
          <p14:tracePt t="186623" x="3171825" y="4919663"/>
          <p14:tracePt t="186640" x="3232150" y="4919663"/>
          <p14:tracePt t="186657" x="3255963" y="4919663"/>
          <p14:tracePt t="186673" x="3303588" y="4919663"/>
          <p14:tracePt t="186691" x="3351213" y="4930775"/>
          <p14:tracePt t="186706" x="3375025" y="4930775"/>
          <p14:tracePt t="186723" x="3433763" y="4943475"/>
          <p14:tracePt t="186739" x="3457575" y="4943475"/>
          <p14:tracePt t="186756" x="3492500" y="4943475"/>
          <p14:tracePt t="186773" x="3516313" y="4943475"/>
          <p14:tracePt t="186790" x="3552825" y="4943475"/>
          <p14:tracePt t="186806" x="3576638" y="4943475"/>
          <p14:tracePt t="186823" x="3587750" y="4943475"/>
          <p14:tracePt t="186840" x="3624263" y="4943475"/>
          <p14:tracePt t="186857" x="3648075" y="4954588"/>
          <p14:tracePt t="186874" x="3683000" y="4954588"/>
          <p14:tracePt t="186890" x="3719513" y="4954588"/>
          <p14:tracePt t="186907" x="3778250" y="4954588"/>
          <p14:tracePt t="186923" x="3825875" y="4954588"/>
          <p14:tracePt t="186940" x="3873500" y="4978400"/>
          <p14:tracePt t="186957" x="3908425" y="4978400"/>
          <p14:tracePt t="186973" x="3932238" y="4989513"/>
          <p14:tracePt t="186990" x="3968750" y="4989513"/>
          <p14:tracePt t="187006" x="3992563" y="4989513"/>
          <p14:tracePt t="187023" x="4016375" y="4989513"/>
          <p14:tracePt t="187040" x="4051300" y="4989513"/>
          <p14:tracePt t="187056" x="4064000" y="4989513"/>
          <p14:tracePt t="187073" x="4087813" y="4989513"/>
          <p14:tracePt t="187090" x="4122738" y="4989513"/>
          <p14:tracePt t="187106" x="4146550" y="4989513"/>
          <p14:tracePt t="187123" x="4181475" y="4989513"/>
          <p14:tracePt t="187140" x="4217988" y="4989513"/>
          <p14:tracePt t="187157" x="4265613" y="4989513"/>
          <p14:tracePt t="187174" x="4300538" y="4978400"/>
          <p14:tracePt t="187190" x="4337050" y="4978400"/>
          <p14:tracePt t="187206" x="4371975" y="4978400"/>
          <p14:tracePt t="187224" x="4432300" y="4978400"/>
          <p14:tracePt t="187239" x="4479925" y="4978400"/>
          <p14:tracePt t="187257" x="4527550" y="4978400"/>
          <p14:tracePt t="187273" x="4586288" y="4978400"/>
          <p14:tracePt t="187289" x="4610100" y="4978400"/>
          <p14:tracePt t="187306" x="4645025" y="4978400"/>
          <p14:tracePt t="187323" x="4668838" y="4978400"/>
          <p14:tracePt t="187339" x="4705350" y="4989513"/>
          <p14:tracePt t="187356" x="4752975" y="4989513"/>
          <p14:tracePt t="187374" x="4883150" y="4989513"/>
          <p14:tracePt t="187390" x="5013325" y="4989513"/>
          <p14:tracePt t="187407" x="5121275" y="4989513"/>
          <p14:tracePt t="187423" x="5227638" y="4989513"/>
          <p14:tracePt t="187440" x="5357813" y="4989513"/>
          <p14:tracePt t="187457" x="5441950" y="4989513"/>
          <p14:tracePt t="187473" x="5548313" y="4978400"/>
          <p14:tracePt t="187490" x="5584825" y="4978400"/>
          <p14:tracePt t="187507" x="5619750" y="4978400"/>
          <p14:tracePt t="187524" x="5643563" y="4978400"/>
          <p14:tracePt t="187540" x="5667375" y="4978400"/>
          <p14:tracePt t="187557" x="5678488" y="4978400"/>
          <p14:tracePt t="187646" x="5678488" y="4965700"/>
          <p14:tracePt t="187723" x="5667375" y="4965700"/>
          <p14:tracePt t="187731" x="5656263" y="4965700"/>
          <p14:tracePt t="187741" x="5608638" y="4989513"/>
          <p14:tracePt t="187758" x="5476875" y="5013325"/>
          <p14:tracePt t="187775" x="5287963" y="5037138"/>
          <p14:tracePt t="187791" x="4811713" y="5084763"/>
          <p14:tracePt t="187807" x="4527550" y="5097463"/>
          <p14:tracePt t="187823" x="4300538" y="5097463"/>
          <p14:tracePt t="187840" x="4111625" y="5073650"/>
          <p14:tracePt t="187856" x="3932238" y="5037138"/>
          <p14:tracePt t="187873" x="3743325" y="5013325"/>
          <p14:tracePt t="187890" x="3576638" y="5002213"/>
          <p14:tracePt t="187907" x="3362325" y="4989513"/>
          <p14:tracePt t="187925" x="3184525" y="4978400"/>
          <p14:tracePt t="187941" x="2959100" y="4965700"/>
          <p14:tracePt t="187956" x="2755900" y="4943475"/>
          <p14:tracePt t="187974" x="2601913" y="4919663"/>
          <p14:tracePt t="187989" x="2519363" y="4895850"/>
          <p14:tracePt t="188006" x="2482850" y="4895850"/>
          <p14:tracePt t="188023" x="2447925" y="4883150"/>
          <p14:tracePt t="188040" x="2424113" y="4883150"/>
          <p14:tracePt t="188073" x="2400300" y="4883150"/>
          <p14:tracePt t="188090" x="2352675" y="4883150"/>
          <p14:tracePt t="188107" x="2316163" y="4895850"/>
          <p14:tracePt t="188123" x="2292350" y="4895850"/>
          <p14:tracePt t="188140" x="2257425" y="4906963"/>
          <p14:tracePt t="188157" x="2222500" y="4930775"/>
          <p14:tracePt t="188174" x="2198688" y="4954588"/>
          <p14:tracePt t="188190" x="2162175" y="4989513"/>
          <p14:tracePt t="188207" x="2079625" y="5037138"/>
          <p14:tracePt t="188223" x="1984375" y="5084763"/>
          <p14:tracePt t="188240" x="1865313" y="5108575"/>
          <p14:tracePt t="188257" x="1746250" y="5121275"/>
          <p14:tracePt t="188273" x="1616075" y="5121275"/>
          <p14:tracePt t="188289" x="1485900" y="5121275"/>
          <p14:tracePt t="188307" x="1390650" y="5108575"/>
          <p14:tracePt t="188323" x="1354138" y="5108575"/>
          <p14:tracePt t="188339" x="1330325" y="5108575"/>
          <p14:tracePt t="188357" x="1306513" y="5108575"/>
          <p14:tracePt t="188373" x="1295400" y="5121275"/>
          <p14:tracePt t="188390" x="1258888" y="5132388"/>
          <p14:tracePt t="188407" x="1211263" y="5180013"/>
          <p14:tracePt t="188423" x="1187450" y="5192713"/>
          <p14:tracePt t="188425" x="1176338" y="5192713"/>
          <p14:tracePt t="188441" x="1139825" y="5203825"/>
          <p14:tracePt t="188456" x="1117600" y="5216525"/>
          <p14:tracePt t="188473" x="1081088" y="5216525"/>
          <p14:tracePt t="188490" x="1069975" y="5227638"/>
          <p14:tracePt t="188605" x="1057275" y="5227638"/>
          <p14:tracePt t="188629" x="1057275" y="5240338"/>
          <p14:tracePt t="188773" x="1069975" y="5240338"/>
          <p14:tracePt t="188781" x="1081088" y="5227638"/>
          <p14:tracePt t="188791" x="1104900" y="5227638"/>
          <p14:tracePt t="188807" x="1176338" y="5216525"/>
          <p14:tracePt t="188824" x="1354138" y="5203825"/>
          <p14:tracePt t="188841" x="1663700" y="5203825"/>
          <p14:tracePt t="188859" x="1984375" y="5227638"/>
          <p14:tracePt t="188876" x="2305050" y="5287963"/>
          <p14:tracePt t="188892" x="2590800" y="5311775"/>
          <p14:tracePt t="188909" x="2768600" y="5311775"/>
          <p14:tracePt t="188926" x="2922588" y="5311775"/>
          <p14:tracePt t="188930" x="2994025" y="5299075"/>
          <p14:tracePt t="188941" x="3076575" y="5275263"/>
          <p14:tracePt t="188959" x="3279775" y="5227638"/>
          <p14:tracePt t="188975" x="3409950" y="5203825"/>
          <p14:tracePt t="188991" x="3540125" y="5168900"/>
          <p14:tracePt t="189008" x="3695700" y="5156200"/>
          <p14:tracePt t="189024" x="3884613" y="5145088"/>
          <p14:tracePt t="189041" x="4075113" y="5132388"/>
          <p14:tracePt t="189057" x="4241800" y="5121275"/>
          <p14:tracePt t="189073" x="4456113" y="5121275"/>
          <p14:tracePt t="189090" x="4573588" y="5121275"/>
          <p14:tracePt t="189106" x="4705350" y="5108575"/>
          <p14:tracePt t="189124" x="4848225" y="5084763"/>
          <p14:tracePt t="189140" x="4978400" y="5060950"/>
          <p14:tracePt t="189159" x="5180013" y="5013325"/>
          <p14:tracePt t="189175" x="5240338" y="5002213"/>
          <p14:tracePt t="189192" x="5441950" y="4989513"/>
          <p14:tracePt t="189207" x="5537200" y="4989513"/>
          <p14:tracePt t="189223" x="5656263" y="5002213"/>
          <p14:tracePt t="189240" x="5786438" y="5037138"/>
          <p14:tracePt t="189256" x="5916613" y="5073650"/>
          <p14:tracePt t="189273" x="6035675" y="5073650"/>
          <p14:tracePt t="189289" x="6154738" y="5073650"/>
          <p14:tracePt t="189305" x="6249988" y="5073650"/>
          <p14:tracePt t="189322" x="6308725" y="5073650"/>
          <p14:tracePt t="189358" x="6297613" y="5073650"/>
          <p14:tracePt t="189373" x="6261100" y="5073650"/>
          <p14:tracePt t="189390" x="6226175" y="5073650"/>
          <p14:tracePt t="189408" x="6165850" y="5073650"/>
          <p14:tracePt t="189425" x="6046788" y="5084763"/>
          <p14:tracePt t="189429" x="5976938" y="5097463"/>
          <p14:tracePt t="189442" x="5845175" y="5108575"/>
          <p14:tracePt t="189458" x="5726113" y="5156200"/>
          <p14:tracePt t="189475" x="5619750" y="5192713"/>
          <p14:tracePt t="189491" x="5548313" y="5227638"/>
          <p14:tracePt t="189508" x="5453063" y="5264150"/>
          <p14:tracePt t="189525" x="5381625" y="5311775"/>
          <p14:tracePt t="189541" x="5264150" y="5346700"/>
          <p14:tracePt t="189558" x="5121275" y="5394325"/>
          <p14:tracePt t="189576" x="4918075" y="5465763"/>
          <p14:tracePt t="189593" x="4800600" y="5500688"/>
          <p14:tracePt t="189609" x="4716463" y="5513388"/>
          <p14:tracePt t="189625" x="4681538" y="5524500"/>
          <p14:tracePt t="189643" x="4645025" y="5537200"/>
          <p14:tracePt t="189658" x="4597400" y="5572125"/>
          <p14:tracePt t="189673" x="4538663" y="5584825"/>
          <p14:tracePt t="189690" x="4419600" y="5632450"/>
          <p14:tracePt t="189706" x="4181475" y="5703888"/>
          <p14:tracePt t="189723" x="3992563" y="5727700"/>
          <p14:tracePt t="189739" x="3789363" y="5738813"/>
          <p14:tracePt t="189757" x="3611563" y="5762625"/>
          <p14:tracePt t="189775" x="3421063" y="5786438"/>
          <p14:tracePt t="189792" x="3076575" y="5797550"/>
          <p14:tracePt t="189809" x="2863850" y="5773738"/>
          <p14:tracePt t="189824" x="2625725" y="5738813"/>
          <p14:tracePt t="189841" x="2424113" y="5691188"/>
          <p14:tracePt t="189859" x="2292350" y="5656263"/>
          <p14:tracePt t="189876" x="2090738" y="5608638"/>
          <p14:tracePt t="189893" x="1947863" y="5584825"/>
          <p14:tracePt t="189910" x="1865313" y="5561013"/>
          <p14:tracePt t="189925" x="1817688" y="5548313"/>
          <p14:tracePt t="189940" x="1770063" y="5537200"/>
          <p14:tracePt t="189956" x="1735138" y="5524500"/>
          <p14:tracePt t="189975" x="1698625" y="5513388"/>
          <p14:tracePt t="190008" x="1579563" y="5465763"/>
          <p14:tracePt t="190023" x="1555750" y="5441950"/>
          <p14:tracePt t="190039" x="1531938" y="5441950"/>
          <p14:tracePt t="190056" x="1485900" y="5418138"/>
          <p14:tracePt t="190072" x="1438275" y="5394325"/>
          <p14:tracePt t="190089" x="1343025" y="5370513"/>
          <p14:tracePt t="190106" x="1282700" y="5335588"/>
          <p14:tracePt t="190124" x="1211263" y="5287963"/>
          <p14:tracePt t="190140" x="1176338" y="5264150"/>
          <p14:tracePt t="190156" x="1152525" y="5251450"/>
          <p14:tracePt t="190173" x="1128713" y="5240338"/>
          <p14:tracePt t="190189" x="1117600" y="5227638"/>
          <p14:tracePt t="190255" x="1104900" y="5227638"/>
          <p14:tracePt t="190267" x="1104900" y="5216525"/>
          <p14:tracePt t="190283" x="1093788" y="5203825"/>
          <p14:tracePt t="190299" x="1093788" y="5192713"/>
          <p14:tracePt t="190307" x="1081088" y="5180013"/>
          <p14:tracePt t="190326" x="1069975" y="5168900"/>
          <p14:tracePt t="190340" x="1057275" y="5145088"/>
          <p14:tracePt t="190356" x="1046163" y="5132388"/>
          <p14:tracePt t="190372" x="1046163" y="5121275"/>
          <p14:tracePt t="190465" x="1046163" y="5108575"/>
          <p14:tracePt t="190519" x="1057275" y="5108575"/>
          <p14:tracePt t="190527" x="1069975" y="5097463"/>
          <p14:tracePt t="190543" x="1081088" y="5097463"/>
          <p14:tracePt t="190557" x="1093788" y="5084763"/>
          <p14:tracePt t="190572" x="1104900" y="5084763"/>
          <p14:tracePt t="190589" x="1139825" y="5073650"/>
          <p14:tracePt t="190606" x="1200150" y="5037138"/>
          <p14:tracePt t="190622" x="1223963" y="5026025"/>
          <p14:tracePt t="190639" x="1247775" y="5026025"/>
          <p14:tracePt t="190656" x="1271588" y="5026025"/>
          <p14:tracePt t="190672" x="1282700" y="5013325"/>
          <p14:tracePt t="190689" x="1295400" y="5013325"/>
          <p14:tracePt t="190779" x="1319213" y="5013325"/>
          <p14:tracePt t="190795" x="1330325" y="5013325"/>
          <p14:tracePt t="190801" x="1354138" y="5013325"/>
          <p14:tracePt t="190809" x="1366838" y="5013325"/>
          <p14:tracePt t="190822" x="1377950" y="5013325"/>
          <p14:tracePt t="190839" x="1401763" y="5013325"/>
          <p14:tracePt t="190856" x="1438275" y="5013325"/>
          <p14:tracePt t="190872" x="1473200" y="5013325"/>
          <p14:tracePt t="190889" x="1497013" y="5013325"/>
          <p14:tracePt t="190933" x="1509713" y="5013325"/>
          <p14:tracePt t="190969" x="1520825" y="5013325"/>
          <p14:tracePt t="190985" x="1531938" y="5013325"/>
          <p14:tracePt t="190991" x="1544638" y="5013325"/>
          <p14:tracePt t="191157" x="1544638" y="5026025"/>
          <p14:tracePt t="191165" x="1544638" y="5037138"/>
          <p14:tracePt t="191178" x="1544638" y="5049838"/>
          <p14:tracePt t="191190" x="1544638" y="5073650"/>
          <p14:tracePt t="191206" x="1555750" y="5073650"/>
          <p14:tracePt t="191223" x="1568450" y="5084763"/>
          <p14:tracePt t="191238" x="1579563" y="5097463"/>
          <p14:tracePt t="191256" x="1579563" y="5108575"/>
          <p14:tracePt t="191371" x="1579563" y="5121275"/>
          <p14:tracePt t="191396" x="1568450" y="5121275"/>
          <p14:tracePt t="191404" x="1568450" y="5132388"/>
          <p14:tracePt t="191544" x="1568450" y="5145088"/>
          <p14:tracePt t="191554" x="1568450" y="5156200"/>
          <p14:tracePt t="191571" x="1568450" y="5168900"/>
          <p14:tracePt t="191583" x="1568450" y="5180013"/>
          <p14:tracePt t="191736" x="1579563" y="5180013"/>
          <p14:tracePt t="191752" x="1592263" y="5180013"/>
          <p14:tracePt t="191801" x="1603375" y="5180013"/>
          <p14:tracePt t="191809" x="1603375" y="5168900"/>
          <p14:tracePt t="191833" x="1603375" y="5156200"/>
          <p14:tracePt t="191841" x="1603375" y="5145088"/>
          <p14:tracePt t="191863" x="1603375" y="5132388"/>
          <p14:tracePt t="191875" x="1616075" y="5132388"/>
          <p14:tracePt t="191883" x="1616075" y="5121275"/>
          <p14:tracePt t="191893" x="1616075" y="5108575"/>
          <p14:tracePt t="191906" x="1616075" y="5097463"/>
          <p14:tracePt t="191922" x="1616075" y="5073650"/>
          <p14:tracePt t="191939" x="1627188" y="5049838"/>
          <p14:tracePt t="191956" x="1627188" y="5037138"/>
          <p14:tracePt t="191973" x="1627188" y="5013325"/>
          <p14:tracePt t="192005" x="1627188" y="5002213"/>
          <p14:tracePt t="192021" x="1627188" y="4989513"/>
          <p14:tracePt t="192039" x="1603375" y="4978400"/>
          <p14:tracePt t="192055" x="1555750" y="4954588"/>
          <p14:tracePt t="192072" x="1520825" y="4943475"/>
          <p14:tracePt t="192089" x="1497013" y="4930775"/>
          <p14:tracePt t="192105" x="1449388" y="4919663"/>
          <p14:tracePt t="192122" x="1377950" y="4906963"/>
          <p14:tracePt t="192139" x="1282700" y="4906963"/>
          <p14:tracePt t="192156" x="1223963" y="4883150"/>
          <p14:tracePt t="192173" x="1152525" y="4872038"/>
          <p14:tracePt t="192189" x="1128713" y="4859338"/>
          <p14:tracePt t="192205" x="1093788" y="4859338"/>
          <p14:tracePt t="192223" x="1069975" y="4859338"/>
          <p14:tracePt t="192239" x="1033463" y="4859338"/>
          <p14:tracePt t="192255" x="1022350" y="4859338"/>
          <p14:tracePt t="192272" x="998538" y="4859338"/>
          <p14:tracePt t="192288" x="962025" y="4883150"/>
          <p14:tracePt t="192305" x="927100" y="4895850"/>
          <p14:tracePt t="192322" x="890588" y="4906963"/>
          <p14:tracePt t="192338" x="866775" y="4919663"/>
          <p14:tracePt t="192355" x="831850" y="4943475"/>
          <p14:tracePt t="192371" x="819150" y="4954588"/>
          <p14:tracePt t="192388" x="808038" y="4989513"/>
          <p14:tracePt t="192406" x="784225" y="5013325"/>
          <p14:tracePt t="192422" x="771525" y="5049838"/>
          <p14:tracePt t="192439" x="760413" y="5073650"/>
          <p14:tracePt t="192456" x="760413" y="5084763"/>
          <p14:tracePt t="192473" x="760413" y="5121275"/>
          <p14:tracePt t="192490" x="760413" y="5156200"/>
          <p14:tracePt t="192505" x="760413" y="5168900"/>
          <p14:tracePt t="192522" x="771525" y="5192713"/>
          <p14:tracePt t="192538" x="795338" y="5216525"/>
          <p14:tracePt t="192556" x="819150" y="5251450"/>
          <p14:tracePt t="192572" x="842963" y="5275263"/>
          <p14:tracePt t="192591" x="866775" y="5299075"/>
          <p14:tracePt t="192604" x="890588" y="5322888"/>
          <p14:tracePt t="192621" x="927100" y="5346700"/>
          <p14:tracePt t="192638" x="962025" y="5381625"/>
          <p14:tracePt t="192655" x="998538" y="5405438"/>
          <p14:tracePt t="192673" x="1057275" y="5441950"/>
          <p14:tracePt t="192689" x="1093788" y="5453063"/>
          <p14:tracePt t="192706" x="1152525" y="5465763"/>
          <p14:tracePt t="192723" x="1223963" y="5489575"/>
          <p14:tracePt t="192739" x="1258888" y="5489575"/>
          <p14:tracePt t="192755" x="1295400" y="5489575"/>
          <p14:tracePt t="192772" x="1319213" y="5489575"/>
          <p14:tracePt t="192789" x="1354138" y="5476875"/>
          <p14:tracePt t="192806" x="1390650" y="5453063"/>
          <p14:tracePt t="192822" x="1414463" y="5441950"/>
          <p14:tracePt t="192839" x="1438275" y="5441950"/>
          <p14:tracePt t="192855" x="1449388" y="5429250"/>
          <p14:tracePt t="192872" x="1473200" y="5418138"/>
          <p14:tracePt t="192906" x="1497013" y="5394325"/>
          <p14:tracePt t="192922" x="1509713" y="5370513"/>
          <p14:tracePt t="192939" x="1544638" y="5335588"/>
          <p14:tracePt t="192955" x="1579563" y="5311775"/>
          <p14:tracePt t="192972" x="1616075" y="5275263"/>
          <p14:tracePt t="192988" x="1639888" y="5264150"/>
          <p14:tracePt t="193006" x="1639888" y="5251450"/>
          <p14:tracePt t="193493" x="1639888" y="5240338"/>
          <p14:tracePt t="195144" x="1627188" y="5240338"/>
          <p14:tracePt t="195149" x="1616075" y="5240338"/>
          <p14:tracePt t="195157" x="1592263" y="5240338"/>
          <p14:tracePt t="195172" x="1579563" y="5240338"/>
          <p14:tracePt t="195189" x="1544638" y="5240338"/>
          <p14:tracePt t="195205" x="1497013" y="5264150"/>
          <p14:tracePt t="195222" x="1473200" y="5264150"/>
          <p14:tracePt t="195238" x="1449388" y="5264150"/>
          <p14:tracePt t="195254" x="1414463" y="5275263"/>
          <p14:tracePt t="195270" x="1390650" y="5275263"/>
          <p14:tracePt t="195287" x="1330325" y="5287963"/>
          <p14:tracePt t="195304" x="1258888" y="5287963"/>
          <p14:tracePt t="195321" x="1176338" y="5287963"/>
          <p14:tracePt t="195338" x="1139825" y="5275263"/>
          <p14:tracePt t="195354" x="1117600" y="5264150"/>
          <p14:tracePt t="195421" x="1104900" y="5264150"/>
          <p14:tracePt t="195472" x="1104900" y="5251450"/>
          <p14:tracePt t="195480" x="1093788" y="5240338"/>
          <p14:tracePt t="195499" x="1093788" y="5227638"/>
          <p14:tracePt t="195508" x="1093788" y="5216525"/>
          <p14:tracePt t="195521" x="1081088" y="5216525"/>
          <p14:tracePt t="195537" x="1081088" y="5203825"/>
          <p14:tracePt t="195554" x="1093788" y="5203825"/>
          <p14:tracePt t="195571" x="1104900" y="5203825"/>
          <p14:tracePt t="195588" x="1152525" y="5180013"/>
          <p14:tracePt t="195605" x="1176338" y="5180013"/>
          <p14:tracePt t="195621" x="1200150" y="5168900"/>
          <p14:tracePt t="195637" x="1235075" y="5168900"/>
          <p14:tracePt t="195654" x="1258888" y="5156200"/>
          <p14:tracePt t="195671" x="1295400" y="5156200"/>
          <p14:tracePt t="195688" x="1330325" y="5145088"/>
          <p14:tracePt t="195705" x="1377950" y="5132388"/>
          <p14:tracePt t="195720" x="1414463" y="5132388"/>
          <p14:tracePt t="195738" x="1425575" y="5132388"/>
          <p14:tracePt t="195754" x="1425575" y="5121275"/>
          <p14:tracePt t="195857" x="1438275" y="5121275"/>
          <p14:tracePt t="195865" x="1462088" y="5121275"/>
          <p14:tracePt t="195876" x="1473200" y="5121275"/>
          <p14:tracePt t="195891" x="1497013" y="5121275"/>
          <p14:tracePt t="195906" x="1531938" y="5121275"/>
          <p14:tracePt t="195922" x="1555750" y="5121275"/>
          <p14:tracePt t="195925" x="1579563" y="5121275"/>
          <p14:tracePt t="195939" x="1592263" y="5121275"/>
          <p14:tracePt t="195956" x="1616075" y="5121275"/>
          <p14:tracePt t="196149" x="1627188" y="5121275"/>
          <p14:tracePt t="196240" x="1627188" y="5108575"/>
          <p14:tracePt t="196315" x="1627188" y="5097463"/>
          <p14:tracePt t="206844" x="1639888" y="5097463"/>
          <p14:tracePt t="206852" x="1900238" y="5216525"/>
          <p14:tracePt t="206860" x="2233613" y="5370513"/>
          <p14:tracePt t="206868" x="2447925" y="5489575"/>
          <p14:tracePt t="206884" x="2554288" y="5572125"/>
          <p14:tracePt t="206985" x="2578100" y="5572125"/>
          <p14:tracePt t="206993" x="2660650" y="5548313"/>
          <p14:tracePt t="207003" x="2755900" y="5524500"/>
          <p14:tracePt t="207021" x="2898775" y="5476875"/>
          <p14:tracePt t="207037" x="2911475" y="5465763"/>
          <p14:tracePt t="207089" x="2898775" y="5465763"/>
          <p14:tracePt t="207098" x="2755900" y="5465763"/>
          <p14:tracePt t="207105" x="2543175" y="5465763"/>
          <p14:tracePt t="207120" x="2066925" y="5500688"/>
          <p14:tracePt t="207137" x="1746250" y="5524500"/>
          <p14:tracePt t="207153" x="1555750" y="5513388"/>
          <p14:tracePt t="207171" x="1330325" y="5453063"/>
          <p14:tracePt t="207187" x="1081088" y="5394325"/>
          <p14:tracePt t="207203" x="1033463" y="5381625"/>
          <p14:tracePt t="207264" x="1022350" y="5381625"/>
          <p14:tracePt t="207271" x="1009650" y="5381625"/>
          <p14:tracePt t="207277" x="998538" y="5381625"/>
          <p14:tracePt t="207287" x="985838" y="5381625"/>
          <p14:tracePt t="207301" x="974725" y="5381625"/>
          <p14:tracePt t="207318" x="962025" y="5370513"/>
          <p14:tracePt t="207489" x="974725" y="5346700"/>
          <p14:tracePt t="207497" x="998538" y="5335588"/>
          <p14:tracePt t="207506" x="1009650" y="5322888"/>
          <p14:tracePt t="207521" x="1033463" y="5287963"/>
          <p14:tracePt t="207536" x="1046163" y="5275263"/>
          <p14:tracePt t="207552" x="1057275" y="5251450"/>
          <p14:tracePt t="207568" x="1069975" y="5227638"/>
          <p14:tracePt t="207585" x="1081088" y="5203825"/>
          <p14:tracePt t="207602" x="1093788" y="5192713"/>
          <p14:tracePt t="207692" x="1104900" y="5192713"/>
          <p14:tracePt t="207707" x="1104900" y="5180013"/>
          <p14:tracePt t="207713" x="1117600" y="5168900"/>
          <p14:tracePt t="207729" x="1128713" y="5145088"/>
          <p14:tracePt t="207745" x="1139825" y="5121275"/>
          <p14:tracePt t="207766" x="1139825" y="5108575"/>
          <p14:tracePt t="207984" x="1152525" y="5108575"/>
          <p14:tracePt t="207996" x="1152525" y="5121275"/>
          <p14:tracePt t="208110" x="1152525" y="5132388"/>
          <p14:tracePt t="208121" x="1163638" y="5132388"/>
          <p14:tracePt t="208220" x="1163638" y="5145088"/>
          <p14:tracePt t="208268" x="1176338" y="5145088"/>
          <p14:tracePt t="208294" x="1187450" y="5145088"/>
          <p14:tracePt t="208307" x="1187450" y="5156200"/>
          <p14:tracePt t="208352" x="1200150" y="5156200"/>
          <p14:tracePt t="208360" x="1200150" y="5168900"/>
          <p14:tracePt t="208369" x="1200150" y="5180013"/>
          <p14:tracePt t="208385" x="1211263" y="5180013"/>
          <p14:tracePt t="208419" x="1211263" y="5192713"/>
          <p14:tracePt t="208426" x="1223963" y="5192713"/>
          <p14:tracePt t="208450" x="1235075" y="5192713"/>
          <p14:tracePt t="208485" x="1235075" y="5203825"/>
          <p14:tracePt t="208512" x="1247775" y="5203825"/>
          <p14:tracePt t="208558" x="1258888" y="5203825"/>
          <p14:tracePt t="208567" x="1258888" y="5216525"/>
          <p14:tracePt t="208596" x="1258888" y="5227638"/>
          <p14:tracePt t="208604" x="1271588" y="5227638"/>
          <p14:tracePt t="208620" x="1295400" y="5227638"/>
          <p14:tracePt t="208636" x="1306513" y="5227638"/>
          <p14:tracePt t="208645" x="1319213" y="5227638"/>
          <p14:tracePt t="208655" x="1330325" y="5227638"/>
          <p14:tracePt t="208667" x="1343025" y="5227638"/>
          <p14:tracePt t="208684" x="1354138" y="5240338"/>
          <p14:tracePt t="208705" x="1377950" y="5240338"/>
          <p14:tracePt t="208707" x="1401763" y="5240338"/>
          <p14:tracePt t="208737" x="1425575" y="5251450"/>
          <p14:tracePt t="208754" x="1438275" y="5251450"/>
          <p14:tracePt t="208771" x="1462088" y="5251450"/>
          <p14:tracePt t="208785" x="1473200" y="5251450"/>
          <p14:tracePt t="208801" x="1485900" y="5251450"/>
          <p14:tracePt t="208817" x="1497013" y="5264150"/>
          <p14:tracePt t="208834" x="1509713" y="5264150"/>
          <p14:tracePt t="208851" x="1520825" y="5275263"/>
          <p14:tracePt t="208922" x="1531938" y="5275263"/>
          <p14:tracePt t="208937" x="1544638" y="5275263"/>
          <p14:tracePt t="208968" x="1555750" y="5275263"/>
          <p14:tracePt t="208975" x="1568450" y="5275263"/>
          <p14:tracePt t="208985" x="1579563" y="5275263"/>
          <p14:tracePt t="209000" x="1592263" y="5275263"/>
          <p14:tracePt t="209018" x="1603375" y="5287963"/>
          <p14:tracePt t="209088" x="1616075" y="5287963"/>
          <p14:tracePt t="209101" x="1627188" y="5287963"/>
          <p14:tracePt t="209163" x="1639888" y="5287963"/>
          <p14:tracePt t="209408" x="1651000" y="5287963"/>
          <p14:tracePt t="209431" x="1663700" y="5287963"/>
          <p14:tracePt t="209439" x="1663700" y="5275263"/>
          <p14:tracePt t="209454" x="1674813" y="5264150"/>
          <p14:tracePt t="209469" x="1687513" y="5251450"/>
          <p14:tracePt t="209486" x="1687513" y="5240338"/>
          <p14:tracePt t="209503" x="1698625" y="5240338"/>
          <p14:tracePt t="209519" x="1698625" y="5227638"/>
          <p14:tracePt t="209616" x="1698625" y="5216525"/>
          <p14:tracePt t="209637" x="1698625" y="5203825"/>
          <p14:tracePt t="209663" x="1698625" y="5192713"/>
          <p14:tracePt t="209678" x="1698625" y="5180013"/>
          <p14:tracePt t="209687" x="1698625" y="5168900"/>
          <p14:tracePt t="209713" x="1698625" y="5156200"/>
          <p14:tracePt t="209733" x="1698625" y="5145088"/>
          <p14:tracePt t="209756" x="1698625" y="5132388"/>
          <p14:tracePt t="209770" x="1698625" y="5121275"/>
          <p14:tracePt t="209799" x="1698625" y="5108575"/>
          <p14:tracePt t="209822" x="1698625" y="5097463"/>
          <p14:tracePt t="209849" x="1698625" y="5084763"/>
          <p14:tracePt t="209865" x="1698625" y="5073650"/>
          <p14:tracePt t="209894" x="1698625" y="5060950"/>
          <p14:tracePt t="209925" x="1698625" y="5049838"/>
          <p14:tracePt t="209941" x="1698625" y="5037138"/>
          <p14:tracePt t="209954" x="1698625" y="5026025"/>
          <p14:tracePt t="209963" x="1698625" y="5013325"/>
          <p14:tracePt t="210095" x="1687513" y="5013325"/>
          <p14:tracePt t="210119" x="1674813" y="5013325"/>
          <p14:tracePt t="210127" x="1663700" y="5013325"/>
          <p14:tracePt t="210142" x="1651000" y="5013325"/>
          <p14:tracePt t="210152" x="1651000" y="5026025"/>
          <p14:tracePt t="210168" x="1627188" y="5037138"/>
          <p14:tracePt t="210184" x="1592263" y="5060950"/>
          <p14:tracePt t="210204" x="1568450" y="5073650"/>
          <p14:tracePt t="210220" x="1555750" y="5084763"/>
          <p14:tracePt t="210236" x="1544638" y="5097463"/>
          <p14:tracePt t="210252" x="1544638" y="5108575"/>
          <p14:tracePt t="210267" x="1520825" y="5108575"/>
          <p14:tracePt t="210284" x="1520825" y="5121275"/>
          <p14:tracePt t="210300" x="1520825" y="5132388"/>
          <p14:tracePt t="210318" x="1509713" y="5145088"/>
          <p14:tracePt t="210334" x="1497013" y="5156200"/>
          <p14:tracePt t="210397" x="1485900" y="5168900"/>
          <p14:tracePt t="210405" x="1473200" y="5168900"/>
          <p14:tracePt t="210471" x="1473200" y="5180013"/>
          <p14:tracePt t="210484" x="1462088" y="5180013"/>
          <p14:tracePt t="210499" x="1449388" y="5192713"/>
          <p14:tracePt t="210507" x="1425575" y="5203825"/>
          <p14:tracePt t="210521" x="1414463" y="5203825"/>
          <p14:tracePt t="210534" x="1401763" y="5203825"/>
          <p14:tracePt t="210550" x="1390650" y="5216525"/>
          <p14:tracePt t="210633" x="1377950" y="5216525"/>
          <p14:tracePt t="210649" x="1354138" y="5227638"/>
          <p14:tracePt t="210665" x="1343025" y="5227638"/>
          <p14:tracePt t="210673" x="1319213" y="5227638"/>
          <p14:tracePt t="210689" x="1295400" y="5227638"/>
          <p14:tracePt t="210703" x="1282700" y="5227638"/>
          <p14:tracePt t="210789" x="1271588" y="5227638"/>
          <p14:tracePt t="210823" x="1258888" y="5227638"/>
          <p14:tracePt t="210831" x="1247775" y="5227638"/>
          <p14:tracePt t="210839" x="1235075" y="5227638"/>
          <p14:tracePt t="210855" x="1211263" y="5227638"/>
          <p14:tracePt t="210867" x="1200150" y="5227638"/>
          <p14:tracePt t="210884" x="1152525" y="5227638"/>
          <p14:tracePt t="210901" x="1093788" y="5192713"/>
          <p14:tracePt t="210918" x="1069975" y="5192713"/>
          <p14:tracePt t="210933" x="1057275" y="5192713"/>
          <p14:tracePt t="211115" x="1081088" y="5192713"/>
          <p14:tracePt t="211123" x="1093788" y="5192713"/>
          <p14:tracePt t="211133" x="1117600" y="5192713"/>
          <p14:tracePt t="211150" x="1200150" y="5192713"/>
          <p14:tracePt t="211167" x="1258888" y="5192713"/>
          <p14:tracePt t="211184" x="1319213" y="5203825"/>
          <p14:tracePt t="211200" x="1377950" y="5203825"/>
          <p14:tracePt t="211216" x="1401763" y="5203825"/>
          <p14:tracePt t="211235" x="1438275" y="5203825"/>
          <p14:tracePt t="211251" x="1449388" y="5203825"/>
          <p14:tracePt t="211267" x="1462088" y="5203825"/>
          <p14:tracePt t="211284" x="1473200" y="5203825"/>
          <p14:tracePt t="211299" x="1485900" y="5203825"/>
          <p14:tracePt t="211317" x="1509713" y="5203825"/>
          <p14:tracePt t="211334" x="1531938" y="5203825"/>
          <p14:tracePt t="211350" x="1568450" y="5203825"/>
          <p14:tracePt t="211367" x="1579563" y="5203825"/>
          <p14:tracePt t="211384" x="1592263" y="5203825"/>
          <p14:tracePt t="211471" x="1603375" y="5203825"/>
          <p14:tracePt t="211481" x="1616075" y="5203825"/>
          <p14:tracePt t="211503" x="1627188" y="5203825"/>
          <p14:tracePt t="211639" x="1627188" y="5192713"/>
          <p14:tracePt t="211989" x="1627188" y="5180013"/>
          <p14:tracePt t="237274" x="1627188" y="5203825"/>
          <p14:tracePt t="237282" x="1663700" y="5227638"/>
          <p14:tracePt t="237293" x="1698625" y="5251450"/>
          <p14:tracePt t="237312" x="1770063" y="5299075"/>
          <p14:tracePt t="237328" x="1806575" y="5299075"/>
          <p14:tracePt t="237344" x="1854200" y="5311775"/>
          <p14:tracePt t="237361" x="1889125" y="5322888"/>
          <p14:tracePt t="237379" x="1960563" y="5357813"/>
          <p14:tracePt t="237394" x="1984375" y="5394325"/>
          <p14:tracePt t="237412" x="2032000" y="5418138"/>
          <p14:tracePt t="237428" x="2079625" y="5405438"/>
          <p14:tracePt t="237444" x="2114550" y="5381625"/>
          <p14:tracePt t="237461" x="2138363" y="5357813"/>
          <p14:tracePt t="237477" x="2162175" y="5346700"/>
          <p14:tracePt t="237494" x="2185988" y="5335588"/>
          <p14:tracePt t="237511" x="2233613" y="5299075"/>
          <p14:tracePt t="237528" x="2387600" y="5240338"/>
          <p14:tracePt t="237544" x="2554288" y="5192713"/>
          <p14:tracePt t="237560" x="2697163" y="5132388"/>
          <p14:tracePt t="237578" x="2792413" y="5084763"/>
          <p14:tracePt t="237595" x="2827338" y="5060950"/>
          <p14:tracePt t="237611" x="2840038" y="5049838"/>
          <p14:tracePt t="237628" x="2874963" y="5026025"/>
          <p14:tracePt t="237644" x="2898775" y="5013325"/>
          <p14:tracePt t="237661" x="2922588" y="4989513"/>
          <p14:tracePt t="237677" x="2959100" y="4965700"/>
          <p14:tracePt t="237694" x="3017838" y="4943475"/>
          <p14:tracePt t="237710" x="3148013" y="4930775"/>
          <p14:tracePt t="237726" x="3314700" y="4930775"/>
          <p14:tracePt t="237743" x="3516313" y="4978400"/>
          <p14:tracePt t="237760" x="3695700" y="5026025"/>
          <p14:tracePt t="237776" x="3802063" y="5060950"/>
          <p14:tracePt t="237794" x="3813175" y="5060950"/>
          <p14:tracePt t="237867" x="3825875" y="5060950"/>
          <p14:tracePt t="237880" x="3836988" y="5060950"/>
          <p14:tracePt t="237896" x="3849688" y="5060950"/>
          <p14:tracePt t="237917" x="3860800" y="5060950"/>
          <p14:tracePt t="237925" x="3873500" y="5060950"/>
          <p14:tracePt t="237933" x="3873500" y="5049838"/>
          <p14:tracePt t="237995" x="3860800" y="5037138"/>
          <p14:tracePt t="238002" x="3836988" y="5013325"/>
          <p14:tracePt t="238011" x="3825875" y="5013325"/>
          <p14:tracePt t="238027" x="3767138" y="4989513"/>
          <p14:tracePt t="238044" x="3683000" y="4965700"/>
          <p14:tracePt t="238061" x="3600450" y="4919663"/>
          <p14:tracePt t="238079" x="3481388" y="4906963"/>
          <p14:tracePt t="238095" x="3243263" y="4848225"/>
          <p14:tracePt t="238111" x="3065463" y="4800600"/>
          <p14:tracePt t="238127" x="2887663" y="4740275"/>
          <p14:tracePt t="238145" x="2768600" y="4705350"/>
          <p14:tracePt t="238160" x="2708275" y="4681538"/>
          <p14:tracePt t="238178" x="2684463" y="4681538"/>
          <p14:tracePt t="238194" x="2649538" y="4681538"/>
          <p14:tracePt t="238210" x="2601913" y="4681538"/>
          <p14:tracePt t="238227" x="2578100" y="4681538"/>
          <p14:tracePt t="238243" x="2495550" y="4681538"/>
          <p14:tracePt t="238259" x="2376488" y="4681538"/>
          <p14:tracePt t="238277" x="2257425" y="4681538"/>
          <p14:tracePt t="238296" x="2066925" y="4681538"/>
          <p14:tracePt t="238313" x="1984375" y="4681538"/>
          <p14:tracePt t="238330" x="1912938" y="4681538"/>
          <p14:tracePt t="238345" x="1854200" y="4692650"/>
          <p14:tracePt t="238361" x="1782763" y="4705350"/>
          <p14:tracePt t="238377" x="1722438" y="4729163"/>
          <p14:tracePt t="238395" x="1639888" y="4740275"/>
          <p14:tracePt t="238410" x="1616075" y="4752975"/>
          <p14:tracePt t="238427" x="1568450" y="4776788"/>
          <p14:tracePt t="238444" x="1531938" y="4800600"/>
          <p14:tracePt t="238461" x="1520825" y="4800600"/>
          <p14:tracePt t="238477" x="1509713" y="4811713"/>
          <p14:tracePt t="238494" x="1497013" y="4811713"/>
          <p14:tracePt t="238510" x="1473200" y="4824413"/>
          <p14:tracePt t="238527" x="1462088" y="4848225"/>
          <p14:tracePt t="238544" x="1425575" y="4872038"/>
          <p14:tracePt t="238560" x="1390650" y="4895850"/>
          <p14:tracePt t="238578" x="1366838" y="4919663"/>
          <p14:tracePt t="238594" x="1330325" y="4954588"/>
          <p14:tracePt t="238611" x="1295400" y="4989513"/>
          <p14:tracePt t="238627" x="1282700" y="5002213"/>
          <p14:tracePt t="238645" x="1258888" y="5013325"/>
          <p14:tracePt t="238660" x="1247775" y="5026025"/>
          <p14:tracePt t="238677" x="1235075" y="5037138"/>
          <p14:tracePt t="238694" x="1200150" y="5060950"/>
          <p14:tracePt t="238711" x="1176338" y="5097463"/>
          <p14:tracePt t="238727" x="1163638" y="5108575"/>
          <p14:tracePt t="238743" x="1152525" y="5108575"/>
          <p14:tracePt t="238760" x="1152525" y="5132388"/>
          <p14:tracePt t="238777" x="1139825" y="5132388"/>
          <p14:tracePt t="238793" x="1139825" y="5145088"/>
          <p14:tracePt t="238827" x="1128713" y="5168900"/>
          <p14:tracePt t="238844" x="1128713" y="5180013"/>
          <p14:tracePt t="238861" x="1117600" y="5180013"/>
          <p14:tracePt t="238901" x="1117600" y="5192713"/>
          <p14:tracePt t="239013" x="1117600" y="5203825"/>
          <p14:tracePt t="239098" x="1128713" y="5203825"/>
          <p14:tracePt t="239106" x="1139825" y="5203825"/>
          <p14:tracePt t="239114" x="1163638" y="5203825"/>
          <p14:tracePt t="239128" x="1176338" y="5180013"/>
          <p14:tracePt t="239144" x="1235075" y="5132388"/>
          <p14:tracePt t="239161" x="1282700" y="5097463"/>
          <p14:tracePt t="239177" x="1330325" y="5037138"/>
          <p14:tracePt t="239194" x="1449388" y="4965700"/>
          <p14:tracePt t="239211" x="1568450" y="4848225"/>
          <p14:tracePt t="239227" x="1639888" y="4764088"/>
          <p14:tracePt t="239244" x="1711325" y="4645025"/>
          <p14:tracePt t="239260" x="1782763" y="4538663"/>
          <p14:tracePt t="239277" x="1841500" y="4408488"/>
          <p14:tracePt t="239294" x="1865313" y="4360863"/>
          <p14:tracePt t="239310" x="1900238" y="4313238"/>
          <p14:tracePt t="239328" x="1900238" y="4241800"/>
          <p14:tracePt t="239345" x="1924050" y="4146550"/>
          <p14:tracePt t="239360" x="1924050" y="4051300"/>
          <p14:tracePt t="239378" x="1889125" y="3860800"/>
          <p14:tracePt t="239394" x="1865313" y="3767138"/>
          <p14:tracePt t="239411" x="1830388" y="3706813"/>
          <p14:tracePt t="239427" x="1806575" y="3659188"/>
          <p14:tracePt t="239444" x="1770063" y="3635375"/>
          <p14:tracePt t="239460" x="1735138" y="3611563"/>
          <p14:tracePt t="239477" x="1687513" y="3576638"/>
          <p14:tracePt t="239494" x="1627188" y="3540125"/>
          <p14:tracePt t="239510" x="1592263" y="3516313"/>
          <p14:tracePt t="239527" x="1544638" y="3516313"/>
          <p14:tracePt t="239544" x="1520825" y="3516313"/>
          <p14:tracePt t="239561" x="1462088" y="3516313"/>
          <p14:tracePt t="239579" x="1377950" y="3576638"/>
          <p14:tracePt t="239594" x="1319213" y="3611563"/>
          <p14:tracePt t="239611" x="1282700" y="3683000"/>
          <p14:tracePt t="239627" x="1235075" y="3778250"/>
          <p14:tracePt t="239644" x="1200150" y="3884613"/>
          <p14:tracePt t="239661" x="1163638" y="3956050"/>
          <p14:tracePt t="239677" x="1128713" y="4016375"/>
          <p14:tracePt t="239694" x="1117600" y="4064000"/>
          <p14:tracePt t="239710" x="1117600" y="4183063"/>
          <p14:tracePt t="239727" x="1128713" y="4276725"/>
          <p14:tracePt t="239744" x="1139825" y="4348163"/>
          <p14:tracePt t="239760" x="1152525" y="4419600"/>
          <p14:tracePt t="239778" x="1152525" y="4479925"/>
          <p14:tracePt t="239794" x="1152525" y="4551363"/>
          <p14:tracePt t="239810" x="1152525" y="4597400"/>
          <p14:tracePt t="239827" x="1139825" y="4692650"/>
          <p14:tracePt t="239844" x="1139825" y="4776788"/>
          <p14:tracePt t="239860" x="1139825" y="4883150"/>
          <p14:tracePt t="239877" x="1152525" y="4989513"/>
          <p14:tracePt t="239893" x="1176338" y="5060950"/>
          <p14:tracePt t="239910" x="1211263" y="5108575"/>
          <p14:tracePt t="239930" x="1258888" y="5156200"/>
          <p14:tracePt t="239944" x="1295400" y="5192713"/>
          <p14:tracePt t="239960" x="1330325" y="5227638"/>
          <p14:tracePt t="239976" x="1366838" y="5275263"/>
          <p14:tracePt t="239993" x="1401763" y="5322888"/>
          <p14:tracePt t="240010" x="1438275" y="5370513"/>
          <p14:tracePt t="240026" x="1485900" y="5418138"/>
          <p14:tracePt t="240043" x="1592263" y="5476875"/>
          <p14:tracePt t="240060" x="1627188" y="5489575"/>
          <p14:tracePt t="240076" x="1651000" y="5500688"/>
          <p14:tracePt t="240093" x="1674813" y="5500688"/>
          <p14:tracePt t="240109" x="1687513" y="5489575"/>
          <p14:tracePt t="240128" x="1722438" y="5453063"/>
          <p14:tracePt t="240145" x="1746250" y="5441950"/>
          <p14:tracePt t="240161" x="1746250" y="5429250"/>
          <p14:tracePt t="240179" x="1758950" y="5429250"/>
          <p14:tracePt t="240194" x="1770063" y="5405438"/>
          <p14:tracePt t="240210" x="1782763" y="5394325"/>
          <p14:tracePt t="240226" x="1806575" y="5370513"/>
          <p14:tracePt t="240243" x="1830388" y="5335588"/>
          <p14:tracePt t="240260" x="1841500" y="5299075"/>
          <p14:tracePt t="240276" x="1841500" y="5264150"/>
          <p14:tracePt t="240293" x="1830388" y="5227638"/>
          <p14:tracePt t="240310" x="1793875" y="5192713"/>
          <p14:tracePt t="240326" x="1746250" y="5145088"/>
          <p14:tracePt t="240343" x="1735138" y="5121275"/>
          <p14:tracePt t="240360" x="1711325" y="5097463"/>
          <p14:tracePt t="240377" x="1687513" y="5073650"/>
          <p14:tracePt t="240393" x="1651000" y="5049838"/>
          <p14:tracePt t="240410" x="1627188" y="5026025"/>
          <p14:tracePt t="240426" x="1592263" y="5013325"/>
          <p14:tracePt t="240428" x="1579563" y="5002213"/>
          <p14:tracePt t="240443" x="1555750" y="4989513"/>
          <p14:tracePt t="240460" x="1531938" y="4978400"/>
          <p14:tracePt t="240535" x="1531938" y="4965700"/>
          <p14:tracePt t="240561" x="1531938" y="4954588"/>
          <p14:tracePt t="240660" x="1531938" y="4943475"/>
          <p14:tracePt t="240771" x="1531938" y="4930775"/>
          <p14:tracePt t="265563" x="1603375" y="4989513"/>
          <p14:tracePt t="265572" x="1711325" y="5060950"/>
          <p14:tracePt t="265578" x="1806575" y="5145088"/>
          <p14:tracePt t="265588" x="1912938" y="5203825"/>
          <p14:tracePt t="265604" x="2055813" y="5251450"/>
          <p14:tracePt t="265621" x="2090738" y="5275263"/>
          <p14:tracePt t="265638" x="2103438" y="5287963"/>
          <p14:tracePt t="265655" x="2114550" y="5287963"/>
          <p14:tracePt t="265672" x="2151063" y="5299075"/>
          <p14:tracePt t="265689" x="2246313" y="5357813"/>
          <p14:tracePt t="265706" x="2363788" y="5381625"/>
          <p14:tracePt t="265721" x="2435225" y="5405438"/>
          <p14:tracePt t="265738" x="2482850" y="5429250"/>
          <p14:tracePt t="265755" x="2506663" y="5429250"/>
          <p14:tracePt t="265771" x="2519363" y="5429250"/>
          <p14:tracePt t="265787" x="2543175" y="5429250"/>
          <p14:tracePt t="265803" x="2566988" y="5429250"/>
          <p14:tracePt t="265820" x="2638425" y="5441950"/>
          <p14:tracePt t="265836" x="2792413" y="5548313"/>
          <p14:tracePt t="265853" x="2935288" y="5703888"/>
          <p14:tracePt t="265870" x="3100388" y="5881688"/>
          <p14:tracePt t="265886" x="3219450" y="6083300"/>
          <p14:tracePt t="265903" x="3267075" y="6237288"/>
          <p14:tracePt t="265920" x="3290888" y="6308725"/>
          <p14:tracePt t="265922" x="3290888" y="6332538"/>
          <p14:tracePt t="265939" x="3290888" y="6345238"/>
          <p14:tracePt t="265972" x="3279775" y="6345238"/>
          <p14:tracePt t="266329" x="3290888" y="6345238"/>
          <p14:tracePt t="266355" x="3303588" y="6345238"/>
          <p14:tracePt t="266363" x="3303588" y="6332538"/>
          <p14:tracePt t="266372" x="3327400" y="6321425"/>
          <p14:tracePt t="266387" x="3327400" y="6308725"/>
          <p14:tracePt t="266403" x="3338513" y="6297613"/>
          <p14:tracePt t="266419" x="3351213" y="6273800"/>
          <p14:tracePt t="266435" x="3375025" y="6249988"/>
          <p14:tracePt t="266453" x="3386138" y="6237288"/>
          <p14:tracePt t="266470" x="3386138" y="6213475"/>
          <p14:tracePt t="266486" x="3398838" y="6189663"/>
          <p14:tracePt t="266505" x="3409950" y="6154738"/>
          <p14:tracePt t="266519" x="3421063" y="6142038"/>
          <p14:tracePt t="266883" x="3421063" y="6130925"/>
          <p14:tracePt t="267204" x="3421063" y="6118225"/>
          <p14:tracePt t="272291" x="3421063" y="6130925"/>
          <p14:tracePt t="272298" x="3421063" y="6142038"/>
          <p14:tracePt t="272306" x="3421063" y="6154738"/>
          <p14:tracePt t="272320" x="3409950" y="6165850"/>
          <p14:tracePt t="272336" x="3409950" y="6189663"/>
          <p14:tracePt t="272353" x="3409950" y="6213475"/>
          <p14:tracePt t="272369" x="3398838" y="6249988"/>
          <p14:tracePt t="272386" x="3398838" y="6273800"/>
          <p14:tracePt t="272402" x="3398838" y="6308725"/>
          <p14:tracePt t="272419" x="3398838" y="6321425"/>
          <p14:tracePt t="272436" x="3398838" y="6345238"/>
          <p14:tracePt t="272454" x="3386138" y="6356350"/>
          <p14:tracePt t="272470" x="3386138" y="6369050"/>
          <p14:tracePt t="272487" x="3386138" y="6392863"/>
          <p14:tracePt t="272503" x="3386138" y="6403975"/>
          <p14:tracePt t="272519" x="3386138" y="6427788"/>
          <p14:tracePt t="272535" x="3386138" y="6440488"/>
          <p14:tracePt t="272552" x="3386138" y="6464300"/>
          <p14:tracePt t="272569" x="3386138" y="6488113"/>
          <p14:tracePt t="272585" x="3386138" y="6499225"/>
          <p14:tracePt t="272602" x="3386138" y="6510338"/>
          <p14:tracePt t="272617" x="3386138" y="6534150"/>
          <p14:tracePt t="272635" x="3386138" y="6557963"/>
          <p14:tracePt t="272651" x="3386138" y="6581775"/>
          <p14:tracePt t="272668" x="3375025" y="6594475"/>
          <p14:tracePt t="272685" x="3375025" y="6618288"/>
          <p14:tracePt t="272701" x="3362325" y="6653213"/>
          <p14:tracePt t="272719" x="3351213" y="6665913"/>
          <p14:tracePt t="272735" x="3351213" y="6689725"/>
          <p14:tracePt t="272752" x="3338513" y="6713538"/>
          <p14:tracePt t="272769" x="3327400" y="6761163"/>
          <p14:tracePt t="272785" x="3303588" y="6796088"/>
          <p14:tracePt t="272801" x="3267075" y="6819900"/>
          <p14:tracePt t="272817" x="3255963" y="6856413"/>
          <p14:tracePt t="272834" x="3232150" y="6878638"/>
          <p14:tracePt t="272851" x="3219450" y="6902450"/>
          <p14:tracePt t="272868" x="3195638" y="6926263"/>
          <p14:tracePt t="272885" x="3184525" y="6938963"/>
          <p14:tracePt t="272902" x="3148013" y="6973888"/>
          <p14:tracePt t="272919" x="3124200" y="6997700"/>
          <p14:tracePt t="272936" x="3089275" y="7010400"/>
          <p14:tracePt t="272939" x="3076575" y="7021513"/>
          <p14:tracePt t="272952" x="3052763" y="7045325"/>
          <p14:tracePt t="272969" x="3017838" y="7058025"/>
          <p14:tracePt t="272985" x="2946400" y="7081838"/>
          <p14:tracePt t="273003" x="2898775" y="7116763"/>
          <p14:tracePt t="273019" x="2863850" y="7129463"/>
          <p14:tracePt t="273035" x="2803525" y="7153275"/>
          <p14:tracePt t="273052" x="2755900" y="7153275"/>
          <p14:tracePt t="273070" x="2708275" y="7177088"/>
          <p14:tracePt t="273085" x="2684463" y="7177088"/>
          <p14:tracePt t="273102" x="2649538" y="7188200"/>
          <p14:tracePt t="273119" x="2566988" y="7212013"/>
          <p14:tracePt t="273135" x="2495550" y="7212013"/>
          <p14:tracePt t="273152" x="2447925" y="7224713"/>
          <p14:tracePt t="273169" x="2376488" y="7224713"/>
          <p14:tracePt t="273186" x="2316163" y="7224713"/>
          <p14:tracePt t="273202" x="2233613" y="7224713"/>
          <p14:tracePt t="273218" x="2151063" y="7200900"/>
          <p14:tracePt t="273236" x="2090738" y="7177088"/>
          <p14:tracePt t="273252" x="2055813" y="7140575"/>
          <p14:tracePt t="273268" x="2008188" y="7116763"/>
          <p14:tracePt t="273285" x="1960563" y="7092950"/>
          <p14:tracePt t="273302" x="1889125" y="7081838"/>
          <p14:tracePt t="273318" x="1854200" y="7045325"/>
          <p14:tracePt t="273335" x="1806575" y="6997700"/>
          <p14:tracePt t="273352" x="1770063" y="6962775"/>
          <p14:tracePt t="273369" x="1746250" y="6926263"/>
          <p14:tracePt t="273385" x="1711325" y="6902450"/>
          <p14:tracePt t="273402" x="1674813" y="6867525"/>
          <p14:tracePt t="273419" x="1627188" y="6832600"/>
          <p14:tracePt t="273435" x="1579563" y="6784975"/>
          <p14:tracePt t="273453" x="1544638" y="6748463"/>
          <p14:tracePt t="273469" x="1509713" y="6724650"/>
          <p14:tracePt t="273486" x="1485900" y="6700838"/>
          <p14:tracePt t="273502" x="1473200" y="6689725"/>
          <p14:tracePt t="273520" x="1449388" y="6677025"/>
          <p14:tracePt t="273535" x="1449388" y="6665913"/>
          <p14:tracePt t="273552" x="1414463" y="6629400"/>
          <p14:tracePt t="273568" x="1390650" y="6629400"/>
          <p14:tracePt t="273585" x="1354138" y="6618288"/>
          <p14:tracePt t="273601" x="1319213" y="6605588"/>
          <p14:tracePt t="273618" x="1258888" y="6581775"/>
          <p14:tracePt t="273635" x="1211263" y="6557963"/>
          <p14:tracePt t="273651" x="1176338" y="6546850"/>
          <p14:tracePt t="273669" x="1104900" y="6510338"/>
          <p14:tracePt t="273686" x="1046163" y="6488113"/>
          <p14:tracePt t="273703" x="950913" y="6475413"/>
          <p14:tracePt t="273720" x="879475" y="6464300"/>
          <p14:tracePt t="273736" x="819150" y="6440488"/>
          <p14:tracePt t="273753" x="701675" y="6427788"/>
          <p14:tracePt t="273770" x="654050" y="6416675"/>
          <p14:tracePt t="273786" x="617538" y="6403975"/>
          <p14:tracePt t="273802" x="606425" y="6403975"/>
          <p14:tracePt t="273852" x="593725" y="6403975"/>
          <p14:tracePt t="273857" x="582613" y="6416675"/>
          <p14:tracePt t="273868" x="569913" y="6427788"/>
          <p14:tracePt t="273884" x="522288" y="6464300"/>
          <p14:tracePt t="273901" x="487363" y="6499225"/>
          <p14:tracePt t="273917" x="450850" y="6546850"/>
          <p14:tracePt t="273934" x="415925" y="6581775"/>
          <p14:tracePt t="273937" x="403225" y="6594475"/>
          <p14:tracePt t="273952" x="392113" y="6618288"/>
          <p14:tracePt t="273969" x="392113" y="6629400"/>
          <p14:tracePt t="273986" x="392113" y="6642100"/>
          <p14:tracePt t="274020" x="392113" y="6653213"/>
          <p14:tracePt t="274053" x="392113" y="6665913"/>
          <p14:tracePt t="274073" x="392113" y="6677025"/>
          <p14:tracePt t="274097" x="392113" y="6689725"/>
          <p14:tracePt t="274116" x="392113" y="6700838"/>
          <p14:tracePt t="274240" x="403225" y="6713538"/>
          <p14:tracePt t="274433" x="403225" y="6700838"/>
          <p14:tracePt t="274441" x="415925" y="6689725"/>
          <p14:tracePt t="274453" x="439738" y="6665913"/>
          <p14:tracePt t="274470" x="450850" y="6629400"/>
          <p14:tracePt t="274487" x="474663" y="6570663"/>
          <p14:tracePt t="274504" x="498475" y="6523038"/>
          <p14:tracePt t="274520" x="511175" y="6475413"/>
          <p14:tracePt t="274535" x="522288" y="6451600"/>
          <p14:tracePt t="274552" x="546100" y="6416675"/>
          <p14:tracePt t="274568" x="546100" y="6380163"/>
          <p14:tracePt t="274585" x="569913" y="6308725"/>
          <p14:tracePt t="274602" x="569913" y="6249988"/>
          <p14:tracePt t="274618" x="569913" y="6189663"/>
          <p14:tracePt t="274634" x="569913" y="6165850"/>
          <p14:tracePt t="274651" x="569913" y="6130925"/>
          <p14:tracePt t="274668" x="569913" y="6107113"/>
          <p14:tracePt t="274684" x="558800" y="6107113"/>
          <p14:tracePt t="274747" x="546100" y="6107113"/>
          <p14:tracePt t="274849" x="546100" y="6096000"/>
          <p14:tracePt t="274859" x="558800" y="6096000"/>
          <p14:tracePt t="274868" x="558800" y="6083300"/>
          <p14:tracePt t="274886" x="569913" y="6072188"/>
          <p14:tracePt t="274901" x="569913" y="6059488"/>
          <p14:tracePt t="275106" x="546100" y="6059488"/>
          <p14:tracePt t="275122" x="534988" y="6072188"/>
          <p14:tracePt t="275130" x="522288" y="6083300"/>
          <p14:tracePt t="275137" x="511175" y="6096000"/>
          <p14:tracePt t="275151" x="487363" y="6107113"/>
          <p14:tracePt t="275168" x="450850" y="6142038"/>
          <p14:tracePt t="275184" x="427038" y="6154738"/>
          <p14:tracePt t="275201" x="415925" y="6178550"/>
          <p14:tracePt t="275219" x="403225" y="6178550"/>
          <p14:tracePt t="275251" x="403225" y="6189663"/>
          <p14:tracePt t="275269" x="392113" y="6202363"/>
          <p14:tracePt t="275285" x="392113" y="6226175"/>
          <p14:tracePt t="275302" x="392113" y="6249988"/>
          <p14:tracePt t="275318" x="392113" y="6261100"/>
          <p14:tracePt t="275334" x="392113" y="6284913"/>
          <p14:tracePt t="275351" x="392113" y="6308725"/>
          <p14:tracePt t="275368" x="392113" y="6356350"/>
          <p14:tracePt t="275384" x="392113" y="6369050"/>
          <p14:tracePt t="275401" x="392113" y="6380163"/>
          <p14:tracePt t="275418" x="403225" y="6416675"/>
          <p14:tracePt t="275434" x="415925" y="6451600"/>
          <p14:tracePt t="275436" x="415925" y="6464300"/>
          <p14:tracePt t="275452" x="427038" y="6499225"/>
          <p14:tracePt t="275469" x="463550" y="6523038"/>
          <p14:tracePt t="275484" x="474663" y="6557963"/>
          <p14:tracePt t="275501" x="498475" y="6594475"/>
          <p14:tracePt t="275517" x="498475" y="6605588"/>
          <p14:tracePt t="275535" x="498475" y="6618288"/>
          <p14:tracePt t="276174" x="487363" y="6629400"/>
          <p14:tracePt t="276222" x="474663" y="6629400"/>
          <p14:tracePt t="276296" x="474663" y="6642100"/>
          <p14:tracePt t="276348" x="474663" y="6653213"/>
          <p14:tracePt t="276368" x="474663" y="6665913"/>
          <p14:tracePt t="276383" x="474663" y="6677025"/>
          <p14:tracePt t="276400" x="474663" y="6689725"/>
          <p14:tracePt t="276413" x="474663" y="6700838"/>
          <p14:tracePt t="276429" x="474663" y="6713538"/>
          <p14:tracePt t="276445" x="474663" y="6724650"/>
          <p14:tracePt t="276454" x="474663" y="6737350"/>
          <p14:tracePt t="276470" x="474663" y="6748463"/>
          <p14:tracePt t="276488" x="474663" y="6761163"/>
          <p14:tracePt t="276511" x="474663" y="6772275"/>
          <p14:tracePt t="276644" x="474663" y="6784975"/>
          <p14:tracePt t="276661" x="474663" y="6796088"/>
          <p14:tracePt t="276697" x="463550" y="6808788"/>
          <p14:tracePt t="276735" x="463550" y="6819900"/>
          <p14:tracePt t="276743" x="463550" y="6832600"/>
          <p14:tracePt t="276754" x="463550" y="6843713"/>
          <p14:tracePt t="276768" x="463550" y="6878638"/>
          <p14:tracePt t="276785" x="463550" y="6902450"/>
          <p14:tracePt t="276801" x="463550" y="6938963"/>
          <p14:tracePt t="276818" x="463550" y="6973888"/>
          <p14:tracePt t="276836" x="463550" y="7010400"/>
          <p14:tracePt t="276851" x="463550" y="7045325"/>
          <p14:tracePt t="276867" x="463550" y="7069138"/>
          <p14:tracePt t="276884" x="463550" y="7105650"/>
          <p14:tracePt t="276900" x="474663" y="7140575"/>
          <p14:tracePt t="276917" x="474663" y="7164388"/>
          <p14:tracePt t="276934" x="487363" y="7200900"/>
          <p14:tracePt t="276936" x="498475" y="7212013"/>
          <p14:tracePt t="276950" x="498475" y="7235825"/>
          <p14:tracePt t="276966" x="522288" y="7283450"/>
          <p14:tracePt t="276983" x="558800" y="7318375"/>
          <p14:tracePt t="277000" x="606425" y="7366000"/>
          <p14:tracePt t="277017" x="665163" y="7413625"/>
          <p14:tracePt t="277034" x="712788" y="7450138"/>
          <p14:tracePt t="277050" x="784225" y="7473950"/>
          <p14:tracePt t="277068" x="938213" y="7473950"/>
          <p14:tracePt t="277084" x="1093788" y="7450138"/>
          <p14:tracePt t="277099" x="1282700" y="7402513"/>
          <p14:tracePt t="277116" x="1485900" y="7331075"/>
          <p14:tracePt t="277133" x="1651000" y="7248525"/>
          <p14:tracePt t="277150" x="1793875" y="7153275"/>
          <p14:tracePt t="277167" x="1947863" y="7021513"/>
          <p14:tracePt t="277184" x="2127250" y="6808788"/>
          <p14:tracePt t="277200" x="2185988" y="6677025"/>
          <p14:tracePt t="277217" x="2209800" y="6534150"/>
          <p14:tracePt t="277234" x="2222500" y="6380163"/>
          <p14:tracePt t="277251" x="2198688" y="6249988"/>
          <p14:tracePt t="277268" x="2151063" y="6130925"/>
          <p14:tracePt t="277285" x="2090738" y="6011863"/>
          <p14:tracePt t="277301" x="2066925" y="5964238"/>
          <p14:tracePt t="277318" x="2055813" y="5929313"/>
          <p14:tracePt t="277334" x="2019300" y="5892800"/>
          <p14:tracePt t="277351" x="1984375" y="5868988"/>
          <p14:tracePt t="277367" x="1960563" y="5845175"/>
          <p14:tracePt t="277385" x="1924050" y="5797550"/>
          <p14:tracePt t="277401" x="1889125" y="5786438"/>
          <p14:tracePt t="277418" x="1865313" y="5773738"/>
          <p14:tracePt t="277434" x="1830388" y="5749925"/>
          <p14:tracePt t="277451" x="1793875" y="5715000"/>
          <p14:tracePt t="277468" x="1735138" y="5703888"/>
          <p14:tracePt t="277484" x="1698625" y="5691188"/>
          <p14:tracePt t="277502" x="1627188" y="5680075"/>
          <p14:tracePt t="277518" x="1592263" y="5680075"/>
          <p14:tracePt t="277534" x="1531938" y="5680075"/>
          <p14:tracePt t="277551" x="1509713" y="5680075"/>
          <p14:tracePt t="277567" x="1473200" y="5691188"/>
          <p14:tracePt t="277584" x="1438275" y="5703888"/>
          <p14:tracePt t="277601" x="1390650" y="5727700"/>
          <p14:tracePt t="277617" x="1343025" y="5786438"/>
          <p14:tracePt t="277634" x="1295400" y="5821363"/>
          <p14:tracePt t="277650" x="1247775" y="5845175"/>
          <p14:tracePt t="277667" x="1200150" y="5892800"/>
          <p14:tracePt t="277684" x="1163638" y="5940425"/>
          <p14:tracePt t="277701" x="1128713" y="5988050"/>
          <p14:tracePt t="277718" x="1069975" y="6083300"/>
          <p14:tracePt t="277734" x="1046163" y="6178550"/>
          <p14:tracePt t="277752" x="1022350" y="6237288"/>
          <p14:tracePt t="277767" x="998538" y="6297613"/>
          <p14:tracePt t="277785" x="985838" y="6321425"/>
          <p14:tracePt t="277800" x="962025" y="6356350"/>
          <p14:tracePt t="277817" x="962025" y="6403975"/>
          <p14:tracePt t="277835" x="938213" y="6451600"/>
          <p14:tracePt t="277850" x="927100" y="6488113"/>
          <p14:tracePt t="277867" x="903288" y="6534150"/>
          <p14:tracePt t="277884" x="890588" y="6570663"/>
          <p14:tracePt t="277900" x="879475" y="6618288"/>
          <p14:tracePt t="277917" x="855663" y="6653213"/>
          <p14:tracePt t="277934" x="842963" y="6677025"/>
          <p14:tracePt t="277936" x="842963" y="6700838"/>
          <p14:tracePt t="277950" x="831850" y="6713538"/>
          <p14:tracePt t="277967" x="819150" y="6761163"/>
          <p14:tracePt t="277984" x="795338" y="6796088"/>
          <p14:tracePt t="278001" x="795338" y="6843713"/>
          <p14:tracePt t="278017" x="795338" y="6878638"/>
          <p14:tracePt t="278034" x="795338" y="6902450"/>
          <p14:tracePt t="278052" x="795338" y="6973888"/>
          <p14:tracePt t="278067" x="795338" y="6997700"/>
          <p14:tracePt t="278084" x="795338" y="7034213"/>
          <p14:tracePt t="278101" x="795338" y="7069138"/>
          <p14:tracePt t="278117" x="795338" y="7129463"/>
          <p14:tracePt t="278134" x="795338" y="7188200"/>
          <p14:tracePt t="278149" x="795338" y="7212013"/>
          <p14:tracePt t="278166" x="795338" y="7259638"/>
          <p14:tracePt t="278183" x="784225" y="7294563"/>
          <p14:tracePt t="278200" x="784225" y="7331075"/>
          <p14:tracePt t="278216" x="784225" y="7366000"/>
          <p14:tracePt t="278234" x="784225" y="7389813"/>
          <p14:tracePt t="278251" x="784225" y="7437438"/>
          <p14:tracePt t="278268" x="784225" y="7485063"/>
          <p14:tracePt t="278286" x="784225" y="7532688"/>
          <p14:tracePt t="278302" x="784225" y="7556500"/>
          <p14:tracePt t="278320" x="784225" y="7593013"/>
          <p14:tracePt t="278335" x="784225" y="7627938"/>
          <p14:tracePt t="278351" x="784225" y="7639050"/>
          <p14:tracePt t="278367" x="784225" y="7675563"/>
          <p14:tracePt t="278384" x="795338" y="7723188"/>
          <p14:tracePt t="278400" x="795338" y="7747000"/>
          <p14:tracePt t="278417" x="795338" y="7805738"/>
          <p14:tracePt t="278434" x="795338" y="7853363"/>
          <p14:tracePt t="278450" x="795338" y="7913688"/>
          <p14:tracePt t="278467" x="795338" y="7961313"/>
          <p14:tracePt t="278485" x="795338" y="8020050"/>
          <p14:tracePt t="278502" x="795338" y="8091488"/>
          <p14:tracePt t="278518" x="795338" y="8126413"/>
          <p14:tracePt t="278534" x="808038" y="8162925"/>
          <p14:tracePt t="278551" x="808038" y="8197850"/>
          <p14:tracePt t="278567" x="808038" y="8234363"/>
          <p14:tracePt t="278584" x="831850" y="8293100"/>
          <p14:tracePt t="278600" x="855663" y="8353425"/>
          <p14:tracePt t="278617" x="914400" y="8470900"/>
          <p14:tracePt t="278634" x="950913" y="8518525"/>
          <p14:tracePt t="278650" x="974725" y="8566150"/>
          <p14:tracePt t="278667" x="998538" y="8602663"/>
          <p14:tracePt t="278684" x="1022350" y="8637588"/>
          <p14:tracePt t="278700" x="1046163" y="8661400"/>
          <p14:tracePt t="278718" x="1093788" y="8721725"/>
          <p14:tracePt t="278735" x="1152525" y="8756650"/>
          <p14:tracePt t="278751" x="1235075" y="8815388"/>
          <p14:tracePt t="278767" x="1366838" y="8863013"/>
          <p14:tracePt t="278785" x="1509713" y="8923338"/>
          <p14:tracePt t="278801" x="1639888" y="8970963"/>
          <p14:tracePt t="278817" x="1841500" y="9042400"/>
          <p14:tracePt t="278834" x="1924050" y="9077325"/>
          <p14:tracePt t="278850" x="2008188" y="9124950"/>
          <p14:tracePt t="278868" x="2055813" y="9161463"/>
          <p14:tracePt t="278884" x="2127250" y="9183688"/>
          <p14:tracePt t="278900" x="2209800" y="9207500"/>
          <p14:tracePt t="278917" x="2339975" y="9255125"/>
          <p14:tracePt t="278933" x="2471738" y="9302750"/>
          <p14:tracePt t="278936" x="2543175" y="9326563"/>
          <p14:tracePt t="278951" x="2684463" y="9374188"/>
          <p14:tracePt t="278967" x="2816225" y="9421813"/>
          <p14:tracePt t="278984" x="2935288" y="9434513"/>
          <p14:tracePt t="279000" x="3089275" y="9458325"/>
          <p14:tracePt t="279017" x="3243263" y="9482138"/>
          <p14:tracePt t="279034" x="3457575" y="9505950"/>
          <p14:tracePt t="279050" x="3706813" y="9517063"/>
          <p14:tracePt t="279067" x="4135438" y="9551988"/>
          <p14:tracePt t="279084" x="4419600" y="9564688"/>
          <p14:tracePt t="279100" x="4633913" y="9564688"/>
          <p14:tracePt t="279118" x="4824413" y="9564688"/>
          <p14:tracePt t="279134" x="4954588" y="9517063"/>
          <p14:tracePt t="279151" x="5084763" y="9458325"/>
          <p14:tracePt t="279168" x="5121275" y="9421813"/>
          <p14:tracePt t="279184" x="5203825" y="9363075"/>
          <p14:tracePt t="279200" x="5334000" y="9244013"/>
          <p14:tracePt t="279217" x="5465763" y="9113838"/>
          <p14:tracePt t="279233" x="5595938" y="8958263"/>
          <p14:tracePt t="279250" x="5726113" y="8815388"/>
          <p14:tracePt t="279269" x="5929313" y="8531225"/>
          <p14:tracePt t="279285" x="6035675" y="8305800"/>
          <p14:tracePt t="279303" x="6107113" y="8078788"/>
          <p14:tracePt t="279318" x="6142038" y="7853363"/>
          <p14:tracePt t="279335" x="6165850" y="7662863"/>
          <p14:tracePt t="279352" x="6165850" y="7485063"/>
          <p14:tracePt t="279369" x="6154738" y="7318375"/>
          <p14:tracePt t="279385" x="6118225" y="7058025"/>
          <p14:tracePt t="279401" x="6070600" y="6902450"/>
          <p14:tracePt t="279418" x="6035675" y="6832600"/>
          <p14:tracePt t="279435" x="6000750" y="6772275"/>
          <p14:tracePt t="279439" x="5988050" y="6748463"/>
          <p14:tracePt t="279453" x="5905500" y="6665913"/>
          <p14:tracePt t="279470" x="5786438" y="6570663"/>
          <p14:tracePt t="279486" x="5643563" y="6475413"/>
          <p14:tracePt t="279503" x="5489575" y="6369050"/>
          <p14:tracePt t="279519" x="5334000" y="6261100"/>
          <p14:tracePt t="279536" x="5156200" y="6118225"/>
          <p14:tracePt t="279553" x="4989513" y="5988050"/>
          <p14:tracePt t="279568" x="4776788" y="5868988"/>
          <p14:tracePt t="279586" x="4479925" y="5749925"/>
          <p14:tracePt t="279602" x="4289425" y="5703888"/>
          <p14:tracePt t="279619" x="4075113" y="5656263"/>
          <p14:tracePt t="279634" x="3873500" y="5608638"/>
          <p14:tracePt t="279653" x="3683000" y="5572125"/>
          <p14:tracePt t="279668" x="3505200" y="5537200"/>
          <p14:tracePt t="279686" x="3243263" y="5500688"/>
          <p14:tracePt t="279700" x="3148013" y="5489575"/>
          <p14:tracePt t="279716" x="2946400" y="5476875"/>
          <p14:tracePt t="279734" x="2614613" y="5476875"/>
          <p14:tracePt t="279751" x="2411413" y="5465763"/>
          <p14:tracePt t="279767" x="2233613" y="5441950"/>
          <p14:tracePt t="279784" x="2066925" y="5405438"/>
          <p14:tracePt t="279800" x="1936750" y="5370513"/>
          <p14:tracePt t="279818" x="1711325" y="5322888"/>
          <p14:tracePt t="279834" x="1568450" y="5287963"/>
          <p14:tracePt t="279851" x="1438275" y="5275263"/>
          <p14:tracePt t="279867" x="1319213" y="5275263"/>
          <p14:tracePt t="279884" x="1187450" y="5299075"/>
          <p14:tracePt t="279901" x="1093788" y="5335588"/>
          <p14:tracePt t="279917" x="998538" y="5381625"/>
          <p14:tracePt t="279933" x="914400" y="5418138"/>
          <p14:tracePt t="279935" x="903288" y="5429250"/>
          <p14:tracePt t="279950" x="866775" y="5465763"/>
          <p14:tracePt t="279966" x="831850" y="5500688"/>
          <p14:tracePt t="279984" x="795338" y="5537200"/>
          <p14:tracePt t="280000" x="771525" y="5572125"/>
          <p14:tracePt t="280016" x="760413" y="5595938"/>
          <p14:tracePt t="280033" x="749300" y="5656263"/>
          <p14:tracePt t="280049" x="749300" y="5727700"/>
          <p14:tracePt t="280066" x="760413" y="5845175"/>
          <p14:tracePt t="280082" x="771525" y="5916613"/>
          <p14:tracePt t="280099" x="808038" y="5988050"/>
          <p14:tracePt t="280116" x="842963" y="6072188"/>
          <p14:tracePt t="280133" x="890588" y="6189663"/>
          <p14:tracePt t="280149" x="927100" y="6332538"/>
          <p14:tracePt t="280168" x="1022350" y="6546850"/>
          <p14:tracePt t="280184" x="1093788" y="6677025"/>
          <p14:tracePt t="280200" x="1187450" y="6808788"/>
          <p14:tracePt t="280216" x="1271588" y="6926263"/>
          <p14:tracePt t="280233" x="1319213" y="6997700"/>
          <p14:tracePt t="280250" x="1354138" y="7058025"/>
          <p14:tracePt t="280267" x="1390650" y="7129463"/>
          <p14:tracePt t="280283" x="1414463" y="7164388"/>
          <p14:tracePt t="280300" x="1425575" y="7200900"/>
          <p14:tracePt t="280316" x="1449388" y="7235825"/>
          <p14:tracePt t="280332" x="1462088" y="7270750"/>
          <p14:tracePt t="280349" x="1473200" y="7294563"/>
          <p14:tracePt t="280366" x="1473200" y="7331075"/>
          <p14:tracePt t="280383" x="1473200" y="7354888"/>
          <p14:tracePt t="280399" x="1485900" y="7402513"/>
          <p14:tracePt t="280416" x="1485900" y="7437438"/>
          <p14:tracePt t="280433" x="1485900" y="7461250"/>
          <p14:tracePt t="280449" x="1485900" y="7497763"/>
          <p14:tracePt t="280466" x="1485900" y="7532688"/>
          <p14:tracePt t="280483" x="1485900" y="7580313"/>
          <p14:tracePt t="280500" x="1485900" y="7616825"/>
          <p14:tracePt t="280516" x="1485900" y="7651750"/>
          <p14:tracePt t="280533" x="1473200" y="7686675"/>
          <p14:tracePt t="280549" x="1462088" y="7734300"/>
          <p14:tracePt t="280566" x="1425575" y="7770813"/>
          <p14:tracePt t="280582" x="1401763" y="7829550"/>
          <p14:tracePt t="280599" x="1390650" y="7877175"/>
          <p14:tracePt t="280616" x="1343025" y="7972425"/>
          <p14:tracePt t="280632" x="1330325" y="8020050"/>
          <p14:tracePt t="280649" x="1306513" y="8078788"/>
          <p14:tracePt t="280666" x="1295400" y="8174038"/>
          <p14:tracePt t="280682" x="1295400" y="8269288"/>
          <p14:tracePt t="280699" x="1295400" y="8316913"/>
          <p14:tracePt t="280716" x="1295400" y="8353425"/>
          <p14:tracePt t="280733" x="1330325" y="8412163"/>
          <p14:tracePt t="280749" x="1354138" y="8447088"/>
          <p14:tracePt t="280766" x="1366838" y="8470900"/>
          <p14:tracePt t="280783" x="1390650" y="8494713"/>
          <p14:tracePt t="280799" x="1401763" y="8531225"/>
          <p14:tracePt t="280816" x="1438275" y="8578850"/>
          <p14:tracePt t="280832" x="1473200" y="8602663"/>
          <p14:tracePt t="280849" x="1520825" y="8661400"/>
          <p14:tracePt t="280866" x="1555750" y="8697913"/>
          <p14:tracePt t="280882" x="1627188" y="8745538"/>
          <p14:tracePt t="280899" x="1711325" y="8804275"/>
          <p14:tracePt t="280916" x="1817688" y="8875713"/>
          <p14:tracePt t="280934" x="1971675" y="8934450"/>
          <p14:tracePt t="280951" x="2103438" y="8982075"/>
          <p14:tracePt t="280965" x="2246313" y="9029700"/>
          <p14:tracePt t="280982" x="2411413" y="9077325"/>
          <p14:tracePt t="280999" x="2578100" y="9124950"/>
          <p14:tracePt t="281016" x="2755900" y="9172575"/>
          <p14:tracePt t="281033" x="2935288" y="9207500"/>
          <p14:tracePt t="281050" x="3184525" y="9267825"/>
          <p14:tracePt t="281067" x="3351213" y="9291638"/>
          <p14:tracePt t="281082" x="3492500" y="9315450"/>
          <p14:tracePt t="281100" x="3624263" y="9315450"/>
          <p14:tracePt t="281116" x="3789363" y="9315450"/>
          <p14:tracePt t="281133" x="3956050" y="9315450"/>
          <p14:tracePt t="281149" x="4157663" y="9326563"/>
          <p14:tracePt t="281166" x="4395788" y="9374188"/>
          <p14:tracePt t="281183" x="4527550" y="9386888"/>
          <p14:tracePt t="281198" x="4645025" y="9398000"/>
          <p14:tracePt t="281216" x="4705350" y="9410700"/>
          <p14:tracePt t="281232" x="4716463" y="9410700"/>
          <p14:tracePt t="281269" x="4716463" y="9386888"/>
          <p14:tracePt t="281286" x="4716463" y="9339263"/>
          <p14:tracePt t="281300" x="4705350" y="9291638"/>
          <p14:tracePt t="281316" x="4668838" y="9183688"/>
          <p14:tracePt t="281333" x="4597400" y="9042400"/>
          <p14:tracePt t="281349" x="4503738" y="8899525"/>
          <p14:tracePt t="281366" x="4419600" y="8697913"/>
          <p14:tracePt t="281384" x="4300538" y="8388350"/>
          <p14:tracePt t="281401" x="4170363" y="8162925"/>
          <p14:tracePt t="281417" x="4051300" y="7985125"/>
          <p14:tracePt t="281434" x="3921125" y="7805738"/>
          <p14:tracePt t="281438" x="3849688" y="7710488"/>
          <p14:tracePt t="281451" x="3778250" y="7627938"/>
          <p14:tracePt t="281469" x="3516313" y="7318375"/>
          <p14:tracePt t="281486" x="3219450" y="6973888"/>
          <p14:tracePt t="281502" x="2803525" y="6546850"/>
          <p14:tracePt t="281519" x="2459038" y="6178550"/>
          <p14:tracePt t="281535" x="2114550" y="5857875"/>
          <p14:tracePt t="281552" x="1865313" y="5489575"/>
          <p14:tracePt t="281568" x="1592263" y="5168900"/>
          <p14:tracePt t="281584" x="1366838" y="4943475"/>
          <p14:tracePt t="281602" x="962025" y="4645025"/>
          <p14:tracePt t="281618" x="641350" y="4467225"/>
          <p14:tracePt t="281636" x="309563" y="4289425"/>
          <p14:tracePt t="281650" x="23813" y="4122738"/>
          <p14:tracePt t="283598" x="166688" y="5192713"/>
          <p14:tracePt t="283615" x="427038" y="5346700"/>
          <p14:tracePt t="283631" x="558800" y="5441950"/>
          <p14:tracePt t="283648" x="617538" y="5476875"/>
          <p14:tracePt t="283665" x="701675" y="5513388"/>
          <p14:tracePt t="283682" x="914400" y="5572125"/>
          <p14:tracePt t="283698" x="1139825" y="5619750"/>
          <p14:tracePt t="283715" x="1485900" y="5691188"/>
          <p14:tracePt t="283732" x="2032000" y="5738813"/>
          <p14:tracePt t="283748" x="2684463" y="5881688"/>
          <p14:tracePt t="283766" x="3825875" y="6202363"/>
          <p14:tracePt t="283782" x="4324350" y="6297613"/>
          <p14:tracePt t="283799" x="4597400" y="6345238"/>
          <p14:tracePt t="283816" x="4776788" y="6369050"/>
          <p14:tracePt t="283832" x="4883150" y="6380163"/>
          <p14:tracePt t="283849" x="5026025" y="6369050"/>
          <p14:tracePt t="283865" x="5168900" y="6332538"/>
          <p14:tracePt t="283882" x="5357813" y="6321425"/>
          <p14:tracePt t="283899" x="5738813" y="6369050"/>
          <p14:tracePt t="283915" x="5976938" y="6440488"/>
          <p14:tracePt t="283932" x="6154738" y="6488113"/>
          <p14:tracePt t="283949" x="6297613" y="6523038"/>
          <p14:tracePt t="283965" x="6345238" y="6523038"/>
          <p14:tracePt t="283982" x="6380163" y="6499225"/>
          <p14:tracePt t="284000" x="6438900" y="6451600"/>
          <p14:tracePt t="284016" x="6462713" y="6416675"/>
          <p14:tracePt t="284032" x="6475413" y="6392863"/>
          <p14:tracePt t="284049" x="6499225" y="6356350"/>
          <p14:tracePt t="284066" x="6534150" y="6321425"/>
          <p14:tracePt t="284082" x="6546850" y="6308725"/>
          <p14:tracePt t="284098" x="6546850" y="6297613"/>
          <p14:tracePt t="284115" x="6557963" y="6297613"/>
          <p14:tracePt t="284158" x="6557963" y="6284913"/>
          <p14:tracePt t="284174" x="6557963" y="6273800"/>
          <p14:tracePt t="284186" x="6557963" y="6261100"/>
          <p14:tracePt t="284199" x="6557963" y="6249988"/>
          <p14:tracePt t="284215" x="6546850" y="6249988"/>
          <p14:tracePt t="284232" x="6546850" y="6237288"/>
          <p14:tracePt t="284249" x="6546850" y="6226175"/>
          <p14:tracePt t="284265" x="6546850" y="6213475"/>
          <p14:tracePt t="284282" x="6546850" y="6189663"/>
          <p14:tracePt t="284298" x="6523038" y="6154738"/>
          <p14:tracePt t="284315" x="6486525" y="6118225"/>
          <p14:tracePt t="284331" x="6438900" y="6072188"/>
          <p14:tracePt t="284349" x="6427788" y="6048375"/>
          <p14:tracePt t="284365" x="6427788" y="6035675"/>
          <p14:tracePt t="284402" x="6427788" y="6024563"/>
          <p14:tracePt t="284418" x="6427788" y="6011863"/>
          <p14:tracePt t="284434" x="6427788" y="6000750"/>
          <p14:tracePt t="284448" x="6427788" y="5988050"/>
          <p14:tracePt t="284465" x="6427788" y="5976938"/>
          <p14:tracePt t="284482" x="6427788" y="5940425"/>
          <p14:tracePt t="284499" x="6416675" y="5905500"/>
          <p14:tracePt t="284515" x="6416675" y="5881688"/>
          <p14:tracePt t="284532" x="6416675" y="5868988"/>
          <p14:tracePt t="284549" x="6416675" y="5857875"/>
          <p14:tracePt t="284592" x="6403975" y="5857875"/>
          <p14:tracePt t="284604" x="6392863" y="5857875"/>
          <p14:tracePt t="285192" x="6380163" y="5857875"/>
          <p14:tracePt t="285207" x="6356350" y="5868988"/>
          <p14:tracePt t="285216" x="6332538" y="5868988"/>
          <p14:tracePt t="285223" x="6321425" y="5868988"/>
          <p14:tracePt t="285233" x="6284913" y="5881688"/>
          <p14:tracePt t="285248" x="6154738" y="5892800"/>
          <p14:tracePt t="285265" x="5953125" y="5929313"/>
          <p14:tracePt t="285282" x="5715000" y="5964238"/>
          <p14:tracePt t="285299" x="5441950" y="6011863"/>
          <p14:tracePt t="285315" x="5121275" y="6059488"/>
          <p14:tracePt t="285332" x="4538663" y="6142038"/>
          <p14:tracePt t="285348" x="4229100" y="6202363"/>
          <p14:tracePt t="285364" x="3908425" y="6213475"/>
          <p14:tracePt t="285381" x="3505200" y="6178550"/>
          <p14:tracePt t="285398" x="3065463" y="6118225"/>
          <p14:tracePt t="285415" x="2779713" y="6072188"/>
          <p14:tracePt t="285433" x="2424113" y="6000750"/>
          <p14:tracePt t="285449" x="2246313" y="5964238"/>
          <p14:tracePt t="285466" x="2114550" y="5940425"/>
          <p14:tracePt t="285482" x="2008188" y="5929313"/>
          <p14:tracePt t="285498" x="1900238" y="5916613"/>
          <p14:tracePt t="285515" x="1782763" y="5881688"/>
          <p14:tracePt t="285532" x="1663700" y="5845175"/>
          <p14:tracePt t="285548" x="1531938" y="5821363"/>
          <p14:tracePt t="285565" x="1438275" y="5797550"/>
          <p14:tracePt t="285582" x="1401763" y="5786438"/>
          <p14:tracePt t="285598" x="1390650" y="5786438"/>
          <p14:tracePt t="285682" x="1377950" y="5786438"/>
          <p14:tracePt t="285688" x="1366838" y="5786438"/>
          <p14:tracePt t="285698" x="1343025" y="5797550"/>
          <p14:tracePt t="285718" x="1282700" y="5797550"/>
          <p14:tracePt t="285734" x="1223963" y="5797550"/>
          <p14:tracePt t="285749" x="1187450" y="5786438"/>
          <p14:tracePt t="285765" x="1117600" y="5786438"/>
          <p14:tracePt t="285781" x="1093788" y="5786438"/>
          <p14:tracePt t="285835" x="1081088" y="5786438"/>
          <p14:tracePt t="285860" x="1057275" y="5810250"/>
          <p14:tracePt t="285867" x="1046163" y="5821363"/>
          <p14:tracePt t="285876" x="1022350" y="5845175"/>
          <p14:tracePt t="285882" x="998538" y="5868988"/>
          <p14:tracePt t="285898" x="927100" y="5905500"/>
          <p14:tracePt t="285914" x="866775" y="5940425"/>
          <p14:tracePt t="285931" x="831850" y="5976938"/>
          <p14:tracePt t="285950" x="808038" y="5988050"/>
          <p14:tracePt t="285984" x="808038" y="6000750"/>
          <p14:tracePt t="286031" x="819150" y="6000750"/>
          <p14:tracePt t="286051" x="831850" y="6000750"/>
          <p14:tracePt t="286085" x="842963" y="6000750"/>
          <p14:tracePt t="286097" x="855663" y="5988050"/>
          <p14:tracePt t="286113" x="879475" y="5976938"/>
          <p14:tracePt t="286121" x="890588" y="5964238"/>
          <p14:tracePt t="286133" x="927100" y="5964238"/>
          <p14:tracePt t="286150" x="950913" y="5953125"/>
          <p14:tracePt t="286167" x="974725" y="5953125"/>
          <p14:tracePt t="286182" x="1009650" y="5929313"/>
          <p14:tracePt t="286197" x="1046163" y="5916613"/>
          <p14:tracePt t="286214" x="1081088" y="5905500"/>
          <p14:tracePt t="286231" x="1128713" y="5892800"/>
          <p14:tracePt t="286248" x="1223963" y="5881688"/>
          <p14:tracePt t="286268" x="1414463" y="5881688"/>
          <p14:tracePt t="286285" x="1555750" y="5881688"/>
          <p14:tracePt t="286301" x="1663700" y="5916613"/>
          <p14:tracePt t="286318" x="1674813" y="5929313"/>
          <p14:tracePt t="286348" x="1639888" y="5940425"/>
          <p14:tracePt t="286364" x="1616075" y="5964238"/>
          <p14:tracePt t="286381" x="1579563" y="5976938"/>
          <p14:tracePt t="286397" x="1544638" y="5988050"/>
          <p14:tracePt t="286414" x="1497013" y="6000750"/>
          <p14:tracePt t="286431" x="1438275" y="6011863"/>
          <p14:tracePt t="286433" x="1390650" y="6035675"/>
          <p14:tracePt t="286448" x="1247775" y="6048375"/>
          <p14:tracePt t="286464" x="1046163" y="6059488"/>
          <p14:tracePt t="286481" x="842963" y="6059488"/>
          <p14:tracePt t="286500" x="654050" y="6059488"/>
          <p14:tracePt t="286517" x="522288" y="6059488"/>
          <p14:tracePt t="286533" x="392113" y="6024563"/>
          <p14:tracePt t="286550" x="177800" y="5964238"/>
          <p14:tracePt t="286567" x="58738" y="5916613"/>
          <p14:tracePt t="292429" x="273050" y="4681538"/>
          <p14:tracePt t="292446" x="593725" y="4872038"/>
          <p14:tracePt t="292463" x="866775" y="5037138"/>
          <p14:tracePt t="292479" x="1104900" y="5216525"/>
          <p14:tracePt t="292496" x="1473200" y="5489575"/>
          <p14:tracePt t="292513" x="1674813" y="5643563"/>
          <p14:tracePt t="292529" x="1854200" y="5786438"/>
          <p14:tracePt t="292546" x="1984375" y="5892800"/>
          <p14:tracePt t="292563" x="2066925" y="5976938"/>
          <p14:tracePt t="292579" x="2114550" y="6024563"/>
          <p14:tracePt t="292596" x="2174875" y="6059488"/>
          <p14:tracePt t="292613" x="2233613" y="6118225"/>
          <p14:tracePt t="292629" x="2339975" y="6178550"/>
          <p14:tracePt t="292647" x="2482850" y="6273800"/>
          <p14:tracePt t="292663" x="2673350" y="6416675"/>
          <p14:tracePt t="292679" x="2851150" y="6557963"/>
          <p14:tracePt t="292696" x="2994025" y="6677025"/>
          <p14:tracePt t="292713" x="3089275" y="6748463"/>
          <p14:tracePt t="292714" x="3113088" y="6761163"/>
          <p14:tracePt t="292729" x="3148013" y="6796088"/>
          <p14:tracePt t="292746" x="3184525" y="6832600"/>
          <p14:tracePt t="292763" x="3184525" y="6843713"/>
          <p14:tracePt t="292797" x="3171825" y="6856413"/>
          <p14:tracePt t="292813" x="3124200" y="6867525"/>
          <p14:tracePt t="292830" x="3100388" y="6867525"/>
          <p14:tracePt t="292846" x="3052763" y="6867525"/>
          <p14:tracePt t="292863" x="3028950" y="6867525"/>
          <p14:tracePt t="292880" x="3006725" y="6856413"/>
          <p14:tracePt t="292896" x="2970213" y="6832600"/>
          <p14:tracePt t="292912" x="2911475" y="6808788"/>
          <p14:tracePt t="292929" x="2708275" y="6737350"/>
          <p14:tracePt t="292946" x="2578100" y="6724650"/>
          <p14:tracePt t="292962" x="2447925" y="6689725"/>
          <p14:tracePt t="292979" x="2305050" y="6677025"/>
          <p14:tracePt t="292995" x="2151063" y="6642100"/>
          <p14:tracePt t="293012" x="2032000" y="6618288"/>
          <p14:tracePt t="293029" x="1984375" y="6605588"/>
          <p14:tracePt t="293046" x="1947863" y="6605588"/>
          <p14:tracePt t="293063" x="1912938" y="6594475"/>
          <p14:tracePt t="293080" x="1900238" y="6581775"/>
          <p14:tracePt t="293096" x="1865313" y="6581775"/>
          <p14:tracePt t="293113" x="1830388" y="6557963"/>
          <p14:tracePt t="293129" x="1782763" y="6557963"/>
          <p14:tracePt t="293145" x="1687513" y="6546850"/>
          <p14:tracePt t="293162" x="1544638" y="6523038"/>
          <p14:tracePt t="293179" x="1354138" y="6499225"/>
          <p14:tracePt t="293196" x="1235075" y="6488113"/>
          <p14:tracePt t="293213" x="1187450" y="6475413"/>
          <p14:tracePt t="293229" x="1163638" y="6475413"/>
          <p14:tracePt t="293295" x="1152525" y="6475413"/>
          <p14:tracePt t="293302" x="1128713" y="6475413"/>
          <p14:tracePt t="293313" x="1104900" y="6475413"/>
          <p14:tracePt t="293330" x="1081088" y="6464300"/>
          <p14:tracePt t="293346" x="1046163" y="6451600"/>
          <p14:tracePt t="293364" x="1009650" y="6451600"/>
          <p14:tracePt t="293380" x="998538" y="6451600"/>
          <p14:tracePt t="293446" x="998538" y="6440488"/>
          <p14:tracePt t="293478" x="1009650" y="6440488"/>
          <p14:tracePt t="293487" x="1022350" y="6427788"/>
          <p14:tracePt t="293497" x="1046163" y="6427788"/>
          <p14:tracePt t="293515" x="1081088" y="6416675"/>
          <p14:tracePt t="293531" x="1176338" y="6416675"/>
          <p14:tracePt t="293548" x="1377950" y="6392863"/>
          <p14:tracePt t="293563" x="1449388" y="6392863"/>
          <p14:tracePt t="293580" x="1497013" y="6380163"/>
          <p14:tracePt t="293597" x="1509713" y="6380163"/>
          <p14:tracePt t="293688" x="1520825" y="6380163"/>
          <p14:tracePt t="293700" x="1531938" y="6380163"/>
          <p14:tracePt t="293741" x="1531938" y="6369050"/>
          <p14:tracePt t="293752" x="1544638" y="6369050"/>
          <p14:tracePt t="293772" x="1544638" y="6356350"/>
          <p14:tracePt t="293814" x="1544638" y="6345238"/>
          <p14:tracePt t="293830" x="1544638" y="6332538"/>
          <p14:tracePt t="293850" x="1555750" y="6332538"/>
          <p14:tracePt t="293858" x="1555750" y="6321425"/>
          <p14:tracePt t="293876" x="1568450" y="6321425"/>
          <p14:tracePt t="293955" x="1579563" y="6321425"/>
          <p14:tracePt t="293972" x="1592263" y="6321425"/>
          <p14:tracePt t="293979" x="1616075" y="6332538"/>
          <p14:tracePt t="293986" x="1639888" y="6356350"/>
          <p14:tracePt t="293997" x="1687513" y="6369050"/>
          <p14:tracePt t="294013" x="1806575" y="6403975"/>
          <p14:tracePt t="294031" x="1995488" y="6440488"/>
          <p14:tracePt t="294047" x="2032000" y="6440488"/>
          <p14:tracePt t="294063" x="2055813" y="6440488"/>
          <p14:tracePt t="294080" x="2066925" y="6440488"/>
          <p14:tracePt t="294218" x="2066925" y="6451600"/>
          <p14:tracePt t="294226" x="2079625" y="6464300"/>
          <p14:tracePt t="294622" x="2090738" y="6464300"/>
          <p14:tracePt t="294629" x="2090738" y="6451600"/>
          <p14:tracePt t="294637" x="2114550" y="6440488"/>
          <p14:tracePt t="294648" x="2127250" y="6427788"/>
          <p14:tracePt t="294664" x="2222500" y="6345238"/>
          <p14:tracePt t="294680" x="2339975" y="6261100"/>
          <p14:tracePt t="294696" x="2495550" y="6165850"/>
          <p14:tracePt t="294712" x="2625725" y="6059488"/>
          <p14:tracePt t="294713" x="2673350" y="6011863"/>
          <p14:tracePt t="294729" x="2708275" y="5964238"/>
          <p14:tracePt t="294746" x="2708275" y="5940425"/>
          <p14:tracePt t="294779" x="2708275" y="5929313"/>
          <p14:tracePt t="294796" x="2720975" y="5929313"/>
          <p14:tracePt t="294813" x="2720975" y="5916613"/>
          <p14:tracePt t="294830" x="2744788" y="5892800"/>
          <p14:tracePt t="294846" x="2779713" y="5868988"/>
          <p14:tracePt t="294863" x="2816225" y="5857875"/>
          <p14:tracePt t="294879" x="2827338" y="5845175"/>
          <p14:tracePt t="294916" x="2840038" y="5845175"/>
          <p14:tracePt t="294938" x="2851150" y="5845175"/>
          <p14:tracePt t="294946" x="2863850" y="5845175"/>
          <p14:tracePt t="294962" x="2887663" y="5834063"/>
          <p14:tracePt t="294979" x="2922588" y="5834063"/>
          <p14:tracePt t="294996" x="2970213" y="5834063"/>
          <p14:tracePt t="295013" x="3006725" y="5834063"/>
          <p14:tracePt t="295029" x="3052763" y="5857875"/>
          <p14:tracePt t="295046" x="3124200" y="5881688"/>
          <p14:tracePt t="295063" x="3160713" y="5905500"/>
          <p14:tracePt t="295080" x="3208338" y="5916613"/>
          <p14:tracePt t="295096" x="3255963" y="5929313"/>
          <p14:tracePt t="295113" x="3327400" y="5953125"/>
          <p14:tracePt t="295129" x="3457575" y="5976938"/>
          <p14:tracePt t="295145" x="3587750" y="6000750"/>
          <p14:tracePt t="295162" x="3719513" y="6024563"/>
          <p14:tracePt t="295179" x="3921125" y="6048375"/>
          <p14:tracePt t="295196" x="4040188" y="6059488"/>
          <p14:tracePt t="295213" x="4135438" y="6083300"/>
          <p14:tracePt t="295229" x="4194175" y="6083300"/>
          <p14:tracePt t="295246" x="4217988" y="6083300"/>
          <p14:tracePt t="295262" x="4252913" y="6096000"/>
          <p14:tracePt t="295279" x="4289425" y="6107113"/>
          <p14:tracePt t="295296" x="4348163" y="6107113"/>
          <p14:tracePt t="295313" x="4432300" y="6118225"/>
          <p14:tracePt t="295328" x="4573588" y="6142038"/>
          <p14:tracePt t="295346" x="4705350" y="6154738"/>
          <p14:tracePt t="295363" x="4906963" y="6165850"/>
          <p14:tracePt t="295381" x="5037138" y="6165850"/>
          <p14:tracePt t="295397" x="5156200" y="6165850"/>
          <p14:tracePt t="295413" x="5240338" y="6165850"/>
          <p14:tracePt t="295430" x="5299075" y="6165850"/>
          <p14:tracePt t="295433" x="5322888" y="6165850"/>
          <p14:tracePt t="295447" x="5346700" y="6165850"/>
          <p14:tracePt t="295463" x="5394325" y="6165850"/>
          <p14:tracePt t="295480" x="5429250" y="6165850"/>
          <p14:tracePt t="295497" x="5453063" y="6165850"/>
          <p14:tracePt t="295513" x="5465763" y="6154738"/>
          <p14:tracePt t="295531" x="5500688" y="6154738"/>
          <p14:tracePt t="295548" x="5537200" y="6130925"/>
          <p14:tracePt t="295564" x="5561013" y="6118225"/>
          <p14:tracePt t="295581" x="5619750" y="6083300"/>
          <p14:tracePt t="295598" x="5656263" y="6072188"/>
          <p14:tracePt t="295614" x="5691188" y="6059488"/>
          <p14:tracePt t="295630" x="5715000" y="6048375"/>
          <p14:tracePt t="295646" x="5738813" y="6035675"/>
          <p14:tracePt t="295664" x="5773738" y="6024563"/>
          <p14:tracePt t="295680" x="5810250" y="6000750"/>
          <p14:tracePt t="295697" x="5857875" y="5976938"/>
          <p14:tracePt t="295714" x="5940425" y="5953125"/>
          <p14:tracePt t="295730" x="5976938" y="5940425"/>
          <p14:tracePt t="295746" x="6024563" y="5929313"/>
          <p14:tracePt t="295763" x="6046788" y="5916613"/>
          <p14:tracePt t="295780" x="6070600" y="5916613"/>
          <p14:tracePt t="295877" x="6083300" y="5905500"/>
          <p14:tracePt t="295899" x="6107113" y="5905500"/>
          <p14:tracePt t="295907" x="6107113" y="5892800"/>
          <p14:tracePt t="295918" x="6118225" y="5892800"/>
          <p14:tracePt t="295934" x="6130925" y="5892800"/>
          <p14:tracePt t="296051" x="6142038" y="5892800"/>
          <p14:tracePt t="296059" x="6154738" y="5881688"/>
          <p14:tracePt t="296084" x="6165850" y="5881688"/>
          <p14:tracePt t="296110" x="6178550" y="5881688"/>
          <p14:tracePt t="296257" x="6165850" y="5881688"/>
          <p14:tracePt t="296280" x="6142038" y="5881688"/>
          <p14:tracePt t="296286" x="6130925" y="5881688"/>
          <p14:tracePt t="296296" x="6118225" y="5892800"/>
          <p14:tracePt t="296312" x="6011863" y="5940425"/>
          <p14:tracePt t="296329" x="5868988" y="5988050"/>
          <p14:tracePt t="296345" x="5691188" y="6024563"/>
          <p14:tracePt t="296362" x="5489575" y="6059488"/>
          <p14:tracePt t="296380" x="5097463" y="6130925"/>
          <p14:tracePt t="296395" x="4835525" y="6130925"/>
          <p14:tracePt t="296412" x="4681538" y="6130925"/>
          <p14:tracePt t="296429" x="4586288" y="6130925"/>
          <p14:tracePt t="296446" x="4443413" y="6178550"/>
          <p14:tracePt t="296464" x="4205288" y="6237288"/>
          <p14:tracePt t="296481" x="3671888" y="6261100"/>
          <p14:tracePt t="296497" x="3195638" y="6237288"/>
          <p14:tracePt t="296515" x="2840038" y="6213475"/>
          <p14:tracePt t="296531" x="2554288" y="6178550"/>
          <p14:tracePt t="296548" x="2328863" y="6154738"/>
          <p14:tracePt t="296564" x="2151063" y="6142038"/>
          <p14:tracePt t="296582" x="1924050" y="6130925"/>
          <p14:tracePt t="296598" x="1793875" y="6130925"/>
          <p14:tracePt t="296614" x="1651000" y="6130925"/>
          <p14:tracePt t="296631" x="1509713" y="6130925"/>
          <p14:tracePt t="296647" x="1354138" y="6142038"/>
          <p14:tracePt t="296664" x="1211263" y="6165850"/>
          <p14:tracePt t="296681" x="1117600" y="6189663"/>
          <p14:tracePt t="296698" x="1069975" y="6202363"/>
          <p14:tracePt t="296798" x="1057275" y="6202363"/>
          <p14:tracePt t="296810" x="1046163" y="6202363"/>
          <p14:tracePt t="296818" x="1046163" y="6213475"/>
          <p14:tracePt t="297130" x="1057275" y="6213475"/>
          <p14:tracePt t="297149" x="1069975" y="6213475"/>
          <p14:tracePt t="297167" x="1093788" y="6237288"/>
          <p14:tracePt t="297175" x="1117600" y="6273800"/>
          <p14:tracePt t="297182" x="1128713" y="6297613"/>
          <p14:tracePt t="297195" x="1152525" y="6308725"/>
          <p14:tracePt t="297211" x="1152525" y="6332538"/>
          <p14:tracePt t="297228" x="1152525" y="6356350"/>
          <p14:tracePt t="297245" x="1152525" y="6369050"/>
          <p14:tracePt t="297306" x="1152525" y="6380163"/>
          <p14:tracePt t="297322" x="1152525" y="6392863"/>
          <p14:tracePt t="297331" x="1163638" y="6403975"/>
          <p14:tracePt t="297337" x="1176338" y="6416675"/>
          <p14:tracePt t="297345" x="1176338" y="6440488"/>
          <p14:tracePt t="297362" x="1187450" y="6464300"/>
          <p14:tracePt t="297379" x="1200150" y="6464300"/>
          <p14:tracePt t="297395" x="1200150" y="6475413"/>
          <p14:tracePt t="297476" x="1200150" y="6488113"/>
          <p14:tracePt t="297502" x="1211263" y="6488113"/>
          <p14:tracePt t="297637" x="1223963" y="6499225"/>
          <p14:tracePt t="297647" x="1235075" y="6499225"/>
          <p14:tracePt t="297653" x="1247775" y="6499225"/>
          <p14:tracePt t="297667" x="1271588" y="6499225"/>
          <p14:tracePt t="297680" x="1282700" y="6510338"/>
          <p14:tracePt t="297698" x="1343025" y="6510338"/>
          <p14:tracePt t="297714" x="1390650" y="6510338"/>
          <p14:tracePt t="297730" x="1438275" y="6499225"/>
          <p14:tracePt t="297747" x="1509713" y="6499225"/>
          <p14:tracePt t="297763" x="1579563" y="6488113"/>
          <p14:tracePt t="297782" x="1674813" y="6475413"/>
          <p14:tracePt t="297796" x="1698625" y="6475413"/>
          <p14:tracePt t="297812" x="1722438" y="6475413"/>
          <p14:tracePt t="297830" x="1770063" y="6475413"/>
          <p14:tracePt t="297845" x="1806575" y="6475413"/>
          <p14:tracePt t="297862" x="1830388" y="6475413"/>
          <p14:tracePt t="297878" x="1865313" y="6488113"/>
          <p14:tracePt t="297895" x="1912938" y="6488113"/>
          <p14:tracePt t="297912" x="1947863" y="6499225"/>
          <p14:tracePt t="297929" x="1995488" y="6499225"/>
          <p14:tracePt t="297947" x="2043113" y="6488113"/>
          <p14:tracePt t="297962" x="2079625" y="6488113"/>
          <p14:tracePt t="297979" x="2127250" y="6464300"/>
          <p14:tracePt t="297996" x="2162175" y="6464300"/>
          <p14:tracePt t="298013" x="2209800" y="6427788"/>
          <p14:tracePt t="298031" x="2292350" y="6427788"/>
          <p14:tracePt t="298047" x="2352675" y="6427788"/>
          <p14:tracePt t="298063" x="2400300" y="6427788"/>
          <p14:tracePt t="298080" x="2424113" y="6427788"/>
          <p14:tracePt t="298097" x="2459038" y="6427788"/>
          <p14:tracePt t="298113" x="2482850" y="6427788"/>
          <p14:tracePt t="298130" x="2519363" y="6427788"/>
          <p14:tracePt t="298146" x="2566988" y="6427788"/>
          <p14:tracePt t="298162" x="2590800" y="6440488"/>
          <p14:tracePt t="298180" x="2625725" y="6440488"/>
          <p14:tracePt t="298195" x="2660650" y="6440488"/>
          <p14:tracePt t="298212" x="2684463" y="6451600"/>
          <p14:tracePt t="298227" x="2720975" y="6451600"/>
          <p14:tracePt t="298244" x="2744788" y="6451600"/>
          <p14:tracePt t="298261" x="2803525" y="6464300"/>
          <p14:tracePt t="298278" x="2874963" y="6464300"/>
          <p14:tracePt t="298294" x="2922588" y="6475413"/>
          <p14:tracePt t="298312" x="2970213" y="6475413"/>
          <p14:tracePt t="298330" x="3006725" y="6488113"/>
          <p14:tracePt t="298347" x="3028950" y="6499225"/>
          <p14:tracePt t="298363" x="3065463" y="6499225"/>
          <p14:tracePt t="298379" x="3113088" y="6510338"/>
          <p14:tracePt t="298395" x="3136900" y="6510338"/>
          <p14:tracePt t="298412" x="3171825" y="6523038"/>
          <p14:tracePt t="298429" x="3208338" y="6523038"/>
          <p14:tracePt t="298445" x="3232150" y="6523038"/>
          <p14:tracePt t="298462" x="3267075" y="6534150"/>
          <p14:tracePt t="298477" x="3303588" y="6546850"/>
          <p14:tracePt t="298495" x="3362325" y="6557963"/>
          <p14:tracePt t="298512" x="3468688" y="6581775"/>
          <p14:tracePt t="298528" x="3552825" y="6594475"/>
          <p14:tracePt t="298545" x="3624263" y="6594475"/>
          <p14:tracePt t="298562" x="3706813" y="6594475"/>
          <p14:tracePt t="298580" x="3789363" y="6594475"/>
          <p14:tracePt t="298598" x="3849688" y="6570663"/>
          <p14:tracePt t="298614" x="3921125" y="6570663"/>
          <p14:tracePt t="298630" x="4016375" y="6546850"/>
          <p14:tracePt t="298646" x="4111625" y="6534150"/>
          <p14:tracePt t="298665" x="4194175" y="6523038"/>
          <p14:tracePt t="298680" x="4300538" y="6523038"/>
          <p14:tracePt t="298698" x="4456113" y="6499225"/>
          <p14:tracePt t="298713" x="4549775" y="6499225"/>
          <p14:tracePt t="298730" x="4586288" y="6499225"/>
          <p14:tracePt t="298746" x="4621213" y="6499225"/>
          <p14:tracePt t="298763" x="4645025" y="6488113"/>
          <p14:tracePt t="298781" x="4681538" y="6488113"/>
          <p14:tracePt t="298859" x="4657725" y="6488113"/>
          <p14:tracePt t="298865" x="4645025" y="6488113"/>
          <p14:tracePt t="298881" x="4621213" y="6488113"/>
          <p14:tracePt t="298896" x="4586288" y="6488113"/>
          <p14:tracePt t="298913" x="4527550" y="6488113"/>
          <p14:tracePt t="298930" x="4384675" y="6499225"/>
          <p14:tracePt t="298934" x="4324350" y="6510338"/>
          <p14:tracePt t="298947" x="4252913" y="6523038"/>
          <p14:tracePt t="298964" x="4075113" y="6546850"/>
          <p14:tracePt t="298981" x="3944938" y="6557963"/>
          <p14:tracePt t="298997" x="3813175" y="6570663"/>
          <p14:tracePt t="299013" x="3683000" y="6570663"/>
          <p14:tracePt t="299029" x="3540125" y="6570663"/>
          <p14:tracePt t="299044" x="3362325" y="6570663"/>
          <p14:tracePt t="299062" x="3171825" y="6557963"/>
          <p14:tracePt t="299079" x="2970213" y="6510338"/>
          <p14:tracePt t="299095" x="2660650" y="6440488"/>
          <p14:tracePt t="299111" x="2435225" y="6392863"/>
          <p14:tracePt t="299129" x="2257425" y="6356350"/>
          <p14:tracePt t="299146" x="2127250" y="6332538"/>
          <p14:tracePt t="299162" x="2019300" y="6321425"/>
          <p14:tracePt t="299178" x="1960563" y="6321425"/>
          <p14:tracePt t="299195" x="1924050" y="6321425"/>
          <p14:tracePt t="299212" x="1878013" y="6332538"/>
          <p14:tracePt t="299228" x="1806575" y="6332538"/>
          <p14:tracePt t="299245" x="1735138" y="6332538"/>
          <p14:tracePt t="299262" x="1663700" y="6332538"/>
          <p14:tracePt t="299279" x="1627188" y="6332538"/>
          <p14:tracePt t="299297" x="1579563" y="6332538"/>
          <p14:tracePt t="299313" x="1555750" y="6332538"/>
          <p14:tracePt t="299345" x="1509713" y="6345238"/>
          <p14:tracePt t="299362" x="1485900" y="6345238"/>
          <p14:tracePt t="299379" x="1473200" y="6345238"/>
          <p14:tracePt t="299493" x="1485900" y="6345238"/>
          <p14:tracePt t="299508" x="1497013" y="6345238"/>
          <p14:tracePt t="299523" x="1509713" y="6345238"/>
          <p14:tracePt t="299533" x="1520825" y="6345238"/>
          <p14:tracePt t="299545" x="1531938" y="6345238"/>
          <p14:tracePt t="299560" x="1544638" y="6345238"/>
          <p14:tracePt t="299578" x="1592263" y="6345238"/>
          <p14:tracePt t="299595" x="1687513" y="6345238"/>
          <p14:tracePt t="299612" x="1830388" y="6380163"/>
          <p14:tracePt t="299628" x="1900238" y="6403975"/>
          <p14:tracePt t="299645" x="1947863" y="6427788"/>
          <p14:tracePt t="299662" x="1984375" y="6427788"/>
          <p14:tracePt t="299680" x="2019300" y="6427788"/>
          <p14:tracePt t="299697" x="2043113" y="6427788"/>
          <p14:tracePt t="299699" x="2055813" y="6440488"/>
          <p14:tracePt t="299725" x="2066925" y="6440488"/>
          <p14:tracePt t="299734" x="2079625" y="6440488"/>
          <p14:tracePt t="299747" x="2090738" y="6440488"/>
          <p14:tracePt t="299764" x="2162175" y="6451600"/>
          <p14:tracePt t="299781" x="2209800" y="6464300"/>
          <p14:tracePt t="299799" x="2268538" y="6475413"/>
          <p14:tracePt t="299813" x="2305050" y="6475413"/>
          <p14:tracePt t="299830" x="2352675" y="6488113"/>
          <p14:tracePt t="299846" x="2376488" y="6488113"/>
          <p14:tracePt t="299864" x="2424113" y="6488113"/>
          <p14:tracePt t="299880" x="2459038" y="6488113"/>
          <p14:tracePt t="299895" x="2471738" y="6488113"/>
          <p14:tracePt t="299911" x="2519363" y="6488113"/>
          <p14:tracePt t="299928" x="2543175" y="6488113"/>
          <p14:tracePt t="299945" x="2578100" y="6488113"/>
          <p14:tracePt t="299961" x="2601913" y="6488113"/>
          <p14:tracePt t="299978" x="2625725" y="6488113"/>
          <p14:tracePt t="299995" x="2660650" y="6488113"/>
          <p14:tracePt t="300011" x="2684463" y="6488113"/>
          <p14:tracePt t="300044" x="2697163" y="6488113"/>
          <p14:tracePt t="300062" x="2744788" y="6488113"/>
          <p14:tracePt t="300078" x="2779713" y="6488113"/>
          <p14:tracePt t="300094" x="2803525" y="6488113"/>
          <p14:tracePt t="300111" x="2827338" y="6488113"/>
          <p14:tracePt t="300383" x="2840038" y="6488113"/>
          <p14:tracePt t="300513" x="2863850" y="6488113"/>
          <p14:tracePt t="300521" x="2874963" y="6488113"/>
          <p14:tracePt t="300529" x="2887663" y="6488113"/>
          <p14:tracePt t="300544" x="2898775" y="6488113"/>
          <p14:tracePt t="300561" x="2935288" y="6488113"/>
          <p14:tracePt t="300595" x="2959100" y="6488113"/>
          <p14:tracePt t="300612" x="2970213" y="6488113"/>
          <p14:tracePt t="300628" x="2982913" y="6488113"/>
          <p14:tracePt t="300644" x="2994025" y="6488113"/>
          <p14:tracePt t="300661" x="3017838" y="6488113"/>
          <p14:tracePt t="300677" x="3028950" y="6488113"/>
          <p14:tracePt t="300694" x="3041650" y="6488113"/>
          <p14:tracePt t="300711" x="3052763" y="6488113"/>
          <p14:tracePt t="300728" x="3065463" y="6475413"/>
          <p14:tracePt t="300744" x="3089275" y="6475413"/>
          <p14:tracePt t="300761" x="3100388" y="6475413"/>
          <p14:tracePt t="300777" x="3113088" y="6464300"/>
          <p14:tracePt t="300794" x="3148013" y="6464300"/>
          <p14:tracePt t="300811" x="3184525" y="6464300"/>
          <p14:tracePt t="300829" x="3219450" y="6451600"/>
          <p14:tracePt t="300844" x="3279775" y="6451600"/>
          <p14:tracePt t="300861" x="3303588" y="6451600"/>
          <p14:tracePt t="300877" x="3327400" y="6451600"/>
          <p14:tracePt t="300894" x="3351213" y="6451600"/>
          <p14:tracePt t="300911" x="3362325" y="6451600"/>
          <p14:tracePt t="300928" x="3386138" y="6440488"/>
          <p14:tracePt t="300931" x="3398838" y="6440488"/>
          <p14:tracePt t="300944" x="3409950" y="6440488"/>
          <p14:tracePt t="300961" x="3421063" y="6440488"/>
          <p14:tracePt t="301082" x="3433763" y="6440488"/>
          <p14:tracePt t="301120" x="3444875" y="6440488"/>
          <p14:tracePt t="301166" x="3457575" y="6440488"/>
          <p14:tracePt t="301279" x="3468688" y="6427788"/>
          <p14:tracePt t="301300" x="3492500" y="6427788"/>
          <p14:tracePt t="301308" x="3529013" y="6403975"/>
          <p14:tracePt t="301316" x="3552825" y="6403975"/>
          <p14:tracePt t="301330" x="3600450" y="6392863"/>
          <p14:tracePt t="301346" x="3635375" y="6392863"/>
          <p14:tracePt t="301362" x="3659188" y="6380163"/>
          <p14:tracePt t="301378" x="3683000" y="6380163"/>
          <p14:tracePt t="301673" x="3695700" y="6380163"/>
          <p14:tracePt t="301681" x="3706813" y="6380163"/>
          <p14:tracePt t="301693" x="3719513" y="6380163"/>
          <p14:tracePt t="301710" x="3767138" y="6380163"/>
          <p14:tracePt t="301727" x="3789363" y="6380163"/>
          <p14:tracePt t="301728" x="3813175" y="6380163"/>
          <p14:tracePt t="301743" x="3836988" y="6380163"/>
          <p14:tracePt t="301760" x="3873500" y="6380163"/>
          <p14:tracePt t="301777" x="3897313" y="6380163"/>
          <p14:tracePt t="301794" x="3921125" y="6380163"/>
          <p14:tracePt t="301810" x="3932238" y="6380163"/>
          <p14:tracePt t="301828" x="3956050" y="6380163"/>
          <p14:tracePt t="301845" x="3968750" y="6380163"/>
          <p14:tracePt t="301861" x="3992563" y="6392863"/>
          <p14:tracePt t="301878" x="4027488" y="6392863"/>
          <p14:tracePt t="301895" x="4075113" y="6403975"/>
          <p14:tracePt t="301911" x="4098925" y="6403975"/>
          <p14:tracePt t="301928" x="4135438" y="6403975"/>
          <p14:tracePt t="301944" x="4157663" y="6403975"/>
          <p14:tracePt t="301961" x="4194175" y="6403975"/>
          <p14:tracePt t="301978" x="4217988" y="6403975"/>
          <p14:tracePt t="301994" x="4276725" y="6403975"/>
          <p14:tracePt t="302011" x="4324350" y="6403975"/>
          <p14:tracePt t="302028" x="4360863" y="6403975"/>
          <p14:tracePt t="302044" x="4384675" y="6403975"/>
          <p14:tracePt t="302062" x="4419600" y="6403975"/>
          <p14:tracePt t="302078" x="4456113" y="6403975"/>
          <p14:tracePt t="302096" x="4549775" y="6416675"/>
          <p14:tracePt t="302114" x="4610100" y="6427788"/>
          <p14:tracePt t="302128" x="4681538" y="6451600"/>
          <p14:tracePt t="302145" x="4752975" y="6464300"/>
          <p14:tracePt t="302162" x="4811713" y="6475413"/>
          <p14:tracePt t="302178" x="4835525" y="6488113"/>
          <p14:tracePt t="302195" x="4848225" y="6488113"/>
          <p14:tracePt t="302259" x="4835525" y="6488113"/>
          <p14:tracePt t="302266" x="4811713" y="6488113"/>
          <p14:tracePt t="302278" x="4776788" y="6488113"/>
          <p14:tracePt t="302296" x="4621213" y="6488113"/>
          <p14:tracePt t="302313" x="4313238" y="6464300"/>
          <p14:tracePt t="302329" x="3778250" y="6440488"/>
          <p14:tracePt t="302345" x="3516313" y="6451600"/>
          <p14:tracePt t="302361" x="3338513" y="6475413"/>
          <p14:tracePt t="302378" x="3184525" y="6510338"/>
          <p14:tracePt t="302395" x="3052763" y="6546850"/>
          <p14:tracePt t="302411" x="2982913" y="6570663"/>
          <p14:tracePt t="302427" x="2959100" y="6581775"/>
          <p14:tracePt t="302444" x="2935288" y="6594475"/>
          <p14:tracePt t="302461" x="2898775" y="6618288"/>
          <p14:tracePt t="302477" x="2863850" y="6653213"/>
          <p14:tracePt t="302494" x="2840038" y="6677025"/>
          <p14:tracePt t="302511" x="2803525" y="6700838"/>
          <p14:tracePt t="302527" x="2779713" y="6713538"/>
          <p14:tracePt t="302544" x="2744788" y="6737350"/>
          <p14:tracePt t="302562" x="2708275" y="6748463"/>
          <p14:tracePt t="302578" x="2684463" y="6761163"/>
          <p14:tracePt t="302595" x="2660650" y="6784975"/>
          <p14:tracePt t="302613" x="2614613" y="6784975"/>
          <p14:tracePt t="302631" x="2482850" y="6796088"/>
          <p14:tracePt t="302646" x="2363788" y="6796088"/>
          <p14:tracePt t="302663" x="2233613" y="6796088"/>
          <p14:tracePt t="302679" x="2127250" y="6772275"/>
          <p14:tracePt t="302695" x="2055813" y="6761163"/>
          <p14:tracePt t="302713" x="1995488" y="6737350"/>
          <p14:tracePt t="302728" x="1936750" y="6713538"/>
          <p14:tracePt t="302744" x="1865313" y="6700838"/>
          <p14:tracePt t="302761" x="1722438" y="6665913"/>
          <p14:tracePt t="302777" x="1616075" y="6653213"/>
          <p14:tracePt t="302793" x="1531938" y="6653213"/>
          <p14:tracePt t="302810" x="1462088" y="6642100"/>
          <p14:tracePt t="302826" x="1401763" y="6642100"/>
          <p14:tracePt t="302844" x="1366838" y="6642100"/>
          <p14:tracePt t="302861" x="1343025" y="6642100"/>
          <p14:tracePt t="302878" x="1330325" y="6642100"/>
          <p14:tracePt t="302935" x="1306513" y="6642100"/>
          <p14:tracePt t="302944" x="1282700" y="6629400"/>
          <p14:tracePt t="302949" x="1247775" y="6618288"/>
          <p14:tracePt t="302962" x="1235075" y="6618288"/>
          <p14:tracePt t="302979" x="1176338" y="6605588"/>
          <p14:tracePt t="302996" x="1139825" y="6594475"/>
          <p14:tracePt t="303012" x="1128713" y="6581775"/>
          <p14:tracePt t="303046" x="1117600" y="6581775"/>
          <p14:tracePt t="303064" x="1069975" y="6594475"/>
          <p14:tracePt t="303081" x="1033463" y="6618288"/>
          <p14:tracePt t="303097" x="998538" y="6642100"/>
          <p14:tracePt t="303113" x="974725" y="6665913"/>
          <p14:tracePt t="303129" x="950913" y="6677025"/>
          <p14:tracePt t="303147" x="950913" y="6689725"/>
          <p14:tracePt t="303183" x="962025" y="6689725"/>
          <p14:tracePt t="303195" x="974725" y="6689725"/>
          <p14:tracePt t="303211" x="985838" y="6689725"/>
          <p14:tracePt t="303231" x="998538" y="6689725"/>
          <p14:tracePt t="303248" x="1009650" y="6677025"/>
          <p14:tracePt t="303260" x="1022350" y="6677025"/>
          <p14:tracePt t="303276" x="1069975" y="6677025"/>
          <p14:tracePt t="303293" x="1139825" y="6677025"/>
          <p14:tracePt t="303310" x="1211263" y="6677025"/>
          <p14:tracePt t="303327" x="1247775" y="6677025"/>
          <p14:tracePt t="303345" x="1271588" y="6689725"/>
          <p14:tracePt t="303362" x="1306513" y="6689725"/>
          <p14:tracePt t="303380" x="1330325" y="6689725"/>
          <p14:tracePt t="303395" x="1343025" y="6689725"/>
          <p14:tracePt t="303413" x="1354138" y="6689725"/>
          <p14:tracePt t="303428" x="1390650" y="6689725"/>
          <p14:tracePt t="303432" x="1401763" y="6689725"/>
          <p14:tracePt t="303445" x="1425575" y="6689725"/>
          <p14:tracePt t="303462" x="1449388" y="6689725"/>
          <p14:tracePt t="303479" x="1485900" y="6689725"/>
          <p14:tracePt t="303496" x="1520825" y="6689725"/>
          <p14:tracePt t="303512" x="1544638" y="6689725"/>
          <p14:tracePt t="303565" x="1555750" y="6689725"/>
          <p14:tracePt t="303597" x="1568450" y="6689725"/>
          <p14:tracePt t="303617" x="1579563" y="6689725"/>
          <p14:tracePt t="303624" x="1592263" y="6689725"/>
          <p14:tracePt t="303632" x="1603375" y="6689725"/>
          <p14:tracePt t="303648" x="1616075" y="6689725"/>
          <p14:tracePt t="303662" x="1627188" y="6689725"/>
          <p14:tracePt t="303679" x="1651000" y="6689725"/>
          <p14:tracePt t="303695" x="1674813" y="6700838"/>
          <p14:tracePt t="303712" x="1687513" y="6700838"/>
          <p14:tracePt t="303802" x="1698625" y="6700838"/>
          <p14:tracePt t="303831" x="1711325" y="6700838"/>
          <p14:tracePt t="303864" x="1722438" y="6700838"/>
          <p14:tracePt t="303869" x="1722438" y="6713538"/>
          <p14:tracePt t="303878" x="1722438" y="6724650"/>
          <p14:tracePt t="303898" x="1746250" y="6737350"/>
          <p14:tracePt t="303914" x="1746250" y="6748463"/>
          <p14:tracePt t="303927" x="1758950" y="6761163"/>
          <p14:tracePt t="303943" x="1758950" y="6772275"/>
          <p14:tracePt t="303981" x="1758950" y="6784975"/>
          <p14:tracePt t="304040" x="1758950" y="6796088"/>
          <p14:tracePt t="304051" x="1758950" y="6808788"/>
          <p14:tracePt t="304082" x="1770063" y="6808788"/>
          <p14:tracePt t="304089" x="1770063" y="6819900"/>
          <p14:tracePt t="304098" x="1782763" y="6819900"/>
          <p14:tracePt t="304114" x="1782763" y="6832600"/>
          <p14:tracePt t="304140" x="1782763" y="6843713"/>
          <p14:tracePt t="304156" x="1782763" y="6856413"/>
          <p14:tracePt t="304164" x="1793875" y="6867525"/>
          <p14:tracePt t="304180" x="1793875" y="6878638"/>
          <p14:tracePt t="304194" x="1793875" y="6902450"/>
          <p14:tracePt t="304209" x="1806575" y="6902450"/>
          <p14:tracePt t="304243" x="1817688" y="6902450"/>
          <p14:tracePt t="304403" x="1830388" y="6902450"/>
          <p14:tracePt t="304504" x="1830388" y="6891338"/>
          <p14:tracePt t="304513" x="1830388" y="6878638"/>
          <p14:tracePt t="304529" x="1841500" y="6867525"/>
          <p14:tracePt t="304739" x="1841500" y="6856413"/>
          <p14:tracePt t="304885" x="1841500" y="6843713"/>
          <p14:tracePt t="305234" x="1854200" y="6843713"/>
          <p14:tracePt t="305395" x="1865313" y="6843713"/>
          <p14:tracePt t="305403" x="1878013" y="6843713"/>
          <p14:tracePt t="305419" x="1889125" y="6843713"/>
          <p14:tracePt t="305433" x="1900238" y="6843713"/>
          <p14:tracePt t="305449" x="1912938" y="6843713"/>
          <p14:tracePt t="305461" x="1924050" y="6843713"/>
          <p14:tracePt t="305479" x="1936750" y="6843713"/>
          <p14:tracePt t="305513" x="1947863" y="6843713"/>
          <p14:tracePt t="305582" x="1960563" y="6843713"/>
          <p14:tracePt t="305588" x="1971675" y="6843713"/>
          <p14:tracePt t="305681" x="1984375" y="6843713"/>
          <p14:tracePt t="305734" x="1984375" y="6832600"/>
          <p14:tracePt t="305743" x="1995488" y="6832600"/>
          <p14:tracePt t="305752" x="2008188" y="6832600"/>
          <p14:tracePt t="305761" x="2032000" y="6832600"/>
          <p14:tracePt t="305778" x="2079625" y="6832600"/>
          <p14:tracePt t="305793" x="2103438" y="6843713"/>
          <p14:tracePt t="305810" x="2151063" y="6843713"/>
          <p14:tracePt t="305828" x="2209800" y="6843713"/>
          <p14:tracePt t="305845" x="2233613" y="6843713"/>
          <p14:tracePt t="305860" x="2246313" y="6843713"/>
          <p14:tracePt t="305893" x="2257425" y="6843713"/>
          <p14:tracePt t="305910" x="2281238" y="6843713"/>
          <p14:tracePt t="305927" x="2305050" y="6843713"/>
          <p14:tracePt t="305944" x="2316163" y="6832600"/>
          <p14:tracePt t="305960" x="2328863" y="6832600"/>
          <p14:tracePt t="305976" x="2339975" y="6832600"/>
          <p14:tracePt t="306009" x="2352675" y="6832600"/>
          <p14:tracePt t="306026" x="2363788" y="6819900"/>
          <p14:tracePt t="306043" x="2376488" y="6819900"/>
          <p14:tracePt t="306060" x="2424113" y="6808788"/>
          <p14:tracePt t="306076" x="2447925" y="6808788"/>
          <p14:tracePt t="306096" x="2471738" y="6808788"/>
          <p14:tracePt t="306218" x="2459038" y="6808788"/>
          <p14:tracePt t="306259" x="2447925" y="6819900"/>
          <p14:tracePt t="306275" x="2424113" y="6832600"/>
          <p14:tracePt t="306283" x="2424113" y="6843713"/>
          <p14:tracePt t="306294" x="2400300" y="6856413"/>
          <p14:tracePt t="306310" x="2376488" y="6891338"/>
          <p14:tracePt t="306328" x="2328863" y="6938963"/>
          <p14:tracePt t="306344" x="2292350" y="6973888"/>
          <p14:tracePt t="306360" x="2268538" y="6986588"/>
          <p14:tracePt t="306377" x="2246313" y="7010400"/>
          <p14:tracePt t="306394" x="2233613" y="7021513"/>
          <p14:tracePt t="306410" x="2222500" y="7021513"/>
          <p14:tracePt t="306428" x="2209800" y="7034213"/>
          <p14:tracePt t="306443" x="2198688" y="7034213"/>
          <p14:tracePt t="306460" x="2198688" y="7058025"/>
          <p14:tracePt t="306476" x="2162175" y="7069138"/>
          <p14:tracePt t="306493" x="2114550" y="7116763"/>
          <p14:tracePt t="306510" x="2079625" y="7153275"/>
          <p14:tracePt t="306527" x="2043113" y="7177088"/>
          <p14:tracePt t="306543" x="2008188" y="7200900"/>
          <p14:tracePt t="306560" x="1984375" y="7224713"/>
          <p14:tracePt t="306578" x="1947863" y="7235825"/>
          <p14:tracePt t="306593" x="1912938" y="7248525"/>
          <p14:tracePt t="306610" x="1865313" y="7259638"/>
          <p14:tracePt t="306627" x="1854200" y="7270750"/>
          <p14:tracePt t="306644" x="1830388" y="7270750"/>
          <p14:tracePt t="306660" x="1793875" y="7270750"/>
          <p14:tracePt t="306677" x="1758950" y="7270750"/>
          <p14:tracePt t="306693" x="1735138" y="7270750"/>
          <p14:tracePt t="306712" x="1687513" y="7270750"/>
          <p14:tracePt t="306727" x="1674813" y="7270750"/>
          <p14:tracePt t="306743" x="1627188" y="7270750"/>
          <p14:tracePt t="306760" x="1592263" y="7270750"/>
          <p14:tracePt t="306777" x="1579563" y="7270750"/>
          <p14:tracePt t="306793" x="1544638" y="7270750"/>
          <p14:tracePt t="306811" x="1497013" y="7270750"/>
          <p14:tracePt t="306828" x="1473200" y="7270750"/>
          <p14:tracePt t="306845" x="1462088" y="7270750"/>
          <p14:tracePt t="306861" x="1449388" y="7270750"/>
          <p14:tracePt t="306878" x="1438275" y="7270750"/>
          <p14:tracePt t="306894" x="1414463" y="7270750"/>
          <p14:tracePt t="306911" x="1390650" y="7270750"/>
          <p14:tracePt t="306928" x="1343025" y="7270750"/>
          <p14:tracePt t="306944" x="1306513" y="7270750"/>
          <p14:tracePt t="306960" x="1271588" y="7270750"/>
          <p14:tracePt t="306976" x="1258888" y="7270750"/>
          <p14:tracePt t="306994" x="1247775" y="7270750"/>
          <p14:tracePt t="307011" x="1235075" y="7270750"/>
          <p14:tracePt t="307026" x="1211263" y="7270750"/>
          <p14:tracePt t="307043" x="1187450" y="7270750"/>
          <p14:tracePt t="307059" x="1139825" y="7270750"/>
          <p14:tracePt t="307076" x="1104900" y="7270750"/>
          <p14:tracePt t="307095" x="1081088" y="7270750"/>
          <p14:tracePt t="307112" x="1046163" y="7270750"/>
          <p14:tracePt t="307128" x="1022350" y="7270750"/>
          <p14:tracePt t="307146" x="998538" y="7270750"/>
          <p14:tracePt t="307162" x="985838" y="7259638"/>
          <p14:tracePt t="307238" x="962025" y="7235825"/>
          <p14:tracePt t="307297" x="962025" y="7224713"/>
          <p14:tracePt t="307325" x="974725" y="7212013"/>
          <p14:tracePt t="307783" x="962025" y="7212013"/>
          <p14:tracePt t="307883" x="974725" y="7212013"/>
          <p14:tracePt t="307899" x="985838" y="7212013"/>
          <p14:tracePt t="307908" x="998538" y="7212013"/>
          <p14:tracePt t="307915" x="1009650" y="7200900"/>
          <p14:tracePt t="307927" x="1046163" y="7200900"/>
          <p14:tracePt t="307943" x="1176338" y="7200900"/>
          <p14:tracePt t="307959" x="1306513" y="7200900"/>
          <p14:tracePt t="307976" x="1414463" y="7200900"/>
          <p14:tracePt t="307993" x="1462088" y="7224713"/>
          <p14:tracePt t="308009" x="1485900" y="7224713"/>
          <p14:tracePt t="308084" x="1473200" y="7235825"/>
          <p14:tracePt t="308093" x="1473200" y="7248525"/>
          <p14:tracePt t="308105" x="1462088" y="7248525"/>
          <p14:tracePt t="308113" x="1449388" y="7259638"/>
          <p14:tracePt t="308126" x="1438275" y="7259638"/>
          <p14:tracePt t="308143" x="1414463" y="7259638"/>
          <p14:tracePt t="308158" x="1377950" y="7270750"/>
          <p14:tracePt t="308176" x="1354138" y="7270750"/>
          <p14:tracePt t="308270" x="1343025" y="7283450"/>
          <p14:tracePt t="308288" x="1330325" y="7283450"/>
          <p14:tracePt t="308317" x="1319213" y="7283450"/>
          <p14:tracePt t="308388" x="1319213" y="7294563"/>
          <p14:tracePt t="308400" x="1306513" y="7294563"/>
          <p14:tracePt t="308414" x="1295400" y="7294563"/>
          <p14:tracePt t="308428" x="1258888" y="7307263"/>
          <p14:tracePt t="308445" x="1235075" y="7307263"/>
          <p14:tracePt t="308461" x="1211263" y="7307263"/>
          <p14:tracePt t="308477" x="1187450" y="7307263"/>
          <p14:tracePt t="308494" x="1176338" y="7307263"/>
          <p14:tracePt t="308511" x="1163638" y="7307263"/>
          <p14:tracePt t="308582" x="1152525" y="7307263"/>
          <p14:tracePt t="308589" x="1139825" y="7307263"/>
          <p14:tracePt t="308597" x="1128713" y="7307263"/>
          <p14:tracePt t="308612" x="1093788" y="7294563"/>
          <p14:tracePt t="308629" x="1069975" y="7283450"/>
          <p14:tracePt t="308645" x="1033463" y="7283450"/>
          <p14:tracePt t="308662" x="1009650" y="7283450"/>
          <p14:tracePt t="308706" x="1009650" y="7270750"/>
          <p14:tracePt t="309079" x="1022350" y="7259638"/>
          <p14:tracePt t="309085" x="1033463" y="7259638"/>
          <p14:tracePt t="309099" x="1046163" y="7248525"/>
          <p14:tracePt t="309111" x="1069975" y="7248525"/>
          <p14:tracePt t="309126" x="1104900" y="7248525"/>
          <p14:tracePt t="309142" x="1200150" y="7248525"/>
          <p14:tracePt t="309160" x="1343025" y="7259638"/>
          <p14:tracePt t="309176" x="1425575" y="7283450"/>
          <p14:tracePt t="309192" x="1497013" y="7283450"/>
          <p14:tracePt t="309209" x="1509713" y="7294563"/>
          <p14:tracePt t="309227" x="1531938" y="7294563"/>
          <p14:tracePt t="309276" x="1544638" y="7294563"/>
          <p14:tracePt t="309289" x="1555750" y="7294563"/>
          <p14:tracePt t="309298" x="1568450" y="7294563"/>
          <p14:tracePt t="309312" x="1603375" y="7294563"/>
          <p14:tracePt t="309328" x="1627188" y="7294563"/>
          <p14:tracePt t="309343" x="1651000" y="7294563"/>
          <p14:tracePt t="309359" x="1674813" y="7294563"/>
          <p14:tracePt t="309375" x="1698625" y="7294563"/>
          <p14:tracePt t="309433" x="1698625" y="7283450"/>
          <p14:tracePt t="309458" x="1711325" y="7283450"/>
          <p14:tracePt t="309469" x="1722438" y="7283450"/>
          <p14:tracePt t="309477" x="1735138" y="7270750"/>
          <p14:tracePt t="309494" x="1793875" y="7259638"/>
          <p14:tracePt t="309511" x="1865313" y="7248525"/>
          <p14:tracePt t="309527" x="1912938" y="7224713"/>
          <p14:tracePt t="309543" x="1984375" y="7224713"/>
          <p14:tracePt t="309560" x="1995488" y="7212013"/>
          <p14:tracePt t="309578" x="2008188" y="7212013"/>
          <p14:tracePt t="309594" x="2019300" y="7212013"/>
          <p14:tracePt t="309611" x="2032000" y="7200900"/>
          <p14:tracePt t="309626" x="2055813" y="7188200"/>
          <p14:tracePt t="309643" x="2079625" y="7188200"/>
          <p14:tracePt t="309659" x="2114550" y="7177088"/>
          <p14:tracePt t="309676" x="2151063" y="7177088"/>
          <p14:tracePt t="309692" x="2162175" y="7177088"/>
          <p14:tracePt t="309709" x="2174875" y="7177088"/>
          <p14:tracePt t="309725" x="2198688" y="7164388"/>
          <p14:tracePt t="309742" x="2222500" y="7164388"/>
          <p14:tracePt t="309758" x="2257425" y="7164388"/>
          <p14:tracePt t="309775" x="2281238" y="7164388"/>
          <p14:tracePt t="309792" x="2316163" y="7164388"/>
          <p14:tracePt t="309808" x="2352675" y="7164388"/>
          <p14:tracePt t="309825" x="2387600" y="7164388"/>
          <p14:tracePt t="309842" x="2411413" y="7164388"/>
          <p14:tracePt t="309859" x="2424113" y="7164388"/>
          <p14:tracePt t="309876" x="2424113" y="7153275"/>
          <p14:tracePt t="309909" x="2435225" y="7153275"/>
          <p14:tracePt t="309926" x="2471738" y="7140575"/>
          <p14:tracePt t="309960" x="2495550" y="7140575"/>
          <p14:tracePt t="309964" x="2530475" y="7140575"/>
          <p14:tracePt t="310043" x="2543175" y="7140575"/>
          <p14:tracePt t="310064" x="2554288" y="7140575"/>
          <p14:tracePt t="310071" x="2578100" y="7140575"/>
          <p14:tracePt t="310081" x="2590800" y="7140575"/>
          <p14:tracePt t="310092" x="2601913" y="7140575"/>
          <p14:tracePt t="310109" x="2660650" y="7140575"/>
          <p14:tracePt t="310127" x="2697163" y="7140575"/>
          <p14:tracePt t="310142" x="2720975" y="7140575"/>
          <p14:tracePt t="310159" x="2744788" y="7153275"/>
          <p14:tracePt t="310176" x="2779713" y="7153275"/>
          <p14:tracePt t="310192" x="2803525" y="7153275"/>
          <p14:tracePt t="310209" x="2827338" y="7153275"/>
          <p14:tracePt t="310225" x="2874963" y="7177088"/>
          <p14:tracePt t="310242" x="2946400" y="7188200"/>
          <p14:tracePt t="310259" x="2982913" y="7188200"/>
          <p14:tracePt t="310275" x="3006725" y="7188200"/>
          <p14:tracePt t="310292" x="3041650" y="7188200"/>
          <p14:tracePt t="310309" x="3052763" y="7188200"/>
          <p14:tracePt t="310325" x="3076575" y="7188200"/>
          <p14:tracePt t="310342" x="3113088" y="7188200"/>
          <p14:tracePt t="310358" x="3148013" y="7188200"/>
          <p14:tracePt t="310375" x="3184525" y="7188200"/>
          <p14:tracePt t="310392" x="3219450" y="7200900"/>
          <p14:tracePt t="310409" x="3255963" y="7200900"/>
          <p14:tracePt t="310425" x="3279775" y="7200900"/>
          <p14:tracePt t="310427" x="3303588" y="7200900"/>
          <p14:tracePt t="310442" x="3314700" y="7200900"/>
          <p14:tracePt t="310458" x="3338513" y="7200900"/>
          <p14:tracePt t="310475" x="3386138" y="7200900"/>
          <p14:tracePt t="310492" x="3409950" y="7200900"/>
          <p14:tracePt t="310508" x="3433763" y="7200900"/>
          <p14:tracePt t="310525" x="3444875" y="7200900"/>
          <p14:tracePt t="310541" x="3457575" y="7200900"/>
          <p14:tracePt t="310558" x="3481388" y="7200900"/>
          <p14:tracePt t="310575" x="3492500" y="7200900"/>
          <p14:tracePt t="310591" x="3516313" y="7200900"/>
          <p14:tracePt t="310608" x="3540125" y="7200900"/>
          <p14:tracePt t="310625" x="3563938" y="7212013"/>
          <p14:tracePt t="310642" x="3600450" y="7212013"/>
          <p14:tracePt t="310659" x="3648075" y="7224713"/>
          <p14:tracePt t="310675" x="3659188" y="7224713"/>
          <p14:tracePt t="310692" x="3706813" y="7224713"/>
          <p14:tracePt t="310708" x="3743325" y="7224713"/>
          <p14:tracePt t="310725" x="3767138" y="7212013"/>
          <p14:tracePt t="310742" x="3813175" y="7200900"/>
          <p14:tracePt t="310758" x="3836988" y="7200900"/>
          <p14:tracePt t="310775" x="3897313" y="7177088"/>
          <p14:tracePt t="310792" x="3932238" y="7164388"/>
          <p14:tracePt t="310808" x="3968750" y="7153275"/>
          <p14:tracePt t="310825" x="3979863" y="7153275"/>
          <p14:tracePt t="310841" x="4003675" y="7140575"/>
          <p14:tracePt t="310858" x="4016375" y="7140575"/>
          <p14:tracePt t="310875" x="4027488" y="7140575"/>
          <p14:tracePt t="310891" x="4051300" y="7140575"/>
          <p14:tracePt t="310909" x="4087813" y="7129463"/>
          <p14:tracePt t="310926" x="4122738" y="7116763"/>
          <p14:tracePt t="310942" x="4157663" y="7116763"/>
          <p14:tracePt t="310959" x="4194175" y="7105650"/>
          <p14:tracePt t="310976" x="4241800" y="7105650"/>
          <p14:tracePt t="310993" x="4324350" y="7105650"/>
          <p14:tracePt t="311010" x="4408488" y="7105650"/>
          <p14:tracePt t="311026" x="4479925" y="7105650"/>
          <p14:tracePt t="311044" x="4514850" y="7105650"/>
          <p14:tracePt t="311060" x="4538663" y="7105650"/>
          <p14:tracePt t="311076" x="4549775" y="7105650"/>
          <p14:tracePt t="311094" x="4562475" y="7105650"/>
          <p14:tracePt t="311111" x="4586288" y="7105650"/>
          <p14:tracePt t="311127" x="4610100" y="7092950"/>
          <p14:tracePt t="311143" x="4681538" y="7092950"/>
          <p14:tracePt t="311161" x="4729163" y="7105650"/>
          <p14:tracePt t="311178" x="4776788" y="7105650"/>
          <p14:tracePt t="311193" x="4800600" y="7116763"/>
          <p14:tracePt t="311209" x="4811713" y="7129463"/>
          <p14:tracePt t="311224" x="4848225" y="7129463"/>
          <p14:tracePt t="311241" x="4883150" y="7129463"/>
          <p14:tracePt t="311258" x="4918075" y="7129463"/>
          <p14:tracePt t="311275" x="4954588" y="7129463"/>
          <p14:tracePt t="311292" x="5013325" y="7129463"/>
          <p14:tracePt t="311309" x="5049838" y="7129463"/>
          <p14:tracePt t="311325" x="5073650" y="7129463"/>
          <p14:tracePt t="311342" x="5108575" y="7129463"/>
          <p14:tracePt t="311357" x="5132388" y="7129463"/>
          <p14:tracePt t="311375" x="5156200" y="7129463"/>
          <p14:tracePt t="311392" x="5227638" y="7129463"/>
          <p14:tracePt t="311408" x="5264150" y="7140575"/>
          <p14:tracePt t="311425" x="5310188" y="7153275"/>
          <p14:tracePt t="311442" x="5357813" y="7153275"/>
          <p14:tracePt t="311460" x="5394325" y="7153275"/>
          <p14:tracePt t="311478" x="5453063" y="7177088"/>
          <p14:tracePt t="311494" x="5489575" y="7177088"/>
          <p14:tracePt t="311511" x="5524500" y="7177088"/>
          <p14:tracePt t="311526" x="5548313" y="7188200"/>
          <p14:tracePt t="311542" x="5632450" y="7188200"/>
          <p14:tracePt t="311559" x="5678488" y="7212013"/>
          <p14:tracePt t="311575" x="5715000" y="7212013"/>
          <p14:tracePt t="311594" x="5749925" y="7212013"/>
          <p14:tracePt t="311610" x="5786438" y="7212013"/>
          <p14:tracePt t="311626" x="5821363" y="7212013"/>
          <p14:tracePt t="311643" x="5845175" y="7212013"/>
          <p14:tracePt t="311659" x="5881688" y="7224713"/>
          <p14:tracePt t="311676" x="5916613" y="7224713"/>
          <p14:tracePt t="311692" x="5988050" y="7224713"/>
          <p14:tracePt t="311710" x="6118225" y="7235825"/>
          <p14:tracePt t="311726" x="6178550" y="7235825"/>
          <p14:tracePt t="311742" x="6202363" y="7235825"/>
          <p14:tracePt t="311759" x="6237288" y="7235825"/>
          <p14:tracePt t="311776" x="6261100" y="7235825"/>
          <p14:tracePt t="311792" x="6284913" y="7235825"/>
          <p14:tracePt t="311809" x="6297613" y="7235825"/>
          <p14:tracePt t="311826" x="6321425" y="7235825"/>
          <p14:tracePt t="311842" x="6345238" y="7224713"/>
          <p14:tracePt t="311859" x="6369050" y="7224713"/>
          <p14:tracePt t="311876" x="6392863" y="7224713"/>
          <p14:tracePt t="311892" x="6416675" y="7224713"/>
          <p14:tracePt t="311909" x="6462713" y="7224713"/>
          <p14:tracePt t="311926" x="6499225" y="7224713"/>
          <p14:tracePt t="311928" x="6510338" y="7224713"/>
          <p14:tracePt t="311943" x="6534150" y="7224713"/>
          <p14:tracePt t="311958" x="6546850" y="7224713"/>
          <p14:tracePt t="312122" x="6557963" y="7212013"/>
          <p14:tracePt t="312134" x="6570663" y="7212013"/>
          <p14:tracePt t="312140" x="6581775" y="7212013"/>
          <p14:tracePt t="312157" x="6594475" y="7212013"/>
          <p14:tracePt t="312176" x="6605588" y="7212013"/>
          <p14:tracePt t="312192" x="6618288" y="7212013"/>
          <p14:tracePt t="312317" x="6618288" y="7200900"/>
          <p14:tracePt t="312711" x="6618288" y="7188200"/>
          <p14:tracePt t="312851" x="6618288" y="7177088"/>
          <p14:tracePt t="313133" x="6618288" y="7164388"/>
          <p14:tracePt t="313203" x="6605588" y="7164388"/>
          <p14:tracePt t="313222" x="6594475" y="7164388"/>
          <p14:tracePt t="313238" x="6570663" y="7177088"/>
          <p14:tracePt t="313246" x="6534150" y="7200900"/>
          <p14:tracePt t="313257" x="6475413" y="7224713"/>
          <p14:tracePt t="313274" x="6332538" y="7259638"/>
          <p14:tracePt t="313291" x="6165850" y="7307263"/>
          <p14:tracePt t="313292" x="6070600" y="7307263"/>
          <p14:tracePt t="313308" x="5881688" y="7331075"/>
          <p14:tracePt t="313324" x="5691188" y="7342188"/>
          <p14:tracePt t="313340" x="5513388" y="7342188"/>
          <p14:tracePt t="313357" x="5346700" y="7354888"/>
          <p14:tracePt t="313375" x="5203825" y="7366000"/>
          <p14:tracePt t="313391" x="5002213" y="7366000"/>
          <p14:tracePt t="313409" x="4848225" y="7378700"/>
          <p14:tracePt t="313425" x="4692650" y="7402513"/>
          <p14:tracePt t="313441" x="4538663" y="7426325"/>
          <p14:tracePt t="313458" x="4384675" y="7426325"/>
          <p14:tracePt t="313475" x="4229100" y="7437438"/>
          <p14:tracePt t="313490" x="4098925" y="7450138"/>
          <p14:tracePt t="313507" x="3968750" y="7450138"/>
          <p14:tracePt t="313524" x="3754438" y="7450138"/>
          <p14:tracePt t="313540" x="3576638" y="7426325"/>
          <p14:tracePt t="313557" x="3433763" y="7389813"/>
          <p14:tracePt t="313574" x="3303588" y="7389813"/>
          <p14:tracePt t="313591" x="3184525" y="7389813"/>
          <p14:tracePt t="313609" x="3006725" y="7389813"/>
          <p14:tracePt t="313626" x="2863850" y="7413625"/>
          <p14:tracePt t="313642" x="2768600" y="7437438"/>
          <p14:tracePt t="313659" x="2649538" y="7450138"/>
          <p14:tracePt t="313675" x="2519363" y="7450138"/>
          <p14:tracePt t="313691" x="2387600" y="7450138"/>
          <p14:tracePt t="313708" x="2292350" y="7450138"/>
          <p14:tracePt t="313726" x="2209800" y="7450138"/>
          <p14:tracePt t="313742" x="2185988" y="7450138"/>
          <p14:tracePt t="313758" x="2151063" y="7450138"/>
          <p14:tracePt t="313775" x="2127250" y="7450138"/>
          <p14:tracePt t="313791" x="2090738" y="7450138"/>
          <p14:tracePt t="313808" x="2066925" y="7450138"/>
          <p14:tracePt t="313825" x="2019300" y="7450138"/>
          <p14:tracePt t="313843" x="1947863" y="7450138"/>
          <p14:tracePt t="313859" x="1889125" y="7450138"/>
          <p14:tracePt t="313875" x="1817688" y="7450138"/>
          <p14:tracePt t="313892" x="1758950" y="7450138"/>
          <p14:tracePt t="313908" x="1711325" y="7437438"/>
          <p14:tracePt t="313926" x="1674813" y="7426325"/>
          <p14:tracePt t="313928" x="1663700" y="7413625"/>
          <p14:tracePt t="313942" x="1639888" y="7413625"/>
          <p14:tracePt t="313958" x="1627188" y="7413625"/>
          <p14:tracePt t="314014" x="1616075" y="7413625"/>
          <p14:tracePt t="314030" x="1579563" y="7402513"/>
          <p14:tracePt t="314037" x="1568450" y="7402513"/>
          <p14:tracePt t="314046" x="1555750" y="7389813"/>
          <p14:tracePt t="314060" x="1520825" y="7378700"/>
          <p14:tracePt t="314076" x="1485900" y="7354888"/>
          <p14:tracePt t="314093" x="1473200" y="7342188"/>
          <p14:tracePt t="314110" x="1462088" y="7342188"/>
          <p14:tracePt t="314211" x="1462088" y="7331075"/>
          <p14:tracePt t="314227" x="1462088" y="7307263"/>
          <p14:tracePt t="314244" x="1462088" y="7294563"/>
          <p14:tracePt t="314426" x="1473200" y="7294563"/>
          <p14:tracePt t="314444" x="1485900" y="7294563"/>
          <p14:tracePt t="314455" x="1497013" y="7294563"/>
          <p14:tracePt t="314463" x="1509713" y="7294563"/>
          <p14:tracePt t="314475" x="1520825" y="7294563"/>
          <p14:tracePt t="314491" x="1531938" y="7294563"/>
          <p14:tracePt t="314507" x="1592263" y="7318375"/>
          <p14:tracePt t="314524" x="1616075" y="7331075"/>
          <p14:tracePt t="314541" x="1639888" y="7342188"/>
          <p14:tracePt t="314557" x="1651000" y="7342188"/>
          <p14:tracePt t="314780" x="1663700" y="7331075"/>
          <p14:tracePt t="314788" x="1663700" y="7318375"/>
          <p14:tracePt t="314797" x="1674813" y="7318375"/>
          <p14:tracePt t="314809" x="1687513" y="7318375"/>
          <p14:tracePt t="314826" x="1687513" y="7307263"/>
          <p14:tracePt t="315137" x="1698625" y="7307263"/>
          <p14:tracePt t="315169" x="1711325" y="7307263"/>
          <p14:tracePt t="315177" x="1722438" y="7294563"/>
          <p14:tracePt t="315184" x="1735138" y="7283450"/>
          <p14:tracePt t="315191" x="1758950" y="7283450"/>
          <p14:tracePt t="315206" x="1770063" y="7283450"/>
          <p14:tracePt t="315390" x="1770063" y="7294563"/>
          <p14:tracePt t="315417" x="1758950" y="7294563"/>
          <p14:tracePt t="315478" x="1746250" y="7307263"/>
          <p14:tracePt t="315512" x="1746250" y="7318375"/>
          <p14:tracePt t="315520" x="1735138" y="7331075"/>
          <p14:tracePt t="315528" x="1735138" y="7342188"/>
          <p14:tracePt t="315541" x="1735138" y="7366000"/>
          <p14:tracePt t="315557" x="1722438" y="7389813"/>
          <p14:tracePt t="315574" x="1711325" y="7426325"/>
          <p14:tracePt t="315591" x="1711325" y="7461250"/>
          <p14:tracePt t="315607" x="1711325" y="7497763"/>
          <p14:tracePt t="315624" x="1698625" y="7521575"/>
          <p14:tracePt t="315641" x="1698625" y="7556500"/>
          <p14:tracePt t="315657" x="1698625" y="7580313"/>
          <p14:tracePt t="315757" x="1687513" y="7580313"/>
          <p14:tracePt t="315781" x="1674813" y="7593013"/>
          <p14:tracePt t="315818" x="1663700" y="7593013"/>
          <p14:tracePt t="315834" x="1651000" y="7593013"/>
          <p14:tracePt t="315866" x="1639888" y="7593013"/>
          <p14:tracePt t="315875" x="1627188" y="7604125"/>
          <p14:tracePt t="315888" x="1616075" y="7616825"/>
          <p14:tracePt t="315903" x="1603375" y="7627938"/>
          <p14:tracePt t="315919" x="1579563" y="7639050"/>
          <p14:tracePt t="315928" x="1568450" y="7651750"/>
          <p14:tracePt t="315940" x="1555750" y="7651750"/>
          <p14:tracePt t="315956" x="1509713" y="7651750"/>
          <p14:tracePt t="315974" x="1449388" y="7651750"/>
          <p14:tracePt t="315990" x="1438275" y="7651750"/>
          <p14:tracePt t="316007" x="1425575" y="7651750"/>
          <p14:tracePt t="316024" x="1401763" y="7651750"/>
          <p14:tracePt t="316040" x="1366838" y="7651750"/>
          <p14:tracePt t="316056" x="1295400" y="7639050"/>
          <p14:tracePt t="316074" x="1104900" y="7569200"/>
          <p14:tracePt t="316091" x="974725" y="7521575"/>
          <p14:tracePt t="316107" x="890588" y="7485063"/>
          <p14:tracePt t="316124" x="842963" y="7473950"/>
          <p14:tracePt t="316141" x="831850" y="7461250"/>
          <p14:tracePt t="316273" x="842963" y="7461250"/>
          <p14:tracePt t="316422" x="842963" y="7473950"/>
          <p14:tracePt t="316429" x="842963" y="7485063"/>
          <p14:tracePt t="316442" x="855663" y="7497763"/>
          <p14:tracePt t="316459" x="866775" y="7473950"/>
          <p14:tracePt t="316475" x="903288" y="7354888"/>
          <p14:tracePt t="316493" x="914400" y="7307263"/>
          <p14:tracePt t="316675" x="914400" y="7294563"/>
          <p14:tracePt t="316684" x="914400" y="7283450"/>
          <p14:tracePt t="316690" x="927100" y="7270750"/>
          <p14:tracePt t="316707" x="938213" y="7235825"/>
          <p14:tracePt t="316723" x="950913" y="7200900"/>
          <p14:tracePt t="316740" x="950913" y="7177088"/>
          <p14:tracePt t="316773" x="938213" y="7188200"/>
          <p14:tracePt t="316790" x="927100" y="7224713"/>
          <p14:tracePt t="316807" x="927100" y="7426325"/>
          <p14:tracePt t="316824" x="962025" y="7556500"/>
          <p14:tracePt t="316841" x="998538" y="7686675"/>
          <p14:tracePt t="316859" x="1022350" y="7781925"/>
          <p14:tracePt t="316876" x="1057275" y="7866063"/>
          <p14:tracePt t="316892" x="1093788" y="7913688"/>
          <p14:tracePt t="316908" x="1128713" y="7985125"/>
          <p14:tracePt t="316925" x="1128713" y="8043863"/>
          <p14:tracePt t="316942" x="1128713" y="8078788"/>
          <p14:tracePt t="316958" x="1128713" y="8115300"/>
          <p14:tracePt t="316975" x="1128713" y="8139113"/>
          <p14:tracePt t="317248" x="1117600" y="8139113"/>
          <p14:tracePt t="317265" x="1117600" y="8126413"/>
          <p14:tracePt t="317280" x="1104900" y="8115300"/>
          <p14:tracePt t="317288" x="1104900" y="8102600"/>
          <p14:tracePt t="317300" x="1093788" y="8091488"/>
          <p14:tracePt t="317313" x="1093788" y="8078788"/>
          <p14:tracePt t="317323" x="1093788" y="8067675"/>
          <p14:tracePt t="317340" x="1081088" y="8043863"/>
          <p14:tracePt t="317356" x="1081088" y="8031163"/>
          <p14:tracePt t="317373" x="1081088" y="8008938"/>
          <p14:tracePt t="317390" x="1081088" y="7996238"/>
          <p14:tracePt t="317407" x="1069975" y="7961313"/>
          <p14:tracePt t="317423" x="1069975" y="7948613"/>
          <p14:tracePt t="317440" x="1069975" y="7937500"/>
          <p14:tracePt t="317457" x="1069975" y="7924800"/>
          <p14:tracePt t="317473" x="1069975" y="7900988"/>
          <p14:tracePt t="317490" x="1069975" y="7889875"/>
          <p14:tracePt t="317506" x="1069975" y="7866063"/>
          <p14:tracePt t="317524" x="1069975" y="7853363"/>
          <p14:tracePt t="317556" x="1081088" y="7842250"/>
          <p14:tracePt t="317575" x="1128713" y="7829550"/>
          <p14:tracePt t="317591" x="1163638" y="7794625"/>
          <p14:tracePt t="317609" x="1223963" y="7770813"/>
          <p14:tracePt t="317626" x="1306513" y="7747000"/>
          <p14:tracePt t="317643" x="1462088" y="7734300"/>
          <p14:tracePt t="317660" x="1531938" y="7723188"/>
          <p14:tracePt t="317675" x="1603375" y="7723188"/>
          <p14:tracePt t="317691" x="1674813" y="7723188"/>
          <p14:tracePt t="317707" x="1746250" y="7723188"/>
          <p14:tracePt t="317723" x="1793875" y="7723188"/>
          <p14:tracePt t="317740" x="1817688" y="7710488"/>
          <p14:tracePt t="317756" x="1854200" y="7699375"/>
          <p14:tracePt t="317773" x="1912938" y="7675563"/>
          <p14:tracePt t="317789" x="1960563" y="7675563"/>
          <p14:tracePt t="317806" x="2008188" y="7651750"/>
          <p14:tracePt t="317822" x="2032000" y="7651750"/>
          <p14:tracePt t="317840" x="2066925" y="7651750"/>
          <p14:tracePt t="317856" x="2103438" y="7651750"/>
          <p14:tracePt t="317873" x="2114550" y="7651750"/>
          <p14:tracePt t="317890" x="2151063" y="7651750"/>
          <p14:tracePt t="317908" x="2246313" y="7651750"/>
          <p14:tracePt t="317924" x="2339975" y="7675563"/>
          <p14:tracePt t="317940" x="2447925" y="7723188"/>
          <p14:tracePt t="317957" x="2519363" y="7734300"/>
          <p14:tracePt t="317974" x="2554288" y="7747000"/>
          <p14:tracePt t="317990" x="2590800" y="7747000"/>
          <p14:tracePt t="318006" x="2614613" y="7747000"/>
          <p14:tracePt t="318024" x="2660650" y="7734300"/>
          <p14:tracePt t="318040" x="2697163" y="7734300"/>
          <p14:tracePt t="318057" x="2720975" y="7734300"/>
          <p14:tracePt t="318074" x="2755900" y="7723188"/>
          <p14:tracePt t="318090" x="2792413" y="7723188"/>
          <p14:tracePt t="318107" x="2827338" y="7723188"/>
          <p14:tracePt t="318124" x="2874963" y="7723188"/>
          <p14:tracePt t="318141" x="2911475" y="7723188"/>
          <p14:tracePt t="318158" x="2935288" y="7723188"/>
          <p14:tracePt t="318174" x="2994025" y="7734300"/>
          <p14:tracePt t="318191" x="3113088" y="7734300"/>
          <p14:tracePt t="318208" x="3243263" y="7770813"/>
          <p14:tracePt t="318226" x="3444875" y="7794625"/>
          <p14:tracePt t="318243" x="3563938" y="7794625"/>
          <p14:tracePt t="318258" x="3683000" y="7781925"/>
          <p14:tracePt t="318275" x="3778250" y="7758113"/>
          <p14:tracePt t="318291" x="3884613" y="7747000"/>
          <p14:tracePt t="318308" x="3944938" y="7734300"/>
          <p14:tracePt t="318326" x="4040188" y="7734300"/>
          <p14:tracePt t="318342" x="4075113" y="7734300"/>
          <p14:tracePt t="318426" x="4051300" y="7734300"/>
          <p14:tracePt t="318430" x="4040188" y="7734300"/>
          <p14:tracePt t="318440" x="4027488" y="7734300"/>
          <p14:tracePt t="318459" x="3992563" y="7734300"/>
          <p14:tracePt t="318474" x="3884613" y="7770813"/>
          <p14:tracePt t="318491" x="3576638" y="7842250"/>
          <p14:tracePt t="318508" x="3303588" y="7877175"/>
          <p14:tracePt t="318524" x="3052763" y="7900988"/>
          <p14:tracePt t="318540" x="2874963" y="7900988"/>
          <p14:tracePt t="318556" x="2792413" y="7900988"/>
          <p14:tracePt t="318573" x="2744788" y="7900988"/>
          <p14:tracePt t="318590" x="2708275" y="7900988"/>
          <p14:tracePt t="318607" x="2684463" y="7900988"/>
          <p14:tracePt t="318625" x="2614613" y="7900988"/>
          <p14:tracePt t="318640" x="2530475" y="7900988"/>
          <p14:tracePt t="318658" x="2387600" y="7877175"/>
          <p14:tracePt t="318676" x="2257425" y="7842250"/>
          <p14:tracePt t="318692" x="2162175" y="7805738"/>
          <p14:tracePt t="318708" x="2114550" y="7781925"/>
          <p14:tracePt t="318725" x="2066925" y="7781925"/>
          <p14:tracePt t="318743" x="2055813" y="7781925"/>
          <p14:tracePt t="318759" x="2032000" y="7781925"/>
          <p14:tracePt t="318774" x="2008188" y="7781925"/>
          <p14:tracePt t="318790" x="1960563" y="7781925"/>
          <p14:tracePt t="318806" x="1889125" y="7794625"/>
          <p14:tracePt t="318823" x="1770063" y="7818438"/>
          <p14:tracePt t="318839" x="1639888" y="7842250"/>
          <p14:tracePt t="318855" x="1509713" y="7842250"/>
          <p14:tracePt t="318872" x="1366838" y="7853363"/>
          <p14:tracePt t="318890" x="1330325" y="7866063"/>
          <p14:tracePt t="318907" x="1306513" y="7866063"/>
          <p14:tracePt t="318923" x="1282700" y="7877175"/>
          <p14:tracePt t="318942" x="1235075" y="7889875"/>
          <p14:tracePt t="318958" x="1200150" y="7913688"/>
          <p14:tracePt t="318976" x="1163638" y="7924800"/>
          <p14:tracePt t="318991" x="1117600" y="7948613"/>
          <p14:tracePt t="319008" x="1081088" y="7948613"/>
          <p14:tracePt t="319025" x="1046163" y="7972425"/>
          <p14:tracePt t="319041" x="1009650" y="7985125"/>
          <p14:tracePt t="319059" x="998538" y="7996238"/>
          <p14:tracePt t="319075" x="985838" y="8008938"/>
          <p14:tracePt t="319091" x="950913" y="8031163"/>
          <p14:tracePt t="319109" x="914400" y="8067675"/>
          <p14:tracePt t="319125" x="890588" y="8102600"/>
          <p14:tracePt t="319142" x="855663" y="8126413"/>
          <p14:tracePt t="319160" x="819150" y="8150225"/>
          <p14:tracePt t="319176" x="808038" y="8150225"/>
          <p14:tracePt t="319234" x="819150" y="8150225"/>
          <p14:tracePt t="319240" x="842963" y="8139113"/>
          <p14:tracePt t="319247" x="855663" y="8139113"/>
          <p14:tracePt t="319256" x="879475" y="8126413"/>
          <p14:tracePt t="319273" x="890588" y="8115300"/>
          <p14:tracePt t="319290" x="914400" y="8102600"/>
          <p14:tracePt t="319306" x="962025" y="8102600"/>
          <p14:tracePt t="319323" x="1046163" y="8102600"/>
          <p14:tracePt t="319342" x="1223963" y="8115300"/>
          <p14:tracePt t="319360" x="1343025" y="8139113"/>
          <p14:tracePt t="319375" x="1473200" y="8150225"/>
          <p14:tracePt t="319392" x="1603375" y="8150225"/>
          <p14:tracePt t="319409" x="1722438" y="8150225"/>
          <p14:tracePt t="319425" x="1865313" y="8174038"/>
          <p14:tracePt t="319443" x="1912938" y="8186738"/>
          <p14:tracePt t="319459" x="1936750" y="8186738"/>
          <p14:tracePt t="319475" x="1960563" y="8186738"/>
          <p14:tracePt t="319534" x="1971675" y="8186738"/>
          <p14:tracePt t="319550" x="1995488" y="8186738"/>
          <p14:tracePt t="319556" x="2019300" y="8186738"/>
          <p14:tracePt t="319564" x="2055813" y="8186738"/>
          <p14:tracePt t="319574" x="2079625" y="8186738"/>
          <p14:tracePt t="319591" x="2127250" y="8186738"/>
          <p14:tracePt t="319610" x="2174875" y="8186738"/>
          <p14:tracePt t="319626" x="2185988" y="8186738"/>
          <p14:tracePt t="319745" x="2174875" y="8186738"/>
          <p14:tracePt t="319766" x="2162175" y="8197850"/>
          <p14:tracePt t="319775" x="2162175" y="8210550"/>
          <p14:tracePt t="319782" x="2151063" y="8210550"/>
          <p14:tracePt t="319791" x="2138363" y="8221663"/>
          <p14:tracePt t="319808" x="2103438" y="8258175"/>
          <p14:tracePt t="319824" x="2066925" y="8293100"/>
          <p14:tracePt t="319841" x="2032000" y="8329613"/>
          <p14:tracePt t="319856" x="1995488" y="8364538"/>
          <p14:tracePt t="319873" x="1889125" y="8423275"/>
          <p14:tracePt t="319890" x="1830388" y="8483600"/>
          <p14:tracePt t="319906" x="1793875" y="8507413"/>
          <p14:tracePt t="319923" x="1746250" y="8542338"/>
          <p14:tracePt t="319925" x="1722438" y="8566150"/>
          <p14:tracePt t="319940" x="1711325" y="8578850"/>
          <p14:tracePt t="319970" x="1639888" y="8637588"/>
          <p14:tracePt t="319989" x="1592263" y="8685213"/>
          <p14:tracePt t="320006" x="1555750" y="8709025"/>
          <p14:tracePt t="320023" x="1531938" y="8745538"/>
          <p14:tracePt t="320039" x="1497013" y="8769350"/>
          <p14:tracePt t="320056" x="1462088" y="8804275"/>
          <p14:tracePt t="320073" x="1401763" y="8863013"/>
          <p14:tracePt t="320089" x="1354138" y="8899525"/>
          <p14:tracePt t="320105" x="1306513" y="8934450"/>
          <p14:tracePt t="320125" x="1235075" y="8958263"/>
          <p14:tracePt t="320140" x="1176338" y="8994775"/>
          <p14:tracePt t="320158" x="1104900" y="9018588"/>
          <p14:tracePt t="320176" x="1057275" y="9066213"/>
          <p14:tracePt t="320191" x="1022350" y="9077325"/>
          <p14:tracePt t="320206" x="1009650" y="9077325"/>
          <p14:tracePt t="320225" x="998538" y="9090025"/>
          <p14:tracePt t="320359" x="1009650" y="9090025"/>
          <p14:tracePt t="320383" x="1022350" y="9077325"/>
          <p14:tracePt t="320391" x="1033463" y="9077325"/>
          <p14:tracePt t="320399" x="1046163" y="9066213"/>
          <p14:tracePt t="320408" x="1057275" y="9053513"/>
          <p14:tracePt t="320422" x="1081088" y="9042400"/>
          <p14:tracePt t="320439" x="1139825" y="9029700"/>
          <p14:tracePt t="320456" x="1223963" y="9029700"/>
          <p14:tracePt t="320473" x="1354138" y="9018588"/>
          <p14:tracePt t="320489" x="1485900" y="9018588"/>
          <p14:tracePt t="320506" x="1627188" y="9018588"/>
          <p14:tracePt t="320523" x="1817688" y="9018588"/>
          <p14:tracePt t="320539" x="1947863" y="9018588"/>
          <p14:tracePt t="320556" x="2043113" y="9018588"/>
          <p14:tracePt t="320573" x="2114550" y="9018588"/>
          <p14:tracePt t="320589" x="2138363" y="9018588"/>
          <p14:tracePt t="320606" x="2151063" y="9005888"/>
          <p14:tracePt t="320656" x="2162175" y="8994775"/>
          <p14:tracePt t="320663" x="2174875" y="8994775"/>
          <p14:tracePt t="320673" x="2198688" y="8994775"/>
          <p14:tracePt t="320689" x="2222500" y="8994775"/>
          <p14:tracePt t="320706" x="2246313" y="8994775"/>
          <p14:tracePt t="320723" x="2257425" y="8994775"/>
          <p14:tracePt t="320825" x="2246313" y="8994775"/>
          <p14:tracePt t="320853" x="2233613" y="8994775"/>
          <p14:tracePt t="320859" x="2222500" y="8994775"/>
          <p14:tracePt t="320871" x="2209800" y="8994775"/>
          <p14:tracePt t="320889" x="2198688" y="8994775"/>
          <p14:tracePt t="320906" x="2185988" y="8994775"/>
          <p14:tracePt t="320937" x="2185988" y="8982075"/>
          <p14:tracePt t="320953" x="2185988" y="8970963"/>
          <p14:tracePt t="320961" x="2185988" y="8947150"/>
          <p14:tracePt t="320972" x="2198688" y="8923338"/>
          <p14:tracePt t="320992" x="2222500" y="8839200"/>
          <p14:tracePt t="321007" x="2233613" y="8804275"/>
          <p14:tracePt t="321024" x="2246313" y="8756650"/>
          <p14:tracePt t="321041" x="2257425" y="8697913"/>
          <p14:tracePt t="321057" x="2246313" y="8626475"/>
          <p14:tracePt t="321074" x="2209800" y="8566150"/>
          <p14:tracePt t="321091" x="2198688" y="8531225"/>
          <p14:tracePt t="321109" x="2162175" y="8518525"/>
          <p14:tracePt t="321126" x="2138363" y="8494713"/>
          <p14:tracePt t="321141" x="2103438" y="8483600"/>
          <p14:tracePt t="321156" x="2066925" y="8470900"/>
          <p14:tracePt t="321173" x="2032000" y="8447088"/>
          <p14:tracePt t="321189" x="1984375" y="8412163"/>
          <p14:tracePt t="321206" x="1924050" y="8377238"/>
          <p14:tracePt t="321223" x="1854200" y="8353425"/>
          <p14:tracePt t="321239" x="1758950" y="8316913"/>
          <p14:tracePt t="321256" x="1722438" y="8293100"/>
          <p14:tracePt t="321273" x="1687513" y="8281988"/>
          <p14:tracePt t="321289" x="1674813" y="8269288"/>
          <p14:tracePt t="321340" x="1651000" y="8269288"/>
          <p14:tracePt t="321352" x="1639888" y="8269288"/>
          <p14:tracePt t="321360" x="1603375" y="8269288"/>
          <p14:tracePt t="321375" x="1531938" y="8245475"/>
          <p14:tracePt t="321392" x="1473200" y="8234363"/>
          <p14:tracePt t="321408" x="1438275" y="8234363"/>
          <p14:tracePt t="321425" x="1401763" y="8234363"/>
          <p14:tracePt t="321428" x="1390650" y="8234363"/>
          <p14:tracePt t="321444" x="1366838" y="8234363"/>
          <p14:tracePt t="321458" x="1343025" y="8245475"/>
          <p14:tracePt t="321474" x="1319213" y="8245475"/>
          <p14:tracePt t="321490" x="1306513" y="8245475"/>
          <p14:tracePt t="321523" x="1282700" y="8245475"/>
          <p14:tracePt t="321540" x="1258888" y="8258175"/>
          <p14:tracePt t="321557" x="1247775" y="8258175"/>
          <p14:tracePt t="321573" x="1223963" y="8269288"/>
          <p14:tracePt t="321642" x="1235075" y="8258175"/>
          <p14:tracePt t="321649" x="1247775" y="8258175"/>
          <p14:tracePt t="321659" x="1271588" y="8234363"/>
          <p14:tracePt t="321675" x="1306513" y="8197850"/>
          <p14:tracePt t="321692" x="1343025" y="8174038"/>
          <p14:tracePt t="321707" x="1366838" y="8139113"/>
          <p14:tracePt t="321724" x="1390650" y="8115300"/>
          <p14:tracePt t="321742" x="1414463" y="8102600"/>
          <p14:tracePt t="321757" x="1425575" y="8091488"/>
          <p14:tracePt t="321774" x="1425575" y="8054975"/>
          <p14:tracePt t="321790" x="1449388" y="8020050"/>
          <p14:tracePt t="321806" x="1449388" y="7985125"/>
          <p14:tracePt t="321822" x="1462088" y="7948613"/>
          <p14:tracePt t="321839" x="1462088" y="7913688"/>
          <p14:tracePt t="321856" x="1425575" y="7900988"/>
          <p14:tracePt t="321873" x="1390650" y="7877175"/>
          <p14:tracePt t="321890" x="1343025" y="7877175"/>
          <p14:tracePt t="321907" x="1295400" y="7877175"/>
          <p14:tracePt t="321923" x="1247775" y="7877175"/>
          <p14:tracePt t="321926" x="1223963" y="7877175"/>
          <p14:tracePt t="321939" x="1187450" y="7889875"/>
          <p14:tracePt t="321957" x="1152525" y="7913688"/>
          <p14:tracePt t="321974" x="1093788" y="7961313"/>
          <p14:tracePt t="321990" x="1046163" y="7996238"/>
          <p14:tracePt t="322006" x="998538" y="8054975"/>
          <p14:tracePt t="322022" x="962025" y="8126413"/>
          <p14:tracePt t="322039" x="914400" y="8234363"/>
          <p14:tracePt t="322055" x="890588" y="8353425"/>
          <p14:tracePt t="322071" x="890588" y="8459788"/>
          <p14:tracePt t="322088" x="914400" y="8589963"/>
          <p14:tracePt t="322104" x="1009650" y="8780463"/>
          <p14:tracePt t="322121" x="1104900" y="8923338"/>
          <p14:tracePt t="322139" x="1211263" y="9029700"/>
          <p14:tracePt t="322157" x="1354138" y="9148763"/>
          <p14:tracePt t="322173" x="1568450" y="9255125"/>
          <p14:tracePt t="322190" x="1698625" y="9315450"/>
          <p14:tracePt t="322206" x="1806575" y="9363075"/>
          <p14:tracePt t="322222" x="1912938" y="9398000"/>
          <p14:tracePt t="322239" x="2019300" y="9445625"/>
          <p14:tracePt t="322256" x="2151063" y="9482138"/>
          <p14:tracePt t="322272" x="2305050" y="9529763"/>
          <p14:tracePt t="322291" x="2543175" y="9588500"/>
          <p14:tracePt t="322307" x="2744788" y="9612313"/>
          <p14:tracePt t="322324" x="2922588" y="9612313"/>
          <p14:tracePt t="322341" x="3065463" y="9612313"/>
          <p14:tracePt t="322358" x="3195638" y="9612313"/>
          <p14:tracePt t="322375" x="3338513" y="9612313"/>
          <p14:tracePt t="322392" x="3468688" y="9612313"/>
          <p14:tracePt t="322409" x="3611563" y="9612313"/>
          <p14:tracePt t="322425" x="3743325" y="9612313"/>
          <p14:tracePt t="322442" x="3897313" y="9612313"/>
          <p14:tracePt t="322457" x="4040188" y="9599613"/>
          <p14:tracePt t="322476" x="4194175" y="9529763"/>
          <p14:tracePt t="322490" x="4252913" y="9505950"/>
          <p14:tracePt t="322509" x="4395788" y="9445625"/>
          <p14:tracePt t="322525" x="4456113" y="9386888"/>
          <p14:tracePt t="322541" x="4514850" y="9302750"/>
          <p14:tracePt t="322557" x="4573588" y="9172575"/>
          <p14:tracePt t="322574" x="4645025" y="9029700"/>
          <p14:tracePt t="322590" x="4705350" y="8886825"/>
          <p14:tracePt t="322607" x="4764088" y="8745538"/>
          <p14:tracePt t="322625" x="4787900" y="8637588"/>
          <p14:tracePt t="322641" x="4800600" y="8542338"/>
          <p14:tracePt t="322656" x="4800600" y="8435975"/>
          <p14:tracePt t="322672" x="4787900" y="8353425"/>
          <p14:tracePt t="322689" x="4764088" y="8269288"/>
          <p14:tracePt t="322705" x="4729163" y="8197850"/>
          <p14:tracePt t="322723" x="4668838" y="8067675"/>
          <p14:tracePt t="322739" x="4633913" y="7972425"/>
          <p14:tracePt t="322757" x="4597400" y="7937500"/>
          <p14:tracePt t="322774" x="4562475" y="7900988"/>
          <p14:tracePt t="322790" x="4527550" y="7853363"/>
          <p14:tracePt t="322807" x="4491038" y="7829550"/>
          <p14:tracePt t="322823" x="4432300" y="7794625"/>
          <p14:tracePt t="322840" x="4241800" y="7723188"/>
          <p14:tracePt t="322857" x="4075113" y="7675563"/>
          <p14:tracePt t="322873" x="3884613" y="7627938"/>
          <p14:tracePt t="322891" x="3671888" y="7580313"/>
          <p14:tracePt t="322907" x="3444875" y="7532688"/>
          <p14:tracePt t="322924" x="3219450" y="7497763"/>
          <p14:tracePt t="322928" x="3124200" y="7485063"/>
          <p14:tracePt t="322941" x="3017838" y="7450138"/>
          <p14:tracePt t="322958" x="2792413" y="7426325"/>
          <p14:tracePt t="322973" x="2660650" y="7413625"/>
          <p14:tracePt t="322990" x="2530475" y="7413625"/>
          <p14:tracePt t="323006" x="2400300" y="7413625"/>
          <p14:tracePt t="323023" x="2268538" y="7437438"/>
          <p14:tracePt t="323040" x="2103438" y="7485063"/>
          <p14:tracePt t="323058" x="1817688" y="7580313"/>
          <p14:tracePt t="323074" x="1663700" y="7616825"/>
          <p14:tracePt t="323089" x="1520825" y="7675563"/>
          <p14:tracePt t="323105" x="1401763" y="7747000"/>
          <p14:tracePt t="323122" x="1282700" y="7853363"/>
          <p14:tracePt t="323137" x="1176338" y="7985125"/>
          <p14:tracePt t="323155" x="1104900" y="8126413"/>
          <p14:tracePt t="323172" x="1057275" y="8245475"/>
          <p14:tracePt t="323189" x="1009650" y="8435975"/>
          <p14:tracePt t="323206" x="998538" y="8566150"/>
          <p14:tracePt t="323222" x="1009650" y="8674100"/>
          <p14:tracePt t="323239" x="1033463" y="8791575"/>
          <p14:tracePt t="323256" x="1081088" y="8899525"/>
          <p14:tracePt t="323275" x="1152525" y="9101138"/>
          <p14:tracePt t="323291" x="1200150" y="9220200"/>
          <p14:tracePt t="323308" x="1235075" y="9326563"/>
          <p14:tracePt t="323323" x="1330325" y="9469438"/>
          <p14:tracePt t="323340" x="1462088" y="9623425"/>
          <p14:tracePt t="323357" x="1616075" y="9742488"/>
          <p14:tracePt t="323374" x="1758950" y="9850438"/>
          <p14:tracePt t="323392" x="1971675" y="9967913"/>
          <p14:tracePt t="323408" x="2019300" y="10004425"/>
          <p14:tracePt t="323425" x="2055813" y="10028238"/>
          <p14:tracePt t="323441" x="2066925" y="10039350"/>
          <p14:tracePt t="323516" x="2066925" y="10052050"/>
          <p14:tracePt t="323522" x="2055813" y="10052050"/>
          <p14:tracePt t="323548" x="2043113" y="10052050"/>
          <p14:tracePt t="323557" x="2043113" y="10063163"/>
          <p14:tracePt t="323573" x="2032000" y="10063163"/>
          <p14:tracePt t="323650" x="2043113" y="10063163"/>
          <p14:tracePt t="323664" x="2055813" y="10063163"/>
          <p14:tracePt t="323674" x="2079625" y="10063163"/>
          <p14:tracePt t="323692" x="2103438" y="10039350"/>
          <p14:tracePt t="323708" x="2138363" y="10004425"/>
          <p14:tracePt t="323724" x="2198688" y="9956800"/>
          <p14:tracePt t="323741" x="2198688" y="9885363"/>
          <p14:tracePt t="323757" x="2174875" y="9755188"/>
          <p14:tracePt t="323774" x="2066925" y="9599613"/>
          <p14:tracePt t="323790" x="1947863" y="9398000"/>
          <p14:tracePt t="323805" x="1793875" y="9172575"/>
          <p14:tracePt t="323822" x="1627188" y="8863013"/>
          <p14:tracePt t="323839" x="1319213" y="8091488"/>
          <p14:tracePt t="323856" x="1069975" y="7569200"/>
          <p14:tracePt t="323872" x="771525" y="7045325"/>
          <p14:tracePt t="323890" x="450850" y="6440488"/>
          <p14:tracePt t="323907" x="34925" y="5834063"/>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14</a:t>
            </a:fld>
            <a:r>
              <a:rPr dirty="0"/>
              <a:t>de18</a:t>
            </a:r>
          </a:p>
        </p:txBody>
      </p:sp>
      <p:sp>
        <p:nvSpPr>
          <p:cNvPr id="2" name="object 2"/>
          <p:cNvSpPr txBox="1"/>
          <p:nvPr/>
        </p:nvSpPr>
        <p:spPr>
          <a:xfrm>
            <a:off x="1067816" y="859535"/>
            <a:ext cx="5405755" cy="6521657"/>
          </a:xfrm>
          <a:prstGeom prst="rect">
            <a:avLst/>
          </a:prstGeom>
        </p:spPr>
        <p:txBody>
          <a:bodyPr vert="horz" wrap="square" lIns="0" tIns="24765" rIns="0" bIns="0" rtlCol="0">
            <a:spAutoFit/>
          </a:bodyPr>
          <a:lstStyle/>
          <a:p>
            <a:pPr marL="12700" marR="485775">
              <a:lnSpc>
                <a:spcPts val="1380"/>
              </a:lnSpc>
              <a:spcBef>
                <a:spcPts val="195"/>
              </a:spcBef>
            </a:pPr>
            <a:r>
              <a:rPr sz="1200" dirty="0">
                <a:latin typeface="Times New Roman"/>
                <a:cs typeface="Times New Roman"/>
              </a:rPr>
              <a:t>individual de cada local o vivienda, y </a:t>
            </a:r>
            <a:r>
              <a:rPr sz="1200" spc="-5" dirty="0">
                <a:latin typeface="Times New Roman"/>
                <a:cs typeface="Times New Roman"/>
              </a:rPr>
              <a:t>luego se </a:t>
            </a:r>
            <a:r>
              <a:rPr sz="1200" dirty="0">
                <a:latin typeface="Times New Roman"/>
                <a:cs typeface="Times New Roman"/>
              </a:rPr>
              <a:t>aplican factores de</a:t>
            </a:r>
            <a:r>
              <a:rPr sz="1200" spc="-55" dirty="0">
                <a:latin typeface="Times New Roman"/>
                <a:cs typeface="Times New Roman"/>
              </a:rPr>
              <a:t> </a:t>
            </a:r>
            <a:r>
              <a:rPr sz="1200" dirty="0">
                <a:latin typeface="Times New Roman"/>
                <a:cs typeface="Times New Roman"/>
              </a:rPr>
              <a:t>simultaneidad  standard para el cálculo </a:t>
            </a:r>
            <a:r>
              <a:rPr sz="1200" spc="5" dirty="0">
                <a:latin typeface="Times New Roman"/>
                <a:cs typeface="Times New Roman"/>
              </a:rPr>
              <a:t>de </a:t>
            </a:r>
            <a:r>
              <a:rPr sz="1200" dirty="0">
                <a:latin typeface="Times New Roman"/>
                <a:cs typeface="Times New Roman"/>
              </a:rPr>
              <a:t>la demanda</a:t>
            </a:r>
            <a:r>
              <a:rPr sz="1200" spc="-15" dirty="0">
                <a:latin typeface="Times New Roman"/>
                <a:cs typeface="Times New Roman"/>
              </a:rPr>
              <a:t> </a:t>
            </a:r>
            <a:r>
              <a:rPr sz="1200" dirty="0">
                <a:latin typeface="Times New Roman"/>
                <a:cs typeface="Times New Roman"/>
              </a:rPr>
              <a:t>total</a:t>
            </a:r>
          </a:p>
          <a:p>
            <a:pPr>
              <a:lnSpc>
                <a:spcPct val="100000"/>
              </a:lnSpc>
              <a:spcBef>
                <a:spcPts val="20"/>
              </a:spcBef>
            </a:pPr>
            <a:endParaRPr sz="1100" dirty="0">
              <a:latin typeface="Times New Roman"/>
              <a:cs typeface="Times New Roman"/>
            </a:endParaRPr>
          </a:p>
          <a:p>
            <a:pPr marL="12700">
              <a:lnSpc>
                <a:spcPct val="100000"/>
              </a:lnSpc>
            </a:pPr>
            <a:r>
              <a:rPr lang="en-US" sz="1200" spc="-10" dirty="0" smtClean="0">
                <a:latin typeface="Times New Roman"/>
                <a:cs typeface="Times New Roman"/>
              </a:rPr>
              <a:t>Se </a:t>
            </a:r>
            <a:r>
              <a:rPr sz="1200" dirty="0" err="1" smtClean="0">
                <a:latin typeface="Times New Roman"/>
                <a:cs typeface="Times New Roman"/>
              </a:rPr>
              <a:t>recomienda</a:t>
            </a:r>
            <a:r>
              <a:rPr lang="en-US" sz="1200" dirty="0" smtClean="0">
                <a:latin typeface="Times New Roman"/>
                <a:cs typeface="Times New Roman"/>
              </a:rPr>
              <a:t> en general</a:t>
            </a:r>
            <a:r>
              <a:rPr sz="1200" dirty="0" smtClean="0">
                <a:latin typeface="Times New Roman"/>
                <a:cs typeface="Times New Roman"/>
              </a:rPr>
              <a:t> </a:t>
            </a:r>
            <a:r>
              <a:rPr sz="1200" dirty="0">
                <a:latin typeface="Times New Roman"/>
                <a:cs typeface="Times New Roman"/>
              </a:rPr>
              <a:t>la utilización de </a:t>
            </a:r>
            <a:r>
              <a:rPr sz="1200" spc="-5" dirty="0">
                <a:latin typeface="Times New Roman"/>
                <a:cs typeface="Times New Roman"/>
              </a:rPr>
              <a:t>los siguientes</a:t>
            </a:r>
            <a:r>
              <a:rPr sz="1200" spc="40" dirty="0">
                <a:latin typeface="Times New Roman"/>
                <a:cs typeface="Times New Roman"/>
              </a:rPr>
              <a:t> </a:t>
            </a:r>
            <a:r>
              <a:rPr sz="1200" dirty="0">
                <a:latin typeface="Times New Roman"/>
                <a:cs typeface="Times New Roman"/>
              </a:rPr>
              <a:t>factores:</a:t>
            </a:r>
          </a:p>
          <a:p>
            <a:pPr>
              <a:lnSpc>
                <a:spcPct val="100000"/>
              </a:lnSpc>
              <a:spcBef>
                <a:spcPts val="55"/>
              </a:spcBef>
            </a:pPr>
            <a:endParaRPr sz="1100" dirty="0">
              <a:latin typeface="Times New Roman"/>
              <a:cs typeface="Times New Roman"/>
            </a:endParaRPr>
          </a:p>
          <a:p>
            <a:pPr marL="550545" indent="-88900">
              <a:lnSpc>
                <a:spcPts val="1410"/>
              </a:lnSpc>
              <a:buChar char="-"/>
              <a:tabLst>
                <a:tab pos="551180" algn="l"/>
              </a:tabLst>
            </a:pPr>
            <a:r>
              <a:rPr sz="1200" dirty="0">
                <a:latin typeface="Times New Roman"/>
                <a:cs typeface="Times New Roman"/>
              </a:rPr>
              <a:t>Para locales comerciales: 0.1</a:t>
            </a:r>
            <a:r>
              <a:rPr sz="1200" spc="-10" dirty="0">
                <a:latin typeface="Times New Roman"/>
                <a:cs typeface="Times New Roman"/>
              </a:rPr>
              <a:t> </a:t>
            </a:r>
            <a:r>
              <a:rPr sz="1200" dirty="0">
                <a:latin typeface="Times New Roman"/>
                <a:cs typeface="Times New Roman"/>
              </a:rPr>
              <a:t>kW/m²</a:t>
            </a:r>
          </a:p>
          <a:p>
            <a:pPr marL="550545" indent="-88900">
              <a:lnSpc>
                <a:spcPts val="1380"/>
              </a:lnSpc>
              <a:buChar char="-"/>
              <a:tabLst>
                <a:tab pos="551180" algn="l"/>
              </a:tabLst>
            </a:pPr>
            <a:r>
              <a:rPr sz="1200" dirty="0">
                <a:latin typeface="Times New Roman"/>
                <a:cs typeface="Times New Roman"/>
              </a:rPr>
              <a:t>Para viviendas </a:t>
            </a:r>
            <a:r>
              <a:rPr sz="1200" spc="-5" dirty="0">
                <a:latin typeface="Times New Roman"/>
                <a:cs typeface="Times New Roman"/>
              </a:rPr>
              <a:t>sin sistema </a:t>
            </a:r>
            <a:r>
              <a:rPr sz="1200" dirty="0">
                <a:latin typeface="Times New Roman"/>
                <a:cs typeface="Times New Roman"/>
              </a:rPr>
              <a:t>de calefacción: 0.06</a:t>
            </a:r>
            <a:r>
              <a:rPr sz="1200" spc="10" dirty="0">
                <a:latin typeface="Times New Roman"/>
                <a:cs typeface="Times New Roman"/>
              </a:rPr>
              <a:t> </a:t>
            </a:r>
            <a:r>
              <a:rPr sz="1200" dirty="0">
                <a:latin typeface="Times New Roman"/>
                <a:cs typeface="Times New Roman"/>
              </a:rPr>
              <a:t>W/m²</a:t>
            </a:r>
          </a:p>
          <a:p>
            <a:pPr marL="550545" indent="-88900">
              <a:lnSpc>
                <a:spcPts val="1410"/>
              </a:lnSpc>
              <a:buChar char="-"/>
              <a:tabLst>
                <a:tab pos="551180" algn="l"/>
              </a:tabLst>
            </a:pPr>
            <a:r>
              <a:rPr sz="1200" dirty="0">
                <a:latin typeface="Times New Roman"/>
                <a:cs typeface="Times New Roman"/>
              </a:rPr>
              <a:t>Para viviendas con losa radiante: 0.16 W/m²</a:t>
            </a:r>
          </a:p>
          <a:p>
            <a:pPr>
              <a:lnSpc>
                <a:spcPct val="100000"/>
              </a:lnSpc>
            </a:pPr>
            <a:endParaRPr sz="1300" dirty="0">
              <a:latin typeface="Times New Roman"/>
              <a:cs typeface="Times New Roman"/>
            </a:endParaRPr>
          </a:p>
          <a:p>
            <a:pPr>
              <a:lnSpc>
                <a:spcPct val="100000"/>
              </a:lnSpc>
              <a:spcBef>
                <a:spcPts val="20"/>
              </a:spcBef>
            </a:pPr>
            <a:endParaRPr sz="1050" dirty="0">
              <a:latin typeface="Times New Roman"/>
              <a:cs typeface="Times New Roman"/>
            </a:endParaRPr>
          </a:p>
          <a:p>
            <a:pPr marL="12700">
              <a:lnSpc>
                <a:spcPct val="100000"/>
              </a:lnSpc>
            </a:pPr>
            <a:r>
              <a:rPr sz="1200" b="1" u="heavy" dirty="0">
                <a:uFill>
                  <a:solidFill>
                    <a:srgbClr val="000000"/>
                  </a:solidFill>
                </a:uFill>
                <a:latin typeface="Times New Roman"/>
                <a:cs typeface="Times New Roman"/>
              </a:rPr>
              <a:t>6.3. </a:t>
            </a:r>
            <a:r>
              <a:rPr sz="1200" b="1" u="heavy" spc="-5" dirty="0">
                <a:uFill>
                  <a:solidFill>
                    <a:srgbClr val="000000"/>
                  </a:solidFill>
                </a:uFill>
                <a:latin typeface="Times New Roman"/>
                <a:cs typeface="Times New Roman"/>
              </a:rPr>
              <a:t>Estimación de </a:t>
            </a:r>
            <a:r>
              <a:rPr sz="1200" b="1" u="heavy" dirty="0">
                <a:uFill>
                  <a:solidFill>
                    <a:srgbClr val="000000"/>
                  </a:solidFill>
                </a:uFill>
                <a:latin typeface="Times New Roman"/>
                <a:cs typeface="Times New Roman"/>
              </a:rPr>
              <a:t>la </a:t>
            </a:r>
            <a:r>
              <a:rPr sz="1200" b="1" u="heavy" spc="-5" dirty="0">
                <a:uFill>
                  <a:solidFill>
                    <a:srgbClr val="000000"/>
                  </a:solidFill>
                </a:uFill>
                <a:latin typeface="Times New Roman"/>
                <a:cs typeface="Times New Roman"/>
              </a:rPr>
              <a:t>demanda de </a:t>
            </a:r>
            <a:r>
              <a:rPr sz="1200" b="1" u="heavy" dirty="0">
                <a:uFill>
                  <a:solidFill>
                    <a:srgbClr val="000000"/>
                  </a:solidFill>
                </a:uFill>
                <a:latin typeface="Times New Roman"/>
                <a:cs typeface="Times New Roman"/>
              </a:rPr>
              <a:t>potencia para </a:t>
            </a:r>
            <a:r>
              <a:rPr sz="1200" b="1" u="heavy" spc="-5" dirty="0">
                <a:uFill>
                  <a:solidFill>
                    <a:srgbClr val="000000"/>
                  </a:solidFill>
                </a:uFill>
                <a:latin typeface="Times New Roman"/>
                <a:cs typeface="Times New Roman"/>
              </a:rPr>
              <a:t>un </a:t>
            </a:r>
            <a:r>
              <a:rPr sz="1200" b="1" u="heavy" dirty="0">
                <a:uFill>
                  <a:solidFill>
                    <a:srgbClr val="000000"/>
                  </a:solidFill>
                </a:uFill>
                <a:latin typeface="Times New Roman"/>
                <a:cs typeface="Times New Roman"/>
              </a:rPr>
              <a:t>edificio </a:t>
            </a:r>
            <a:r>
              <a:rPr sz="1200" b="1" u="heavy" spc="-5" dirty="0">
                <a:uFill>
                  <a:solidFill>
                    <a:srgbClr val="000000"/>
                  </a:solidFill>
                </a:uFill>
                <a:latin typeface="Times New Roman"/>
                <a:cs typeface="Times New Roman"/>
              </a:rPr>
              <a:t>de</a:t>
            </a:r>
            <a:r>
              <a:rPr sz="1200" b="1" u="heavy" spc="30"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viviendas</a:t>
            </a:r>
            <a:endParaRPr sz="1200" dirty="0">
              <a:latin typeface="Times New Roman"/>
              <a:cs typeface="Times New Roman"/>
            </a:endParaRPr>
          </a:p>
          <a:p>
            <a:pPr>
              <a:lnSpc>
                <a:spcPct val="100000"/>
              </a:lnSpc>
            </a:pPr>
            <a:endParaRPr sz="1300" dirty="0">
              <a:latin typeface="Times New Roman"/>
              <a:cs typeface="Times New Roman"/>
            </a:endParaRPr>
          </a:p>
          <a:p>
            <a:pPr>
              <a:lnSpc>
                <a:spcPct val="100000"/>
              </a:lnSpc>
              <a:spcBef>
                <a:spcPts val="10"/>
              </a:spcBef>
            </a:pPr>
            <a:endParaRPr sz="1100" dirty="0">
              <a:latin typeface="Times New Roman"/>
              <a:cs typeface="Times New Roman"/>
            </a:endParaRPr>
          </a:p>
          <a:p>
            <a:pPr marL="12700" marR="255270">
              <a:lnSpc>
                <a:spcPts val="1380"/>
              </a:lnSpc>
              <a:spcBef>
                <a:spcPts val="5"/>
              </a:spcBef>
            </a:pPr>
            <a:r>
              <a:rPr sz="1200" spc="-5" dirty="0">
                <a:latin typeface="Times New Roman"/>
                <a:cs typeface="Times New Roman"/>
              </a:rPr>
              <a:t>Una </a:t>
            </a:r>
            <a:r>
              <a:rPr sz="1200" dirty="0">
                <a:latin typeface="Times New Roman"/>
                <a:cs typeface="Times New Roman"/>
              </a:rPr>
              <a:t>vez determinada la demanda máxima de cada vivienda, </a:t>
            </a:r>
            <a:r>
              <a:rPr sz="1200" spc="-5" dirty="0">
                <a:latin typeface="Times New Roman"/>
                <a:cs typeface="Times New Roman"/>
              </a:rPr>
              <a:t>se </a:t>
            </a:r>
            <a:r>
              <a:rPr sz="1200" dirty="0">
                <a:latin typeface="Times New Roman"/>
                <a:cs typeface="Times New Roman"/>
              </a:rPr>
              <a:t>procede a calcular la  demanda máxima de potencia del edificio.</a:t>
            </a:r>
          </a:p>
          <a:p>
            <a:pPr>
              <a:lnSpc>
                <a:spcPct val="100000"/>
              </a:lnSpc>
              <a:spcBef>
                <a:spcPts val="55"/>
              </a:spcBef>
            </a:pPr>
            <a:endParaRPr sz="1150" dirty="0">
              <a:latin typeface="Times New Roman"/>
              <a:cs typeface="Times New Roman"/>
            </a:endParaRPr>
          </a:p>
          <a:p>
            <a:pPr marL="12700" marR="128270">
              <a:lnSpc>
                <a:spcPts val="1380"/>
              </a:lnSpc>
            </a:pPr>
            <a:r>
              <a:rPr sz="1200" spc="-10" dirty="0">
                <a:latin typeface="Times New Roman"/>
                <a:cs typeface="Times New Roman"/>
              </a:rPr>
              <a:t>La </a:t>
            </a:r>
            <a:r>
              <a:rPr sz="1200" dirty="0">
                <a:latin typeface="Times New Roman"/>
                <a:cs typeface="Times New Roman"/>
              </a:rPr>
              <a:t>demanda máxima de potencia de un edificio (Pt), </a:t>
            </a:r>
            <a:r>
              <a:rPr sz="1200" spc="-5" dirty="0">
                <a:latin typeface="Times New Roman"/>
                <a:cs typeface="Times New Roman"/>
              </a:rPr>
              <a:t>se </a:t>
            </a:r>
            <a:r>
              <a:rPr sz="1200" dirty="0">
                <a:latin typeface="Times New Roman"/>
                <a:cs typeface="Times New Roman"/>
              </a:rPr>
              <a:t>calcula como la suma de </a:t>
            </a:r>
            <a:r>
              <a:rPr sz="1200" spc="-5" dirty="0">
                <a:latin typeface="Times New Roman"/>
                <a:cs typeface="Times New Roman"/>
              </a:rPr>
              <a:t>las  potencias </a:t>
            </a:r>
            <a:r>
              <a:rPr sz="1200" dirty="0">
                <a:latin typeface="Times New Roman"/>
                <a:cs typeface="Times New Roman"/>
              </a:rPr>
              <a:t>previstas para viviendas, servicios </a:t>
            </a:r>
            <a:r>
              <a:rPr sz="1200" spc="-5" dirty="0">
                <a:latin typeface="Times New Roman"/>
                <a:cs typeface="Times New Roman"/>
              </a:rPr>
              <a:t>generales, </a:t>
            </a:r>
            <a:r>
              <a:rPr sz="1200" dirty="0">
                <a:latin typeface="Times New Roman"/>
                <a:cs typeface="Times New Roman"/>
              </a:rPr>
              <a:t>locales comerciales y</a:t>
            </a:r>
            <a:r>
              <a:rPr sz="1200" spc="40" dirty="0">
                <a:latin typeface="Times New Roman"/>
                <a:cs typeface="Times New Roman"/>
              </a:rPr>
              <a:t> </a:t>
            </a:r>
            <a:r>
              <a:rPr sz="1200" dirty="0">
                <a:latin typeface="Times New Roman"/>
                <a:cs typeface="Times New Roman"/>
              </a:rPr>
              <a:t>oficinas.</a:t>
            </a:r>
          </a:p>
          <a:p>
            <a:pPr>
              <a:lnSpc>
                <a:spcPct val="100000"/>
              </a:lnSpc>
              <a:spcBef>
                <a:spcPts val="20"/>
              </a:spcBef>
            </a:pPr>
            <a:endParaRPr sz="1100" dirty="0">
              <a:latin typeface="Times New Roman"/>
              <a:cs typeface="Times New Roman"/>
            </a:endParaRPr>
          </a:p>
          <a:p>
            <a:pPr marL="12700">
              <a:lnSpc>
                <a:spcPct val="100000"/>
              </a:lnSpc>
            </a:pPr>
            <a:r>
              <a:rPr sz="1200" dirty="0">
                <a:latin typeface="Times New Roman"/>
                <a:cs typeface="Times New Roman"/>
              </a:rPr>
              <a:t>Siendo:</a:t>
            </a:r>
          </a:p>
          <a:p>
            <a:pPr>
              <a:lnSpc>
                <a:spcPct val="100000"/>
              </a:lnSpc>
              <a:spcBef>
                <a:spcPts val="35"/>
              </a:spcBef>
            </a:pPr>
            <a:endParaRPr sz="1200" dirty="0">
              <a:latin typeface="Times New Roman"/>
              <a:cs typeface="Times New Roman"/>
            </a:endParaRPr>
          </a:p>
          <a:p>
            <a:pPr marL="12700" marR="2195830">
              <a:lnSpc>
                <a:spcPts val="1380"/>
              </a:lnSpc>
            </a:pPr>
            <a:r>
              <a:rPr sz="1200" spc="-5" dirty="0">
                <a:latin typeface="Times New Roman"/>
                <a:cs typeface="Times New Roman"/>
              </a:rPr>
              <a:t>Pv </a:t>
            </a:r>
            <a:r>
              <a:rPr sz="1200" dirty="0">
                <a:latin typeface="Times New Roman"/>
                <a:cs typeface="Times New Roman"/>
              </a:rPr>
              <a:t>: Potencia prevista para el conjunto de viviendas  </a:t>
            </a:r>
            <a:r>
              <a:rPr sz="1200" spc="-5" dirty="0">
                <a:latin typeface="Times New Roman"/>
                <a:cs typeface="Times New Roman"/>
              </a:rPr>
              <a:t>Psg: </a:t>
            </a:r>
            <a:r>
              <a:rPr sz="1200" dirty="0">
                <a:latin typeface="Times New Roman"/>
                <a:cs typeface="Times New Roman"/>
              </a:rPr>
              <a:t>Potencia prevista para </a:t>
            </a:r>
            <a:r>
              <a:rPr sz="1200" spc="-5" dirty="0">
                <a:latin typeface="Times New Roman"/>
                <a:cs typeface="Times New Roman"/>
              </a:rPr>
              <a:t>los </a:t>
            </a:r>
            <a:r>
              <a:rPr sz="1200" dirty="0">
                <a:latin typeface="Times New Roman"/>
                <a:cs typeface="Times New Roman"/>
              </a:rPr>
              <a:t>servicios generales  </a:t>
            </a:r>
            <a:r>
              <a:rPr sz="1200" spc="-5" dirty="0">
                <a:latin typeface="Times New Roman"/>
                <a:cs typeface="Times New Roman"/>
              </a:rPr>
              <a:t>Pc </a:t>
            </a:r>
            <a:r>
              <a:rPr sz="1200" dirty="0">
                <a:latin typeface="Times New Roman"/>
                <a:cs typeface="Times New Roman"/>
              </a:rPr>
              <a:t>: Potencia prevista para </a:t>
            </a:r>
            <a:r>
              <a:rPr sz="1200" spc="-5" dirty="0">
                <a:latin typeface="Times New Roman"/>
                <a:cs typeface="Times New Roman"/>
              </a:rPr>
              <a:t>los </a:t>
            </a:r>
            <a:r>
              <a:rPr sz="1200" dirty="0">
                <a:latin typeface="Times New Roman"/>
                <a:cs typeface="Times New Roman"/>
              </a:rPr>
              <a:t>locales comerciales  </a:t>
            </a:r>
            <a:r>
              <a:rPr sz="1200" spc="-5" dirty="0">
                <a:latin typeface="Times New Roman"/>
                <a:cs typeface="Times New Roman"/>
              </a:rPr>
              <a:t>Po: </a:t>
            </a:r>
            <a:r>
              <a:rPr sz="1200" dirty="0">
                <a:latin typeface="Times New Roman"/>
                <a:cs typeface="Times New Roman"/>
              </a:rPr>
              <a:t>Potencia prevista para </a:t>
            </a:r>
            <a:r>
              <a:rPr sz="1200" spc="-5" dirty="0">
                <a:latin typeface="Times New Roman"/>
                <a:cs typeface="Times New Roman"/>
              </a:rPr>
              <a:t>las </a:t>
            </a:r>
            <a:r>
              <a:rPr sz="1200" dirty="0">
                <a:latin typeface="Times New Roman"/>
                <a:cs typeface="Times New Roman"/>
              </a:rPr>
              <a:t>oficinas</a:t>
            </a:r>
          </a:p>
          <a:p>
            <a:pPr>
              <a:lnSpc>
                <a:spcPct val="100000"/>
              </a:lnSpc>
              <a:spcBef>
                <a:spcPts val="20"/>
              </a:spcBef>
            </a:pPr>
            <a:endParaRPr sz="1100" dirty="0">
              <a:latin typeface="Times New Roman"/>
              <a:cs typeface="Times New Roman"/>
            </a:endParaRPr>
          </a:p>
          <a:p>
            <a:pPr marL="12700">
              <a:lnSpc>
                <a:spcPct val="100000"/>
              </a:lnSpc>
            </a:pPr>
            <a:r>
              <a:rPr sz="1200" dirty="0">
                <a:latin typeface="Times New Roman"/>
                <a:cs typeface="Times New Roman"/>
              </a:rPr>
              <a:t>Tenemos:</a:t>
            </a:r>
          </a:p>
          <a:p>
            <a:pPr>
              <a:lnSpc>
                <a:spcPct val="100000"/>
              </a:lnSpc>
              <a:spcBef>
                <a:spcPts val="55"/>
              </a:spcBef>
            </a:pPr>
            <a:endParaRPr sz="1100" dirty="0">
              <a:latin typeface="Times New Roman"/>
              <a:cs typeface="Times New Roman"/>
            </a:endParaRPr>
          </a:p>
          <a:p>
            <a:pPr marL="12700">
              <a:lnSpc>
                <a:spcPct val="100000"/>
              </a:lnSpc>
            </a:pPr>
            <a:r>
              <a:rPr sz="1200" spc="-5" dirty="0">
                <a:latin typeface="Times New Roman"/>
                <a:cs typeface="Times New Roman"/>
              </a:rPr>
              <a:t>Pt </a:t>
            </a:r>
            <a:r>
              <a:rPr sz="1200" dirty="0">
                <a:latin typeface="Times New Roman"/>
                <a:cs typeface="Times New Roman"/>
              </a:rPr>
              <a:t>= </a:t>
            </a:r>
            <a:r>
              <a:rPr sz="1200" spc="-5" dirty="0">
                <a:latin typeface="Times New Roman"/>
                <a:cs typeface="Times New Roman"/>
              </a:rPr>
              <a:t>Pv </a:t>
            </a:r>
            <a:r>
              <a:rPr sz="1200" dirty="0">
                <a:latin typeface="Times New Roman"/>
                <a:cs typeface="Times New Roman"/>
              </a:rPr>
              <a:t>+ </a:t>
            </a:r>
            <a:r>
              <a:rPr sz="1200" spc="-5" dirty="0">
                <a:latin typeface="Times New Roman"/>
                <a:cs typeface="Times New Roman"/>
              </a:rPr>
              <a:t>Psg </a:t>
            </a:r>
            <a:r>
              <a:rPr sz="1200" dirty="0">
                <a:latin typeface="Times New Roman"/>
                <a:cs typeface="Times New Roman"/>
              </a:rPr>
              <a:t>+ </a:t>
            </a:r>
            <a:r>
              <a:rPr sz="1200" spc="-5" dirty="0">
                <a:latin typeface="Times New Roman"/>
                <a:cs typeface="Times New Roman"/>
              </a:rPr>
              <a:t>Pc </a:t>
            </a:r>
            <a:r>
              <a:rPr sz="1200" dirty="0">
                <a:latin typeface="Times New Roman"/>
                <a:cs typeface="Times New Roman"/>
              </a:rPr>
              <a:t>+ </a:t>
            </a:r>
            <a:r>
              <a:rPr sz="1200" spc="-5" dirty="0">
                <a:latin typeface="Times New Roman"/>
                <a:cs typeface="Times New Roman"/>
              </a:rPr>
              <a:t>Po</a:t>
            </a:r>
            <a:endParaRPr sz="1200" dirty="0">
              <a:latin typeface="Times New Roman"/>
              <a:cs typeface="Times New Roman"/>
            </a:endParaRPr>
          </a:p>
          <a:p>
            <a:pPr>
              <a:lnSpc>
                <a:spcPct val="100000"/>
              </a:lnSpc>
              <a:spcBef>
                <a:spcPts val="35"/>
              </a:spcBef>
            </a:pPr>
            <a:endParaRPr sz="1200" dirty="0">
              <a:latin typeface="Times New Roman"/>
              <a:cs typeface="Times New Roman"/>
            </a:endParaRPr>
          </a:p>
          <a:p>
            <a:pPr marL="12700" marR="100965">
              <a:lnSpc>
                <a:spcPts val="1380"/>
              </a:lnSpc>
            </a:pPr>
            <a:r>
              <a:rPr sz="1200" spc="-10" dirty="0">
                <a:latin typeface="Times New Roman"/>
                <a:cs typeface="Times New Roman"/>
              </a:rPr>
              <a:t>La </a:t>
            </a:r>
            <a:r>
              <a:rPr sz="1200" dirty="0">
                <a:latin typeface="Times New Roman"/>
                <a:cs typeface="Times New Roman"/>
              </a:rPr>
              <a:t>potencia prevista para el conjunto de viviendas, </a:t>
            </a:r>
            <a:r>
              <a:rPr sz="1200" spc="-5" dirty="0">
                <a:latin typeface="Times New Roman"/>
                <a:cs typeface="Times New Roman"/>
              </a:rPr>
              <a:t>se </a:t>
            </a:r>
            <a:r>
              <a:rPr sz="1200" dirty="0">
                <a:latin typeface="Times New Roman"/>
                <a:cs typeface="Times New Roman"/>
              </a:rPr>
              <a:t>calcula como la suma de </a:t>
            </a:r>
            <a:r>
              <a:rPr sz="1200" spc="-5" dirty="0">
                <a:latin typeface="Times New Roman"/>
                <a:cs typeface="Times New Roman"/>
              </a:rPr>
              <a:t>las  potencias </a:t>
            </a:r>
            <a:r>
              <a:rPr sz="1200" dirty="0">
                <a:latin typeface="Times New Roman"/>
                <a:cs typeface="Times New Roman"/>
              </a:rPr>
              <a:t>previstas para cada vivienda, por el factor de simultaneidad </a:t>
            </a:r>
            <a:r>
              <a:rPr sz="1200" spc="-5" dirty="0">
                <a:latin typeface="Times New Roman"/>
                <a:cs typeface="Times New Roman"/>
              </a:rPr>
              <a:t>según </a:t>
            </a:r>
            <a:r>
              <a:rPr sz="1200" dirty="0">
                <a:latin typeface="Times New Roman"/>
                <a:cs typeface="Times New Roman"/>
              </a:rPr>
              <a:t>el número  de</a:t>
            </a:r>
            <a:r>
              <a:rPr sz="1200" spc="-5" dirty="0">
                <a:latin typeface="Times New Roman"/>
                <a:cs typeface="Times New Roman"/>
              </a:rPr>
              <a:t> </a:t>
            </a:r>
            <a:r>
              <a:rPr sz="1200" dirty="0">
                <a:latin typeface="Times New Roman"/>
                <a:cs typeface="Times New Roman"/>
              </a:rPr>
              <a:t>viviendas.</a:t>
            </a:r>
          </a:p>
          <a:p>
            <a:pPr>
              <a:lnSpc>
                <a:spcPct val="100000"/>
              </a:lnSpc>
              <a:spcBef>
                <a:spcPts val="20"/>
              </a:spcBef>
            </a:pPr>
            <a:endParaRPr sz="1100" dirty="0">
              <a:latin typeface="Times New Roman"/>
              <a:cs typeface="Times New Roman"/>
            </a:endParaRPr>
          </a:p>
          <a:p>
            <a:pPr marL="12700">
              <a:lnSpc>
                <a:spcPct val="100000"/>
              </a:lnSpc>
            </a:pPr>
            <a:r>
              <a:rPr sz="1200" spc="-5" dirty="0">
                <a:latin typeface="Times New Roman"/>
                <a:cs typeface="Times New Roman"/>
              </a:rPr>
              <a:t>Se </a:t>
            </a:r>
            <a:r>
              <a:rPr sz="1200" dirty="0">
                <a:latin typeface="Times New Roman"/>
                <a:cs typeface="Times New Roman"/>
              </a:rPr>
              <a:t>da a continuación una tabla como</a:t>
            </a:r>
            <a:r>
              <a:rPr sz="1200" spc="-5" dirty="0">
                <a:latin typeface="Times New Roman"/>
                <a:cs typeface="Times New Roman"/>
              </a:rPr>
              <a:t> </a:t>
            </a:r>
            <a:r>
              <a:rPr sz="1200" dirty="0">
                <a:latin typeface="Times New Roman"/>
                <a:cs typeface="Times New Roman"/>
              </a:rPr>
              <a:t>referencia:</a:t>
            </a:r>
          </a:p>
        </p:txBody>
      </p:sp>
      <p:pic>
        <p:nvPicPr>
          <p:cNvPr id="5" name="Imagen 4"/>
          <p:cNvPicPr>
            <a:picLocks noChangeAspect="1"/>
          </p:cNvPicPr>
          <p:nvPr/>
        </p:nvPicPr>
        <p:blipFill>
          <a:blip r:embed="rId4"/>
          <a:stretch>
            <a:fillRect/>
          </a:stretch>
        </p:blipFill>
        <p:spPr>
          <a:xfrm>
            <a:off x="598099" y="7273300"/>
            <a:ext cx="6360301" cy="1883400"/>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7212"/>
    </mc:Choice>
    <mc:Fallback>
      <p:transition spd="slow" advTm="147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1452" x="379413" y="1579563"/>
          <p14:tracePt t="1468" x="558800" y="1555750"/>
          <p14:tracePt t="1485" x="736600" y="1544638"/>
          <p14:tracePt t="1501" x="1033463" y="1520825"/>
          <p14:tracePt t="1518" x="1258888" y="1485900"/>
          <p14:tracePt t="1535" x="1449388" y="1438275"/>
          <p14:tracePt t="1552" x="1603375" y="1390650"/>
          <p14:tracePt t="1569" x="1722438" y="1330325"/>
          <p14:tracePt t="1586" x="1770063" y="1295400"/>
          <p14:tracePt t="1602" x="1806575" y="1258888"/>
          <p14:tracePt t="1620" x="1841500" y="1223963"/>
          <p14:tracePt t="1636" x="1878013" y="1176338"/>
          <p14:tracePt t="1653" x="1936750" y="1128713"/>
          <p14:tracePt t="1671" x="1971675" y="1093788"/>
          <p14:tracePt t="1687" x="2019300" y="1057275"/>
          <p14:tracePt t="1703" x="2055813" y="1022350"/>
          <p14:tracePt t="1720" x="2103438" y="985838"/>
          <p14:tracePt t="1736" x="2174875" y="962025"/>
          <p14:tracePt t="1754" x="2233613" y="950913"/>
          <p14:tracePt t="1769" x="2281238" y="938213"/>
          <p14:tracePt t="1786" x="2316163" y="938213"/>
          <p14:tracePt t="1802" x="2328863" y="938213"/>
          <p14:tracePt t="1933" x="2328863" y="950913"/>
          <p14:tracePt t="1939" x="2328863" y="962025"/>
          <p14:tracePt t="1954" x="2328863" y="998538"/>
          <p14:tracePt t="1971" x="2328863" y="1033463"/>
          <p14:tracePt t="1987" x="2328863" y="1069975"/>
          <p14:tracePt t="2005" x="2328863" y="1093788"/>
          <p14:tracePt t="2021" x="2328863" y="1128713"/>
          <p14:tracePt t="2025" x="2339975" y="1141413"/>
          <p14:tracePt t="2038" x="2339975" y="1152525"/>
          <p14:tracePt t="2054" x="2339975" y="1176338"/>
          <p14:tracePt t="2072" x="2352675" y="1211263"/>
          <p14:tracePt t="2087" x="2352675" y="1235075"/>
          <p14:tracePt t="2102" x="2352675" y="1271588"/>
          <p14:tracePt t="2119" x="2363788" y="1295400"/>
          <p14:tracePt t="2135" x="2376488" y="1330325"/>
          <p14:tracePt t="2152" x="2376488" y="1354138"/>
          <p14:tracePt t="2168" x="2376488" y="1390650"/>
          <p14:tracePt t="2185" x="2387600" y="1425575"/>
          <p14:tracePt t="2202" x="2400300" y="1462088"/>
          <p14:tracePt t="2218" x="2400300" y="1473200"/>
          <p14:tracePt t="2234" x="2411413" y="1509713"/>
          <p14:tracePt t="2252" x="2411413" y="1531938"/>
          <p14:tracePt t="2270" x="2424113" y="1568450"/>
          <p14:tracePt t="2285" x="2447925" y="1603375"/>
          <p14:tracePt t="2302" x="2447925" y="1627188"/>
          <p14:tracePt t="2320" x="2447925" y="1674813"/>
          <p14:tracePt t="2335" x="2447925" y="1711325"/>
          <p14:tracePt t="2352" x="2447925" y="1735138"/>
          <p14:tracePt t="2369" x="2447925" y="1770063"/>
          <p14:tracePt t="2386" x="2447925" y="1782763"/>
          <p14:tracePt t="2402" x="2447925" y="1793875"/>
          <p14:tracePt t="2419" x="2447925" y="1806575"/>
          <p14:tracePt t="2436" x="2447925" y="1830388"/>
          <p14:tracePt t="2453" x="2447925" y="1854200"/>
          <p14:tracePt t="2469" x="2435225" y="1865313"/>
          <p14:tracePt t="2487" x="2411413" y="1878013"/>
          <p14:tracePt t="2503" x="2411413" y="1889125"/>
          <p14:tracePt t="2518" x="2400300" y="1889125"/>
          <p14:tracePt t="2535" x="2387600" y="1901825"/>
          <p14:tracePt t="2559" x="2352675" y="1901825"/>
          <p14:tracePt t="2568" x="2339975" y="1912938"/>
          <p14:tracePt t="2585" x="2268538" y="1924050"/>
          <p14:tracePt t="2602" x="2222500" y="1924050"/>
          <p14:tracePt t="2618" x="2138363" y="1924050"/>
          <p14:tracePt t="2635" x="2090738" y="1924050"/>
          <p14:tracePt t="2651" x="2055813" y="1924050"/>
          <p14:tracePt t="2723" x="2043113" y="1924050"/>
          <p14:tracePt t="2734" x="2019300" y="1924050"/>
          <p14:tracePt t="2741" x="1995488" y="1924050"/>
          <p14:tracePt t="2750" x="1971675" y="1924050"/>
          <p14:tracePt t="2768" x="1912938" y="1924050"/>
          <p14:tracePt t="2785" x="1841500" y="1924050"/>
          <p14:tracePt t="2802" x="1770063" y="1901825"/>
          <p14:tracePt t="2818" x="1758950" y="1889125"/>
          <p14:tracePt t="2945" x="1746250" y="1889125"/>
          <p14:tracePt t="2953" x="1735138" y="1889125"/>
          <p14:tracePt t="2961" x="1722438" y="1889125"/>
          <p14:tracePt t="2977" x="1711325" y="1889125"/>
          <p14:tracePt t="2995" x="1698625" y="1889125"/>
          <p14:tracePt t="3003" x="1687513" y="1889125"/>
          <p14:tracePt t="3018" x="1674813" y="1889125"/>
          <p14:tracePt t="3035" x="1627188" y="1901825"/>
          <p14:tracePt t="3151" x="1639888" y="1901825"/>
          <p14:tracePt t="3237" x="1651000" y="1901825"/>
          <p14:tracePt t="3255" x="1663700" y="1901825"/>
          <p14:tracePt t="3263" x="1674813" y="1901825"/>
          <p14:tracePt t="3271" x="1698625" y="1901825"/>
          <p14:tracePt t="3285" x="1698625" y="1889125"/>
          <p14:tracePt t="3302" x="1722438" y="1889125"/>
          <p14:tracePt t="3318" x="1758950" y="1889125"/>
          <p14:tracePt t="3334" x="1793875" y="1878013"/>
          <p14:tracePt t="3351" x="1817688" y="1865313"/>
          <p14:tracePt t="3368" x="1854200" y="1865313"/>
          <p14:tracePt t="3384" x="1878013" y="1865313"/>
          <p14:tracePt t="3401" x="1900238" y="1865313"/>
          <p14:tracePt t="3418" x="1936750" y="1854200"/>
          <p14:tracePt t="3434" x="1984375" y="1854200"/>
          <p14:tracePt t="3451" x="2008188" y="1841500"/>
          <p14:tracePt t="3468" x="2055813" y="1841500"/>
          <p14:tracePt t="3484" x="2090738" y="1841500"/>
          <p14:tracePt t="3501" x="2127250" y="1841500"/>
          <p14:tracePt t="3518" x="2151063" y="1830388"/>
          <p14:tracePt t="3537" x="2198688" y="1830388"/>
          <p14:tracePt t="3553" x="2233613" y="1817688"/>
          <p14:tracePt t="3569" x="2257425" y="1817688"/>
          <p14:tracePt t="3585" x="2316163" y="1817688"/>
          <p14:tracePt t="3601" x="2352675" y="1806575"/>
          <p14:tracePt t="3617" x="2387600" y="1793875"/>
          <p14:tracePt t="3634" x="2424113" y="1793875"/>
          <p14:tracePt t="3652" x="2506663" y="1793875"/>
          <p14:tracePt t="3668" x="2530475" y="1793875"/>
          <p14:tracePt t="3684" x="2590800" y="1782763"/>
          <p14:tracePt t="3701" x="2614613" y="1770063"/>
          <p14:tracePt t="3718" x="2649538" y="1770063"/>
          <p14:tracePt t="3735" x="2673350" y="1770063"/>
          <p14:tracePt t="3751" x="2720975" y="1770063"/>
          <p14:tracePt t="3768" x="2744788" y="1770063"/>
          <p14:tracePt t="3785" x="2779713" y="1770063"/>
          <p14:tracePt t="3801" x="2803525" y="1770063"/>
          <p14:tracePt t="3818" x="2863850" y="1770063"/>
          <p14:tracePt t="3834" x="2922588" y="1770063"/>
          <p14:tracePt t="3851" x="2982913" y="1770063"/>
          <p14:tracePt t="3868" x="3041650" y="1770063"/>
          <p14:tracePt t="3885" x="3065463" y="1770063"/>
          <p14:tracePt t="3901" x="3076575" y="1770063"/>
          <p14:tracePt t="3918" x="3100388" y="1770063"/>
          <p14:tracePt t="3935" x="3124200" y="1770063"/>
          <p14:tracePt t="3951" x="3148013" y="1770063"/>
          <p14:tracePt t="3968" x="3171825" y="1782763"/>
          <p14:tracePt t="3985" x="3219450" y="1782763"/>
          <p14:tracePt t="4001" x="3243263" y="1793875"/>
          <p14:tracePt t="4017" x="3255963" y="1793875"/>
          <p14:tracePt t="4108" x="3267075" y="1806575"/>
          <p14:tracePt t="4134" x="3279775" y="1806575"/>
          <p14:tracePt t="4194" x="3290888" y="1806575"/>
          <p14:tracePt t="4214" x="3290888" y="1817688"/>
          <p14:tracePt t="4222" x="3303588" y="1830388"/>
          <p14:tracePt t="4240" x="3314700" y="1830388"/>
          <p14:tracePt t="4268" x="3314700" y="1841500"/>
          <p14:tracePt t="4297" x="3314700" y="1854200"/>
          <p14:tracePt t="4314" x="3314700" y="1865313"/>
          <p14:tracePt t="4326" x="3314700" y="1878013"/>
          <p14:tracePt t="4392" x="3314700" y="1889125"/>
          <p14:tracePt t="4417" x="3327400" y="1912938"/>
          <p14:tracePt t="4430" x="3338513" y="1924050"/>
          <p14:tracePt t="4447" x="3351213" y="1924050"/>
          <p14:tracePt t="4454" x="3351213" y="1936750"/>
          <p14:tracePt t="4467" x="3362325" y="1936750"/>
          <p14:tracePt t="4516" x="3375025" y="1936750"/>
          <p14:tracePt t="4552" x="3386138" y="1936750"/>
          <p14:tracePt t="4614" x="3398838" y="1936750"/>
          <p14:tracePt t="4634" x="3409950" y="1936750"/>
          <p14:tracePt t="4650" x="3421063" y="1936750"/>
          <p14:tracePt t="4658" x="3433763" y="1936750"/>
          <p14:tracePt t="4670" x="3444875" y="1936750"/>
          <p14:tracePt t="4685" x="3457575" y="1936750"/>
          <p14:tracePt t="4702" x="3468688" y="1924050"/>
          <p14:tracePt t="4735" x="3481388" y="1924050"/>
          <p14:tracePt t="4846" x="3492500" y="1924050"/>
          <p14:tracePt t="4865" x="3505200" y="1924050"/>
          <p14:tracePt t="4872" x="3505200" y="1912938"/>
          <p14:tracePt t="4888" x="3516313" y="1912938"/>
          <p14:tracePt t="4909" x="3529013" y="1912938"/>
          <p14:tracePt t="5168" x="3540125" y="1912938"/>
          <p14:tracePt t="6527" x="3552825" y="1912938"/>
          <p14:tracePt t="6541" x="3563938" y="1912938"/>
          <p14:tracePt t="6555" x="3587750" y="1901825"/>
          <p14:tracePt t="6563" x="3600450" y="1901825"/>
          <p14:tracePt t="6579" x="3624263" y="1901825"/>
          <p14:tracePt t="6595" x="3635375" y="1889125"/>
          <p14:tracePt t="6604" x="3648075" y="1889125"/>
          <p14:tracePt t="6618" x="3659188" y="1889125"/>
          <p14:tracePt t="6636" x="3671888" y="1878013"/>
          <p14:tracePt t="6737" x="3683000" y="1865313"/>
          <p14:tracePt t="6754" x="3695700" y="1854200"/>
          <p14:tracePt t="6761" x="3695700" y="1841500"/>
          <p14:tracePt t="6772" x="3706813" y="1830388"/>
          <p14:tracePt t="6785" x="3706813" y="1817688"/>
          <p14:tracePt t="6801" x="3719513" y="1806575"/>
          <p14:tracePt t="6817" x="3719513" y="1793875"/>
          <p14:tracePt t="6971" x="3719513" y="1806575"/>
          <p14:tracePt t="6990" x="3719513" y="1817688"/>
          <p14:tracePt t="7006" x="3719513" y="1830388"/>
          <p14:tracePt t="7013" x="3719513" y="1841500"/>
          <p14:tracePt t="7022" x="3719513" y="1854200"/>
          <p14:tracePt t="7036" x="3719513" y="1865313"/>
          <p14:tracePt t="7052" x="3730625" y="1878013"/>
          <p14:tracePt t="7099" x="3730625" y="1889125"/>
          <p14:tracePt t="7120" x="3743325" y="1901825"/>
          <p14:tracePt t="7129" x="3743325" y="1912938"/>
          <p14:tracePt t="7137" x="3743325" y="1924050"/>
          <p14:tracePt t="7153" x="3743325" y="1947863"/>
          <p14:tracePt t="7170" x="3743325" y="1960563"/>
          <p14:tracePt t="7290" x="3754438" y="1960563"/>
          <p14:tracePt t="7334" x="3767138" y="1960563"/>
          <p14:tracePt t="7401" x="3767138" y="1947863"/>
          <p14:tracePt t="7449" x="3767138" y="1936750"/>
          <p14:tracePt t="7469" x="3754438" y="1924050"/>
          <p14:tracePt t="7477" x="3743325" y="1924050"/>
          <p14:tracePt t="7485" x="3730625" y="1924050"/>
          <p14:tracePt t="7499" x="3706813" y="1912938"/>
          <p14:tracePt t="7516" x="3671888" y="1901825"/>
          <p14:tracePt t="7533" x="3659188" y="1901825"/>
          <p14:tracePt t="7550" x="3624263" y="1901825"/>
          <p14:tracePt t="7567" x="3587750" y="1889125"/>
          <p14:tracePt t="7584" x="3552825" y="1878013"/>
          <p14:tracePt t="7601" x="3505200" y="1878013"/>
          <p14:tracePt t="7617" x="3351213" y="1878013"/>
          <p14:tracePt t="7634" x="3267075" y="1878013"/>
          <p14:tracePt t="7651" x="3195638" y="1889125"/>
          <p14:tracePt t="7667" x="3113088" y="1901825"/>
          <p14:tracePt t="7684" x="3041650" y="1901825"/>
          <p14:tracePt t="7702" x="2959100" y="1924050"/>
          <p14:tracePt t="7718" x="2911475" y="1936750"/>
          <p14:tracePt t="7735" x="2840038" y="1947863"/>
          <p14:tracePt t="7751" x="2768600" y="1971675"/>
          <p14:tracePt t="7767" x="2673350" y="1971675"/>
          <p14:tracePt t="7786" x="2566988" y="1995488"/>
          <p14:tracePt t="7800" x="2495550" y="1995488"/>
          <p14:tracePt t="7817" x="2435225" y="1995488"/>
          <p14:tracePt t="7834" x="2424113" y="1995488"/>
          <p14:tracePt t="7851" x="2400300" y="1995488"/>
          <p14:tracePt t="7868" x="2387600" y="1995488"/>
          <p14:tracePt t="7884" x="2376488" y="1995488"/>
          <p14:tracePt t="7901" x="2352675" y="1995488"/>
          <p14:tracePt t="7919" x="2233613" y="1995488"/>
          <p14:tracePt t="7935" x="2138363" y="1984375"/>
          <p14:tracePt t="7952" x="2043113" y="1984375"/>
          <p14:tracePt t="7969" x="1960563" y="1984375"/>
          <p14:tracePt t="7985" x="1912938" y="1984375"/>
          <p14:tracePt t="8002" x="1889125" y="1984375"/>
          <p14:tracePt t="8042" x="1878013" y="1984375"/>
          <p14:tracePt t="8061" x="1865313" y="1984375"/>
          <p14:tracePt t="8070" x="1854200" y="1995488"/>
          <p14:tracePt t="8084" x="1830388" y="1995488"/>
          <p14:tracePt t="8099" x="1782763" y="2019300"/>
          <p14:tracePt t="8117" x="1758950" y="2019300"/>
          <p14:tracePt t="8134" x="1722438" y="2032000"/>
          <p14:tracePt t="8150" x="1698625" y="2043113"/>
          <p14:tracePt t="8254" x="1687513" y="2043113"/>
          <p14:tracePt t="9894" x="1698625" y="2043113"/>
          <p14:tracePt t="9944" x="1711325" y="2043113"/>
          <p14:tracePt t="10621" x="1698625" y="2043113"/>
          <p14:tracePt t="10768" x="1687513" y="2043113"/>
          <p14:tracePt t="10794" x="1687513" y="2055813"/>
          <p14:tracePt t="10831" x="1674813" y="2055813"/>
          <p14:tracePt t="11176" x="1663700" y="2055813"/>
          <p14:tracePt t="11369" x="1651000" y="2055813"/>
          <p14:tracePt t="11378" x="1627188" y="2066925"/>
          <p14:tracePt t="11401" x="1616075" y="2066925"/>
          <p14:tracePt t="11771" x="1627188" y="2066925"/>
          <p14:tracePt t="11783" x="1639888" y="2055813"/>
          <p14:tracePt t="11797" x="1651000" y="2032000"/>
          <p14:tracePt t="11805" x="1651000" y="2008188"/>
          <p14:tracePt t="11816" x="1651000" y="1995488"/>
          <p14:tracePt t="11833" x="1674813" y="1947863"/>
          <p14:tracePt t="11849" x="1687513" y="1865313"/>
          <p14:tracePt t="11866" x="1698625" y="1841500"/>
          <p14:tracePt t="11883" x="1722438" y="1793875"/>
          <p14:tracePt t="12208" x="1735138" y="1793875"/>
          <p14:tracePt t="12229" x="1770063" y="1793875"/>
          <p14:tracePt t="12238" x="1806575" y="1793875"/>
          <p14:tracePt t="12250" x="1865313" y="1793875"/>
          <p14:tracePt t="12268" x="2090738" y="1793875"/>
          <p14:tracePt t="12283" x="2233613" y="1817688"/>
          <p14:tracePt t="12299" x="2339975" y="1841500"/>
          <p14:tracePt t="12316" x="2387600" y="1841500"/>
          <p14:tracePt t="12333" x="2411413" y="1841500"/>
          <p14:tracePt t="12428" x="2400300" y="1841500"/>
          <p14:tracePt t="12435" x="2387600" y="1841500"/>
          <p14:tracePt t="12451" x="2376488" y="1854200"/>
          <p14:tracePt t="12467" x="2339975" y="1878013"/>
          <p14:tracePt t="12484" x="2292350" y="1901825"/>
          <p14:tracePt t="12499" x="2246313" y="1924050"/>
          <p14:tracePt t="12516" x="2174875" y="1947863"/>
          <p14:tracePt t="12532" x="2114550" y="1984375"/>
          <p14:tracePt t="12535" x="2079625" y="1984375"/>
          <p14:tracePt t="12550" x="2019300" y="2019300"/>
          <p14:tracePt t="12566" x="1971675" y="2055813"/>
          <p14:tracePt t="12582" x="1912938" y="2090738"/>
          <p14:tracePt t="12599" x="1865313" y="2127250"/>
          <p14:tracePt t="12616" x="1830388" y="2138363"/>
          <p14:tracePt t="12632" x="1793875" y="2162175"/>
          <p14:tracePt t="12649" x="1758950" y="2174875"/>
          <p14:tracePt t="12665" x="1711325" y="2185988"/>
          <p14:tracePt t="12682" x="1687513" y="2198688"/>
          <p14:tracePt t="12699" x="1663700" y="2209800"/>
          <p14:tracePt t="12715" x="1651000" y="2209800"/>
          <p14:tracePt t="12879" x="1663700" y="2209800"/>
          <p14:tracePt t="12896" x="1674813" y="2209800"/>
          <p14:tracePt t="12904" x="1698625" y="2209800"/>
          <p14:tracePt t="12918" x="1722438" y="2198688"/>
          <p14:tracePt t="12932" x="1746250" y="2198688"/>
          <p14:tracePt t="12949" x="1793875" y="2185988"/>
          <p14:tracePt t="12965" x="1924050" y="2174875"/>
          <p14:tracePt t="12982" x="2043113" y="2162175"/>
          <p14:tracePt t="12998" x="2138363" y="2162175"/>
          <p14:tracePt t="13015" x="2222500" y="2162175"/>
          <p14:tracePt t="13032" x="2268538" y="2162175"/>
          <p14:tracePt t="13034" x="2281238" y="2162175"/>
          <p14:tracePt t="13049" x="2292350" y="2162175"/>
          <p14:tracePt t="13066" x="2328863" y="2162175"/>
          <p14:tracePt t="13082" x="2339975" y="2162175"/>
          <p14:tracePt t="13099" x="2376488" y="2162175"/>
          <p14:tracePt t="13116" x="2411413" y="2151063"/>
          <p14:tracePt t="13132" x="2482850" y="2151063"/>
          <p14:tracePt t="13149" x="2554288" y="2151063"/>
          <p14:tracePt t="13165" x="2649538" y="2151063"/>
          <p14:tracePt t="13182" x="2708275" y="2151063"/>
          <p14:tracePt t="13199" x="2768600" y="2151063"/>
          <p14:tracePt t="13215" x="2816225" y="2151063"/>
          <p14:tracePt t="13232" x="2874963" y="2138363"/>
          <p14:tracePt t="13249" x="2898775" y="2138363"/>
          <p14:tracePt t="13265" x="2911475" y="2138363"/>
          <p14:tracePt t="13282" x="2959100" y="2127250"/>
          <p14:tracePt t="13298" x="3006725" y="2127250"/>
          <p14:tracePt t="13315" x="3052763" y="2127250"/>
          <p14:tracePt t="13332" x="3089275" y="2127250"/>
          <p14:tracePt t="13349" x="3100388" y="2127250"/>
          <p14:tracePt t="13366" x="3113088" y="2127250"/>
          <p14:tracePt t="13405" x="3124200" y="2127250"/>
          <p14:tracePt t="13445" x="3148013" y="2138363"/>
          <p14:tracePt t="13453" x="3195638" y="2138363"/>
          <p14:tracePt t="13464" x="3267075" y="2151063"/>
          <p14:tracePt t="13482" x="3362325" y="2174875"/>
          <p14:tracePt t="13498" x="3457575" y="2198688"/>
          <p14:tracePt t="13517" x="3552825" y="2209800"/>
          <p14:tracePt t="13532" x="3587750" y="2222500"/>
          <p14:tracePt t="13604" x="3600450" y="2222500"/>
          <p14:tracePt t="13708" x="3587750" y="2222500"/>
          <p14:tracePt t="13802" x="3600450" y="2222500"/>
          <p14:tracePt t="14150" x="3611563" y="2222500"/>
          <p14:tracePt t="14163" x="3635375" y="2222500"/>
          <p14:tracePt t="14171" x="3648075" y="2222500"/>
          <p14:tracePt t="14187" x="3671888" y="2222500"/>
          <p14:tracePt t="14200" x="3683000" y="2222500"/>
          <p14:tracePt t="14217" x="3767138" y="2222500"/>
          <p14:tracePt t="14234" x="3860800" y="2233613"/>
          <p14:tracePt t="14249" x="3932238" y="2246313"/>
          <p14:tracePt t="14265" x="3979863" y="2270125"/>
          <p14:tracePt t="14282" x="4016375" y="2270125"/>
          <p14:tracePt t="14299" x="4027488" y="2270125"/>
          <p14:tracePt t="14315" x="4040188" y="2270125"/>
          <p14:tracePt t="14332" x="4051300" y="2270125"/>
          <p14:tracePt t="14349" x="4064000" y="2270125"/>
          <p14:tracePt t="14383" x="4087813" y="2270125"/>
          <p14:tracePt t="14399" x="4098925" y="2270125"/>
          <p14:tracePt t="14415" x="4111625" y="2270125"/>
          <p14:tracePt t="14518" x="4135438" y="2270125"/>
          <p14:tracePt t="14527" x="4146550" y="2270125"/>
          <p14:tracePt t="14537" x="4170363" y="2270125"/>
          <p14:tracePt t="14552" x="4205288" y="2270125"/>
          <p14:tracePt t="14568" x="4241800" y="2270125"/>
          <p14:tracePt t="14584" x="4252913" y="2270125"/>
          <p14:tracePt t="14601" x="4265613" y="2270125"/>
          <p14:tracePt t="14711" x="4276725" y="2270125"/>
          <p14:tracePt t="14719" x="4289425" y="2270125"/>
          <p14:tracePt t="14733" x="4289425" y="2257425"/>
          <p14:tracePt t="14749" x="4300538" y="2246313"/>
          <p14:tracePt t="14782" x="4313238" y="2246313"/>
          <p14:tracePt t="14802" x="4313238" y="2233613"/>
          <p14:tracePt t="14815" x="4324350" y="2233613"/>
          <p14:tracePt t="14832" x="4337050" y="2233613"/>
          <p14:tracePt t="14849" x="4337050" y="2222500"/>
          <p14:tracePt t="14865" x="4348163" y="2222500"/>
          <p14:tracePt t="14882" x="4348163" y="2209800"/>
          <p14:tracePt t="14899" x="4360863" y="2198688"/>
          <p14:tracePt t="14915" x="4371975" y="2198688"/>
          <p14:tracePt t="14932" x="4384675" y="2185988"/>
          <p14:tracePt t="14947" x="4395788" y="2185988"/>
          <p14:tracePt t="14964" x="4408488" y="2185988"/>
          <p14:tracePt t="15079" x="4408488" y="2174875"/>
          <p14:tracePt t="15327" x="4419600" y="2174875"/>
          <p14:tracePt t="15337" x="4432300" y="2162175"/>
          <p14:tracePt t="15345" x="4432300" y="2151063"/>
          <p14:tracePt t="15352" x="4443413" y="2151063"/>
          <p14:tracePt t="15366" x="4467225" y="2151063"/>
          <p14:tracePt t="15384" x="4479925" y="2138363"/>
          <p14:tracePt t="15465" x="4491038" y="2138363"/>
          <p14:tracePt t="15476" x="4503738" y="2138363"/>
          <p14:tracePt t="15497" x="4514850" y="2138363"/>
          <p14:tracePt t="15522" x="4527550" y="2138363"/>
          <p14:tracePt t="15535" x="4527550" y="2127250"/>
          <p14:tracePt t="15593" x="4538663" y="2127250"/>
          <p14:tracePt t="15633" x="4549775" y="2127250"/>
          <p14:tracePt t="15732" x="4549775" y="2114550"/>
          <p14:tracePt t="15758" x="4562475" y="2103438"/>
          <p14:tracePt t="15775" x="4573588" y="2090738"/>
          <p14:tracePt t="15789" x="4573588" y="2079625"/>
          <p14:tracePt t="15802" x="4586288" y="2079625"/>
          <p14:tracePt t="15884" x="4597400" y="2066925"/>
          <p14:tracePt t="15894" x="4610100" y="2066925"/>
          <p14:tracePt t="15901" x="4621213" y="2066925"/>
          <p14:tracePt t="15917" x="4633913" y="2055813"/>
          <p14:tracePt t="15933" x="4645025" y="2055813"/>
          <p14:tracePt t="15949" x="4657725" y="2055813"/>
          <p14:tracePt t="15965" x="4668838" y="2043113"/>
          <p14:tracePt t="15982" x="4692650" y="2043113"/>
          <p14:tracePt t="15998" x="4705350" y="2043113"/>
          <p14:tracePt t="16014" x="4729163" y="2032000"/>
          <p14:tracePt t="16031" x="4764088" y="2019300"/>
          <p14:tracePt t="16033" x="4776788" y="2019300"/>
          <p14:tracePt t="16048" x="4787900" y="2019300"/>
          <p14:tracePt t="16064" x="4811713" y="2008188"/>
          <p14:tracePt t="16081" x="4848225" y="1995488"/>
          <p14:tracePt t="16100" x="4872038" y="1995488"/>
          <p14:tracePt t="16118" x="4883150" y="1995488"/>
          <p14:tracePt t="16133" x="4895850" y="1995488"/>
          <p14:tracePt t="16169" x="4906963" y="1995488"/>
          <p14:tracePt t="16448" x="4895850" y="1995488"/>
          <p14:tracePt t="16467" x="4895850" y="2008188"/>
          <p14:tracePt t="16485" x="4883150" y="2008188"/>
          <p14:tracePt t="16493" x="4883150" y="2019300"/>
          <p14:tracePt t="16510" x="4883150" y="2032000"/>
          <p14:tracePt t="16525" x="4883150" y="2055813"/>
          <p14:tracePt t="16534" x="4872038" y="2055813"/>
          <p14:tracePt t="16548" x="4859338" y="2066925"/>
          <p14:tracePt t="16565" x="4859338" y="2090738"/>
          <p14:tracePt t="16582" x="4848225" y="2114550"/>
          <p14:tracePt t="16599" x="4848225" y="2127250"/>
          <p14:tracePt t="16615" x="4848225" y="2151063"/>
          <p14:tracePt t="16631" x="4835525" y="2162175"/>
          <p14:tracePt t="16648" x="4824413" y="2198688"/>
          <p14:tracePt t="16665" x="4824413" y="2222500"/>
          <p14:tracePt t="16681" x="4811713" y="2257425"/>
          <p14:tracePt t="16698" x="4800600" y="2281238"/>
          <p14:tracePt t="16714" x="4787900" y="2305050"/>
          <p14:tracePt t="16731" x="4752975" y="2352675"/>
          <p14:tracePt t="16748" x="4729163" y="2376488"/>
          <p14:tracePt t="16765" x="4692650" y="2411413"/>
          <p14:tracePt t="16781" x="4668838" y="2447925"/>
          <p14:tracePt t="16797" x="4633913" y="2471738"/>
          <p14:tracePt t="16814" x="4597400" y="2495550"/>
          <p14:tracePt t="16831" x="4491038" y="2554288"/>
          <p14:tracePt t="16848" x="4384675" y="2601913"/>
          <p14:tracePt t="16865" x="4252913" y="2638425"/>
          <p14:tracePt t="16881" x="4087813" y="2684463"/>
          <p14:tracePt t="16898" x="3944938" y="2720975"/>
          <p14:tracePt t="16915" x="3802063" y="2732088"/>
          <p14:tracePt t="16931" x="3659188" y="2744788"/>
          <p14:tracePt t="16947" x="3529013" y="2755900"/>
          <p14:tracePt t="16964" x="3398838" y="2755900"/>
          <p14:tracePt t="16980" x="3362325" y="2755900"/>
          <p14:tracePt t="16998" x="3290888" y="2744788"/>
          <p14:tracePt t="17015" x="3195638" y="2720975"/>
          <p14:tracePt t="17031" x="3052763" y="2673350"/>
          <p14:tracePt t="17033" x="2982913" y="2649538"/>
          <p14:tracePt t="17048" x="2922588" y="2638425"/>
          <p14:tracePt t="17065" x="2779713" y="2590800"/>
          <p14:tracePt t="17081" x="2578100" y="2519363"/>
          <p14:tracePt t="17098" x="2482850" y="2482850"/>
          <p14:tracePt t="17115" x="2435225" y="2447925"/>
          <p14:tracePt t="17131" x="2400300" y="2447925"/>
          <p14:tracePt t="17148" x="2376488" y="2435225"/>
          <p14:tracePt t="17165" x="2352675" y="2424113"/>
          <p14:tracePt t="17181" x="2328863" y="2424113"/>
          <p14:tracePt t="17198" x="2292350" y="2424113"/>
          <p14:tracePt t="17215" x="2281238" y="2424113"/>
          <p14:tracePt t="17232" x="2257425" y="2411413"/>
          <p14:tracePt t="17248" x="2246313" y="2411413"/>
          <p14:tracePt t="17265" x="2233613" y="2411413"/>
          <p14:tracePt t="17282" x="2209800" y="2400300"/>
          <p14:tracePt t="17298" x="2162175" y="2376488"/>
          <p14:tracePt t="17316" x="2103438" y="2352675"/>
          <p14:tracePt t="17333" x="2032000" y="2328863"/>
          <p14:tracePt t="17349" x="1984375" y="2316163"/>
          <p14:tracePt t="17365" x="1960563" y="2316163"/>
          <p14:tracePt t="17382" x="1936750" y="2316163"/>
          <p14:tracePt t="17398" x="1924050" y="2316163"/>
          <p14:tracePt t="17482" x="1912938" y="2316163"/>
          <p14:tracePt t="17658" x="1924050" y="2316163"/>
          <p14:tracePt t="17675" x="1936750" y="2316163"/>
          <p14:tracePt t="17691" x="1960563" y="2316163"/>
          <p14:tracePt t="17696" x="1971675" y="2305050"/>
          <p14:tracePt t="17704" x="1995488" y="2305050"/>
          <p14:tracePt t="17715" x="2019300" y="2292350"/>
          <p14:tracePt t="17731" x="2043113" y="2281238"/>
          <p14:tracePt t="17748" x="2079625" y="2281238"/>
          <p14:tracePt t="17765" x="2127250" y="2281238"/>
          <p14:tracePt t="17781" x="2162175" y="2281238"/>
          <p14:tracePt t="17798" x="2209800" y="2281238"/>
          <p14:tracePt t="17814" x="2257425" y="2281238"/>
          <p14:tracePt t="17831" x="2305050" y="2281238"/>
          <p14:tracePt t="17848" x="2363788" y="2281238"/>
          <p14:tracePt t="17865" x="2447925" y="2281238"/>
          <p14:tracePt t="17881" x="2519363" y="2292350"/>
          <p14:tracePt t="17898" x="2566988" y="2292350"/>
          <p14:tracePt t="17914" x="2601913" y="2292350"/>
          <p14:tracePt t="17930" x="2638425" y="2292350"/>
          <p14:tracePt t="17948" x="2673350" y="2292350"/>
          <p14:tracePt t="17964" x="2697163" y="2305050"/>
          <p14:tracePt t="17981" x="2732088" y="2305050"/>
          <p14:tracePt t="17998" x="2768600" y="2305050"/>
          <p14:tracePt t="18015" x="2803525" y="2328863"/>
          <p14:tracePt t="18031" x="2827338" y="2328863"/>
          <p14:tracePt t="18048" x="2840038" y="2328863"/>
          <p14:tracePt t="18065" x="2863850" y="2328863"/>
          <p14:tracePt t="18082" x="2874963" y="2328863"/>
          <p14:tracePt t="18098" x="2898775" y="2328863"/>
          <p14:tracePt t="18114" x="2922588" y="2328863"/>
          <p14:tracePt t="18131" x="2935288" y="2328863"/>
          <p14:tracePt t="18396" x="2946400" y="2328863"/>
          <p14:tracePt t="18403" x="2959100" y="2328863"/>
          <p14:tracePt t="18415" x="2970213" y="2328863"/>
          <p14:tracePt t="18434" x="3017838" y="2328863"/>
          <p14:tracePt t="18449" x="3065463" y="2328863"/>
          <p14:tracePt t="18466" x="3148013" y="2328863"/>
          <p14:tracePt t="18483" x="3195638" y="2328863"/>
          <p14:tracePt t="18499" x="3243263" y="2328863"/>
          <p14:tracePt t="18517" x="3279775" y="2328863"/>
          <p14:tracePt t="18532" x="3290888" y="2328863"/>
          <p14:tracePt t="18547" x="3314700" y="2328863"/>
          <p14:tracePt t="18583" x="3327400" y="2328863"/>
          <p14:tracePt t="18600" x="3338513" y="2316163"/>
          <p14:tracePt t="18616" x="3362325" y="2316163"/>
          <p14:tracePt t="18632" x="3375025" y="2316163"/>
          <p14:tracePt t="18649" x="3386138" y="2316163"/>
          <p14:tracePt t="18761" x="3398838" y="2316163"/>
          <p14:tracePt t="18805" x="3409950" y="2316163"/>
          <p14:tracePt t="18813" x="3433763" y="2316163"/>
          <p14:tracePt t="18820" x="3444875" y="2316163"/>
          <p14:tracePt t="18830" x="3457575" y="2316163"/>
          <p14:tracePt t="18848" x="3492500" y="2316163"/>
          <p14:tracePt t="18864" x="3516313" y="2328863"/>
          <p14:tracePt t="18882" x="3563938" y="2328863"/>
          <p14:tracePt t="18898" x="3587750" y="2339975"/>
          <p14:tracePt t="18914" x="3600450" y="2339975"/>
          <p14:tracePt t="18948" x="3611563" y="2339975"/>
          <p14:tracePt t="18965" x="3648075" y="2352675"/>
          <p14:tracePt t="18981" x="3683000" y="2376488"/>
          <p14:tracePt t="18999" x="3730625" y="2376488"/>
          <p14:tracePt t="19015" x="3754438" y="2376488"/>
          <p14:tracePt t="19031" x="3767138" y="2376488"/>
          <p14:tracePt t="19106" x="3778250" y="2376488"/>
          <p14:tracePt t="19125" x="3789363" y="2376488"/>
          <p14:tracePt t="19133" x="3802063" y="2376488"/>
          <p14:tracePt t="19158" x="3813175" y="2376488"/>
          <p14:tracePt t="19361" x="3825875" y="2376488"/>
          <p14:tracePt t="19378" x="3836988" y="2376488"/>
          <p14:tracePt t="19387" x="3849688" y="2376488"/>
          <p14:tracePt t="19415" x="3860800" y="2376488"/>
          <p14:tracePt t="19547" x="3873500" y="2376488"/>
          <p14:tracePt t="19562" x="3897313" y="2376488"/>
          <p14:tracePt t="19577" x="3908425" y="2363788"/>
          <p14:tracePt t="19586" x="3921125" y="2363788"/>
          <p14:tracePt t="19600" x="3944938" y="2363788"/>
          <p14:tracePt t="19617" x="3944938" y="2352675"/>
          <p14:tracePt t="19634" x="3956050" y="2352675"/>
          <p14:tracePt t="19648" x="3968750" y="2352675"/>
          <p14:tracePt t="19664" x="3979863" y="2352675"/>
          <p14:tracePt t="19681" x="4003675" y="2352675"/>
          <p14:tracePt t="19697" x="4027488" y="2352675"/>
          <p14:tracePt t="19715" x="4051300" y="2339975"/>
          <p14:tracePt t="19748" x="4075113" y="2328863"/>
          <p14:tracePt t="19764" x="4098925" y="2328863"/>
          <p14:tracePt t="19781" x="4111625" y="2316163"/>
          <p14:tracePt t="19797" x="4135438" y="2316163"/>
          <p14:tracePt t="19830" x="4146550" y="2316163"/>
          <p14:tracePt t="19924" x="4157663" y="2316163"/>
          <p14:tracePt t="19986" x="4170363" y="2316163"/>
          <p14:tracePt t="19994" x="4181475" y="2316163"/>
          <p14:tracePt t="20001" x="4194175" y="2316163"/>
          <p14:tracePt t="20015" x="4217988" y="2316163"/>
          <p14:tracePt t="20032" x="4252913" y="2316163"/>
          <p14:tracePt t="20048" x="4276725" y="2316163"/>
          <p14:tracePt t="20066" x="4313238" y="2316163"/>
          <p14:tracePt t="20084" x="4337050" y="2316163"/>
          <p14:tracePt t="20117" x="4360863" y="2316163"/>
          <p14:tracePt t="20132" x="4384675" y="2305050"/>
          <p14:tracePt t="20148" x="4419600" y="2292350"/>
          <p14:tracePt t="20165" x="4443413" y="2281238"/>
          <p14:tracePt t="20181" x="4479925" y="2246313"/>
          <p14:tracePt t="20197" x="4562475" y="2209800"/>
          <p14:tracePt t="20215" x="4668838" y="2162175"/>
          <p14:tracePt t="20231" x="4729163" y="2114550"/>
          <p14:tracePt t="20247" x="4764088" y="2090738"/>
          <p14:tracePt t="20264" x="4787900" y="2055813"/>
          <p14:tracePt t="20280" x="4800600" y="2019300"/>
          <p14:tracePt t="20296" x="4811713" y="1984375"/>
          <p14:tracePt t="20313" x="4811713" y="1960563"/>
          <p14:tracePt t="20330" x="4811713" y="1924050"/>
          <p14:tracePt t="20347" x="4824413" y="1889125"/>
          <p14:tracePt t="20365" x="4824413" y="1854200"/>
          <p14:tracePt t="20381" x="4824413" y="1830388"/>
          <p14:tracePt t="20400" x="4824413" y="1793875"/>
          <p14:tracePt t="20415" x="4800600" y="1758950"/>
          <p14:tracePt t="20433" x="4752975" y="1711325"/>
          <p14:tracePt t="20449" x="4716463" y="1674813"/>
          <p14:tracePt t="20465" x="4681538" y="1639888"/>
          <p14:tracePt t="20482" x="4633913" y="1603375"/>
          <p14:tracePt t="20499" x="4527550" y="1568450"/>
          <p14:tracePt t="20515" x="4419600" y="1520825"/>
          <p14:tracePt t="20532" x="4300538" y="1485900"/>
          <p14:tracePt t="20536" x="4229100" y="1462088"/>
          <p14:tracePt t="20550" x="4087813" y="1414463"/>
          <p14:tracePt t="20567" x="3956050" y="1377950"/>
          <p14:tracePt t="20583" x="3884613" y="1366838"/>
          <p14:tracePt t="20599" x="3825875" y="1366838"/>
          <p14:tracePt t="20617" x="3778250" y="1366838"/>
          <p14:tracePt t="20634" x="3648075" y="1377950"/>
          <p14:tracePt t="20650" x="3505200" y="1414463"/>
          <p14:tracePt t="20666" x="3375025" y="1425575"/>
          <p14:tracePt t="20682" x="3255963" y="1425575"/>
          <p14:tracePt t="20699" x="3100388" y="1425575"/>
          <p14:tracePt t="20715" x="2970213" y="1401763"/>
          <p14:tracePt t="20732" x="2840038" y="1377950"/>
          <p14:tracePt t="20750" x="2649538" y="1343025"/>
          <p14:tracePt t="20766" x="2578100" y="1330325"/>
          <p14:tracePt t="20783" x="2506663" y="1306513"/>
          <p14:tracePt t="20798" x="2435225" y="1282700"/>
          <p14:tracePt t="20813" x="2328863" y="1247775"/>
          <p14:tracePt t="20830" x="2246313" y="1223963"/>
          <p14:tracePt t="20846" x="2174875" y="1211263"/>
          <p14:tracePt t="20864" x="2079625" y="1211263"/>
          <p14:tracePt t="20881" x="1971675" y="1211263"/>
          <p14:tracePt t="20898" x="1830388" y="1258888"/>
          <p14:tracePt t="20916" x="1770063" y="1295400"/>
          <p14:tracePt t="20932" x="1722438" y="1330325"/>
          <p14:tracePt t="20948" x="1687513" y="1377950"/>
          <p14:tracePt t="20965" x="1663700" y="1438275"/>
          <p14:tracePt t="20982" x="1639888" y="1485900"/>
          <p14:tracePt t="20999" x="1639888" y="1531938"/>
          <p14:tracePt t="21015" x="1639888" y="1568450"/>
          <p14:tracePt t="21032" x="1663700" y="1603375"/>
          <p14:tracePt t="21049" x="1698625" y="1639888"/>
          <p14:tracePt t="21064" x="1722438" y="1674813"/>
          <p14:tracePt t="21081" x="1782763" y="1722438"/>
          <p14:tracePt t="21097" x="1830388" y="1770063"/>
          <p14:tracePt t="21115" x="1889125" y="1841500"/>
          <p14:tracePt t="21131" x="1936750" y="1912938"/>
          <p14:tracePt t="21147" x="2019300" y="2008188"/>
          <p14:tracePt t="21164" x="2151063" y="2090738"/>
          <p14:tracePt t="21184" x="2376488" y="2257425"/>
          <p14:tracePt t="21199" x="2471738" y="2305050"/>
          <p14:tracePt t="21216" x="2768600" y="2387600"/>
          <p14:tracePt t="21232" x="2911475" y="2435225"/>
          <p14:tracePt t="21248" x="3017838" y="2471738"/>
          <p14:tracePt t="21265" x="3065463" y="2482850"/>
          <p14:tracePt t="21282" x="3136900" y="2495550"/>
          <p14:tracePt t="21301" x="3362325" y="2506663"/>
          <p14:tracePt t="21315" x="3444875" y="2519363"/>
          <p14:tracePt t="21330" x="3648075" y="2554288"/>
          <p14:tracePt t="21347" x="3932238" y="2625725"/>
          <p14:tracePt t="21364" x="4087813" y="2673350"/>
          <p14:tracePt t="21380" x="4252913" y="2720975"/>
          <p14:tracePt t="21397" x="4395788" y="2755900"/>
          <p14:tracePt t="21414" x="4514850" y="2779713"/>
          <p14:tracePt t="21430" x="4573588" y="2792413"/>
          <p14:tracePt t="21447" x="4610100" y="2792413"/>
          <p14:tracePt t="21465" x="4776788" y="2755900"/>
          <p14:tracePt t="21481" x="4918075" y="2720975"/>
          <p14:tracePt t="21498" x="4978400" y="2697163"/>
          <p14:tracePt t="21515" x="5026025" y="2662238"/>
          <p14:tracePt t="21531" x="5049838" y="2638425"/>
          <p14:tracePt t="21537" x="5073650" y="2625725"/>
          <p14:tracePt t="21549" x="5108575" y="2601913"/>
          <p14:tracePt t="21567" x="5156200" y="2566988"/>
          <p14:tracePt t="21583" x="5192713" y="2530475"/>
          <p14:tracePt t="21600" x="5216525" y="2506663"/>
          <p14:tracePt t="21617" x="5240338" y="2471738"/>
          <p14:tracePt t="21634" x="5264150" y="2424113"/>
          <p14:tracePt t="21650" x="5287963" y="2376488"/>
          <p14:tracePt t="21666" x="5310188" y="2316163"/>
          <p14:tracePt t="21683" x="5346700" y="2185988"/>
          <p14:tracePt t="21698" x="5370513" y="2055813"/>
          <p14:tracePt t="21715" x="5381625" y="1924050"/>
          <p14:tracePt t="21732" x="5357813" y="1770063"/>
          <p14:tracePt t="21748" x="5310188" y="1651000"/>
          <p14:tracePt t="21766" x="5192713" y="1520825"/>
          <p14:tracePt t="21784" x="5060950" y="1462088"/>
          <p14:tracePt t="21798" x="4954588" y="1414463"/>
          <p14:tracePt t="21814" x="4835525" y="1354138"/>
          <p14:tracePt t="21830" x="4716463" y="1306513"/>
          <p14:tracePt t="21846" x="4573588" y="1271588"/>
          <p14:tracePt t="21863" x="4456113" y="1247775"/>
          <p14:tracePt t="21880" x="4337050" y="1223963"/>
          <p14:tracePt t="21896" x="4205288" y="1200150"/>
          <p14:tracePt t="21914" x="4040188" y="1163638"/>
          <p14:tracePt t="21930" x="3908425" y="1152525"/>
          <p14:tracePt t="21947" x="3706813" y="1128713"/>
          <p14:tracePt t="21965" x="3516313" y="1117600"/>
          <p14:tracePt t="21982" x="3243263" y="1069975"/>
          <p14:tracePt t="21999" x="3089275" y="1033463"/>
          <p14:tracePt t="22015" x="2970213" y="1009650"/>
          <p14:tracePt t="22031" x="2911475" y="998538"/>
          <p14:tracePt t="22048" x="2840038" y="985838"/>
          <p14:tracePt t="22066" x="2768600" y="974725"/>
          <p14:tracePt t="22083" x="2649538" y="974725"/>
          <p14:tracePt t="22100" x="2447925" y="974725"/>
          <p14:tracePt t="22116" x="2316163" y="974725"/>
          <p14:tracePt t="22133" x="2138363" y="974725"/>
          <p14:tracePt t="22149" x="2008188" y="974725"/>
          <p14:tracePt t="22166" x="1912938" y="974725"/>
          <p14:tracePt t="22181" x="1830388" y="985838"/>
          <p14:tracePt t="22198" x="1782763" y="1009650"/>
          <p14:tracePt t="22216" x="1735138" y="1057275"/>
          <p14:tracePt t="22232" x="1698625" y="1093788"/>
          <p14:tracePt t="22248" x="1663700" y="1117600"/>
          <p14:tracePt t="22265" x="1627188" y="1152525"/>
          <p14:tracePt t="22282" x="1592263" y="1200150"/>
          <p14:tracePt t="22297" x="1555750" y="1235075"/>
          <p14:tracePt t="22314" x="1520825" y="1282700"/>
          <p14:tracePt t="22331" x="1462088" y="1354138"/>
          <p14:tracePt t="22348" x="1425575" y="1414463"/>
          <p14:tracePt t="22364" x="1401763" y="1462088"/>
          <p14:tracePt t="22380" x="1390650" y="1520825"/>
          <p14:tracePt t="22397" x="1377950" y="1579563"/>
          <p14:tracePt t="22413" x="1377950" y="1603375"/>
          <p14:tracePt t="22430" x="1377950" y="1651000"/>
          <p14:tracePt t="22447" x="1401763" y="1698625"/>
          <p14:tracePt t="22462" x="1414463" y="1758950"/>
          <p14:tracePt t="22480" x="1462088" y="1806575"/>
          <p14:tracePt t="22496" x="1497013" y="1841500"/>
          <p14:tracePt t="22513" x="1531938" y="1878013"/>
          <p14:tracePt t="22532" x="1674813" y="1984375"/>
          <p14:tracePt t="22548" x="1782763" y="2043113"/>
          <p14:tracePt t="22563" x="1924050" y="2103438"/>
          <p14:tracePt t="22581" x="2032000" y="2151063"/>
          <p14:tracePt t="22596" x="2127250" y="2185988"/>
          <p14:tracePt t="22613" x="2246313" y="2233613"/>
          <p14:tracePt t="22630" x="2363788" y="2270125"/>
          <p14:tracePt t="22647" x="2506663" y="2305050"/>
          <p14:tracePt t="22664" x="2708275" y="2376488"/>
          <p14:tracePt t="22680" x="2803525" y="2424113"/>
          <p14:tracePt t="22696" x="2898775" y="2435225"/>
          <p14:tracePt t="22712" x="2970213" y="2459038"/>
          <p14:tracePt t="22729" x="3041650" y="2471738"/>
          <p14:tracePt t="22746" x="3160713" y="2471738"/>
          <p14:tracePt t="22762" x="3314700" y="2459038"/>
          <p14:tracePt t="22780" x="3468688" y="2459038"/>
          <p14:tracePt t="22796" x="3576638" y="2471738"/>
          <p14:tracePt t="22813" x="3695700" y="2506663"/>
          <p14:tracePt t="22830" x="3813175" y="2543175"/>
          <p14:tracePt t="22846" x="3897313" y="2554288"/>
          <p14:tracePt t="22863" x="3968750" y="2554288"/>
          <p14:tracePt t="22880" x="4051300" y="2554288"/>
          <p14:tracePt t="22897" x="4111625" y="2554288"/>
          <p14:tracePt t="22913" x="4194175" y="2543175"/>
          <p14:tracePt t="22929" x="4265613" y="2530475"/>
          <p14:tracePt t="22946" x="4337050" y="2530475"/>
          <p14:tracePt t="22963" x="4419600" y="2519363"/>
          <p14:tracePt t="22979" x="4503738" y="2495550"/>
          <p14:tracePt t="22996" x="4610100" y="2471738"/>
          <p14:tracePt t="23013" x="4692650" y="2435225"/>
          <p14:tracePt t="23030" x="4764088" y="2387600"/>
          <p14:tracePt t="23046" x="4800600" y="2363788"/>
          <p14:tracePt t="23063" x="4811713" y="2339975"/>
          <p14:tracePt t="23079" x="4848225" y="2316163"/>
          <p14:tracePt t="23096" x="4859338" y="2292350"/>
          <p14:tracePt t="23113" x="4906963" y="2246313"/>
          <p14:tracePt t="23130" x="4941888" y="2209800"/>
          <p14:tracePt t="23146" x="4954588" y="2174875"/>
          <p14:tracePt t="23163" x="4978400" y="2138363"/>
          <p14:tracePt t="23179" x="4989513" y="2103438"/>
          <p14:tracePt t="23196" x="5013325" y="2043113"/>
          <p14:tracePt t="23213" x="5037138" y="1995488"/>
          <p14:tracePt t="23229" x="5037138" y="1947863"/>
          <p14:tracePt t="23246" x="5037138" y="1901825"/>
          <p14:tracePt t="23263" x="5026025" y="1854200"/>
          <p14:tracePt t="23279" x="4989513" y="1806575"/>
          <p14:tracePt t="23296" x="4954588" y="1770063"/>
          <p14:tracePt t="23313" x="4930775" y="1746250"/>
          <p14:tracePt t="23329" x="4895850" y="1711325"/>
          <p14:tracePt t="23346" x="4835525" y="1651000"/>
          <p14:tracePt t="23363" x="4729163" y="1616075"/>
          <p14:tracePt t="23379" x="4586288" y="1568450"/>
          <p14:tracePt t="23396" x="4456113" y="1520825"/>
          <p14:tracePt t="23413" x="4300538" y="1485900"/>
          <p14:tracePt t="23430" x="4170363" y="1462088"/>
          <p14:tracePt t="23446" x="4027488" y="1438275"/>
          <p14:tracePt t="23463" x="3789363" y="1414463"/>
          <p14:tracePt t="23479" x="3635375" y="1414463"/>
          <p14:tracePt t="23496" x="3457575" y="1390650"/>
          <p14:tracePt t="23513" x="3279775" y="1377950"/>
          <p14:tracePt t="23529" x="3148013" y="1366838"/>
          <p14:tracePt t="23531" x="3089275" y="1354138"/>
          <p14:tracePt t="23547" x="3006725" y="1330325"/>
          <p14:tracePt t="23563" x="2946400" y="1319213"/>
          <p14:tracePt t="23581" x="2874963" y="1306513"/>
          <p14:tracePt t="23597" x="2792413" y="1306513"/>
          <p14:tracePt t="23614" x="2708275" y="1306513"/>
          <p14:tracePt t="23631" x="2601913" y="1295400"/>
          <p14:tracePt t="23648" x="2506663" y="1282700"/>
          <p14:tracePt t="23665" x="2352675" y="1258888"/>
          <p14:tracePt t="23681" x="2305050" y="1247775"/>
          <p14:tracePt t="23697" x="2257425" y="1235075"/>
          <p14:tracePt t="23713" x="2222500" y="1223963"/>
          <p14:tracePt t="23730" x="2185988" y="1223963"/>
          <p14:tracePt t="23747" x="2103438" y="1223963"/>
          <p14:tracePt t="23764" x="2019300" y="1223963"/>
          <p14:tracePt t="23781" x="1947863" y="1247775"/>
          <p14:tracePt t="23797" x="1912938" y="1282700"/>
          <p14:tracePt t="23814" x="1878013" y="1319213"/>
          <p14:tracePt t="23830" x="1854200" y="1366838"/>
          <p14:tracePt t="23846" x="1817688" y="1401763"/>
          <p14:tracePt t="23863" x="1782763" y="1425575"/>
          <p14:tracePt t="23879" x="1746250" y="1462088"/>
          <p14:tracePt t="23896" x="1711325" y="1509713"/>
          <p14:tracePt t="23915" x="1663700" y="1555750"/>
          <p14:tracePt t="23931" x="1627188" y="1592263"/>
          <p14:tracePt t="23948" x="1592263" y="1627188"/>
          <p14:tracePt t="23964" x="1555750" y="1674813"/>
          <p14:tracePt t="23982" x="1509713" y="1758950"/>
          <p14:tracePt t="23999" x="1485900" y="1817688"/>
          <p14:tracePt t="24015" x="1473200" y="1878013"/>
          <p14:tracePt t="24031" x="1449388" y="1912938"/>
          <p14:tracePt t="24035" x="1449388" y="1936750"/>
          <p14:tracePt t="24048" x="1449388" y="1947863"/>
          <p14:tracePt t="24063" x="1425575" y="1984375"/>
          <p14:tracePt t="24080" x="1425575" y="2008188"/>
          <p14:tracePt t="24098" x="1425575" y="2019300"/>
          <p14:tracePt t="24115" x="1425575" y="2043113"/>
          <p14:tracePt t="24188" x="1425575" y="2055813"/>
          <p14:tracePt t="24204" x="1438275" y="2055813"/>
          <p14:tracePt t="24219" x="1449388" y="2066925"/>
          <p14:tracePt t="24227" x="1462088" y="2079625"/>
          <p14:tracePt t="24235" x="1462088" y="2090738"/>
          <p14:tracePt t="24247" x="1473200" y="2103438"/>
          <p14:tracePt t="24263" x="1473200" y="2127250"/>
          <p14:tracePt t="24280" x="1531938" y="2174875"/>
          <p14:tracePt t="24296" x="1579563" y="2209800"/>
          <p14:tracePt t="24313" x="1711325" y="2257425"/>
          <p14:tracePt t="24329" x="1830388" y="2292350"/>
          <p14:tracePt t="24346" x="1984375" y="2339975"/>
          <p14:tracePt t="24363" x="2162175" y="2387600"/>
          <p14:tracePt t="24379" x="2363788" y="2447925"/>
          <p14:tracePt t="24396" x="2590800" y="2471738"/>
          <p14:tracePt t="24413" x="2684463" y="2471738"/>
          <p14:tracePt t="24430" x="2732088" y="2471738"/>
          <p14:tracePt t="24446" x="2779713" y="2471738"/>
          <p14:tracePt t="24463" x="2840038" y="2471738"/>
          <p14:tracePt t="24479" x="2946400" y="2459038"/>
          <p14:tracePt t="24496" x="3089275" y="2447925"/>
          <p14:tracePt t="24512" x="3279775" y="2447925"/>
          <p14:tracePt t="24530" x="3505200" y="2459038"/>
          <p14:tracePt t="24546" x="3624263" y="2495550"/>
          <p14:tracePt t="24563" x="3719513" y="2506663"/>
          <p14:tracePt t="24579" x="3825875" y="2519363"/>
          <p14:tracePt t="24595" x="3956050" y="2530475"/>
          <p14:tracePt t="24612" x="4122738" y="2554288"/>
          <p14:tracePt t="24629" x="4360863" y="2601913"/>
          <p14:tracePt t="24645" x="4538663" y="2638425"/>
          <p14:tracePt t="24663" x="4668838" y="2673350"/>
          <p14:tracePt t="24680" x="4740275" y="2673350"/>
          <p14:tracePt t="24696" x="4811713" y="2684463"/>
          <p14:tracePt t="24713" x="4989513" y="2708275"/>
          <p14:tracePt t="24729" x="5060950" y="2732088"/>
          <p14:tracePt t="24746" x="5084763" y="2732088"/>
          <p14:tracePt t="24763" x="5121275" y="2732088"/>
          <p14:tracePt t="24779" x="5132388" y="2732088"/>
          <p14:tracePt t="24796" x="5156200" y="2732088"/>
          <p14:tracePt t="24813" x="5180013" y="2720975"/>
          <p14:tracePt t="24830" x="5216525" y="2673350"/>
          <p14:tracePt t="24846" x="5227638" y="2649538"/>
          <p14:tracePt t="24862" x="5251450" y="2614613"/>
          <p14:tracePt t="24879" x="5287963" y="2578100"/>
          <p14:tracePt t="24896" x="5322888" y="2530475"/>
          <p14:tracePt t="24913" x="5346700" y="2482850"/>
          <p14:tracePt t="24930" x="5346700" y="2400300"/>
          <p14:tracePt t="24946" x="5346700" y="2316163"/>
          <p14:tracePt t="24962" x="5334000" y="2185988"/>
          <p14:tracePt t="24979" x="5322888" y="2162175"/>
          <p14:tracePt t="24996" x="5299075" y="2127250"/>
          <p14:tracePt t="25012" x="5287963" y="2090738"/>
          <p14:tracePt t="25029" x="5251450" y="2055813"/>
          <p14:tracePt t="25031" x="5240338" y="2043113"/>
          <p14:tracePt t="25046" x="5216525" y="2019300"/>
          <p14:tracePt t="25062" x="5216525" y="2008188"/>
          <p14:tracePt t="25079" x="5203825" y="1995488"/>
          <p14:tracePt t="25114" x="5192713" y="1984375"/>
          <p14:tracePt t="25176" x="5192713" y="1971675"/>
          <p14:tracePt t="25240" x="5192713" y="1960563"/>
          <p14:tracePt t="25334" x="5180013" y="1960563"/>
          <p14:tracePt t="25347" x="5180013" y="1947863"/>
          <p14:tracePt t="25363" x="5168900" y="1947863"/>
          <p14:tracePt t="25378" x="5168900" y="1936750"/>
          <p14:tracePt t="25425" x="5168900" y="1924050"/>
          <p14:tracePt t="25440" x="5156200" y="1924050"/>
          <p14:tracePt t="25482" x="5145088" y="1924050"/>
          <p14:tracePt t="25491" x="5132388" y="1924050"/>
          <p14:tracePt t="25507" x="5121275" y="1924050"/>
          <p14:tracePt t="26896" x="5108575" y="1924050"/>
          <p14:tracePt t="26901" x="5049838" y="1901825"/>
          <p14:tracePt t="26916" x="4872038" y="1878013"/>
          <p14:tracePt t="26929" x="4787900" y="1854200"/>
          <p14:tracePt t="26946" x="4621213" y="1817688"/>
          <p14:tracePt t="26963" x="4371975" y="1770063"/>
          <p14:tracePt t="26978" x="4229100" y="1758950"/>
          <p14:tracePt t="26995" x="4098925" y="1758950"/>
          <p14:tracePt t="27012" x="3979863" y="1770063"/>
          <p14:tracePt t="27028" x="3921125" y="1793875"/>
          <p14:tracePt t="27048" x="3873500" y="1806575"/>
          <p14:tracePt t="27064" x="3825875" y="1817688"/>
          <p14:tracePt t="27080" x="3789363" y="1817688"/>
          <p14:tracePt t="27098" x="3754438" y="1817688"/>
          <p14:tracePt t="27115" x="3706813" y="1817688"/>
          <p14:tracePt t="27130" x="3659188" y="1817688"/>
          <p14:tracePt t="27146" x="3587750" y="1817688"/>
          <p14:tracePt t="27163" x="3457575" y="1793875"/>
          <p14:tracePt t="27180" x="3375025" y="1793875"/>
          <p14:tracePt t="27197" x="3338513" y="1782763"/>
          <p14:tracePt t="27212" x="3303588" y="1782763"/>
          <p14:tracePt t="27229" x="3279775" y="1782763"/>
          <p14:tracePt t="27246" x="3232150" y="1770063"/>
          <p14:tracePt t="27262" x="3171825" y="1770063"/>
          <p14:tracePt t="27279" x="3076575" y="1746250"/>
          <p14:tracePt t="27296" x="2982913" y="1735138"/>
          <p14:tracePt t="27312" x="2874963" y="1687513"/>
          <p14:tracePt t="27329" x="2744788" y="1639888"/>
          <p14:tracePt t="27345" x="2590800" y="1579563"/>
          <p14:tracePt t="27363" x="2400300" y="1509713"/>
          <p14:tracePt t="27379" x="2222500" y="1449388"/>
          <p14:tracePt t="27396" x="2019300" y="1390650"/>
          <p14:tracePt t="27412" x="1900238" y="1366838"/>
          <p14:tracePt t="27429" x="1854200" y="1354138"/>
          <p14:tracePt t="27446" x="1830388" y="1354138"/>
          <p14:tracePt t="27462" x="1793875" y="1354138"/>
          <p14:tracePt t="27479" x="1735138" y="1354138"/>
          <p14:tracePt t="27495" x="1627188" y="1390650"/>
          <p14:tracePt t="27512" x="1497013" y="1414463"/>
          <p14:tracePt t="27529" x="1295400" y="1425575"/>
          <p14:tracePt t="27545" x="1163638" y="1438275"/>
          <p14:tracePt t="27561" x="1081088" y="1438275"/>
          <p14:tracePt t="27578" x="1022350" y="1449388"/>
          <p14:tracePt t="27594" x="985838" y="1449388"/>
          <p14:tracePt t="27612" x="950913" y="1473200"/>
          <p14:tracePt t="27630" x="903288" y="1509713"/>
          <p14:tracePt t="27645" x="855663" y="1531938"/>
          <p14:tracePt t="27662" x="819150" y="1592263"/>
          <p14:tracePt t="27678" x="784225" y="1639888"/>
          <p14:tracePt t="27695" x="749300" y="1674813"/>
          <p14:tracePt t="27712" x="725488" y="1735138"/>
          <p14:tracePt t="27729" x="688975" y="1782763"/>
          <p14:tracePt t="27745" x="688975" y="1841500"/>
          <p14:tracePt t="27762" x="688975" y="1878013"/>
          <p14:tracePt t="27779" x="712788" y="1936750"/>
          <p14:tracePt t="27795" x="736600" y="2008188"/>
          <p14:tracePt t="27812" x="784225" y="2090738"/>
          <p14:tracePt t="27828" x="855663" y="2174875"/>
          <p14:tracePt t="27846" x="1046163" y="2281238"/>
          <p14:tracePt t="27862" x="1211263" y="2339975"/>
          <p14:tracePt t="27880" x="1401763" y="2387600"/>
          <p14:tracePt t="27898" x="1616075" y="2400300"/>
          <p14:tracePt t="27914" x="1841500" y="2411413"/>
          <p14:tracePt t="27931" x="2008188" y="2411413"/>
          <p14:tracePt t="27948" x="2222500" y="2411413"/>
          <p14:tracePt t="27963" x="2352675" y="2411413"/>
          <p14:tracePt t="27981" x="2482850" y="2411413"/>
          <p14:tracePt t="27996" x="2625725" y="2387600"/>
          <p14:tracePt t="28013" x="2779713" y="2387600"/>
          <p14:tracePt t="28030" x="2922588" y="2387600"/>
          <p14:tracePt t="28034" x="2982913" y="2387600"/>
          <p14:tracePt t="28046" x="3052763" y="2400300"/>
          <p14:tracePt t="28064" x="3314700" y="2424113"/>
          <p14:tracePt t="28080" x="3540125" y="2447925"/>
          <p14:tracePt t="28098" x="3789363" y="2482850"/>
          <p14:tracePt t="28115" x="4003675" y="2519363"/>
          <p14:tracePt t="28131" x="4157663" y="2566988"/>
          <p14:tracePt t="28148" x="4300538" y="2614613"/>
          <p14:tracePt t="28165" x="4348163" y="2625725"/>
          <p14:tracePt t="28181" x="4395788" y="2625725"/>
          <p14:tracePt t="28197" x="4479925" y="2625725"/>
          <p14:tracePt t="28213" x="4562475" y="2625725"/>
          <p14:tracePt t="28230" x="4621213" y="2638425"/>
          <p14:tracePt t="28247" x="4668838" y="2638425"/>
          <p14:tracePt t="28264" x="4811713" y="2625725"/>
          <p14:tracePt t="28281" x="4895850" y="2625725"/>
          <p14:tracePt t="28297" x="4954588" y="2614613"/>
          <p14:tracePt t="28313" x="4989513" y="2590800"/>
          <p14:tracePt t="28330" x="5026025" y="2590800"/>
          <p14:tracePt t="28348" x="5037138" y="2566988"/>
          <p14:tracePt t="28365" x="5060950" y="2530475"/>
          <p14:tracePt t="28381" x="5084763" y="2495550"/>
          <p14:tracePt t="28398" x="5132388" y="2447925"/>
          <p14:tracePt t="28414" x="5168900" y="2400300"/>
          <p14:tracePt t="28430" x="5203825" y="2316163"/>
          <p14:tracePt t="28447" x="5251450" y="2222500"/>
          <p14:tracePt t="28465" x="5287963" y="2185988"/>
          <p14:tracePt t="28480" x="5299075" y="2151063"/>
          <p14:tracePt t="28498" x="5322888" y="2103438"/>
          <p14:tracePt t="28513" x="5334000" y="2066925"/>
          <p14:tracePt t="28530" x="5334000" y="2043113"/>
          <p14:tracePt t="28547" x="5346700" y="2008188"/>
          <p14:tracePt t="28563" x="5357813" y="1960563"/>
          <p14:tracePt t="28579" x="5357813" y="1912938"/>
          <p14:tracePt t="28595" x="5357813" y="1865313"/>
          <p14:tracePt t="28612" x="5334000" y="1806575"/>
          <p14:tracePt t="28629" x="5287963" y="1758950"/>
          <p14:tracePt t="28646" x="5264150" y="1746250"/>
          <p14:tracePt t="28662" x="5251450" y="1735138"/>
          <p14:tracePt t="28680" x="5227638" y="1722438"/>
          <p14:tracePt t="28697" x="5192713" y="1711325"/>
          <p14:tracePt t="28713" x="5168900" y="1711325"/>
          <p14:tracePt t="28729" x="5037138" y="1663700"/>
          <p14:tracePt t="28745" x="4965700" y="1639888"/>
          <p14:tracePt t="28762" x="4764088" y="1592263"/>
          <p14:tracePt t="28778" x="4633913" y="1555750"/>
          <p14:tracePt t="28795" x="4491038" y="1520825"/>
          <p14:tracePt t="28812" x="4371975" y="1509713"/>
          <p14:tracePt t="28828" x="4276725" y="1509713"/>
          <p14:tracePt t="28845" x="4098925" y="1509713"/>
          <p14:tracePt t="28861" x="3968750" y="1497013"/>
          <p14:tracePt t="28879" x="3813175" y="1485900"/>
          <p14:tracePt t="28895" x="3624263" y="1473200"/>
          <p14:tracePt t="28912" x="3433763" y="1473200"/>
          <p14:tracePt t="28928" x="3255963" y="1473200"/>
          <p14:tracePt t="28945" x="3052763" y="1449388"/>
          <p14:tracePt t="28961" x="2982913" y="1438275"/>
          <p14:tracePt t="28978" x="2911475" y="1425575"/>
          <p14:tracePt t="28994" x="2840038" y="1401763"/>
          <p14:tracePt t="29011" x="2744788" y="1377950"/>
          <p14:tracePt t="29028" x="2638425" y="1343025"/>
          <p14:tracePt t="29045" x="2543175" y="1319213"/>
          <p14:tracePt t="29061" x="2459038" y="1282700"/>
          <p14:tracePt t="29078" x="2292350" y="1223963"/>
          <p14:tracePt t="29094" x="2185988" y="1176338"/>
          <p14:tracePt t="29112" x="2114550" y="1152525"/>
          <p14:tracePt t="29128" x="2055813" y="1128713"/>
          <p14:tracePt t="29145" x="2032000" y="1128713"/>
          <p14:tracePt t="29161" x="2008188" y="1128713"/>
          <p14:tracePt t="29178" x="1971675" y="1128713"/>
          <p14:tracePt t="29195" x="1900238" y="1141413"/>
          <p14:tracePt t="29211" x="1830388" y="1163638"/>
          <p14:tracePt t="29228" x="1782763" y="1187450"/>
          <p14:tracePt t="29245" x="1746250" y="1211263"/>
          <p14:tracePt t="29261" x="1711325" y="1247775"/>
          <p14:tracePt t="29278" x="1674813" y="1295400"/>
          <p14:tracePt t="29294" x="1627188" y="1343025"/>
          <p14:tracePt t="29311" x="1555750" y="1425575"/>
          <p14:tracePt t="29328" x="1509713" y="1473200"/>
          <p14:tracePt t="29344" x="1462088" y="1509713"/>
          <p14:tracePt t="29361" x="1425575" y="1555750"/>
          <p14:tracePt t="29377" x="1390650" y="1603375"/>
          <p14:tracePt t="29394" x="1354138" y="1639888"/>
          <p14:tracePt t="29411" x="1306513" y="1698625"/>
          <p14:tracePt t="29428" x="1295400" y="1735138"/>
          <p14:tracePt t="29445" x="1271588" y="1758950"/>
          <p14:tracePt t="29461" x="1271588" y="1782763"/>
          <p14:tracePt t="29478" x="1271588" y="1806575"/>
          <p14:tracePt t="29494" x="1258888" y="1841500"/>
          <p14:tracePt t="29511" x="1258888" y="1865313"/>
          <p14:tracePt t="29528" x="1258888" y="1912938"/>
          <p14:tracePt t="29544" x="1258888" y="1947863"/>
          <p14:tracePt t="29560" x="1271588" y="1995488"/>
          <p14:tracePt t="29578" x="1282700" y="2043113"/>
          <p14:tracePt t="29594" x="1319213" y="2090738"/>
          <p14:tracePt t="29611" x="1343025" y="2127250"/>
          <p14:tracePt t="29628" x="1390650" y="2174875"/>
          <p14:tracePt t="29645" x="1438275" y="2209800"/>
          <p14:tracePt t="29661" x="1509713" y="2246313"/>
          <p14:tracePt t="29678" x="1616075" y="2281238"/>
          <p14:tracePt t="29695" x="1758950" y="2305050"/>
          <p14:tracePt t="29713" x="1900238" y="2328863"/>
          <p14:tracePt t="29728" x="2055813" y="2352675"/>
          <p14:tracePt t="29744" x="2209800" y="2387600"/>
          <p14:tracePt t="29761" x="2435225" y="2424113"/>
          <p14:tracePt t="29778" x="2543175" y="2424113"/>
          <p14:tracePt t="29794" x="2649538" y="2411413"/>
          <p14:tracePt t="29811" x="2792413" y="2363788"/>
          <p14:tracePt t="29828" x="2922588" y="2328863"/>
          <p14:tracePt t="29844" x="3076575" y="2281238"/>
          <p14:tracePt t="29862" x="3267075" y="2257425"/>
          <p14:tracePt t="29878" x="3398838" y="2257425"/>
          <p14:tracePt t="29895" x="3516313" y="2257425"/>
          <p14:tracePt t="29912" x="3624263" y="2257425"/>
          <p14:tracePt t="29928" x="3754438" y="2257425"/>
          <p14:tracePt t="29945" x="3921125" y="2257425"/>
          <p14:tracePt t="29961" x="3944938" y="2257425"/>
          <p14:tracePt t="29977" x="4016375" y="2257425"/>
          <p14:tracePt t="29994" x="4075113" y="2257425"/>
          <p14:tracePt t="30011" x="4181475" y="2257425"/>
          <p14:tracePt t="30029" x="4300538" y="2281238"/>
          <p14:tracePt t="30032" x="4348163" y="2292350"/>
          <p14:tracePt t="30046" x="4419600" y="2305050"/>
          <p14:tracePt t="30062" x="4573588" y="2352675"/>
          <p14:tracePt t="30079" x="4633913" y="2363788"/>
          <p14:tracePt t="30095" x="4657725" y="2376488"/>
          <p14:tracePt t="30112" x="4681538" y="2376488"/>
          <p14:tracePt t="30130" x="4692650" y="2376488"/>
          <p14:tracePt t="30146" x="4716463" y="2376488"/>
          <p14:tracePt t="30164" x="4752975" y="2363788"/>
          <p14:tracePt t="30180" x="4787900" y="2363788"/>
          <p14:tracePt t="30195" x="4824413" y="2363788"/>
          <p14:tracePt t="30212" x="4859338" y="2363788"/>
          <p14:tracePt t="30229" x="4872038" y="2363788"/>
          <p14:tracePt t="30245" x="4883150" y="2352675"/>
          <p14:tracePt t="30261" x="4895850" y="2328863"/>
          <p14:tracePt t="30278" x="4918075" y="2305050"/>
          <p14:tracePt t="30295" x="4941888" y="2281238"/>
          <p14:tracePt t="30311" x="4954588" y="2257425"/>
          <p14:tracePt t="30328" x="4978400" y="2233613"/>
          <p14:tracePt t="30345" x="5002213" y="2198688"/>
          <p14:tracePt t="30361" x="5013325" y="2162175"/>
          <p14:tracePt t="30378" x="5026025" y="2127250"/>
          <p14:tracePt t="30396" x="5049838" y="2079625"/>
          <p14:tracePt t="30411" x="5049838" y="2066925"/>
          <p14:tracePt t="30429" x="5049838" y="2055813"/>
          <p14:tracePt t="30591" x="5049838" y="2043113"/>
          <p14:tracePt t="30903" x="5037138" y="2043113"/>
          <p14:tracePt t="30917" x="5026025" y="2043113"/>
          <p14:tracePt t="30926" x="5013325" y="2043113"/>
          <p14:tracePt t="30933" x="5002213" y="2043113"/>
          <p14:tracePt t="30945" x="4965700" y="2043113"/>
          <p14:tracePt t="30962" x="4941888" y="2032000"/>
          <p14:tracePt t="30978" x="4930775" y="2032000"/>
          <p14:tracePt t="31020" x="4930775" y="2019300"/>
          <p14:tracePt t="33241" x="4941888" y="2019300"/>
          <p14:tracePt t="33255" x="4954588" y="2019300"/>
          <p14:tracePt t="33263" x="4965700" y="2019300"/>
          <p14:tracePt t="33277" x="4978400" y="2019300"/>
          <p14:tracePt t="33293" x="4989513" y="2019300"/>
          <p14:tracePt t="33310" x="5013325" y="2019300"/>
          <p14:tracePt t="33326" x="5026025" y="2019300"/>
          <p14:tracePt t="33343" x="5049838" y="2019300"/>
          <p14:tracePt t="33459" x="5049838" y="2032000"/>
          <p14:tracePt t="33475" x="5049838" y="2043113"/>
          <p14:tracePt t="33496" x="5049838" y="2055813"/>
          <p14:tracePt t="33502" x="5049838" y="2066925"/>
          <p14:tracePt t="33510" x="5049838" y="2079625"/>
          <p14:tracePt t="34313" x="5049838" y="2090738"/>
          <p14:tracePt t="34351" x="5049838" y="2103438"/>
          <p14:tracePt t="34359" x="5060950" y="2114550"/>
          <p14:tracePt t="34367" x="5060950" y="2138363"/>
          <p14:tracePt t="34378" x="5060950" y="2151063"/>
          <p14:tracePt t="34396" x="5060950" y="2198688"/>
          <p14:tracePt t="34412" x="5060950" y="2222500"/>
          <p14:tracePt t="34429" x="5060950" y="2246313"/>
          <p14:tracePt t="34445" x="5060950" y="2270125"/>
          <p14:tracePt t="34461" x="5060950" y="2305050"/>
          <p14:tracePt t="34478" x="5049838" y="2328863"/>
          <p14:tracePt t="34494" x="5026025" y="2363788"/>
          <p14:tracePt t="34511" x="4989513" y="2435225"/>
          <p14:tracePt t="34528" x="4965700" y="2482850"/>
          <p14:tracePt t="34544" x="4930775" y="2519363"/>
          <p14:tracePt t="34561" x="4895850" y="2578100"/>
          <p14:tracePt t="34577" x="4859338" y="2614613"/>
          <p14:tracePt t="34594" x="4835525" y="2649538"/>
          <p14:tracePt t="34611" x="4800600" y="2684463"/>
          <p14:tracePt t="34629" x="4764088" y="2720975"/>
          <p14:tracePt t="34645" x="4729163" y="2755900"/>
          <p14:tracePt t="34661" x="4692650" y="2792413"/>
          <p14:tracePt t="34678" x="4657725" y="2827338"/>
          <p14:tracePt t="34694" x="4633913" y="2863850"/>
          <p14:tracePt t="34713" x="4597400" y="2898775"/>
          <p14:tracePt t="34728" x="4562475" y="2922588"/>
          <p14:tracePt t="34744" x="4538663" y="2935288"/>
          <p14:tracePt t="34761" x="4503738" y="2970213"/>
          <p14:tracePt t="34778" x="4467225" y="2994025"/>
          <p14:tracePt t="34794" x="4432300" y="3017838"/>
          <p14:tracePt t="34810" x="4395788" y="3041650"/>
          <p14:tracePt t="34827" x="4371975" y="3065463"/>
          <p14:tracePt t="34843" x="4324350" y="3089275"/>
          <p14:tracePt t="34860" x="4265613" y="3124200"/>
          <p14:tracePt t="34877" x="4205288" y="3160713"/>
          <p14:tracePt t="34895" x="4157663" y="3184525"/>
          <p14:tracePt t="34912" x="4122738" y="3208338"/>
          <p14:tracePt t="34928" x="4087813" y="3219450"/>
          <p14:tracePt t="34946" x="3992563" y="3255963"/>
          <p14:tracePt t="34962" x="3932238" y="3279775"/>
          <p14:tracePt t="34978" x="3860800" y="3290888"/>
          <p14:tracePt t="34994" x="3789363" y="3303588"/>
          <p14:tracePt t="35010" x="3743325" y="3303588"/>
          <p14:tracePt t="35027" x="3695700" y="3303588"/>
          <p14:tracePt t="35043" x="3648075" y="3314700"/>
          <p14:tracePt t="35060" x="3576638" y="3327400"/>
          <p14:tracePt t="35077" x="3529013" y="3327400"/>
          <p14:tracePt t="35094" x="3468688" y="3327400"/>
          <p14:tracePt t="35110" x="3444875" y="3327400"/>
          <p14:tracePt t="35127" x="3409950" y="3327400"/>
          <p14:tracePt t="35143" x="3375025" y="3327400"/>
          <p14:tracePt t="35161" x="3351213" y="3327400"/>
          <p14:tracePt t="35177" x="3303588" y="3327400"/>
          <p14:tracePt t="35195" x="3232150" y="3314700"/>
          <p14:tracePt t="35211" x="3160713" y="3303588"/>
          <p14:tracePt t="35227" x="3076575" y="3303588"/>
          <p14:tracePt t="35243" x="2994025" y="3279775"/>
          <p14:tracePt t="35259" x="2911475" y="3255963"/>
          <p14:tracePt t="35276" x="2863850" y="3255963"/>
          <p14:tracePt t="35293" x="2792413" y="3243263"/>
          <p14:tracePt t="35309" x="2732088" y="3232150"/>
          <p14:tracePt t="35326" x="2673350" y="3219450"/>
          <p14:tracePt t="35343" x="2590800" y="3208338"/>
          <p14:tracePt t="35360" x="2459038" y="3184525"/>
          <p14:tracePt t="35380" x="2281238" y="3148013"/>
          <p14:tracePt t="35397" x="2151063" y="3124200"/>
          <p14:tracePt t="35413" x="2079625" y="3100388"/>
          <p14:tracePt t="35430" x="2019300" y="3089275"/>
          <p14:tracePt t="35444" x="1984375" y="3076575"/>
          <p14:tracePt t="35462" x="1947863" y="3076575"/>
          <p14:tracePt t="35478" x="1912938" y="3076575"/>
          <p14:tracePt t="35494" x="1889125" y="3076575"/>
          <p14:tracePt t="35512" x="1854200" y="3076575"/>
          <p14:tracePt t="35528" x="1830388" y="3076575"/>
          <p14:tracePt t="35545" x="1793875" y="3076575"/>
          <p14:tracePt t="35561" x="1770063" y="3076575"/>
          <p14:tracePt t="35578" x="1735138" y="3076575"/>
          <p14:tracePt t="35594" x="1711325" y="3076575"/>
          <p14:tracePt t="35611" x="1674813" y="3076575"/>
          <p14:tracePt t="35629" x="1627188" y="3076575"/>
          <p14:tracePt t="35646" x="1603375" y="3076575"/>
          <p14:tracePt t="35662" x="1579563" y="3076575"/>
          <p14:tracePt t="35679" x="1544638" y="3076575"/>
          <p14:tracePt t="35696" x="1531938" y="3076575"/>
          <p14:tracePt t="35712" x="1509713" y="3076575"/>
          <p14:tracePt t="35728" x="1485900" y="3076575"/>
          <p14:tracePt t="35744" x="1462088" y="3076575"/>
          <p14:tracePt t="35761" x="1462088" y="3089275"/>
          <p14:tracePt t="35778" x="1438275" y="3089275"/>
          <p14:tracePt t="35794" x="1425575" y="3089275"/>
          <p14:tracePt t="35810" x="1401763" y="3100388"/>
          <p14:tracePt t="35826" x="1390650" y="3100388"/>
          <p14:tracePt t="35842" x="1354138" y="3100388"/>
          <p14:tracePt t="35876" x="1343025" y="3100388"/>
          <p14:tracePt t="35947" x="1330325" y="3100388"/>
          <p14:tracePt t="35997" x="1319213" y="3089275"/>
          <p14:tracePt t="36006" x="1306513" y="3076575"/>
          <p14:tracePt t="36014" x="1282700" y="3065463"/>
          <p14:tracePt t="36029" x="1247775" y="3030538"/>
          <p14:tracePt t="36045" x="1211263" y="3006725"/>
          <p14:tracePt t="36061" x="1187450" y="2982913"/>
          <p14:tracePt t="36078" x="1176338" y="2959100"/>
          <p14:tracePt t="36169" x="1187450" y="2946400"/>
          <p14:tracePt t="36183" x="1200150" y="2946400"/>
          <p14:tracePt t="36192" x="1211263" y="2946400"/>
          <p14:tracePt t="36208" x="1223963" y="2946400"/>
          <p14:tracePt t="36224" x="1235075" y="2935288"/>
          <p14:tracePt t="36232" x="1247775" y="2935288"/>
          <p14:tracePt t="36244" x="1258888" y="2935288"/>
          <p14:tracePt t="36262" x="1271588" y="2935288"/>
          <p14:tracePt t="36277" x="1282700" y="2935288"/>
          <p14:tracePt t="36293" x="1306513" y="2922588"/>
          <p14:tracePt t="36310" x="1354138" y="2922588"/>
          <p14:tracePt t="36326" x="1366838" y="2922588"/>
          <p14:tracePt t="36344" x="1390650" y="2911475"/>
          <p14:tracePt t="36361" x="1449388" y="2911475"/>
          <p14:tracePt t="36378" x="1555750" y="2911475"/>
          <p14:tracePt t="36396" x="1711325" y="2911475"/>
          <p14:tracePt t="36413" x="1830388" y="2911475"/>
          <p14:tracePt t="36429" x="1900238" y="2911475"/>
          <p14:tracePt t="36445" x="1971675" y="2935288"/>
          <p14:tracePt t="36462" x="2019300" y="2946400"/>
          <p14:tracePt t="36478" x="2043113" y="2959100"/>
          <p14:tracePt t="36495" x="2090738" y="2982913"/>
          <p14:tracePt t="36512" x="2127250" y="2994025"/>
          <p14:tracePt t="36529" x="2162175" y="3017838"/>
          <p14:tracePt t="36545" x="2209800" y="3030538"/>
          <p14:tracePt t="36561" x="2305050" y="3054350"/>
          <p14:tracePt t="36578" x="2387600" y="3065463"/>
          <p14:tracePt t="36594" x="2506663" y="3076575"/>
          <p14:tracePt t="36611" x="2614613" y="3089275"/>
          <p14:tracePt t="36629" x="2649538" y="3089275"/>
          <p14:tracePt t="36646" x="2673350" y="3089275"/>
          <p14:tracePt t="36663" x="2708275" y="3089275"/>
          <p14:tracePt t="36678" x="2744788" y="3089275"/>
          <p14:tracePt t="36693" x="2816225" y="3076575"/>
          <p14:tracePt t="36710" x="2887663" y="3076575"/>
          <p14:tracePt t="36726" x="2935288" y="3076575"/>
          <p14:tracePt t="36744" x="3006725" y="3076575"/>
          <p14:tracePt t="36760" x="3065463" y="3076575"/>
          <p14:tracePt t="36776" x="3136900" y="3089275"/>
          <p14:tracePt t="36793" x="3208338" y="3089275"/>
          <p14:tracePt t="36810" x="3255963" y="3089275"/>
          <p14:tracePt t="36826" x="3303588" y="3089275"/>
          <p14:tracePt t="36843" x="3338513" y="3100388"/>
          <p14:tracePt t="36861" x="3398838" y="3100388"/>
          <p14:tracePt t="36877" x="3444875" y="3100388"/>
          <p14:tracePt t="36895" x="3529013" y="3100388"/>
          <p14:tracePt t="36911" x="3648075" y="3076575"/>
          <p14:tracePt t="36927" x="3789363" y="3030538"/>
          <p14:tracePt t="36945" x="3979863" y="2994025"/>
          <p14:tracePt t="36962" x="4027488" y="2959100"/>
          <p14:tracePt t="36977" x="4064000" y="2959100"/>
          <p14:tracePt t="36995" x="4087813" y="2959100"/>
          <p14:tracePt t="37011" x="4135438" y="2935288"/>
          <p14:tracePt t="37027" x="4194175" y="2922588"/>
          <p14:tracePt t="37044" x="4252913" y="2898775"/>
          <p14:tracePt t="37060" x="4300538" y="2898775"/>
          <p14:tracePt t="37078" x="4371975" y="2887663"/>
          <p14:tracePt t="37095" x="4395788" y="2874963"/>
          <p14:tracePt t="37112" x="4432300" y="2874963"/>
          <p14:tracePt t="37128" x="4456113" y="2874963"/>
          <p14:tracePt t="37143" x="4479925" y="2874963"/>
          <p14:tracePt t="37160" x="4491038" y="2874963"/>
          <p14:tracePt t="37176" x="4503738" y="2874963"/>
          <p14:tracePt t="37377" x="4514850" y="2874963"/>
          <p14:tracePt t="37419" x="4527550" y="2874963"/>
          <p14:tracePt t="37453" x="4538663" y="2874963"/>
          <p14:tracePt t="37470" x="4549775" y="2874963"/>
          <p14:tracePt t="37484" x="4562475" y="2874963"/>
          <p14:tracePt t="37492" x="4573588" y="2874963"/>
          <p14:tracePt t="37500" x="4597400" y="2863850"/>
          <p14:tracePt t="37509" x="4610100" y="2863850"/>
          <p14:tracePt t="37526" x="4633913" y="2851150"/>
          <p14:tracePt t="37545" x="4668838" y="2851150"/>
          <p14:tracePt t="37562" x="4716463" y="2851150"/>
          <p14:tracePt t="37578" x="4752975" y="2851150"/>
          <p14:tracePt t="37595" x="4824413" y="2851150"/>
          <p14:tracePt t="37611" x="4895850" y="2863850"/>
          <p14:tracePt t="37628" x="4978400" y="2874963"/>
          <p14:tracePt t="37646" x="5037138" y="2911475"/>
          <p14:tracePt t="37662" x="5084763" y="2922588"/>
          <p14:tracePt t="37679" x="5132388" y="2935288"/>
          <p14:tracePt t="37695" x="5203825" y="2959100"/>
          <p14:tracePt t="37711" x="5287963" y="2970213"/>
          <p14:tracePt t="37729" x="5346700" y="2970213"/>
          <p14:tracePt t="37743" x="5405438" y="2970213"/>
          <p14:tracePt t="37760" x="5465763" y="2970213"/>
          <p14:tracePt t="37777" x="5500688" y="2982913"/>
          <p14:tracePt t="37793" x="5548313" y="2982913"/>
          <p14:tracePt t="37810" x="5572125" y="2982913"/>
          <p14:tracePt t="37826" x="5584825" y="2982913"/>
          <p14:tracePt t="37843" x="5595938" y="2982913"/>
          <p14:tracePt t="38263" x="5595938" y="2970213"/>
          <p14:tracePt t="38683" x="5595938" y="2959100"/>
          <p14:tracePt t="50706" x="5595938" y="2970213"/>
          <p14:tracePt t="50713" x="5595938" y="2982913"/>
          <p14:tracePt t="50725" x="5584825" y="3017838"/>
          <p14:tracePt t="50742" x="5537200" y="3124200"/>
          <p14:tracePt t="50757" x="5489575" y="3232150"/>
          <p14:tracePt t="50775" x="5441950" y="3375025"/>
          <p14:tracePt t="50789" x="5394325" y="3505200"/>
          <p14:tracePt t="50806" x="5357813" y="3635375"/>
          <p14:tracePt t="50822" x="5334000" y="3706813"/>
          <p14:tracePt t="50840" x="5310188" y="3767138"/>
          <p14:tracePt t="50856" x="5275263" y="3836988"/>
          <p14:tracePt t="50873" x="5264150" y="3860800"/>
          <p14:tracePt t="50889" x="5251450" y="3884613"/>
          <p14:tracePt t="50905" x="5251450" y="3908425"/>
          <p14:tracePt t="50922" x="5251450" y="3921125"/>
          <p14:tracePt t="50957" x="5251450" y="3932238"/>
          <p14:tracePt t="50998" x="5264150" y="3944938"/>
          <p14:tracePt t="51086" x="5275263" y="3956050"/>
          <p14:tracePt t="51091" x="5275263" y="3968750"/>
          <p14:tracePt t="51107" x="5287963" y="3992563"/>
          <p14:tracePt t="51123" x="5287963" y="4027488"/>
          <p14:tracePt t="51139" x="5299075" y="4051300"/>
          <p14:tracePt t="51156" x="5322888" y="4087813"/>
          <p14:tracePt t="51173" x="5322888" y="4098925"/>
          <p14:tracePt t="51190" x="5334000" y="4122738"/>
          <p14:tracePt t="51284" x="5334000" y="4135438"/>
          <p14:tracePt t="51296" x="5334000" y="4159250"/>
          <p14:tracePt t="51304" x="5346700" y="4159250"/>
          <p14:tracePt t="51312" x="5346700" y="4170363"/>
          <p14:tracePt t="51322" x="5346700" y="4183063"/>
          <p14:tracePt t="51338" x="5357813" y="4183063"/>
          <p14:tracePt t="60245" x="5346700" y="4183063"/>
          <p14:tracePt t="60254" x="5264150" y="4241800"/>
          <p14:tracePt t="60261" x="5145088" y="4324350"/>
          <p14:tracePt t="60270" x="5037138" y="4384675"/>
          <p14:tracePt t="60287" x="4824413" y="4527550"/>
          <p14:tracePt t="60303" x="4692650" y="4645025"/>
          <p14:tracePt t="60320" x="4573588" y="4729163"/>
          <p14:tracePt t="60337" x="4443413" y="4824413"/>
          <p14:tracePt t="60353" x="4348163" y="4895850"/>
          <p14:tracePt t="60370" x="4313238" y="4954588"/>
          <p14:tracePt t="60386" x="4276725" y="4978400"/>
          <p14:tracePt t="60403" x="4252913" y="5013325"/>
          <p14:tracePt t="60419" x="4241800" y="5049838"/>
          <p14:tracePt t="60437" x="4229100" y="5084763"/>
          <p14:tracePt t="60584" x="4217988" y="5084763"/>
          <p14:tracePt t="60595" x="4205288" y="5073650"/>
          <p14:tracePt t="60605" x="4181475" y="5060950"/>
          <p14:tracePt t="60622" x="4157663" y="5049838"/>
          <p14:tracePt t="60637" x="4087813" y="5037138"/>
          <p14:tracePt t="60654" x="3968750" y="5026025"/>
          <p14:tracePt t="60670" x="3836988" y="5013325"/>
          <p14:tracePt t="60687" x="3648075" y="5002213"/>
          <p14:tracePt t="60703" x="3505200" y="5002213"/>
          <p14:tracePt t="60720" x="3375025" y="5002213"/>
          <p14:tracePt t="60737" x="3314700" y="5002213"/>
          <p14:tracePt t="60754" x="3290888" y="5002213"/>
          <p14:tracePt t="60795" x="3267075" y="5002213"/>
          <p14:tracePt t="60805" x="3255963" y="5026025"/>
          <p14:tracePt t="60820" x="3219450" y="5073650"/>
          <p14:tracePt t="60836" x="3184525" y="5145088"/>
          <p14:tracePt t="60853" x="3136900" y="5216525"/>
          <p14:tracePt t="60870" x="3089275" y="5311775"/>
          <p14:tracePt t="60886" x="3041650" y="5394325"/>
          <p14:tracePt t="60904" x="3006725" y="5465763"/>
          <p14:tracePt t="60921" x="2994025" y="5524500"/>
          <p14:tracePt t="60938" x="2982913" y="5619750"/>
          <p14:tracePt t="60954" x="2982913" y="5667375"/>
          <p14:tracePt t="60971" x="2982913" y="5703888"/>
          <p14:tracePt t="60989" x="2982913" y="5727700"/>
          <p14:tracePt t="61005" x="2982913" y="5773738"/>
          <p14:tracePt t="61022" x="2982913" y="5810250"/>
          <p14:tracePt t="61038" x="2982913" y="5834063"/>
          <p14:tracePt t="61055" x="2982913" y="5868988"/>
          <p14:tracePt t="61071" x="2982913" y="5905500"/>
          <p14:tracePt t="61087" x="2982913" y="5929313"/>
          <p14:tracePt t="61104" x="2982913" y="5940425"/>
          <p14:tracePt t="61219" x="2994025" y="5953125"/>
          <p14:tracePt t="61227" x="3006725" y="6000750"/>
          <p14:tracePt t="61239" x="3028950" y="6072188"/>
          <p14:tracePt t="61256" x="3065463" y="6202363"/>
          <p14:tracePt t="61273" x="3100388" y="6403975"/>
          <p14:tracePt t="61289" x="3100388" y="6510338"/>
          <p14:tracePt t="61305" x="3100388" y="6557963"/>
          <p14:tracePt t="61322" x="3089275" y="6594475"/>
          <p14:tracePt t="61338" x="3089275" y="6642100"/>
          <p14:tracePt t="61354" x="3089275" y="6724650"/>
          <p14:tracePt t="61370" x="3076575" y="6819900"/>
          <p14:tracePt t="61387" x="3052763" y="7021513"/>
          <p14:tracePt t="61403" x="3041650" y="7081838"/>
          <p14:tracePt t="61420" x="3017838" y="7283450"/>
          <p14:tracePt t="61436" x="3006725" y="7342188"/>
          <p14:tracePt t="61453" x="3006725" y="7378700"/>
          <p14:tracePt t="61470" x="3006725" y="7402513"/>
          <p14:tracePt t="61488" x="3017838" y="7426325"/>
          <p14:tracePt t="61504" x="3017838" y="7461250"/>
          <p14:tracePt t="61521" x="3017838" y="7497763"/>
          <p14:tracePt t="61537" x="3017838" y="7532688"/>
          <p14:tracePt t="61554" x="3017838" y="7593013"/>
          <p14:tracePt t="61571" x="2994025" y="7651750"/>
          <p14:tracePt t="61587" x="2970213" y="7699375"/>
          <p14:tracePt t="61604" x="2959100" y="7747000"/>
          <p14:tracePt t="61620" x="2935288" y="7781925"/>
          <p14:tracePt t="61636" x="2898775" y="7829550"/>
          <p14:tracePt t="61652" x="2874963" y="7866063"/>
          <p14:tracePt t="61669" x="2863850" y="7889875"/>
          <p14:tracePt t="61686" x="2840038" y="7961313"/>
          <p14:tracePt t="61703" x="2816225" y="8008938"/>
          <p14:tracePt t="61719" x="2792413" y="8043863"/>
          <p14:tracePt t="61737" x="2768600" y="8078788"/>
          <p14:tracePt t="61755" x="2755900" y="8102600"/>
          <p14:tracePt t="61771" x="2755900" y="8139113"/>
          <p14:tracePt t="61787" x="2732088" y="8174038"/>
          <p14:tracePt t="61803" x="2732088" y="8197850"/>
          <p14:tracePt t="61821" x="2708275" y="8234363"/>
          <p14:tracePt t="61837" x="2697163" y="8305800"/>
          <p14:tracePt t="61853" x="2649538" y="8412163"/>
          <p14:tracePt t="61870" x="2625725" y="8459788"/>
          <p14:tracePt t="61886" x="2578100" y="8531225"/>
          <p14:tracePt t="61903" x="2543175" y="8578850"/>
          <p14:tracePt t="61919" x="2519363" y="8626475"/>
          <p14:tracePt t="61936" x="2482850" y="8661400"/>
          <p14:tracePt t="61954" x="2459038" y="8709025"/>
          <p14:tracePt t="61970" x="2435225" y="8732838"/>
          <p14:tracePt t="61986" x="2435225" y="8745538"/>
          <p14:tracePt t="62003" x="2435225" y="8756650"/>
          <p14:tracePt t="62020" x="2411413" y="8780463"/>
          <p14:tracePt t="62037" x="2411413" y="8815388"/>
          <p14:tracePt t="62053" x="2387600" y="8839200"/>
          <p14:tracePt t="62070" x="2376488" y="8875713"/>
          <p14:tracePt t="62087" x="2363788" y="8910638"/>
          <p14:tracePt t="62104" x="2363788" y="8934450"/>
          <p14:tracePt t="62120" x="2363788" y="8947150"/>
          <p14:tracePt t="62136" x="2352675" y="8982075"/>
          <p14:tracePt t="62153" x="2352675" y="8994775"/>
          <p14:tracePt t="62169" x="2352675" y="9005888"/>
          <p14:tracePt t="63556" x="2339975" y="9005888"/>
          <p14:tracePt t="64339" x="2352675" y="9005888"/>
          <p14:tracePt t="64378" x="2363788" y="9005888"/>
          <p14:tracePt t="64394" x="2376488" y="8994775"/>
          <p14:tracePt t="64401" x="2387600" y="8982075"/>
          <p14:tracePt t="64409" x="2400300" y="8982075"/>
          <p14:tracePt t="64420" x="2411413" y="8958263"/>
          <p14:tracePt t="64436" x="2435225" y="8934450"/>
          <p14:tracePt t="64453" x="2447925" y="8910638"/>
          <p14:tracePt t="64470" x="2471738" y="8863013"/>
          <p14:tracePt t="64486" x="2495550" y="8839200"/>
          <p14:tracePt t="64503" x="2506663" y="8804275"/>
          <p14:tracePt t="64520" x="2530475" y="8769350"/>
          <p14:tracePt t="64536" x="2543175" y="8745538"/>
          <p14:tracePt t="64553" x="2554288" y="8709025"/>
          <p14:tracePt t="64571" x="2566988" y="8661400"/>
          <p14:tracePt t="64586" x="2578100" y="8626475"/>
          <p14:tracePt t="64603" x="2578100" y="8602663"/>
          <p14:tracePt t="64620" x="2578100" y="8566150"/>
          <p14:tracePt t="64636" x="2578100" y="8542338"/>
          <p14:tracePt t="64653" x="2578100" y="8507413"/>
          <p14:tracePt t="64669" x="2566988" y="8470900"/>
          <p14:tracePt t="64686" x="2554288" y="8435975"/>
          <p14:tracePt t="64703" x="2543175" y="8401050"/>
          <p14:tracePt t="64719" x="2543175" y="8377238"/>
          <p14:tracePt t="64736" x="2543175" y="8353425"/>
          <p14:tracePt t="64754" x="2543175" y="8329613"/>
          <p14:tracePt t="64770" x="2530475" y="8305800"/>
          <p14:tracePt t="64787" x="2519363" y="8269288"/>
          <p14:tracePt t="64803" x="2506663" y="8245475"/>
          <p14:tracePt t="64819" x="2495550" y="8197850"/>
          <p14:tracePt t="64836" x="2482850" y="8174038"/>
          <p14:tracePt t="64853" x="2482850" y="8162925"/>
          <p14:tracePt t="64869" x="2482850" y="8150225"/>
          <p14:tracePt t="64885" x="2482850" y="8139113"/>
          <p14:tracePt t="64947" x="2482850" y="8126413"/>
          <p14:tracePt t="64959" x="2471738" y="8126413"/>
          <p14:tracePt t="64967" x="2471738" y="8115300"/>
          <p14:tracePt t="64976" x="2471738" y="8102600"/>
          <p14:tracePt t="64988" x="2459038" y="8091488"/>
          <p14:tracePt t="65004" x="2459038" y="8078788"/>
          <p14:tracePt t="65036" x="2447925" y="8067675"/>
          <p14:tracePt t="65052" x="2447925" y="8054975"/>
          <p14:tracePt t="65069" x="2447925" y="8043863"/>
          <p14:tracePt t="65085" x="2435225" y="8031163"/>
          <p14:tracePt t="65103" x="2435225" y="8020050"/>
          <p14:tracePt t="65121" x="2424113" y="8008938"/>
          <p14:tracePt t="65137" x="2424113" y="7996238"/>
          <p14:tracePt t="65161" x="2424113" y="7985125"/>
          <p14:tracePt t="65176" x="2424113" y="7972425"/>
          <p14:tracePt t="65187" x="2411413" y="7972425"/>
          <p14:tracePt t="65204" x="2411413" y="7961313"/>
          <p14:tracePt t="65221" x="2400300" y="7948613"/>
          <p14:tracePt t="65238" x="2400300" y="7924800"/>
          <p14:tracePt t="65255" x="2400300" y="7913688"/>
          <p14:tracePt t="65272" x="2400300" y="7900988"/>
          <p14:tracePt t="65288" x="2387600" y="7889875"/>
          <p14:tracePt t="65355" x="2387600" y="7877175"/>
          <p14:tracePt t="65371" x="2387600" y="7866063"/>
          <p14:tracePt t="65377" x="2376488" y="7853363"/>
          <p14:tracePt t="65410" x="2376488" y="7842250"/>
          <p14:tracePt t="65423" x="2363788" y="7829550"/>
          <p14:tracePt t="65456" x="2363788" y="7818438"/>
          <p14:tracePt t="65473" x="2363788" y="7805738"/>
          <p14:tracePt t="65485" x="2363788" y="7794625"/>
          <p14:tracePt t="65493" x="2363788" y="7781925"/>
          <p14:tracePt t="65765" x="2352675" y="7781925"/>
          <p14:tracePt t="65782" x="2339975" y="7781925"/>
          <p14:tracePt t="65799" x="2328863" y="7781925"/>
          <p14:tracePt t="65814" x="2316163" y="7781925"/>
          <p14:tracePt t="65864" x="2305050" y="7781925"/>
          <p14:tracePt t="65888" x="2292350" y="7781925"/>
          <p14:tracePt t="65900" x="2281238" y="7770813"/>
          <p14:tracePt t="65908" x="2257425" y="7770813"/>
          <p14:tracePt t="65919" x="2233613" y="7758113"/>
          <p14:tracePt t="65936" x="2185988" y="7734300"/>
          <p14:tracePt t="65953" x="2090738" y="7723188"/>
          <p14:tracePt t="65969" x="2066925" y="7710488"/>
          <p14:tracePt t="65986" x="2032000" y="7699375"/>
          <p14:tracePt t="66003" x="2008188" y="7699375"/>
          <p14:tracePt t="66020" x="1971675" y="7699375"/>
          <p14:tracePt t="66037" x="1936750" y="7699375"/>
          <p14:tracePt t="66054" x="1889125" y="7699375"/>
          <p14:tracePt t="66069" x="1854200" y="7699375"/>
          <p14:tracePt t="66087" x="1806575" y="7675563"/>
          <p14:tracePt t="66102" x="1722438" y="7675563"/>
          <p14:tracePt t="66119" x="1627188" y="7662863"/>
          <p14:tracePt t="66135" x="1568450" y="7651750"/>
          <p14:tracePt t="66151" x="1509713" y="7651750"/>
          <p14:tracePt t="66168" x="1473200" y="7651750"/>
          <p14:tracePt t="66185" x="1438275" y="7651750"/>
          <p14:tracePt t="66202" x="1425575" y="7651750"/>
          <p14:tracePt t="66244" x="1414463" y="7651750"/>
          <p14:tracePt t="66269" x="1401763" y="7651750"/>
          <p14:tracePt t="66277" x="1377950" y="7651750"/>
          <p14:tracePt t="66287" x="1366838" y="7651750"/>
          <p14:tracePt t="66304" x="1330325" y="7651750"/>
          <p14:tracePt t="66322" x="1295400" y="7651750"/>
          <p14:tracePt t="66338" x="1271588" y="7651750"/>
          <p14:tracePt t="66353" x="1258888" y="7651750"/>
          <p14:tracePt t="66485" x="1271588" y="7651750"/>
          <p14:tracePt t="66502" x="1295400" y="7651750"/>
          <p14:tracePt t="66509" x="1306513" y="7651750"/>
          <p14:tracePt t="66521" x="1319213" y="7651750"/>
          <p14:tracePt t="66538" x="1449388" y="7627938"/>
          <p14:tracePt t="66555" x="1579563" y="7627938"/>
          <p14:tracePt t="66572" x="1663700" y="7627938"/>
          <p14:tracePt t="66587" x="1711325" y="7627938"/>
          <p14:tracePt t="66604" x="1758950" y="7627938"/>
          <p14:tracePt t="66620" x="1782763" y="7627938"/>
          <p14:tracePt t="66637" x="1793875" y="7627938"/>
          <p14:tracePt t="66688" x="1806575" y="7627938"/>
          <p14:tracePt t="66695" x="1830388" y="7627938"/>
          <p14:tracePt t="66705" x="1841500" y="7627938"/>
          <p14:tracePt t="66720" x="1878013" y="7627938"/>
          <p14:tracePt t="66739" x="1912938" y="7627938"/>
          <p14:tracePt t="66756" x="1995488" y="7651750"/>
          <p14:tracePt t="66772" x="2032000" y="7651750"/>
          <p14:tracePt t="66787" x="2066925" y="7662863"/>
          <p14:tracePt t="66989" x="2055813" y="7662863"/>
          <p14:tracePt t="66997" x="2055813" y="7675563"/>
          <p14:tracePt t="67006" x="2032000" y="7675563"/>
          <p14:tracePt t="67022" x="2008188" y="7699375"/>
          <p14:tracePt t="67037" x="1984375" y="7710488"/>
          <p14:tracePt t="67052" x="1947863" y="7734300"/>
          <p14:tracePt t="67069" x="1912938" y="7747000"/>
          <p14:tracePt t="67085" x="1889125" y="7758113"/>
          <p14:tracePt t="67102" x="1854200" y="7770813"/>
          <p14:tracePt t="67119" x="1806575" y="7794625"/>
          <p14:tracePt t="67137" x="1793875" y="7794625"/>
          <p14:tracePt t="67154" x="1793875" y="7805738"/>
          <p14:tracePt t="67169" x="1782763" y="7805738"/>
          <p14:tracePt t="67185" x="1758950" y="7829550"/>
          <p14:tracePt t="67202" x="1722438" y="7866063"/>
          <p14:tracePt t="67218" x="1698625" y="7877175"/>
          <p14:tracePt t="67234" x="1687513" y="7889875"/>
          <p14:tracePt t="67251" x="1663700" y="7913688"/>
          <p14:tracePt t="67322" x="1663700" y="7924800"/>
          <p14:tracePt t="67350" x="1663700" y="7937500"/>
          <p14:tracePt t="67366" x="1674813" y="7937500"/>
          <p14:tracePt t="67379" x="1687513" y="7937500"/>
          <p14:tracePt t="67398" x="1698625" y="7937500"/>
          <p14:tracePt t="67469" x="1711325" y="7937500"/>
          <p14:tracePt t="67588" x="1711325" y="7948613"/>
          <p14:tracePt t="67594" x="1711325" y="7961313"/>
          <p14:tracePt t="67604" x="1711325" y="7972425"/>
          <p14:tracePt t="67619" x="1711325" y="8008938"/>
          <p14:tracePt t="67635" x="1711325" y="8031163"/>
          <p14:tracePt t="67652" x="1722438" y="8067675"/>
          <p14:tracePt t="67668" x="1735138" y="8102600"/>
          <p14:tracePt t="67685" x="1746250" y="8150225"/>
          <p14:tracePt t="67702" x="1746250" y="8174038"/>
          <p14:tracePt t="67718" x="1746250" y="8210550"/>
          <p14:tracePt t="67735" x="1746250" y="8234363"/>
          <p14:tracePt t="67752" x="1746250" y="8258175"/>
          <p14:tracePt t="67769" x="1746250" y="8269288"/>
          <p14:tracePt t="67785" x="1746250" y="8281988"/>
          <p14:tracePt t="67803" x="1746250" y="8293100"/>
          <p14:tracePt t="67819" x="1746250" y="8329613"/>
          <p14:tracePt t="67835" x="1746250" y="8353425"/>
          <p14:tracePt t="67852" x="1746250" y="8364538"/>
          <p14:tracePt t="67868" x="1746250" y="8401050"/>
          <p14:tracePt t="67885" x="1746250" y="8423275"/>
          <p14:tracePt t="67902" x="1746250" y="8459788"/>
          <p14:tracePt t="67918" x="1746250" y="8470900"/>
          <p14:tracePt t="67935" x="1746250" y="8494713"/>
          <p14:tracePt t="67952" x="1735138" y="8531225"/>
          <p14:tracePt t="67969" x="1735138" y="8555038"/>
          <p14:tracePt t="67985" x="1735138" y="8566150"/>
          <p14:tracePt t="68002" x="1711325" y="8602663"/>
          <p14:tracePt t="68020" x="1711325" y="8637588"/>
          <p14:tracePt t="68036" x="1698625" y="8650288"/>
          <p14:tracePt t="68052" x="1698625" y="8674100"/>
          <p14:tracePt t="68183" x="1687513" y="8674100"/>
          <p14:tracePt t="68191" x="1687513" y="8661400"/>
          <p14:tracePt t="68207" x="1687513" y="8650288"/>
          <p14:tracePt t="68220" x="1674813" y="8637588"/>
          <p14:tracePt t="68237" x="1674813" y="8613775"/>
          <p14:tracePt t="68254" x="1674813" y="8602663"/>
          <p14:tracePt t="68269" x="1674813" y="8589963"/>
          <p14:tracePt t="68286" x="1674813" y="8578850"/>
          <p14:tracePt t="68303" x="1663700" y="8578850"/>
          <p14:tracePt t="68318" x="1663700" y="8566150"/>
          <p14:tracePt t="68344" x="1663700" y="8555038"/>
          <p14:tracePt t="68407" x="1663700" y="8542338"/>
          <p14:tracePt t="68437" x="1663700" y="8531225"/>
          <p14:tracePt t="68447" x="1663700" y="8518525"/>
          <p14:tracePt t="68463" x="1663700" y="8507413"/>
          <p14:tracePt t="68485" x="1663700" y="8494713"/>
          <p14:tracePt t="68500" x="1663700" y="8483600"/>
          <p14:tracePt t="68509" x="1663700" y="8470900"/>
          <p14:tracePt t="68523" x="1651000" y="8470900"/>
          <p14:tracePt t="68539" x="1639888" y="8459788"/>
          <p14:tracePt t="68563" x="1639888" y="8447088"/>
          <p14:tracePt t="68656" x="1639888" y="8435975"/>
          <p14:tracePt t="68679" x="1627188" y="8423275"/>
          <p14:tracePt t="68699" x="1616075" y="8423275"/>
          <p14:tracePt t="68726" x="1616075" y="8412163"/>
          <p14:tracePt t="68761" x="1616075" y="8401050"/>
          <p14:tracePt t="68767" x="1603375" y="8401050"/>
          <p14:tracePt t="68775" x="1592263" y="8401050"/>
          <p14:tracePt t="68786" x="1592263" y="8388350"/>
          <p14:tracePt t="68912" x="1592263" y="8377238"/>
          <p14:tracePt t="69056" x="1603375" y="8364538"/>
          <p14:tracePt t="69077" x="1627188" y="8364538"/>
          <p14:tracePt t="69087" x="1627188" y="8353425"/>
          <p14:tracePt t="69093" x="1639888" y="8340725"/>
          <p14:tracePt t="69103" x="1663700" y="8340725"/>
          <p14:tracePt t="69118" x="1687513" y="8340725"/>
          <p14:tracePt t="69134" x="1722438" y="8329613"/>
          <p14:tracePt t="69151" x="1758950" y="8329613"/>
          <p14:tracePt t="69167" x="1782763" y="8329613"/>
          <p14:tracePt t="69184" x="1782763" y="8353425"/>
          <p14:tracePt t="69203" x="1793875" y="8353425"/>
          <p14:tracePt t="69220" x="1793875" y="8364538"/>
          <p14:tracePt t="69236" x="1806575" y="8364538"/>
          <p14:tracePt t="69255" x="1830388" y="8388350"/>
          <p14:tracePt t="69269" x="1841500" y="8401050"/>
          <p14:tracePt t="69285" x="1878013" y="8435975"/>
          <p14:tracePt t="69302" x="1900238" y="8459788"/>
          <p14:tracePt t="69318" x="1912938" y="8470900"/>
          <p14:tracePt t="69335" x="1912938" y="8483600"/>
          <p14:tracePt t="69398" x="1912938" y="8494713"/>
          <p14:tracePt t="69422" x="1912938" y="8507413"/>
          <p14:tracePt t="69430" x="1900238" y="8518525"/>
          <p14:tracePt t="69438" x="1889125" y="8518525"/>
          <p14:tracePt t="69453" x="1878013" y="8531225"/>
          <p14:tracePt t="69470" x="1830388" y="8566150"/>
          <p14:tracePt t="69486" x="1770063" y="8589963"/>
          <p14:tracePt t="69502" x="1722438" y="8613775"/>
          <p14:tracePt t="69520" x="1674813" y="8626475"/>
          <p14:tracePt t="69525" x="1651000" y="8626475"/>
          <p14:tracePt t="69538" x="1616075" y="8626475"/>
          <p14:tracePt t="69555" x="1579563" y="8626475"/>
          <p14:tracePt t="69570" x="1568450" y="8626475"/>
          <p14:tracePt t="69802" x="1592263" y="8626475"/>
          <p14:tracePt t="69810" x="1603375" y="8613775"/>
          <p14:tracePt t="69820" x="1627188" y="8602663"/>
          <p14:tracePt t="69836" x="1722438" y="8566150"/>
          <p14:tracePt t="69852" x="1854200" y="8566150"/>
          <p14:tracePt t="69869" x="1936750" y="8566150"/>
          <p14:tracePt t="69885" x="2008188" y="8589963"/>
          <p14:tracePt t="69902" x="2043113" y="8602663"/>
          <p14:tracePt t="70006" x="2055813" y="8613775"/>
          <p14:tracePt t="70059" x="2055813" y="8626475"/>
          <p14:tracePt t="70082" x="2055813" y="8637588"/>
          <p14:tracePt t="70098" x="2055813" y="8650288"/>
          <p14:tracePt t="70106" x="2043113" y="8661400"/>
          <p14:tracePt t="70122" x="2032000" y="8674100"/>
          <p14:tracePt t="70135" x="1995488" y="8685213"/>
          <p14:tracePt t="70151" x="1960563" y="8709025"/>
          <p14:tracePt t="70168" x="1924050" y="8732838"/>
          <p14:tracePt t="70185" x="1889125" y="8732838"/>
          <p14:tracePt t="70201" x="1841500" y="8756650"/>
          <p14:tracePt t="70218" x="1817688" y="8756650"/>
          <p14:tracePt t="70235" x="1735138" y="8769350"/>
          <p14:tracePt t="70253" x="1698625" y="8791575"/>
          <p14:tracePt t="70269" x="1651000" y="8804275"/>
          <p14:tracePt t="70286" x="1616075" y="8815388"/>
          <p14:tracePt t="70301" x="1592263" y="8815388"/>
          <p14:tracePt t="70318" x="1555750" y="8839200"/>
          <p14:tracePt t="70334" x="1520825" y="8839200"/>
          <p14:tracePt t="70351" x="1473200" y="8851900"/>
          <p14:tracePt t="70452" x="1485900" y="8839200"/>
          <p14:tracePt t="70468" x="1497013" y="8839200"/>
          <p14:tracePt t="70477" x="1509713" y="8839200"/>
          <p14:tracePt t="70485" x="1520825" y="8839200"/>
          <p14:tracePt t="70501" x="1555750" y="8839200"/>
          <p14:tracePt t="70520" x="1592263" y="8839200"/>
          <p14:tracePt t="70525" x="1616075" y="8839200"/>
          <p14:tracePt t="70538" x="1674813" y="8839200"/>
          <p14:tracePt t="70555" x="1735138" y="8839200"/>
          <p14:tracePt t="70570" x="1758950" y="8839200"/>
          <p14:tracePt t="70588" x="1793875" y="8839200"/>
          <p14:tracePt t="70602" x="1817688" y="8839200"/>
          <p14:tracePt t="70619" x="1841500" y="8839200"/>
          <p14:tracePt t="70636" x="1865313" y="8839200"/>
          <p14:tracePt t="70653" x="1878013" y="8839200"/>
          <p14:tracePt t="70655" x="1889125" y="8851900"/>
          <p14:tracePt t="70692" x="1900238" y="8851900"/>
          <p14:tracePt t="70698" x="1900238" y="8863013"/>
          <p14:tracePt t="70751" x="1912938" y="8863013"/>
          <p14:tracePt t="70759" x="1924050" y="8863013"/>
          <p14:tracePt t="70768" x="1924050" y="8875713"/>
          <p14:tracePt t="70786" x="1924050" y="8886825"/>
          <p14:tracePt t="70809" x="1924050" y="8899525"/>
          <p14:tracePt t="70836" x="1912938" y="8910638"/>
          <p14:tracePt t="70928" x="1900238" y="8910638"/>
          <p14:tracePt t="70949" x="1900238" y="8923338"/>
          <p14:tracePt t="70961" x="1889125" y="8923338"/>
          <p14:tracePt t="70972" x="1889125" y="8934450"/>
          <p14:tracePt t="70985" x="1865313" y="8958263"/>
          <p14:tracePt t="71001" x="1830388" y="8994775"/>
          <p14:tracePt t="71018" x="1782763" y="9018588"/>
          <p14:tracePt t="71036" x="1746250" y="9029700"/>
          <p14:tracePt t="71051" x="1698625" y="9053513"/>
          <p14:tracePt t="71069" x="1651000" y="9066213"/>
          <p14:tracePt t="71086" x="1639888" y="9066213"/>
          <p14:tracePt t="71101" x="1627188" y="9066213"/>
          <p14:tracePt t="71173" x="1639888" y="9066213"/>
          <p14:tracePt t="71191" x="1651000" y="9066213"/>
          <p14:tracePt t="71200" x="1663700" y="9053513"/>
          <p14:tracePt t="71207" x="1687513" y="9042400"/>
          <p14:tracePt t="71217" x="1735138" y="9029700"/>
          <p14:tracePt t="71234" x="1878013" y="8994775"/>
          <p14:tracePt t="71250" x="2043113" y="8958263"/>
          <p14:tracePt t="71267" x="2281238" y="8923338"/>
          <p14:tracePt t="71284" x="2590800" y="8910638"/>
          <p14:tracePt t="71301" x="2911475" y="8875713"/>
          <p14:tracePt t="71317" x="3267075" y="8791575"/>
          <p14:tracePt t="71334" x="3409950" y="8756650"/>
          <p14:tracePt t="71351" x="3529013" y="8709025"/>
          <p14:tracePt t="71367" x="3600450" y="8685213"/>
          <p14:tracePt t="71384" x="3624263" y="8685213"/>
          <p14:tracePt t="71400" x="3635375" y="8674100"/>
          <p14:tracePt t="71417" x="3648075" y="8661400"/>
          <p14:tracePt t="71434" x="3671888" y="8650288"/>
          <p14:tracePt t="71451" x="3706813" y="8626475"/>
          <p14:tracePt t="71467" x="3767138" y="8589963"/>
          <p14:tracePt t="71484" x="3825875" y="8555038"/>
          <p14:tracePt t="71500" x="3873500" y="8518525"/>
          <p14:tracePt t="71517" x="3944938" y="8470900"/>
          <p14:tracePt t="71534" x="3979863" y="8447088"/>
          <p14:tracePt t="71551" x="4003675" y="8412163"/>
          <p14:tracePt t="71567" x="4027488" y="8388350"/>
          <p14:tracePt t="71584" x="4040188" y="8377238"/>
          <p14:tracePt t="71600" x="4040188" y="8364538"/>
          <p14:tracePt t="71677" x="4027488" y="8364538"/>
          <p14:tracePt t="71711" x="4027488" y="8340725"/>
          <p14:tracePt t="71727" x="4027488" y="8329613"/>
          <p14:tracePt t="71741" x="4027488" y="8316913"/>
          <p14:tracePt t="71750" x="4027488" y="8305800"/>
          <p14:tracePt t="71757" x="4027488" y="8293100"/>
          <p14:tracePt t="71767" x="4027488" y="8281988"/>
          <p14:tracePt t="71784" x="4027488" y="8269288"/>
          <p14:tracePt t="71801" x="4027488" y="8245475"/>
          <p14:tracePt t="71817" x="4027488" y="8221663"/>
          <p14:tracePt t="71834" x="4064000" y="8197850"/>
          <p14:tracePt t="71850" x="4075113" y="8174038"/>
          <p14:tracePt t="71867" x="4098925" y="8139113"/>
          <p14:tracePt t="71989" x="4087813" y="8139113"/>
          <p14:tracePt t="72001" x="4087813" y="8126413"/>
          <p14:tracePt t="72021" x="4087813" y="8102600"/>
          <p14:tracePt t="72045" x="4087813" y="8091488"/>
          <p14:tracePt t="72052" x="4075113" y="8091488"/>
          <p14:tracePt t="72061" x="4075113" y="8078788"/>
          <p14:tracePt t="72077" x="4075113" y="8067675"/>
          <p14:tracePt t="72087" x="4064000" y="8067675"/>
          <p14:tracePt t="72103" x="4051300" y="8031163"/>
          <p14:tracePt t="72118" x="4027488" y="8008938"/>
          <p14:tracePt t="72134" x="4027488" y="7996238"/>
          <p14:tracePt t="72151" x="4027488" y="7985125"/>
          <p14:tracePt t="72167" x="4027488" y="7961313"/>
          <p14:tracePt t="72184" x="4027488" y="7937500"/>
          <p14:tracePt t="72201" x="4016375" y="7900988"/>
          <p14:tracePt t="72217" x="4016375" y="7889875"/>
          <p14:tracePt t="72234" x="4003675" y="7866063"/>
          <p14:tracePt t="72251" x="3992563" y="7853363"/>
          <p14:tracePt t="72290" x="3979863" y="7853363"/>
          <p14:tracePt t="72359" x="3968750" y="7853363"/>
          <p14:tracePt t="72529" x="3956050" y="7853363"/>
          <p14:tracePt t="72577" x="3944938" y="7866063"/>
          <p14:tracePt t="72591" x="3944938" y="7889875"/>
          <p14:tracePt t="72600" x="3932238" y="7900988"/>
          <p14:tracePt t="72607" x="3921125" y="7913688"/>
          <p14:tracePt t="72617" x="3921125" y="7937500"/>
          <p14:tracePt t="72634" x="3908425" y="7961313"/>
          <p14:tracePt t="72650" x="3897313" y="7996238"/>
          <p14:tracePt t="72667" x="3873500" y="8031163"/>
          <p14:tracePt t="72684" x="3860800" y="8067675"/>
          <p14:tracePt t="72700" x="3860800" y="8078788"/>
          <p14:tracePt t="72717" x="3860800" y="8091488"/>
          <p14:tracePt t="72808" x="3860800" y="8102600"/>
          <p14:tracePt t="72832" x="3849688" y="8102600"/>
          <p14:tracePt t="72849" x="3849688" y="8115300"/>
          <p14:tracePt t="73129" x="3836988" y="8115300"/>
          <p14:tracePt t="73161" x="3825875" y="8115300"/>
          <p14:tracePt t="73183" x="3813175" y="8115300"/>
          <p14:tracePt t="73233" x="3802063" y="8115300"/>
          <p14:tracePt t="73293" x="3789363" y="8115300"/>
          <p14:tracePt t="73307" x="3778250" y="8115300"/>
          <p14:tracePt t="73315" x="3767138" y="8115300"/>
          <p14:tracePt t="73323" x="3754438" y="8115300"/>
          <p14:tracePt t="73333" x="3743325" y="8115300"/>
          <p14:tracePt t="73350" x="3719513" y="8115300"/>
          <p14:tracePt t="73367" x="3683000" y="8115300"/>
          <p14:tracePt t="73383" x="3648075" y="8115300"/>
          <p14:tracePt t="73400" x="3624263" y="8102600"/>
          <p14:tracePt t="73417" x="3576638" y="8078788"/>
          <p14:tracePt t="73433" x="3552825" y="8067675"/>
          <p14:tracePt t="73449" x="3540125" y="8067675"/>
          <p14:tracePt t="73485" x="3563938" y="8067675"/>
          <p14:tracePt t="73500" x="3576638" y="8067675"/>
          <p14:tracePt t="73517" x="3671888" y="8031163"/>
          <p14:tracePt t="73534" x="3778250" y="8020050"/>
          <p14:tracePt t="73552" x="3908425" y="8020050"/>
          <p14:tracePt t="73569" x="4027488" y="8031163"/>
          <p14:tracePt t="73585" x="4087813" y="8043863"/>
          <p14:tracePt t="73621" x="4075113" y="8043863"/>
          <p14:tracePt t="73637" x="4064000" y="8043863"/>
          <p14:tracePt t="73651" x="4040188" y="8043863"/>
          <p14:tracePt t="73669" x="3956050" y="8043863"/>
          <p14:tracePt t="73685" x="3897313" y="8043863"/>
          <p14:tracePt t="73701" x="3849688" y="8043863"/>
          <p14:tracePt t="73718" x="3825875" y="8043863"/>
          <p14:tracePt t="73735" x="3813175" y="8043863"/>
          <p14:tracePt t="73752" x="3802063" y="8054975"/>
          <p14:tracePt t="73784" x="3789363" y="8054975"/>
          <p14:tracePt t="73801" x="3778250" y="8054975"/>
          <p14:tracePt t="73817" x="3767138" y="8054975"/>
          <p14:tracePt t="73833" x="3743325" y="8054975"/>
          <p14:tracePt t="73850" x="3730625" y="8067675"/>
          <p14:tracePt t="73883" x="3719513" y="8067675"/>
          <p14:tracePt t="73914" x="3706813" y="8067675"/>
          <p14:tracePt t="73922" x="3695700" y="8067675"/>
          <p14:tracePt t="73938" x="3683000" y="8067675"/>
          <p14:tracePt t="73952" x="3659188" y="8067675"/>
          <p14:tracePt t="73969" x="3648075" y="8067675"/>
          <p14:tracePt t="73985" x="3635375" y="8067675"/>
          <p14:tracePt t="74002" x="3611563" y="8067675"/>
          <p14:tracePt t="74020" x="3600450" y="8067675"/>
          <p14:tracePt t="74036" x="3587750" y="8067675"/>
          <p14:tracePt t="74053" x="3563938" y="8054975"/>
          <p14:tracePt t="74069" x="3540125" y="8043863"/>
          <p14:tracePt t="74086" x="3516313" y="8043863"/>
          <p14:tracePt t="74103" x="3468688" y="8031163"/>
          <p14:tracePt t="74119" x="3421063" y="8031163"/>
          <p14:tracePt t="74134" x="3338513" y="8043863"/>
          <p14:tracePt t="74151" x="3279775" y="8054975"/>
          <p14:tracePt t="74168" x="3243263" y="8054975"/>
          <p14:tracePt t="74184" x="3219450" y="8054975"/>
          <p14:tracePt t="74201" x="3195638" y="8054975"/>
          <p14:tracePt t="74236" x="3184525" y="8054975"/>
          <p14:tracePt t="74251" x="3160713" y="8067675"/>
          <p14:tracePt t="74268" x="3148013" y="8067675"/>
          <p14:tracePt t="74284" x="3124200" y="8067675"/>
          <p14:tracePt t="74301" x="3113088" y="8067675"/>
          <p14:tracePt t="74318" x="3089275" y="8067675"/>
          <p14:tracePt t="74333" x="3076575" y="8067675"/>
          <p14:tracePt t="74437" x="3065463" y="8067675"/>
          <p14:tracePt t="74445" x="3052763" y="8067675"/>
          <p14:tracePt t="74454" x="3041650" y="8067675"/>
          <p14:tracePt t="74496" x="3041650" y="8054975"/>
          <p14:tracePt t="74504" x="3041650" y="8043863"/>
          <p14:tracePt t="74516" x="3028950" y="8031163"/>
          <p14:tracePt t="74534" x="3017838" y="8020050"/>
          <p14:tracePt t="74650" x="3017838" y="8008938"/>
          <p14:tracePt t="74656" x="3017838" y="7996238"/>
          <p14:tracePt t="74671" x="3017838" y="7985125"/>
          <p14:tracePt t="74687" x="3017838" y="7972425"/>
          <p14:tracePt t="74725" x="3017838" y="7961313"/>
          <p14:tracePt t="74762" x="3017838" y="7948613"/>
          <p14:tracePt t="74975" x="3017838" y="7937500"/>
          <p14:tracePt t="74988" x="3028950" y="7937500"/>
          <p14:tracePt t="75004" x="3028950" y="7924800"/>
          <p14:tracePt t="75014" x="3041650" y="7924800"/>
          <p14:tracePt t="75037" x="3052763" y="7924800"/>
          <p14:tracePt t="75044" x="3065463" y="7924800"/>
          <p14:tracePt t="75061" x="3076575" y="7924800"/>
          <p14:tracePt t="75069" x="3089275" y="7924800"/>
          <p14:tracePt t="75085" x="3113088" y="7913688"/>
          <p14:tracePt t="75102" x="3160713" y="7913688"/>
          <p14:tracePt t="75118" x="3219450" y="7913688"/>
          <p14:tracePt t="75134" x="3267075" y="7913688"/>
          <p14:tracePt t="75150" x="3327400" y="7913688"/>
          <p14:tracePt t="75168" x="3433763" y="7913688"/>
          <p14:tracePt t="75184" x="3457575" y="7913688"/>
          <p14:tracePt t="75200" x="3492500" y="7913688"/>
          <p14:tracePt t="75217" x="3505200" y="7913688"/>
          <p14:tracePt t="75234" x="3529013" y="7913688"/>
          <p14:tracePt t="75250" x="3540125" y="7913688"/>
          <p14:tracePt t="75267" x="3576638" y="7913688"/>
          <p14:tracePt t="75283" x="3611563" y="7913688"/>
          <p14:tracePt t="75300" x="3648075" y="7913688"/>
          <p14:tracePt t="75317" x="3683000" y="7913688"/>
          <p14:tracePt t="75333" x="3754438" y="7924800"/>
          <p14:tracePt t="75351" x="3860800" y="7937500"/>
          <p14:tracePt t="75366" x="3944938" y="7948613"/>
          <p14:tracePt t="75384" x="3992563" y="7961313"/>
          <p14:tracePt t="75400" x="4040188" y="7985125"/>
          <p14:tracePt t="75416" x="4051300" y="7996238"/>
          <p14:tracePt t="75433" x="4064000" y="7996238"/>
          <p14:tracePt t="75450" x="4075113" y="7996238"/>
          <p14:tracePt t="75467" x="4087813" y="7996238"/>
          <p14:tracePt t="75483" x="4111625" y="7996238"/>
          <p14:tracePt t="75500" x="4146550" y="7996238"/>
          <p14:tracePt t="75517" x="4170363" y="8008938"/>
          <p14:tracePt t="75532" x="4229100" y="8020050"/>
          <p14:tracePt t="75549" x="4265613" y="8020050"/>
          <p14:tracePt t="75566" x="4289425" y="8031163"/>
          <p14:tracePt t="75583" x="4300538" y="8031163"/>
          <p14:tracePt t="75600" x="4313238" y="8031163"/>
          <p14:tracePt t="75652" x="4324350" y="8031163"/>
          <p14:tracePt t="75673" x="4337050" y="8031163"/>
          <p14:tracePt t="75691" x="4348163" y="8031163"/>
          <p14:tracePt t="75697" x="4371975" y="8031163"/>
          <p14:tracePt t="75711" x="4384675" y="8031163"/>
          <p14:tracePt t="75737" x="4395788" y="8031163"/>
          <p14:tracePt t="75750" x="4408488" y="8031163"/>
          <p14:tracePt t="75779" x="4419600" y="8031163"/>
          <p14:tracePt t="77644" x="4432300" y="8043863"/>
          <p14:tracePt t="77649" x="4443413" y="8043863"/>
          <p14:tracePt t="77657" x="4491038" y="8020050"/>
          <p14:tracePt t="77667" x="4538663" y="8008938"/>
          <p14:tracePt t="77684" x="4562475" y="7972425"/>
          <p14:tracePt t="77700" x="4597400" y="7972425"/>
          <p14:tracePt t="77717" x="4645025" y="7937500"/>
          <p14:tracePt t="77734" x="4681538" y="7913688"/>
          <p14:tracePt t="77751" x="4692650" y="7877175"/>
          <p14:tracePt t="77767" x="4681538" y="7842250"/>
          <p14:tracePt t="77782" x="4645025" y="7818438"/>
          <p14:tracePt t="77798" x="4610100" y="7794625"/>
          <p14:tracePt t="77877" x="4597400" y="7758113"/>
          <p14:tracePt t="77885" x="4586288" y="7723188"/>
          <p14:tracePt t="77893" x="4573588" y="7699375"/>
          <p14:tracePt t="77900" x="4573588" y="7686675"/>
          <p14:tracePt t="77916" x="4549775" y="7639050"/>
          <p14:tracePt t="77932" x="4527550" y="7604125"/>
          <p14:tracePt t="77948" x="4491038" y="7580313"/>
          <p14:tracePt t="77966" x="4467225" y="7556500"/>
          <p14:tracePt t="77982" x="4456113" y="7532688"/>
          <p14:tracePt t="77999" x="4443413" y="7508875"/>
          <p14:tracePt t="78017" x="4419600" y="7473950"/>
          <p14:tracePt t="78035" x="4408488" y="7450138"/>
          <p14:tracePt t="78051" x="4384675" y="7437438"/>
          <p14:tracePt t="78068" x="4360863" y="7450138"/>
          <p14:tracePt t="78085" x="4337050" y="7497763"/>
          <p14:tracePt t="78101" x="4337050" y="7521575"/>
          <p14:tracePt t="78117" x="4324350" y="7580313"/>
          <p14:tracePt t="78132" x="4313238" y="7604125"/>
          <p14:tracePt t="78149" x="4313238" y="7710488"/>
          <p14:tracePt t="78165" x="4313238" y="7770813"/>
          <p14:tracePt t="78182" x="4313238" y="7805738"/>
          <p14:tracePt t="78199" x="4313238" y="7842250"/>
          <p14:tracePt t="78216" x="4313238" y="7866063"/>
          <p14:tracePt t="78232" x="4313238" y="7889875"/>
          <p14:tracePt t="78249" x="4313238" y="7913688"/>
          <p14:tracePt t="78266" x="4313238" y="7924800"/>
          <p14:tracePt t="78519" x="4313238" y="7913688"/>
          <p14:tracePt t="79875" x="4313238" y="7900988"/>
          <p14:tracePt t="79998" x="4324350" y="7900988"/>
          <p14:tracePt t="80011" x="4348163" y="7900988"/>
          <p14:tracePt t="80020" x="4360863" y="7900988"/>
          <p14:tracePt t="80032" x="4384675" y="7900988"/>
          <p14:tracePt t="80048" x="4432300" y="7866063"/>
          <p14:tracePt t="80064" x="4467225" y="7818438"/>
          <p14:tracePt t="80082" x="4514850" y="7794625"/>
          <p14:tracePt t="80098" x="4527550" y="7781925"/>
          <p14:tracePt t="80259" x="4527550" y="7770813"/>
          <p14:tracePt t="80265" x="4503738" y="7747000"/>
          <p14:tracePt t="80274" x="4479925" y="7734300"/>
          <p14:tracePt t="80285" x="4467225" y="7734300"/>
          <p14:tracePt t="80301" x="4432300" y="7734300"/>
          <p14:tracePt t="80317" x="4384675" y="7734300"/>
          <p14:tracePt t="80334" x="4252913" y="7747000"/>
          <p14:tracePt t="80350" x="4181475" y="7770813"/>
          <p14:tracePt t="80367" x="4146550" y="7770813"/>
          <p14:tracePt t="80383" x="4122738" y="7805738"/>
          <p14:tracePt t="80399" x="4087813" y="7877175"/>
          <p14:tracePt t="80415" x="4051300" y="7913688"/>
          <p14:tracePt t="80431" x="4016375" y="7961313"/>
          <p14:tracePt t="80448" x="4003675" y="7996238"/>
          <p14:tracePt t="80465" x="3992563" y="8020050"/>
          <p14:tracePt t="80482" x="3968750" y="8067675"/>
          <p14:tracePt t="80498" x="3944938" y="8102600"/>
          <p14:tracePt t="80515" x="3908425" y="8115300"/>
          <p14:tracePt t="80595" x="3921125" y="8115300"/>
          <p14:tracePt t="80641" x="3921125" y="8102600"/>
          <p14:tracePt t="80669" x="3932238" y="8102600"/>
          <p14:tracePt t="80791" x="3932238" y="8091488"/>
          <p14:tracePt t="80905" x="3921125" y="8091488"/>
          <p14:tracePt t="80914" x="3908425" y="8091488"/>
          <p14:tracePt t="80921" x="3908425" y="8102600"/>
          <p14:tracePt t="80935" x="3897313" y="8102600"/>
          <p14:tracePt t="80950" x="3884613" y="8115300"/>
          <p14:tracePt t="80966" x="3860800" y="8126413"/>
          <p14:tracePt t="80983" x="3849688" y="8139113"/>
          <p14:tracePt t="81000" x="3825875" y="8139113"/>
          <p14:tracePt t="81016" x="3825875" y="8150225"/>
          <p14:tracePt t="81069" x="3813175" y="8150225"/>
          <p14:tracePt t="81097" x="3802063" y="8150225"/>
          <p14:tracePt t="81113" x="3789363" y="8150225"/>
          <p14:tracePt t="81156" x="3778250" y="8150225"/>
          <p14:tracePt t="81180" x="3767138" y="8150225"/>
          <p14:tracePt t="81188" x="3743325" y="8150225"/>
          <p14:tracePt t="81197" x="3730625" y="8150225"/>
          <p14:tracePt t="81215" x="3695700" y="8139113"/>
          <p14:tracePt t="81232" x="3635375" y="8139113"/>
          <p14:tracePt t="81250" x="3587750" y="8126413"/>
          <p14:tracePt t="81266" x="3563938" y="8126413"/>
          <p14:tracePt t="81283" x="3540125" y="8126413"/>
          <p14:tracePt t="81301" x="3505200" y="8126413"/>
          <p14:tracePt t="81318" x="3481388" y="8126413"/>
          <p14:tracePt t="81334" x="3468688" y="8126413"/>
          <p14:tracePt t="81405" x="3457575" y="8126413"/>
          <p14:tracePt t="81414" x="3444875" y="8139113"/>
          <p14:tracePt t="81421" x="3433763" y="8139113"/>
          <p14:tracePt t="81433" x="3409950" y="8139113"/>
          <p14:tracePt t="81451" x="3362325" y="8139113"/>
          <p14:tracePt t="81467" x="3327400" y="8139113"/>
          <p14:tracePt t="81484" x="3303588" y="8115300"/>
          <p14:tracePt t="81699" x="3314700" y="8102600"/>
          <p14:tracePt t="81708" x="3327400" y="8091488"/>
          <p14:tracePt t="81717" x="3338513" y="8078788"/>
          <p14:tracePt t="81733" x="3375025" y="8067675"/>
          <p14:tracePt t="81749" x="3421063" y="8067675"/>
          <p14:tracePt t="81766" x="3505200" y="8067675"/>
          <p14:tracePt t="81782" x="3563938" y="8067675"/>
          <p14:tracePt t="81799" x="3659188" y="8067675"/>
          <p14:tracePt t="81815" x="3767138" y="8091488"/>
          <p14:tracePt t="81832" x="3813175" y="8091488"/>
          <p14:tracePt t="81848" x="3860800" y="8115300"/>
          <p14:tracePt t="81865" x="3921125" y="8115300"/>
          <p14:tracePt t="81881" x="3956050" y="8126413"/>
          <p14:tracePt t="81899" x="4003675" y="8126413"/>
          <p14:tracePt t="81914" x="4016375" y="8126413"/>
          <p14:tracePt t="81931" x="4098925" y="8139113"/>
          <p14:tracePt t="81949" x="4146550" y="8150225"/>
          <p14:tracePt t="81965" x="4194175" y="8150225"/>
          <p14:tracePt t="81982" x="4217988" y="8162925"/>
          <p14:tracePt t="82156" x="4205288" y="8174038"/>
          <p14:tracePt t="82171" x="4194175" y="8186738"/>
          <p14:tracePt t="82182" x="4181475" y="8186738"/>
          <p14:tracePt t="82198" x="4170363" y="8197850"/>
          <p14:tracePt t="82210" x="4170363" y="8210550"/>
          <p14:tracePt t="82238" x="4157663" y="8210550"/>
          <p14:tracePt t="82251" x="4157663" y="8221663"/>
          <p14:tracePt t="82259" x="4146550" y="8221663"/>
          <p14:tracePt t="82276" x="4135438" y="8221663"/>
          <p14:tracePt t="82284" x="4122738" y="8234363"/>
          <p14:tracePt t="82301" x="4111625" y="8234363"/>
          <p14:tracePt t="82352" x="4111625" y="8245475"/>
          <p14:tracePt t="82373" x="4098925" y="8245475"/>
          <p14:tracePt t="82398" x="4087813" y="8258175"/>
          <p14:tracePt t="82459" x="4075113" y="8269288"/>
          <p14:tracePt t="82476" x="4064000" y="8269288"/>
          <p14:tracePt t="82488" x="4051300" y="8269288"/>
          <p14:tracePt t="82499" x="4051300" y="8281988"/>
          <p14:tracePt t="82515" x="4040188" y="8281988"/>
          <p14:tracePt t="82623" x="4027488" y="8281988"/>
          <p14:tracePt t="82639" x="4016375" y="8293100"/>
          <p14:tracePt t="82651" x="4003675" y="8293100"/>
          <p14:tracePt t="84333" x="4016375" y="8245475"/>
          <p14:tracePt t="84341" x="4040188" y="8186738"/>
          <p14:tracePt t="84349" x="4064000" y="8102600"/>
          <p14:tracePt t="84364" x="4111625" y="7948613"/>
          <p14:tracePt t="84381" x="4157663" y="7805738"/>
          <p14:tracePt t="84398" x="4181475" y="7675563"/>
          <p14:tracePt t="84414" x="4181475" y="7627938"/>
          <p14:tracePt t="84431" x="4181475" y="7616825"/>
          <p14:tracePt t="84482" x="4170363" y="7616825"/>
          <p14:tracePt t="84563" x="4181475" y="7616825"/>
          <p14:tracePt t="84571" x="4194175" y="7616825"/>
          <p14:tracePt t="84583" x="4205288" y="7604125"/>
          <p14:tracePt t="84600" x="4289425" y="7604125"/>
          <p14:tracePt t="84617" x="4491038" y="7627938"/>
          <p14:tracePt t="84634" x="4621213" y="7639050"/>
          <p14:tracePt t="84649" x="4752975" y="7662863"/>
          <p14:tracePt t="84667" x="4835525" y="7686675"/>
          <p14:tracePt t="84682" x="4872038" y="7699375"/>
          <p14:tracePt t="84699" x="4895850" y="7699375"/>
          <p14:tracePt t="84715" x="4930775" y="7710488"/>
          <p14:tracePt t="84732" x="5060950" y="7710488"/>
          <p14:tracePt t="84748" x="5192713" y="7710488"/>
          <p14:tracePt t="84765" x="5322888" y="7699375"/>
          <p14:tracePt t="84780" x="5405438" y="7699375"/>
          <p14:tracePt t="84797" x="5453063" y="7686675"/>
          <p14:tracePt t="84814" x="5465763" y="7686675"/>
          <p14:tracePt t="84912" x="5453063" y="7699375"/>
          <p14:tracePt t="84918" x="5441950" y="7699375"/>
          <p14:tracePt t="84929" x="5429250" y="7699375"/>
          <p14:tracePt t="84947" x="5405438" y="7710488"/>
          <p14:tracePt t="84963" x="5381625" y="7747000"/>
          <p14:tracePt t="84980" x="5299075" y="7781925"/>
          <p14:tracePt t="84996" x="5192713" y="7818438"/>
          <p14:tracePt t="85013" x="5060950" y="7866063"/>
          <p14:tracePt t="85030" x="4918075" y="7913688"/>
          <p14:tracePt t="85047" x="4776788" y="7948613"/>
          <p14:tracePt t="85063" x="4645025" y="7996238"/>
          <p14:tracePt t="85080" x="4503738" y="8043863"/>
          <p14:tracePt t="85098" x="4324350" y="8102600"/>
          <p14:tracePt t="85114" x="4265613" y="8126413"/>
          <p14:tracePt t="85130" x="4217988" y="8150225"/>
          <p14:tracePt t="85146" x="4205288" y="8162925"/>
          <p14:tracePt t="85164" x="4181475" y="8174038"/>
          <p14:tracePt t="85181" x="4170363" y="8174038"/>
          <p14:tracePt t="85197" x="4170363" y="8186738"/>
          <p14:tracePt t="85214" x="4122738" y="8210550"/>
          <p14:tracePt t="85230" x="4098925" y="8234363"/>
          <p14:tracePt t="85246" x="4064000" y="8258175"/>
          <p14:tracePt t="85263" x="4027488" y="8281988"/>
          <p14:tracePt t="85280" x="3992563" y="8316913"/>
          <p14:tracePt t="85296" x="3968750" y="8340725"/>
          <p14:tracePt t="85314" x="3908425" y="8364538"/>
          <p14:tracePt t="85330" x="3897313" y="8364538"/>
          <p14:tracePt t="85955" x="3897313" y="8377238"/>
          <p14:tracePt t="85963" x="3897313" y="8388350"/>
          <p14:tracePt t="85972" x="3897313" y="8401050"/>
          <p14:tracePt t="85982" x="3897313" y="8423275"/>
          <p14:tracePt t="85998" x="3897313" y="8435975"/>
          <p14:tracePt t="86014" x="3908425" y="8459788"/>
          <p14:tracePt t="86031" x="3908425" y="8470900"/>
          <p14:tracePt t="86034" x="3908425" y="8483600"/>
          <p14:tracePt t="86048" x="3908425" y="8494713"/>
          <p14:tracePt t="86067" x="3908425" y="8507413"/>
          <p14:tracePt t="86098" x="3908425" y="8518525"/>
          <p14:tracePt t="86152" x="3908425" y="8531225"/>
          <p14:tracePt t="86167" x="3908425" y="8542338"/>
          <p14:tracePt t="86174" x="3908425" y="8555038"/>
          <p14:tracePt t="86191" x="3908425" y="8566150"/>
          <p14:tracePt t="86215" x="3908425" y="8578850"/>
          <p14:tracePt t="86276" x="3908425" y="8589963"/>
          <p14:tracePt t="86575" x="3908425" y="8602663"/>
          <p14:tracePt t="86593" x="3908425" y="8613775"/>
          <p14:tracePt t="86655" x="3908425" y="8626475"/>
          <p14:tracePt t="86675" x="3908425" y="8650288"/>
          <p14:tracePt t="86692" x="3921125" y="8661400"/>
          <p14:tracePt t="86701" x="3921125" y="8685213"/>
          <p14:tracePt t="86714" x="3921125" y="8709025"/>
          <p14:tracePt t="86731" x="3921125" y="8745538"/>
          <p14:tracePt t="86748" x="3921125" y="8769350"/>
          <p14:tracePt t="86764" x="3921125" y="8791575"/>
          <p14:tracePt t="86781" x="3921125" y="8839200"/>
          <p14:tracePt t="86797" x="3908425" y="8863013"/>
          <p14:tracePt t="86813" x="3908425" y="8875713"/>
          <p14:tracePt t="86830" x="3908425" y="8886825"/>
          <p14:tracePt t="87385" x="3908425" y="8899525"/>
          <p14:tracePt t="87394" x="3908425" y="8910638"/>
          <p14:tracePt t="87400" x="3908425" y="8923338"/>
          <p14:tracePt t="87417" x="3908425" y="8934450"/>
          <p14:tracePt t="87431" x="3908425" y="8958263"/>
          <p14:tracePt t="87448" x="3908425" y="8982075"/>
          <p14:tracePt t="87465" x="3908425" y="8994775"/>
          <p14:tracePt t="87497" x="3908425" y="9005888"/>
          <p14:tracePt t="87515" x="3908425" y="9018588"/>
          <p14:tracePt t="87530" x="3908425" y="9029700"/>
          <p14:tracePt t="87546" x="3908425" y="9042400"/>
          <p14:tracePt t="87562" x="3908425" y="9053513"/>
          <p14:tracePt t="87579" x="3908425" y="9077325"/>
          <p14:tracePt t="87614" x="3908425" y="9090025"/>
          <p14:tracePt t="87631" x="3908425" y="9101138"/>
          <p14:tracePt t="87687" x="3908425" y="9113838"/>
          <p14:tracePt t="87723" x="3908425" y="9124950"/>
          <p14:tracePt t="88448" x="3908425" y="9113838"/>
          <p14:tracePt t="91840" x="3921125" y="9113838"/>
          <p14:tracePt t="91856" x="3932238" y="9101138"/>
          <p14:tracePt t="91864" x="3944938" y="9077325"/>
          <p14:tracePt t="91872" x="3968750" y="9066213"/>
          <p14:tracePt t="91879" x="3979863" y="9042400"/>
          <p14:tracePt t="91896" x="4027488" y="9005888"/>
          <p14:tracePt t="91912" x="4075113" y="8970963"/>
          <p14:tracePt t="91929" x="4146550" y="8934450"/>
          <p14:tracePt t="91946" x="4181475" y="8899525"/>
          <p14:tracePt t="91962" x="4252913" y="8863013"/>
          <p14:tracePt t="91978" x="4348163" y="8815388"/>
          <p14:tracePt t="91995" x="4538663" y="8685213"/>
          <p14:tracePt t="92012" x="4681538" y="8613775"/>
          <p14:tracePt t="92029" x="4824413" y="8531225"/>
          <p14:tracePt t="92046" x="4965700" y="8435975"/>
          <p14:tracePt t="92062" x="5108575" y="8388350"/>
          <p14:tracePt t="92079" x="5275263" y="8340725"/>
          <p14:tracePt t="92096" x="5346700" y="8305800"/>
          <p14:tracePt t="92113" x="5394325" y="8269288"/>
          <p14:tracePt t="92129" x="5441950" y="8234363"/>
          <p14:tracePt t="92146" x="5476875" y="8197850"/>
          <p14:tracePt t="92162" x="5500688" y="8174038"/>
          <p14:tracePt t="92180" x="5537200" y="8150225"/>
          <p14:tracePt t="92196" x="5584825" y="8091488"/>
          <p14:tracePt t="92212" x="5619750" y="8067675"/>
          <p14:tracePt t="92229" x="5643563" y="8031163"/>
          <p14:tracePt t="92245" x="5678488" y="8008938"/>
          <p14:tracePt t="92262" x="5715000" y="7985125"/>
          <p14:tracePt t="92278" x="5726113" y="7961313"/>
          <p14:tracePt t="92295" x="5738813" y="7961313"/>
          <p14:tracePt t="92481" x="5738813" y="7948613"/>
          <p14:tracePt t="92501" x="5749925" y="7948613"/>
          <p14:tracePt t="92532" x="5762625" y="7937500"/>
          <p14:tracePt t="92537" x="5773738" y="7937500"/>
          <p14:tracePt t="92558" x="5797550" y="7937500"/>
          <p14:tracePt t="92562" x="5810250" y="7937500"/>
          <p14:tracePt t="92578" x="5821363" y="7937500"/>
          <p14:tracePt t="92595" x="5857875" y="7924800"/>
          <p14:tracePt t="92612" x="5892800" y="7913688"/>
          <p14:tracePt t="92628" x="5905500" y="7913688"/>
          <p14:tracePt t="92645" x="5940425" y="7900988"/>
          <p14:tracePt t="92664" x="5988050" y="7889875"/>
          <p14:tracePt t="92679" x="6024563" y="7889875"/>
          <p14:tracePt t="92695" x="6059488" y="7889875"/>
          <p14:tracePt t="92711" x="6094413" y="7877175"/>
          <p14:tracePt t="92730" x="6130925" y="7877175"/>
          <p14:tracePt t="92747" x="6165850" y="7877175"/>
          <p14:tracePt t="92763" x="6202363" y="7877175"/>
          <p14:tracePt t="92779" x="6237288" y="7877175"/>
          <p14:tracePt t="92795" x="6261100" y="7866063"/>
          <p14:tracePt t="92812" x="6273800" y="7866063"/>
          <p14:tracePt t="92829" x="6284913" y="7866063"/>
          <p14:tracePt t="92845" x="6297613" y="7866063"/>
          <p14:tracePt t="92864" x="6308725" y="7866063"/>
          <p14:tracePt t="92880" x="6321425" y="7866063"/>
          <p14:tracePt t="92897" x="6332538" y="7866063"/>
          <p14:tracePt t="92914" x="6356350" y="7866063"/>
          <p14:tracePt t="92930" x="6369050" y="7866063"/>
          <p14:tracePt t="92948" x="6392863" y="7866063"/>
          <p14:tracePt t="92963" x="6403975" y="7866063"/>
          <p14:tracePt t="93311" x="6416675" y="7866063"/>
          <p14:tracePt t="93377" x="6403975" y="7866063"/>
          <p14:tracePt t="93397" x="6380163" y="7866063"/>
          <p14:tracePt t="93419" x="6369050" y="7866063"/>
          <p14:tracePt t="93428" x="6356350" y="7877175"/>
          <p14:tracePt t="93443" x="6332538" y="7889875"/>
          <p14:tracePt t="93451" x="6321425" y="7900988"/>
          <p14:tracePt t="93461" x="6308725" y="7900988"/>
          <p14:tracePt t="93479" x="6261100" y="7937500"/>
          <p14:tracePt t="93495" x="6165850" y="7985125"/>
          <p14:tracePt t="93512" x="6059488" y="8020050"/>
          <p14:tracePt t="93530" x="5857875" y="8078788"/>
          <p14:tracePt t="93546" x="5726113" y="8115300"/>
          <p14:tracePt t="93562" x="5608638" y="8126413"/>
          <p14:tracePt t="93578" x="5561013" y="8126413"/>
          <p14:tracePt t="93595" x="5524500" y="8139113"/>
          <p14:tracePt t="93611" x="5476875" y="8150225"/>
          <p14:tracePt t="93628" x="5453063" y="8162925"/>
          <p14:tracePt t="93645" x="5405438" y="8162925"/>
          <p14:tracePt t="93662" x="5370513" y="8162925"/>
          <p14:tracePt t="93678" x="5346700" y="8162925"/>
          <p14:tracePt t="93695" x="5310188" y="8162925"/>
          <p14:tracePt t="93712" x="5275263" y="8162925"/>
          <p14:tracePt t="93728" x="5251450" y="8162925"/>
          <p14:tracePt t="93819" x="5240338" y="8162925"/>
          <p14:tracePt t="94022" x="5251450" y="8162925"/>
          <p14:tracePt t="94029" x="5264150" y="8162925"/>
          <p14:tracePt t="94037" x="5275263" y="8150225"/>
          <p14:tracePt t="94045" x="5287963" y="8150225"/>
          <p14:tracePt t="94061" x="5322888" y="8139113"/>
          <p14:tracePt t="94078" x="5346700" y="8126413"/>
          <p14:tracePt t="94095" x="5418138" y="8126413"/>
          <p14:tracePt t="94111" x="5524500" y="8126413"/>
          <p14:tracePt t="94128" x="5656263" y="8139113"/>
          <p14:tracePt t="94145" x="5868988" y="8174038"/>
          <p14:tracePt t="94161" x="6000750" y="8197850"/>
          <p14:tracePt t="94178" x="6094413" y="8197850"/>
          <p14:tracePt t="94195" x="6154738" y="8210550"/>
          <p14:tracePt t="94211" x="6189663" y="8210550"/>
          <p14:tracePt t="94227" x="6213475" y="8210550"/>
          <p14:tracePt t="94244" x="6249988" y="8210550"/>
          <p14:tracePt t="94261" x="6273800" y="8210550"/>
          <p14:tracePt t="94367" x="6273800" y="8221663"/>
          <p14:tracePt t="94376" x="6249988" y="8234363"/>
          <p14:tracePt t="94396" x="6237288" y="8234363"/>
          <p14:tracePt t="94404" x="6237288" y="8245475"/>
          <p14:tracePt t="94414" x="6226175" y="8245475"/>
          <p14:tracePt t="94429" x="6213475" y="8245475"/>
          <p14:tracePt t="94447" x="6202363" y="8245475"/>
          <p14:tracePt t="94462" x="6189663" y="8258175"/>
          <p14:tracePt t="94479" x="6165850" y="8258175"/>
          <p14:tracePt t="94496" x="6142038" y="8269288"/>
          <p14:tracePt t="94512" x="6083300" y="8281988"/>
          <p14:tracePt t="94529" x="5976938" y="8281988"/>
          <p14:tracePt t="94545" x="5916613" y="8281988"/>
          <p14:tracePt t="94561" x="5892800" y="8269288"/>
          <p14:tracePt t="94578" x="5857875" y="8269288"/>
          <p14:tracePt t="94595" x="5845175" y="8269288"/>
          <p14:tracePt t="95144" x="5845175" y="8281988"/>
          <p14:tracePt t="95157" x="5845175" y="8293100"/>
          <p14:tracePt t="95172" x="5845175" y="8305800"/>
          <p14:tracePt t="95187" x="5845175" y="8316913"/>
          <p14:tracePt t="95196" x="5845175" y="8329613"/>
          <p14:tracePt t="95212" x="5857875" y="8340725"/>
          <p14:tracePt t="95227" x="5857875" y="8377238"/>
          <p14:tracePt t="95244" x="5857875" y="8401050"/>
          <p14:tracePt t="95261" x="5857875" y="8423275"/>
          <p14:tracePt t="95277" x="5857875" y="8435975"/>
          <p14:tracePt t="95294" x="5857875" y="8459788"/>
          <p14:tracePt t="95311" x="5857875" y="8470900"/>
          <p14:tracePt t="95328" x="5857875" y="8507413"/>
          <p14:tracePt t="95344" x="5857875" y="8518525"/>
          <p14:tracePt t="95361" x="5857875" y="8555038"/>
          <p14:tracePt t="95377" x="5857875" y="8578850"/>
          <p14:tracePt t="95411" x="5857875" y="8602663"/>
          <p14:tracePt t="95428" x="5857875" y="8613775"/>
          <p14:tracePt t="95795" x="5857875" y="8626475"/>
          <p14:tracePt t="95804" x="5857875" y="8637588"/>
          <p14:tracePt t="95812" x="5857875" y="8650288"/>
          <p14:tracePt t="95827" x="5857875" y="8685213"/>
          <p14:tracePt t="95844" x="5845175" y="8709025"/>
          <p14:tracePt t="95861" x="5845175" y="8721725"/>
          <p14:tracePt t="95877" x="5834063" y="8745538"/>
          <p14:tracePt t="95896" x="5834063" y="8780463"/>
          <p14:tracePt t="95912" x="5834063" y="8791575"/>
          <p14:tracePt t="96013" x="5821363" y="8815388"/>
          <p14:tracePt t="96031" x="5821363" y="8828088"/>
          <p14:tracePt t="96039" x="5821363" y="8851900"/>
          <p14:tracePt t="96047" x="5821363" y="8863013"/>
          <p14:tracePt t="96060" x="5821363" y="8875713"/>
          <p14:tracePt t="96077" x="5821363" y="8910638"/>
          <p14:tracePt t="96094" x="5821363" y="8958263"/>
          <p14:tracePt t="96110" x="5821363" y="8982075"/>
          <p14:tracePt t="96127" x="5821363" y="8994775"/>
          <p14:tracePt t="96144" x="5821363" y="9018588"/>
          <p14:tracePt t="96161" x="5821363" y="9029700"/>
          <p14:tracePt t="96178" x="5821363" y="9042400"/>
          <p14:tracePt t="96196" x="5821363" y="9053513"/>
          <p14:tracePt t="96212" x="5821363" y="9066213"/>
          <p14:tracePt t="96228" x="5821363" y="9077325"/>
          <p14:tracePt t="96262" x="5821363" y="9090025"/>
          <p14:tracePt t="96453" x="5810250" y="9101138"/>
          <p14:tracePt t="96467" x="5797550" y="9101138"/>
          <p14:tracePt t="96477" x="5797550" y="9113838"/>
          <p14:tracePt t="96484" x="5797550" y="9124950"/>
          <p14:tracePt t="96495" x="5786438" y="9137650"/>
          <p14:tracePt t="96510" x="5773738" y="9161463"/>
          <p14:tracePt t="96527" x="5762625" y="9161463"/>
          <p14:tracePt t="96544" x="5738813" y="9183688"/>
          <p14:tracePt t="96560" x="5643563" y="9196388"/>
          <p14:tracePt t="96577" x="5537200" y="9207500"/>
          <p14:tracePt t="96594" x="5405438" y="9207500"/>
          <p14:tracePt t="96610" x="5264150" y="9172575"/>
          <p14:tracePt t="96628" x="5156200" y="9137650"/>
          <p14:tracePt t="96645" x="5097463" y="9090025"/>
          <p14:tracePt t="96661" x="5073650" y="9090025"/>
          <p14:tracePt t="96696" x="5060950" y="9090025"/>
          <p14:tracePt t="96711" x="5060950" y="9077325"/>
          <p14:tracePt t="96728" x="5037138" y="9053513"/>
          <p14:tracePt t="96744" x="4954588" y="9018588"/>
          <p14:tracePt t="96761" x="4835525" y="8982075"/>
          <p14:tracePt t="96778" x="4633913" y="8910638"/>
          <p14:tracePt t="96794" x="4573588" y="8886825"/>
          <p14:tracePt t="96811" x="4549775" y="8851900"/>
          <p14:tracePt t="96828" x="4527550" y="8851900"/>
          <p14:tracePt t="96844" x="4527550" y="8839200"/>
          <p14:tracePt t="96861" x="4503738" y="8791575"/>
          <p14:tracePt t="96877" x="4479925" y="8756650"/>
          <p14:tracePt t="96895" x="4456113" y="8732838"/>
          <p14:tracePt t="96910" x="4443413" y="8685213"/>
          <p14:tracePt t="96928" x="4395788" y="8613775"/>
          <p14:tracePt t="96945" x="4371975" y="8578850"/>
          <p14:tracePt t="96962" x="4360863" y="8542338"/>
          <p14:tracePt t="96979" x="4337050" y="8507413"/>
          <p14:tracePt t="96996" x="4300538" y="8470900"/>
          <p14:tracePt t="97014" x="4276725" y="8435975"/>
          <p14:tracePt t="97029" x="4265613" y="8423275"/>
          <p14:tracePt t="97047" x="4252913" y="8412163"/>
          <p14:tracePt t="97063" x="4229100" y="8388350"/>
          <p14:tracePt t="97080" x="4181475" y="8353425"/>
          <p14:tracePt t="97095" x="4111625" y="8316913"/>
          <p14:tracePt t="97111" x="4051300" y="8281988"/>
          <p14:tracePt t="97129" x="4003675" y="8245475"/>
          <p14:tracePt t="97144" x="3932238" y="8210550"/>
          <p14:tracePt t="97161" x="3908425" y="8174038"/>
          <p14:tracePt t="97177" x="3884613" y="8162925"/>
          <p14:tracePt t="97196" x="3873500" y="8162925"/>
          <p14:tracePt t="97287" x="3873500" y="8150225"/>
          <p14:tracePt t="97291" x="3849688" y="8139113"/>
          <p14:tracePt t="97299" x="3836988" y="8126413"/>
          <p14:tracePt t="97312" x="3825875" y="8115300"/>
          <p14:tracePt t="97330" x="3767138" y="8078788"/>
          <p14:tracePt t="97346" x="3743325" y="8054975"/>
          <p14:tracePt t="97364" x="3719513" y="8031163"/>
          <p14:tracePt t="97380" x="3706813" y="8020050"/>
          <p14:tracePt t="97403" x="3683000" y="7996238"/>
          <p14:tracePt t="97412" x="3683000" y="7985125"/>
          <p14:tracePt t="97428" x="3671888" y="7961313"/>
          <p14:tracePt t="97446" x="3635375" y="7924800"/>
          <p14:tracePt t="97463" x="3611563" y="7889875"/>
          <p14:tracePt t="97480" x="3587750" y="7853363"/>
          <p14:tracePt t="97496" x="3563938" y="7829550"/>
          <p14:tracePt t="97514" x="3540125" y="7794625"/>
          <p14:tracePt t="97529" x="3516313" y="7770813"/>
          <p14:tracePt t="97532" x="3492500" y="7758113"/>
          <p14:tracePt t="97544" x="3481388" y="7734300"/>
          <p14:tracePt t="97560" x="3444875" y="7710488"/>
          <p14:tracePt t="97577" x="3398838" y="7651750"/>
          <p14:tracePt t="97594" x="3362325" y="7616825"/>
          <p14:tracePt t="97610" x="3327400" y="7593013"/>
          <p14:tracePt t="97626" x="3290888" y="7580313"/>
          <p14:tracePt t="97644" x="3267075" y="7569200"/>
          <p14:tracePt t="97662" x="3255963" y="7569200"/>
          <p14:tracePt t="97680" x="3243263" y="7569200"/>
          <p14:tracePt t="97712" x="3232150" y="7569200"/>
          <p14:tracePt t="97724" x="3219450" y="7569200"/>
          <p14:tracePt t="97731" x="3208338" y="7569200"/>
          <p14:tracePt t="97746" x="3160713" y="7556500"/>
          <p14:tracePt t="97762" x="3076575" y="7545388"/>
          <p14:tracePt t="97780" x="2959100" y="7521575"/>
          <p14:tracePt t="97794" x="2887663" y="7508875"/>
          <p14:tracePt t="97811" x="2840038" y="7485063"/>
          <p14:tracePt t="97827" x="2816225" y="7485063"/>
          <p14:tracePt t="97844" x="2792413" y="7473950"/>
          <p14:tracePt t="97861" x="2768600" y="7473950"/>
          <p14:tracePt t="97879" x="2755900" y="7473950"/>
          <p14:tracePt t="97896" x="2720975" y="7473950"/>
          <p14:tracePt t="97913" x="2684463" y="7473950"/>
          <p14:tracePt t="97930" x="2638425" y="7450138"/>
          <p14:tracePt t="97946" x="2566988" y="7437438"/>
          <p14:tracePt t="97963" x="2506663" y="7426325"/>
          <p14:tracePt t="97978" x="2459038" y="7426325"/>
          <p14:tracePt t="97995" x="2376488" y="7402513"/>
          <p14:tracePt t="98011" x="2328863" y="7389813"/>
          <p14:tracePt t="98028" x="2292350" y="7389813"/>
          <p14:tracePt t="98044" x="2246313" y="7378700"/>
          <p14:tracePt t="98060" x="2209800" y="7378700"/>
          <p14:tracePt t="98077" x="2185988" y="7366000"/>
          <p14:tracePt t="98094" x="2151063" y="7366000"/>
          <p14:tracePt t="98111" x="2151063" y="7354888"/>
          <p14:tracePt t="98197" x="2162175" y="7354888"/>
          <p14:tracePt t="98205" x="2162175" y="7342188"/>
          <p14:tracePt t="98213" x="2185988" y="7342188"/>
          <p14:tracePt t="98227" x="2198688" y="7342188"/>
          <p14:tracePt t="98244" x="2246313" y="7342188"/>
          <p14:tracePt t="98260" x="2281238" y="7342188"/>
          <p14:tracePt t="98276" x="2339975" y="7342188"/>
          <p14:tracePt t="98293" x="2387600" y="7342188"/>
          <p14:tracePt t="98310" x="2435225" y="7342188"/>
          <p14:tracePt t="98327" x="2495550" y="7331075"/>
          <p14:tracePt t="98343" x="2590800" y="7318375"/>
          <p14:tracePt t="98360" x="2697163" y="7318375"/>
          <p14:tracePt t="98377" x="2827338" y="7318375"/>
          <p14:tracePt t="98394" x="2898775" y="7331075"/>
          <p14:tracePt t="98413" x="2982913" y="7354888"/>
          <p14:tracePt t="98429" x="3100388" y="7378700"/>
          <p14:tracePt t="98445" x="3136900" y="7389813"/>
          <p14:tracePt t="98463" x="3243263" y="7402513"/>
          <p14:tracePt t="98478" x="3375025" y="7402513"/>
          <p14:tracePt t="98496" x="3505200" y="7413625"/>
          <p14:tracePt t="98511" x="3635375" y="7450138"/>
          <p14:tracePt t="98527" x="3730625" y="7497763"/>
          <p14:tracePt t="98544" x="3789363" y="7521575"/>
          <p14:tracePt t="98561" x="3897313" y="7580313"/>
          <p14:tracePt t="98577" x="3979863" y="7604125"/>
          <p14:tracePt t="98594" x="4051300" y="7639050"/>
          <p14:tracePt t="98611" x="4122738" y="7639050"/>
          <p14:tracePt t="98627" x="4194175" y="7651750"/>
          <p14:tracePt t="98645" x="4252913" y="7662863"/>
          <p14:tracePt t="98662" x="4313238" y="7662863"/>
          <p14:tracePt t="98679" x="4419600" y="7675563"/>
          <p14:tracePt t="98695" x="4456113" y="7675563"/>
          <p14:tracePt t="98712" x="4491038" y="7675563"/>
          <p14:tracePt t="98727" x="4514850" y="7686675"/>
          <p14:tracePt t="98744" x="4562475" y="7699375"/>
          <p14:tracePt t="98761" x="4610100" y="7710488"/>
          <p14:tracePt t="98779" x="4657725" y="7710488"/>
          <p14:tracePt t="98794" x="4681538" y="7710488"/>
          <p14:tracePt t="98811" x="4740275" y="7710488"/>
          <p14:tracePt t="98827" x="4764088" y="7710488"/>
          <p14:tracePt t="98844" x="4787900" y="7710488"/>
          <p14:tracePt t="98860" x="4824413" y="7710488"/>
          <p14:tracePt t="98877" x="4848225" y="7710488"/>
          <p14:tracePt t="98894" x="4872038" y="7710488"/>
          <p14:tracePt t="98913" x="4918075" y="7710488"/>
          <p14:tracePt t="98928" x="4954588" y="7699375"/>
          <p14:tracePt t="98944" x="4978400" y="7686675"/>
          <p14:tracePt t="98962" x="5002213" y="7686675"/>
          <p14:tracePt t="98979" x="5026025" y="7686675"/>
          <p14:tracePt t="98996" x="5073650" y="7675563"/>
          <p14:tracePt t="99012" x="5097463" y="7675563"/>
          <p14:tracePt t="99071" x="5097463" y="7662863"/>
          <p14:tracePt t="99141" x="5084763" y="7662863"/>
          <p14:tracePt t="99167" x="5073650" y="7662863"/>
          <p14:tracePt t="99410" x="5060950" y="7662863"/>
          <p14:tracePt t="99418" x="5049838" y="7675563"/>
          <p14:tracePt t="99430" x="5026025" y="7675563"/>
          <p14:tracePt t="99447" x="4989513" y="7699375"/>
          <p14:tracePt t="99463" x="4965700" y="7699375"/>
          <p14:tracePt t="99479" x="4954588" y="7699375"/>
          <p14:tracePt t="99495" x="4930775" y="7699375"/>
          <p14:tracePt t="99512" x="4906963" y="7710488"/>
          <p14:tracePt t="99529" x="4895850" y="7710488"/>
          <p14:tracePt t="99536" x="4872038" y="7710488"/>
          <p14:tracePt t="99546" x="4848225" y="7723188"/>
          <p14:tracePt t="99562" x="4811713" y="7747000"/>
          <p14:tracePt t="99579" x="4776788" y="7770813"/>
          <p14:tracePt t="99595" x="4729163" y="7794625"/>
          <p14:tracePt t="99611" x="4668838" y="7829550"/>
          <p14:tracePt t="99629" x="4633913" y="7853363"/>
          <p14:tracePt t="99646" x="4597400" y="7877175"/>
          <p14:tracePt t="99663" x="4549775" y="7913688"/>
          <p14:tracePt t="99680" x="4527550" y="7948613"/>
          <p14:tracePt t="99696" x="4491038" y="7985125"/>
          <p14:tracePt t="99714" x="4456113" y="8008938"/>
          <p14:tracePt t="99729" x="4419600" y="8043863"/>
          <p14:tracePt t="99745" x="4384675" y="8054975"/>
          <p14:tracePt t="99762" x="4360863" y="8067675"/>
          <p14:tracePt t="99780" x="4313238" y="8091488"/>
          <p14:tracePt t="99795" x="4276725" y="8102600"/>
          <p14:tracePt t="99810" x="4265613" y="8115300"/>
          <p14:tracePt t="99827" x="4252913" y="8115300"/>
          <p14:tracePt t="99860" x="4241800" y="8115300"/>
          <p14:tracePt t="99899" x="4241800" y="8126413"/>
          <p14:tracePt t="99913" x="4229100" y="8126413"/>
          <p14:tracePt t="99921" x="4217988" y="8126413"/>
          <p14:tracePt t="99929" x="4205288" y="8139113"/>
          <p14:tracePt t="99949" x="4194175" y="8150225"/>
          <p14:tracePt t="99969" x="4181475" y="8162925"/>
          <p14:tracePt t="99976" x="4170363" y="8174038"/>
          <p14:tracePt t="99993" x="4146550" y="8197850"/>
          <p14:tracePt t="100010" x="4122738" y="8221663"/>
          <p14:tracePt t="100026" x="4098925" y="8245475"/>
          <p14:tracePt t="100044" x="4075113" y="8269288"/>
          <p14:tracePt t="100121" x="4064000" y="8269288"/>
          <p14:tracePt t="100172" x="4064000" y="8281988"/>
          <p14:tracePt t="100212" x="4051300" y="8281988"/>
          <p14:tracePt t="100220" x="4051300" y="8305800"/>
          <p14:tracePt t="100228" x="4027488" y="8340725"/>
          <p14:tracePt t="100246" x="4016375" y="8377238"/>
          <p14:tracePt t="100262" x="3979863" y="8401050"/>
          <p14:tracePt t="100278" x="3956050" y="8435975"/>
          <p14:tracePt t="100295" x="3944938" y="8483600"/>
          <p14:tracePt t="100312" x="3932238" y="8494713"/>
          <p14:tracePt t="100327" x="3932238" y="8507413"/>
          <p14:tracePt t="100344" x="3932238" y="8518525"/>
          <p14:tracePt t="100360" x="3932238" y="8555038"/>
          <p14:tracePt t="100377" x="3932238" y="8578850"/>
          <p14:tracePt t="100392" x="3932238" y="8613775"/>
          <p14:tracePt t="100409" x="3932238" y="8637588"/>
          <p14:tracePt t="100427" x="3932238" y="8650288"/>
          <p14:tracePt t="100443" x="3932238" y="8661400"/>
          <p14:tracePt t="100477" x="3932238" y="8674100"/>
          <p14:tracePt t="100501" x="3932238" y="8685213"/>
          <p14:tracePt t="100511" x="3932238" y="8709025"/>
          <p14:tracePt t="100529" x="3932238" y="8732838"/>
          <p14:tracePt t="100534" x="3932238" y="8756650"/>
          <p14:tracePt t="100548" x="3932238" y="8769350"/>
          <p14:tracePt t="100562" x="3932238" y="8791575"/>
          <p14:tracePt t="100578" x="3932238" y="8804275"/>
          <p14:tracePt t="100665" x="3944938" y="8791575"/>
          <p14:tracePt t="100671" x="3956050" y="8756650"/>
          <p14:tracePt t="100682" x="3956050" y="8732838"/>
          <p14:tracePt t="100696" x="3968750" y="8626475"/>
          <p14:tracePt t="100712" x="3968750" y="8531225"/>
          <p14:tracePt t="100728" x="3956050" y="8401050"/>
          <p14:tracePt t="100745" x="3944938" y="8234363"/>
          <p14:tracePt t="100762" x="3921125" y="8078788"/>
          <p14:tracePt t="100778" x="3921125" y="7937500"/>
          <p14:tracePt t="100794" x="3884613" y="7734300"/>
          <p14:tracePt t="100810" x="3849688" y="7604125"/>
          <p14:tracePt t="100826" x="3825875" y="7473950"/>
          <p14:tracePt t="100843" x="3813175" y="7318375"/>
          <p14:tracePt t="100860" x="3789363" y="7129463"/>
          <p14:tracePt t="100877" x="3767138" y="6962775"/>
          <p14:tracePt t="100896" x="3719513" y="6677025"/>
          <p14:tracePt t="100913" x="3671888" y="6510338"/>
          <p14:tracePt t="100930" x="3624263" y="6380163"/>
          <p14:tracePt t="100946" x="3587750" y="6332538"/>
          <p14:tracePt t="100961" x="3552825" y="6297613"/>
          <p14:tracePt t="100979" x="3505200" y="6273800"/>
          <p14:tracePt t="100994" x="3444875" y="6237288"/>
          <p14:tracePt t="101012" x="3255963" y="6130925"/>
          <p14:tracePt t="101028" x="3076575" y="6011863"/>
          <p14:tracePt t="101045" x="2898775" y="5892800"/>
          <p14:tracePt t="101061" x="2708275" y="5738813"/>
          <p14:tracePt t="101078" x="2543175" y="5584825"/>
          <p14:tracePt t="101095" x="2411413" y="5453063"/>
          <p14:tracePt t="101112" x="2305050" y="5370513"/>
          <p14:tracePt t="101129" x="2268538" y="5346700"/>
          <p14:tracePt t="101146" x="2233613" y="5335588"/>
          <p14:tracePt t="101162" x="2198688" y="5322888"/>
          <p14:tracePt t="101178" x="2162175" y="5322888"/>
          <p14:tracePt t="101195" x="2138363" y="5322888"/>
          <p14:tracePt t="101211" x="2103438" y="5322888"/>
          <p14:tracePt t="101229" x="2032000" y="5346700"/>
          <p14:tracePt t="101244" x="1971675" y="5381625"/>
          <p14:tracePt t="101260" x="1865313" y="5429250"/>
          <p14:tracePt t="101276" x="1793875" y="5465763"/>
          <p14:tracePt t="101293" x="1722438" y="5500688"/>
          <p14:tracePt t="101310" x="1687513" y="5524500"/>
          <p14:tracePt t="101327" x="1651000" y="5548313"/>
          <p14:tracePt t="101343" x="1603375" y="5608638"/>
          <p14:tracePt t="101360" x="1579563" y="5632450"/>
          <p14:tracePt t="101377" x="1568450" y="5656263"/>
          <p14:tracePt t="101395" x="1555750" y="5691188"/>
          <p14:tracePt t="101411" x="1531938" y="5727700"/>
          <p14:tracePt t="101426" x="1509713" y="5749925"/>
          <p14:tracePt t="101443" x="1485900" y="5773738"/>
          <p14:tracePt t="101460" x="1473200" y="5821363"/>
          <p14:tracePt t="101477" x="1462088" y="5845175"/>
          <p14:tracePt t="101492" x="1462088" y="5881688"/>
          <p14:tracePt t="101509" x="1449388" y="5916613"/>
          <p14:tracePt t="101526" x="1425575" y="5940425"/>
          <p14:tracePt t="101543" x="1425575" y="5964238"/>
          <p14:tracePt t="101560" x="1414463" y="5988050"/>
          <p14:tracePt t="101578" x="1414463" y="6024563"/>
          <p14:tracePt t="101594" x="1414463" y="6048375"/>
          <p14:tracePt t="101611" x="1401763" y="6059488"/>
          <p14:tracePt t="101629" x="1390650" y="6083300"/>
          <p14:tracePt t="101647" x="1390650" y="6118225"/>
          <p14:tracePt t="101663" x="1377950" y="6154738"/>
          <p14:tracePt t="101680" x="1377950" y="6178550"/>
          <p14:tracePt t="101696" x="1377950" y="6213475"/>
          <p14:tracePt t="101712" x="1377950" y="6237288"/>
          <p14:tracePt t="101728" x="1377950" y="6273800"/>
          <p14:tracePt t="101746" x="1390650" y="6308725"/>
          <p14:tracePt t="101762" x="1390650" y="6332538"/>
          <p14:tracePt t="102187" x="1390650" y="6321425"/>
          <p14:tracePt t="102195" x="1390650" y="6308725"/>
          <p14:tracePt t="102212" x="1401763" y="6273800"/>
          <p14:tracePt t="102228" x="1414463" y="6237288"/>
          <p14:tracePt t="102244" x="1414463" y="6202363"/>
          <p14:tracePt t="102261" x="1425575" y="6165850"/>
          <p14:tracePt t="102277" x="1438275" y="6118225"/>
          <p14:tracePt t="102294" x="1438275" y="6083300"/>
          <p14:tracePt t="102310" x="1425575" y="6035675"/>
          <p14:tracePt t="102326" x="1401763" y="5929313"/>
          <p14:tracePt t="102343" x="1390650" y="5845175"/>
          <p14:tracePt t="102359" x="1377950" y="5762625"/>
          <p14:tracePt t="102376" x="1377950" y="5703888"/>
          <p14:tracePt t="102394" x="1366838" y="5656263"/>
          <p14:tracePt t="102412" x="1366838" y="5632450"/>
          <p14:tracePt t="102429" x="1366838" y="5608638"/>
          <p14:tracePt t="102445" x="1354138" y="5595938"/>
          <p14:tracePt t="102460" x="1343025" y="5561013"/>
          <p14:tracePt t="102476" x="1330325" y="5537200"/>
          <p14:tracePt t="102493" x="1319213" y="5500688"/>
          <p14:tracePt t="102510" x="1306513" y="5465763"/>
          <p14:tracePt t="102526" x="1271588" y="5418138"/>
          <p14:tracePt t="102543" x="1247775" y="5381625"/>
          <p14:tracePt t="102559" x="1235075" y="5357813"/>
          <p14:tracePt t="102576" x="1211263" y="5322888"/>
          <p14:tracePt t="102593" x="1187450" y="5287963"/>
          <p14:tracePt t="102609" x="1163638" y="5251450"/>
          <p14:tracePt t="102626" x="1128713" y="5216525"/>
          <p14:tracePt t="102660" x="1081088" y="5121275"/>
          <p14:tracePt t="102676" x="1069975" y="5097463"/>
          <p14:tracePt t="102693" x="1069975" y="5073650"/>
          <p14:tracePt t="102710" x="1057275" y="5049838"/>
          <p14:tracePt t="102726" x="1033463" y="5026025"/>
          <p14:tracePt t="102743" x="1022350" y="5013325"/>
          <p14:tracePt t="102781" x="1022350" y="5002213"/>
          <p14:tracePt t="102827" x="1022350" y="4989513"/>
          <p14:tracePt t="102835" x="1033463" y="4989513"/>
          <p14:tracePt t="102847" x="1033463" y="4978400"/>
          <p14:tracePt t="102859" x="1033463" y="4965700"/>
          <p14:tracePt t="102875" x="1069975" y="4930775"/>
          <p14:tracePt t="102892" x="1069975" y="4919663"/>
          <p14:tracePt t="102909" x="1081088" y="4919663"/>
          <p14:tracePt t="102926" x="1093788" y="4906963"/>
          <p14:tracePt t="102942" x="1104900" y="4906963"/>
          <p14:tracePt t="102959" x="1117600" y="4906963"/>
          <p14:tracePt t="102976" x="1128713" y="4895850"/>
          <p14:tracePt t="102992" x="1152525" y="4895850"/>
          <p14:tracePt t="103009" x="1163638" y="4883150"/>
          <p14:tracePt t="103026" x="1200150" y="4883150"/>
          <p14:tracePt t="103042" x="1211263" y="4872038"/>
          <p14:tracePt t="103059" x="1223963" y="4872038"/>
          <p14:tracePt t="103076" x="1235075" y="4872038"/>
          <p14:tracePt t="103093" x="1258888" y="4859338"/>
          <p14:tracePt t="103109" x="1295400" y="4848225"/>
          <p14:tracePt t="103126" x="1319213" y="4848225"/>
          <p14:tracePt t="103142" x="1354138" y="4848225"/>
          <p14:tracePt t="103159" x="1401763" y="4848225"/>
          <p14:tracePt t="103176" x="1462088" y="4848225"/>
          <p14:tracePt t="103192" x="1520825" y="4848225"/>
          <p14:tracePt t="103209" x="1544638" y="4835525"/>
          <p14:tracePt t="103226" x="1579563" y="4835525"/>
          <p14:tracePt t="103243" x="1603375" y="4835525"/>
          <p14:tracePt t="103259" x="1639888" y="4835525"/>
          <p14:tracePt t="103276" x="1687513" y="4835525"/>
          <p14:tracePt t="103292" x="1758950" y="4835525"/>
          <p14:tracePt t="103309" x="1889125" y="4848225"/>
          <p14:tracePt t="103325" x="1971675" y="4848225"/>
          <p14:tracePt t="103342" x="2019300" y="4859338"/>
          <p14:tracePt t="103359" x="2055813" y="4872038"/>
          <p14:tracePt t="103376" x="2079625" y="4872038"/>
          <p14:tracePt t="103392" x="2103438" y="4872038"/>
          <p14:tracePt t="103409" x="2151063" y="4872038"/>
          <p14:tracePt t="103426" x="2198688" y="4872038"/>
          <p14:tracePt t="103442" x="2257425" y="4872038"/>
          <p14:tracePt t="103459" x="2328863" y="4872038"/>
          <p14:tracePt t="103475" x="2435225" y="4872038"/>
          <p14:tracePt t="103492" x="2554288" y="4859338"/>
          <p14:tracePt t="103509" x="2638425" y="4848225"/>
          <p14:tracePt t="103526" x="2755900" y="4848225"/>
          <p14:tracePt t="103543" x="2816225" y="4848225"/>
          <p14:tracePt t="103559" x="2840038" y="4848225"/>
          <p14:tracePt t="103576" x="2874963" y="4848225"/>
          <p14:tracePt t="103592" x="2898775" y="4848225"/>
          <p14:tracePt t="103609" x="2935288" y="4835525"/>
          <p14:tracePt t="103626" x="2994025" y="4824413"/>
          <p14:tracePt t="103643" x="3028950" y="4824413"/>
          <p14:tracePt t="103659" x="3052763" y="4824413"/>
          <p14:tracePt t="103676" x="3076575" y="4824413"/>
          <p14:tracePt t="103692" x="3100388" y="4824413"/>
          <p14:tracePt t="103709" x="3124200" y="4824413"/>
          <p14:tracePt t="103726" x="3148013" y="4824413"/>
          <p14:tracePt t="103743" x="3184525" y="4811713"/>
          <p14:tracePt t="103760" x="3219450" y="4811713"/>
          <p14:tracePt t="103776" x="3255963" y="4800600"/>
          <p14:tracePt t="103792" x="3290888" y="4800600"/>
          <p14:tracePt t="103809" x="3314700" y="4800600"/>
          <p14:tracePt t="103827" x="3351213" y="4787900"/>
          <p14:tracePt t="103844" x="3398838" y="4787900"/>
          <p14:tracePt t="103860" x="3421063" y="4787900"/>
          <p14:tracePt t="103877" x="3457575" y="4787900"/>
          <p14:tracePt t="103894" x="3492500" y="4787900"/>
          <p14:tracePt t="103912" x="3552825" y="4787900"/>
          <p14:tracePt t="103928" x="3600450" y="4787900"/>
          <p14:tracePt t="103945" x="3695700" y="4787900"/>
          <p14:tracePt t="103961" x="3754438" y="4787900"/>
          <p14:tracePt t="103978" x="3789363" y="4787900"/>
          <p14:tracePt t="103994" x="3813175" y="4787900"/>
          <p14:tracePt t="104010" x="3836988" y="4787900"/>
          <p14:tracePt t="104027" x="3860800" y="4787900"/>
          <p14:tracePt t="104043" x="3873500" y="4787900"/>
          <p14:tracePt t="104061" x="3884613" y="4787900"/>
          <p14:tracePt t="104184" x="3873500" y="4787900"/>
          <p14:tracePt t="104193" x="3873500" y="4800600"/>
          <p14:tracePt t="104201" x="3860800" y="4800600"/>
          <p14:tracePt t="104212" x="3849688" y="4800600"/>
          <p14:tracePt t="104228" x="3825875" y="4811713"/>
          <p14:tracePt t="104243" x="3802063" y="4824413"/>
          <p14:tracePt t="104262" x="3730625" y="4848225"/>
          <p14:tracePt t="104276" x="3695700" y="4848225"/>
          <p14:tracePt t="104293" x="3600450" y="4859338"/>
          <p14:tracePt t="104309" x="3505200" y="4859338"/>
          <p14:tracePt t="104326" x="3433763" y="4872038"/>
          <p14:tracePt t="104343" x="3338513" y="4872038"/>
          <p14:tracePt t="104359" x="3267075" y="4883150"/>
          <p14:tracePt t="104376" x="3184525" y="4883150"/>
          <p14:tracePt t="104394" x="2994025" y="4895850"/>
          <p14:tracePt t="104411" x="2887663" y="4895850"/>
          <p14:tracePt t="104426" x="2755900" y="4895850"/>
          <p14:tracePt t="104444" x="2649538" y="4895850"/>
          <p14:tracePt t="104460" x="2530475" y="4883150"/>
          <p14:tracePt t="104477" x="2459038" y="4872038"/>
          <p14:tracePt t="104494" x="2400300" y="4872038"/>
          <p14:tracePt t="104510" x="2339975" y="4872038"/>
          <p14:tracePt t="104526" x="2257425" y="4872038"/>
          <p14:tracePt t="104543" x="2185988" y="4872038"/>
          <p14:tracePt t="104559" x="2114550" y="4872038"/>
          <p14:tracePt t="104576" x="2043113" y="4872038"/>
          <p14:tracePt t="104593" x="1971675" y="4872038"/>
          <p14:tracePt t="104610" x="1878013" y="4859338"/>
          <p14:tracePt t="104626" x="1793875" y="4848225"/>
          <p14:tracePt t="104643" x="1698625" y="4824413"/>
          <p14:tracePt t="104659" x="1627188" y="4824413"/>
          <p14:tracePt t="104676" x="1555750" y="4800600"/>
          <p14:tracePt t="104693" x="1485900" y="4787900"/>
          <p14:tracePt t="104709" x="1438275" y="4776788"/>
          <p14:tracePt t="104726" x="1390650" y="4764088"/>
          <p14:tracePt t="104742" x="1343025" y="4764088"/>
          <p14:tracePt t="104758" x="1306513" y="4764088"/>
          <p14:tracePt t="104775" x="1282700" y="4764088"/>
          <p14:tracePt t="104793" x="1247775" y="4776788"/>
          <p14:tracePt t="104810" x="1235075" y="4776788"/>
          <p14:tracePt t="104875" x="1247775" y="4776788"/>
          <p14:tracePt t="104883" x="1258888" y="4776788"/>
          <p14:tracePt t="104896" x="1271588" y="4776788"/>
          <p14:tracePt t="104911" x="1295400" y="4776788"/>
          <p14:tracePt t="104929" x="1330325" y="4764088"/>
          <p14:tracePt t="104945" x="1354138" y="4764088"/>
          <p14:tracePt t="104961" x="1390650" y="4752975"/>
          <p14:tracePt t="104978" x="1438275" y="4752975"/>
          <p14:tracePt t="104994" x="1531938" y="4776788"/>
          <p14:tracePt t="105010" x="1651000" y="4800600"/>
          <p14:tracePt t="105027" x="1793875" y="4835525"/>
          <p14:tracePt t="105030" x="1841500" y="4848225"/>
          <p14:tracePt t="105044" x="1960563" y="4872038"/>
          <p14:tracePt t="105059" x="2032000" y="4883150"/>
          <p14:tracePt t="105075" x="2079625" y="4895850"/>
          <p14:tracePt t="105092" x="2151063" y="4906963"/>
          <p14:tracePt t="105108" x="2185988" y="4919663"/>
          <p14:tracePt t="105125" x="2233613" y="4919663"/>
          <p14:tracePt t="105142" x="2281238" y="4919663"/>
          <p14:tracePt t="105159" x="2328863" y="4919663"/>
          <p14:tracePt t="105178" x="2387600" y="4919663"/>
          <p14:tracePt t="105194" x="2411413" y="4919663"/>
          <p14:tracePt t="105211" x="2447925" y="4919663"/>
          <p14:tracePt t="105226" x="2482850" y="4919663"/>
          <p14:tracePt t="105244" x="2543175" y="4919663"/>
          <p14:tracePt t="105260" x="2614613" y="4919663"/>
          <p14:tracePt t="105276" x="2697163" y="4919663"/>
          <p14:tracePt t="105292" x="2816225" y="4919663"/>
          <p14:tracePt t="105309" x="2898775" y="4930775"/>
          <p14:tracePt t="105325" x="3006725" y="4943475"/>
          <p14:tracePt t="105342" x="3076575" y="4954588"/>
          <p14:tracePt t="105359" x="3113088" y="4954588"/>
          <p14:tracePt t="105376" x="3160713" y="4965700"/>
          <p14:tracePt t="105392" x="3184525" y="4965700"/>
          <p14:tracePt t="105409" x="3232150" y="4965700"/>
          <p14:tracePt t="105426" x="3267075" y="4965700"/>
          <p14:tracePt t="105443" x="3290888" y="4965700"/>
          <p14:tracePt t="105459" x="3327400" y="4965700"/>
          <p14:tracePt t="105476" x="3351213" y="4965700"/>
          <p14:tracePt t="105492" x="3375025" y="4978400"/>
          <p14:tracePt t="105509" x="3421063" y="4978400"/>
          <p14:tracePt t="105526" x="3468688" y="4989513"/>
          <p14:tracePt t="105542" x="3492500" y="4989513"/>
          <p14:tracePt t="105559" x="3529013" y="4989513"/>
          <p14:tracePt t="105576" x="3552825" y="4989513"/>
          <p14:tracePt t="105592" x="3563938" y="4989513"/>
          <p14:tracePt t="105609" x="3587750" y="4989513"/>
          <p14:tracePt t="105625" x="3611563" y="4989513"/>
          <p14:tracePt t="105642" x="3624263" y="4989513"/>
          <p14:tracePt t="105658" x="3659188" y="4989513"/>
          <p14:tracePt t="105678" x="3695700" y="4989513"/>
          <p14:tracePt t="105695" x="3719513" y="4989513"/>
          <p14:tracePt t="105711" x="3730625" y="4989513"/>
          <p14:tracePt t="105728" x="3754438" y="4989513"/>
          <p14:tracePt t="105743" x="3778250" y="4978400"/>
          <p14:tracePt t="105759" x="3813175" y="4978400"/>
          <p14:tracePt t="105776" x="3860800" y="4978400"/>
          <p14:tracePt t="105792" x="3884613" y="4978400"/>
          <p14:tracePt t="105809" x="3921125" y="4965700"/>
          <p14:tracePt t="105825" x="3956050" y="4965700"/>
          <p14:tracePt t="105841" x="3992563" y="4954588"/>
          <p14:tracePt t="105860" x="4027488" y="4954588"/>
          <p14:tracePt t="105876" x="4064000" y="4954588"/>
          <p14:tracePt t="106157" x="4051300" y="4954588"/>
          <p14:tracePt t="106194" x="4040188" y="4954588"/>
          <p14:tracePt t="106201" x="4027488" y="4954588"/>
          <p14:tracePt t="106210" x="4016375" y="4954588"/>
          <p14:tracePt t="106228" x="3992563" y="4965700"/>
          <p14:tracePt t="106243" x="3968750" y="5002213"/>
          <p14:tracePt t="106260" x="3932238" y="5037138"/>
          <p14:tracePt t="106277" x="3860800" y="5084763"/>
          <p14:tracePt t="106293" x="3789363" y="5121275"/>
          <p14:tracePt t="106310" x="3730625" y="5156200"/>
          <p14:tracePt t="106327" x="3683000" y="5168900"/>
          <p14:tracePt t="106344" x="3635375" y="5192713"/>
          <p14:tracePt t="106360" x="3576638" y="5216525"/>
          <p14:tracePt t="106362" x="3529013" y="5227638"/>
          <p14:tracePt t="106377" x="3481388" y="5240338"/>
          <p14:tracePt t="106395" x="3327400" y="5275263"/>
          <p14:tracePt t="106411" x="3219450" y="5299075"/>
          <p14:tracePt t="106428" x="3089275" y="5311775"/>
          <p14:tracePt t="106444" x="2959100" y="5311775"/>
          <p14:tracePt t="106460" x="2851150" y="5322888"/>
          <p14:tracePt t="106478" x="2649538" y="5322888"/>
          <p14:tracePt t="106494" x="2554288" y="5322888"/>
          <p14:tracePt t="106511" x="2435225" y="5322888"/>
          <p14:tracePt t="106526" x="2328863" y="5322888"/>
          <p14:tracePt t="106531" x="2281238" y="5322888"/>
          <p14:tracePt t="106544" x="2222500" y="5322888"/>
          <p14:tracePt t="106560" x="2127250" y="5322888"/>
          <p14:tracePt t="106577" x="2032000" y="5322888"/>
          <p14:tracePt t="106594" x="1889125" y="5299075"/>
          <p14:tracePt t="106611" x="1841500" y="5287963"/>
          <p14:tracePt t="106627" x="1793875" y="5264150"/>
          <p14:tracePt t="106642" x="1758950" y="5251450"/>
          <p14:tracePt t="106658" x="1711325" y="5251450"/>
          <p14:tracePt t="106676" x="1663700" y="5227638"/>
          <p14:tracePt t="106692" x="1592263" y="5227638"/>
          <p14:tracePt t="106709" x="1509713" y="5203825"/>
          <p14:tracePt t="106726" x="1449388" y="5192713"/>
          <p14:tracePt t="106743" x="1425575" y="5180013"/>
          <p14:tracePt t="106759" x="1390650" y="5168900"/>
          <p14:tracePt t="106776" x="1354138" y="5168900"/>
          <p14:tracePt t="106792" x="1343025" y="5156200"/>
          <p14:tracePt t="106845" x="1330325" y="5156200"/>
          <p14:tracePt t="106853" x="1319213" y="5145088"/>
          <p14:tracePt t="106861" x="1306513" y="5145088"/>
          <p14:tracePt t="106875" x="1295400" y="5145088"/>
          <p14:tracePt t="106892" x="1258888" y="5132388"/>
          <p14:tracePt t="106907" x="1235075" y="5132388"/>
          <p14:tracePt t="106924" x="1223963" y="5132388"/>
          <p14:tracePt t="106979" x="1223963" y="5121275"/>
          <p14:tracePt t="107380" x="1235075" y="5121275"/>
          <p14:tracePt t="107394" x="1235075" y="5108575"/>
          <p14:tracePt t="107401" x="1247775" y="5108575"/>
          <p14:tracePt t="107427" x="1258888" y="5108575"/>
          <p14:tracePt t="107442" x="1271588" y="5108575"/>
          <p14:tracePt t="107451" x="1282700" y="5108575"/>
          <p14:tracePt t="107473" x="1295400" y="5108575"/>
          <p14:tracePt t="107488" x="1319213" y="5108575"/>
          <p14:tracePt t="107495" x="1330325" y="5108575"/>
          <p14:tracePt t="107509" x="1354138" y="5097463"/>
          <p14:tracePt t="107525" x="1414463" y="5097463"/>
          <p14:tracePt t="107542" x="1473200" y="5121275"/>
          <p14:tracePt t="107558" x="1531938" y="5132388"/>
          <p14:tracePt t="107575" x="1603375" y="5145088"/>
          <p14:tracePt t="107592" x="1674813" y="5156200"/>
          <p14:tracePt t="107608" x="1735138" y="5156200"/>
          <p14:tracePt t="107625" x="1770063" y="5156200"/>
          <p14:tracePt t="107626" x="1793875" y="5156200"/>
          <p14:tracePt t="107642" x="1830388" y="5156200"/>
          <p14:tracePt t="107658" x="1854200" y="5156200"/>
          <p14:tracePt t="107675" x="1889125" y="5156200"/>
          <p14:tracePt t="107693" x="1924050" y="5156200"/>
          <p14:tracePt t="107710" x="1971675" y="5156200"/>
          <p14:tracePt t="107726" x="2019300" y="5156200"/>
          <p14:tracePt t="107742" x="2066925" y="5156200"/>
          <p14:tracePt t="107759" x="2114550" y="5156200"/>
          <p14:tracePt t="107776" x="2174875" y="5156200"/>
          <p14:tracePt t="107791" x="2233613" y="5156200"/>
          <p14:tracePt t="107807" x="2305050" y="5156200"/>
          <p14:tracePt t="107825" x="2352675" y="5145088"/>
          <p14:tracePt t="107841" x="2376488" y="5145088"/>
          <p14:tracePt t="107858" x="2424113" y="5145088"/>
          <p14:tracePt t="107874" x="2459038" y="5145088"/>
          <p14:tracePt t="107891" x="2471738" y="5145088"/>
          <p14:tracePt t="107908" x="2495550" y="5145088"/>
          <p14:tracePt t="107925" x="2519363" y="5145088"/>
          <p14:tracePt t="107942" x="2554288" y="5132388"/>
          <p14:tracePt t="107958" x="2601913" y="5132388"/>
          <p14:tracePt t="107975" x="2625725" y="5132388"/>
          <p14:tracePt t="107991" x="2660650" y="5132388"/>
          <p14:tracePt t="108008" x="2697163" y="5121275"/>
          <p14:tracePt t="108024" x="2744788" y="5121275"/>
          <p14:tracePt t="108041" x="2779713" y="5121275"/>
          <p14:tracePt t="108057" x="2816225" y="5121275"/>
          <p14:tracePt t="108074" x="2840038" y="5121275"/>
          <p14:tracePt t="108091" x="2863850" y="5121275"/>
          <p14:tracePt t="108108" x="2887663" y="5121275"/>
          <p14:tracePt t="108124" x="2922588" y="5108575"/>
          <p14:tracePt t="108141" x="2946400" y="5108575"/>
          <p14:tracePt t="108157" x="2994025" y="5108575"/>
          <p14:tracePt t="108174" x="3076575" y="5097463"/>
          <p14:tracePt t="108194" x="3208338" y="5097463"/>
          <p14:tracePt t="108210" x="3303588" y="5097463"/>
          <p14:tracePt t="108227" x="3386138" y="5097463"/>
          <p14:tracePt t="108243" x="3433763" y="5097463"/>
          <p14:tracePt t="108261" x="3492500" y="5097463"/>
          <p14:tracePt t="108277" x="3529013" y="5108575"/>
          <p14:tracePt t="108292" x="3552825" y="5121275"/>
          <p14:tracePt t="108308" x="3587750" y="5121275"/>
          <p14:tracePt t="108325" x="3624263" y="5121275"/>
          <p14:tracePt t="108342" x="3683000" y="5121275"/>
          <p14:tracePt t="108358" x="3754438" y="5121275"/>
          <p14:tracePt t="108375" x="3836988" y="5121275"/>
          <p14:tracePt t="108392" x="3992563" y="5121275"/>
          <p14:tracePt t="108408" x="4075113" y="5121275"/>
          <p14:tracePt t="108425" x="4135438" y="5121275"/>
          <p14:tracePt t="108442" x="4157663" y="5121275"/>
          <p14:tracePt t="108744" x="4146550" y="5121275"/>
          <p14:tracePt t="108771" x="4135438" y="5121275"/>
          <p14:tracePt t="108795" x="4122738" y="5121275"/>
          <p14:tracePt t="108810" x="4098925" y="5121275"/>
          <p14:tracePt t="108818" x="4087813" y="5145088"/>
          <p14:tracePt t="108826" x="4064000" y="5156200"/>
          <p14:tracePt t="108841" x="4027488" y="5180013"/>
          <p14:tracePt t="108857" x="3860800" y="5240338"/>
          <p14:tracePt t="108874" x="3743325" y="5287963"/>
          <p14:tracePt t="108891" x="3635375" y="5299075"/>
          <p14:tracePt t="108907" x="3563938" y="5311775"/>
          <p14:tracePt t="108925" x="3516313" y="5322888"/>
          <p14:tracePt t="108942" x="3444875" y="5335588"/>
          <p14:tracePt t="108958" x="3386138" y="5335588"/>
          <p14:tracePt t="108975" x="3314700" y="5335588"/>
          <p14:tracePt t="108991" x="3208338" y="5346700"/>
          <p14:tracePt t="109008" x="3113088" y="5346700"/>
          <p14:tracePt t="109024" x="3028950" y="5357813"/>
          <p14:tracePt t="109041" x="2935288" y="5370513"/>
          <p14:tracePt t="109057" x="2744788" y="5405438"/>
          <p14:tracePt t="109074" x="2601913" y="5405438"/>
          <p14:tracePt t="109090" x="2471738" y="5405438"/>
          <p14:tracePt t="109107" x="2339975" y="5405438"/>
          <p14:tracePt t="109125" x="2209800" y="5405438"/>
          <p14:tracePt t="109141" x="2151063" y="5405438"/>
          <p14:tracePt t="109158" x="2090738" y="5405438"/>
          <p14:tracePt t="109176" x="1995488" y="5381625"/>
          <p14:tracePt t="109192" x="1936750" y="5370513"/>
          <p14:tracePt t="109208" x="1878013" y="5370513"/>
          <p14:tracePt t="109225" x="1841500" y="5357813"/>
          <p14:tracePt t="109242" x="1758950" y="5346700"/>
          <p14:tracePt t="109259" x="1616075" y="5322888"/>
          <p14:tracePt t="109276" x="1520825" y="5311775"/>
          <p14:tracePt t="109292" x="1449388" y="5299075"/>
          <p14:tracePt t="109308" x="1377950" y="5287963"/>
          <p14:tracePt t="109324" x="1343025" y="5287963"/>
          <p14:tracePt t="109341" x="1306513" y="5287963"/>
          <p14:tracePt t="109358" x="1282700" y="5287963"/>
          <p14:tracePt t="109374" x="1247775" y="5287963"/>
          <p14:tracePt t="109391" x="1200150" y="5275263"/>
          <p14:tracePt t="109409" x="1176338" y="5264150"/>
          <p14:tracePt t="109425" x="1128713" y="5264150"/>
          <p14:tracePt t="109442" x="1104900" y="5264150"/>
          <p14:tracePt t="109458" x="1081088" y="5264150"/>
          <p14:tracePt t="109474" x="1081088" y="5251450"/>
          <p14:tracePt t="109567" x="1093788" y="5251450"/>
          <p14:tracePt t="109576" x="1104900" y="5251450"/>
          <p14:tracePt t="109595" x="1117600" y="5251450"/>
          <p14:tracePt t="109611" x="1128713" y="5240338"/>
          <p14:tracePt t="109617" x="1152525" y="5240338"/>
          <p14:tracePt t="109634" x="1176338" y="5227638"/>
          <p14:tracePt t="109650" x="1187450" y="5227638"/>
          <p14:tracePt t="109659" x="1200150" y="5227638"/>
          <p14:tracePt t="109676" x="1223963" y="5227638"/>
          <p14:tracePt t="109691" x="1247775" y="5227638"/>
          <p14:tracePt t="109707" x="1306513" y="5227638"/>
          <p14:tracePt t="109724" x="1377950" y="5227638"/>
          <p14:tracePt t="109741" x="1449388" y="5227638"/>
          <p14:tracePt t="109757" x="1509713" y="5240338"/>
          <p14:tracePt t="109774" x="1568450" y="5251450"/>
          <p14:tracePt t="109791" x="1651000" y="5251450"/>
          <p14:tracePt t="109808" x="1711325" y="5275263"/>
          <p14:tracePt t="109824" x="1782763" y="5287963"/>
          <p14:tracePt t="109841" x="1841500" y="5299075"/>
          <p14:tracePt t="109857" x="1947863" y="5322888"/>
          <p14:tracePt t="109874" x="1995488" y="5335588"/>
          <p14:tracePt t="109891" x="2043113" y="5346700"/>
          <p14:tracePt t="109910" x="2066925" y="5357813"/>
          <p14:tracePt t="109926" x="2114550" y="5357813"/>
          <p14:tracePt t="109942" x="2162175" y="5357813"/>
          <p14:tracePt t="109958" x="2209800" y="5357813"/>
          <p14:tracePt t="109975" x="2268538" y="5357813"/>
          <p14:tracePt t="109992" x="2339975" y="5357813"/>
          <p14:tracePt t="110008" x="2424113" y="5357813"/>
          <p14:tracePt t="110025" x="2471738" y="5370513"/>
          <p14:tracePt t="110027" x="2506663" y="5381625"/>
          <p14:tracePt t="110041" x="2566988" y="5381625"/>
          <p14:tracePt t="110058" x="2590800" y="5394325"/>
          <p14:tracePt t="110074" x="2638425" y="5394325"/>
          <p14:tracePt t="110091" x="2660650" y="5394325"/>
          <p14:tracePt t="110107" x="2697163" y="5381625"/>
          <p14:tracePt t="110123" x="2720975" y="5381625"/>
          <p14:tracePt t="110140" x="2755900" y="5381625"/>
          <p14:tracePt t="110157" x="2768600" y="5381625"/>
          <p14:tracePt t="110239" x="2779713" y="5381625"/>
          <p14:tracePt t="110249" x="2792413" y="5381625"/>
          <p14:tracePt t="110259" x="2803525" y="5381625"/>
          <p14:tracePt t="110276" x="2851150" y="5381625"/>
          <p14:tracePt t="110291" x="2887663" y="5394325"/>
          <p14:tracePt t="110308" x="2935288" y="5394325"/>
          <p14:tracePt t="110324" x="2970213" y="5394325"/>
          <p14:tracePt t="110340" x="3006725" y="5394325"/>
          <p14:tracePt t="110357" x="3017838" y="5394325"/>
          <p14:tracePt t="110374" x="3028950" y="5394325"/>
          <p14:tracePt t="110392" x="3052763" y="5394325"/>
          <p14:tracePt t="110408" x="3065463" y="5394325"/>
          <p14:tracePt t="110427" x="3100388" y="5394325"/>
          <p14:tracePt t="110443" x="3124200" y="5394325"/>
          <p14:tracePt t="110459" x="3160713" y="5394325"/>
          <p14:tracePt t="110476" x="3195638" y="5405438"/>
          <p14:tracePt t="110493" x="3219450" y="5405438"/>
          <p14:tracePt t="110508" x="3255963" y="5418138"/>
          <p14:tracePt t="110525" x="3267075" y="5418138"/>
          <p14:tracePt t="110529" x="3279775" y="5418138"/>
          <p14:tracePt t="110542" x="3314700" y="5418138"/>
          <p14:tracePt t="110559" x="3338513" y="5418138"/>
          <p14:tracePt t="110575" x="3351213" y="5418138"/>
          <p14:tracePt t="110592" x="3375025" y="5418138"/>
          <p14:tracePt t="110608" x="3386138" y="5418138"/>
          <p14:tracePt t="110625" x="3409950" y="5418138"/>
          <p14:tracePt t="110642" x="3444875" y="5405438"/>
          <p14:tracePt t="110658" x="3492500" y="5405438"/>
          <p14:tracePt t="110676" x="3516313" y="5405438"/>
          <p14:tracePt t="110693" x="3552825" y="5405438"/>
          <p14:tracePt t="110709" x="3576638" y="5405438"/>
          <p14:tracePt t="110726" x="3611563" y="5405438"/>
          <p14:tracePt t="110743" x="3635375" y="5405438"/>
          <p14:tracePt t="110758" x="3671888" y="5405438"/>
          <p14:tracePt t="110777" x="3730625" y="5405438"/>
          <p14:tracePt t="110791" x="3754438" y="5405438"/>
          <p14:tracePt t="110807" x="3802063" y="5394325"/>
          <p14:tracePt t="110824" x="3836988" y="5381625"/>
          <p14:tracePt t="110868" x="3849688" y="5370513"/>
          <p14:tracePt t="110878" x="3860800" y="5357813"/>
          <p14:tracePt t="110892" x="3897313" y="5335588"/>
          <p14:tracePt t="110908" x="3932238" y="5311775"/>
          <p14:tracePt t="110926" x="3956050" y="5275263"/>
          <p14:tracePt t="110943" x="3992563" y="5251450"/>
          <p14:tracePt t="110960" x="4027488" y="5216525"/>
          <p14:tracePt t="110977" x="4075113" y="5180013"/>
          <p14:tracePt t="110993" x="4098925" y="5145088"/>
          <p14:tracePt t="111009" x="4135438" y="5108575"/>
          <p14:tracePt t="111025" x="4170363" y="5073650"/>
          <p14:tracePt t="111043" x="4194175" y="5037138"/>
          <p14:tracePt t="111059" x="4217988" y="4989513"/>
          <p14:tracePt t="111075" x="4252913" y="4954588"/>
          <p14:tracePt t="111092" x="4289425" y="4872038"/>
          <p14:tracePt t="111110" x="4313238" y="4824413"/>
          <p14:tracePt t="111125" x="4313238" y="4752975"/>
          <p14:tracePt t="111141" x="4324350" y="4681538"/>
          <p14:tracePt t="111157" x="4324350" y="4610100"/>
          <p14:tracePt t="111174" x="4324350" y="4514850"/>
          <p14:tracePt t="111190" x="4324350" y="4395788"/>
          <p14:tracePt t="111207" x="4324350" y="4289425"/>
          <p14:tracePt t="111225" x="4276725" y="4075113"/>
          <p14:tracePt t="111242" x="4229100" y="3944938"/>
          <p14:tracePt t="111257" x="4181475" y="3825875"/>
          <p14:tracePt t="111274" x="4146550" y="3743325"/>
          <p14:tracePt t="111291" x="4111625" y="3683000"/>
          <p14:tracePt t="111309" x="4075113" y="3648075"/>
          <p14:tracePt t="111326" x="3921125" y="3552825"/>
          <p14:tracePt t="111342" x="3813175" y="3492500"/>
          <p14:tracePt t="111359" x="3683000" y="3444875"/>
          <p14:tracePt t="111375" x="3540125" y="3398838"/>
          <p14:tracePt t="111392" x="3409950" y="3362325"/>
          <p14:tracePt t="111410" x="3136900" y="3290888"/>
          <p14:tracePt t="111427" x="2970213" y="3255963"/>
          <p14:tracePt t="111443" x="2792413" y="3195638"/>
          <p14:tracePt t="111459" x="2625725" y="3160713"/>
          <p14:tracePt t="111476" x="2495550" y="3124200"/>
          <p14:tracePt t="111492" x="2387600" y="3100388"/>
          <p14:tracePt t="111510" x="2328863" y="3076575"/>
          <p14:tracePt t="111527" x="2151063" y="3076575"/>
          <p14:tracePt t="111543" x="1984375" y="3113088"/>
          <p14:tracePt t="111559" x="1817688" y="3160713"/>
          <p14:tracePt t="111576" x="1639888" y="3243263"/>
          <p14:tracePt t="111592" x="1485900" y="3338513"/>
          <p14:tracePt t="111608" x="1343025" y="3457575"/>
          <p14:tracePt t="111626" x="1187450" y="3600450"/>
          <p14:tracePt t="111642" x="1046163" y="3778250"/>
          <p14:tracePt t="111659" x="903288" y="4027488"/>
          <p14:tracePt t="111676" x="831850" y="4241800"/>
          <p14:tracePt t="111693" x="784225" y="4456113"/>
          <p14:tracePt t="111710" x="760413" y="4645025"/>
          <p14:tracePt t="111727" x="760413" y="4848225"/>
          <p14:tracePt t="111743" x="831850" y="5156200"/>
          <p14:tracePt t="111760" x="855663" y="5299075"/>
          <p14:tracePt t="111776" x="890588" y="5405438"/>
          <p14:tracePt t="111791" x="890588" y="5476875"/>
          <p14:tracePt t="111807" x="938213" y="5548313"/>
          <p14:tracePt t="111824" x="974725" y="5643563"/>
          <p14:tracePt t="111842" x="1009650" y="5715000"/>
          <p14:tracePt t="111858" x="1033463" y="5762625"/>
          <p14:tracePt t="111874" x="1057275" y="5797550"/>
          <p14:tracePt t="111891" x="1081088" y="5821363"/>
          <p14:tracePt t="111907" x="1093788" y="5834063"/>
          <p14:tracePt t="111942" x="1104900" y="5857875"/>
          <p14:tracePt t="111958" x="1104900" y="5881688"/>
          <p14:tracePt t="111975" x="1117600" y="5916613"/>
          <p14:tracePt t="111991" x="1128713" y="5940425"/>
          <p14:tracePt t="112008" x="1139825" y="5976938"/>
          <p14:tracePt t="112026" x="1152525" y="6024563"/>
          <p14:tracePt t="112041" x="1163638" y="6059488"/>
          <p14:tracePt t="112058" x="1163638" y="6083300"/>
          <p14:tracePt t="112075" x="1176338" y="6096000"/>
          <p14:tracePt t="112091" x="1176338" y="6118225"/>
          <p14:tracePt t="112108" x="1176338" y="6130925"/>
          <p14:tracePt t="112124" x="1176338" y="6154738"/>
          <p14:tracePt t="112141" x="1187450" y="6178550"/>
          <p14:tracePt t="112158" x="1187450" y="6213475"/>
          <p14:tracePt t="112174" x="1200150" y="6237288"/>
          <p14:tracePt t="112192" x="1211263" y="6273800"/>
          <p14:tracePt t="112208" x="1235075" y="6321425"/>
          <p14:tracePt t="112224" x="1271588" y="6369050"/>
          <p14:tracePt t="112240" x="1306513" y="6403975"/>
          <p14:tracePt t="112257" x="1343025" y="6440488"/>
          <p14:tracePt t="112274" x="1390650" y="6488113"/>
          <p14:tracePt t="112290" x="1425575" y="6523038"/>
          <p14:tracePt t="112306" x="1438275" y="6523038"/>
          <p14:tracePt t="112323" x="1449388" y="6523038"/>
          <p14:tracePt t="112340" x="1462088" y="6523038"/>
          <p14:tracePt t="112357" x="1485900" y="6523038"/>
          <p14:tracePt t="112374" x="1520825" y="6523038"/>
          <p14:tracePt t="112391" x="1603375" y="6523038"/>
          <p14:tracePt t="112408" x="1735138" y="6523038"/>
          <p14:tracePt t="112427" x="1912938" y="6499225"/>
          <p14:tracePt t="112444" x="1947863" y="6464300"/>
          <p14:tracePt t="112459" x="1960563" y="6451600"/>
          <p14:tracePt t="112476" x="1971675" y="6440488"/>
          <p14:tracePt t="112494" x="1971675" y="6427788"/>
          <p14:tracePt t="112527" x="1984375" y="6427788"/>
          <p14:tracePt t="112545" x="1995488" y="6427788"/>
          <p14:tracePt t="112557" x="2008188" y="6416675"/>
          <p14:tracePt t="112582" x="2079625" y="6403975"/>
          <p14:tracePt t="112590" x="2103438" y="6403975"/>
          <p14:tracePt t="112607" x="2162175" y="6392863"/>
          <p14:tracePt t="112624" x="2209800" y="6380163"/>
          <p14:tracePt t="112640" x="2246313" y="6380163"/>
          <p14:tracePt t="112657" x="2257425" y="6380163"/>
          <p14:tracePt t="112727" x="2268538" y="6380163"/>
          <p14:tracePt t="112736" x="2281238" y="6380163"/>
          <p14:tracePt t="112744" x="2292350" y="6392863"/>
          <p14:tracePt t="112758" x="2316163" y="6427788"/>
          <p14:tracePt t="112774" x="2352675" y="6464300"/>
          <p14:tracePt t="112790" x="2387600" y="6488113"/>
          <p14:tracePt t="112806" x="2424113" y="6523038"/>
          <p14:tracePt t="112823" x="2459038" y="6546850"/>
          <p14:tracePt t="112840" x="2482850" y="6570663"/>
          <p14:tracePt t="112856" x="2506663" y="6581775"/>
          <p14:tracePt t="112873" x="2506663" y="6594475"/>
          <p14:tracePt t="112889" x="2519363" y="6594475"/>
          <p14:tracePt t="112907" x="2543175" y="6605588"/>
          <p14:tracePt t="112923" x="2543175" y="6618288"/>
          <p14:tracePt t="112940" x="2554288" y="6653213"/>
          <p14:tracePt t="112957" x="2554288" y="6665913"/>
          <p14:tracePt t="112990" x="2566988" y="6665913"/>
          <p14:tracePt t="113063" x="2590800" y="6665913"/>
          <p14:tracePt t="113079" x="2601913" y="6665913"/>
          <p14:tracePt t="113087" x="2625725" y="6665913"/>
          <p14:tracePt t="113095" x="2638425" y="6665913"/>
          <p14:tracePt t="113106" x="2660650" y="6677025"/>
          <p14:tracePt t="113123" x="2732088" y="6700838"/>
          <p14:tracePt t="113140" x="2768600" y="6724650"/>
          <p14:tracePt t="113156" x="2779713" y="6737350"/>
          <p14:tracePt t="113173" x="2803525" y="6748463"/>
          <p14:tracePt t="113189" x="2816225" y="6761163"/>
          <p14:tracePt t="113206" x="2840038" y="6761163"/>
          <p14:tracePt t="113224" x="2851150" y="6772275"/>
          <p14:tracePt t="113240" x="2863850" y="6772275"/>
          <p14:tracePt t="113256" x="2898775" y="6796088"/>
          <p14:tracePt t="113274" x="2970213" y="6808788"/>
          <p14:tracePt t="113290" x="3006725" y="6819900"/>
          <p14:tracePt t="113307" x="3041650" y="6819900"/>
          <p14:tracePt t="113324" x="3076575" y="6832600"/>
          <p14:tracePt t="113340" x="3100388" y="6832600"/>
          <p14:tracePt t="113357" x="3113088" y="6832600"/>
          <p14:tracePt t="113373" x="3124200" y="6832600"/>
          <p14:tracePt t="113443" x="3124200" y="6843713"/>
          <p14:tracePt t="113471" x="3113088" y="6843713"/>
          <p14:tracePt t="113479" x="3100388" y="6843713"/>
          <p14:tracePt t="113489" x="3089275" y="6843713"/>
          <p14:tracePt t="113507" x="3065463" y="6856413"/>
          <p14:tracePt t="113523" x="3028950" y="6867525"/>
          <p14:tracePt t="113525" x="3017838" y="6867525"/>
          <p14:tracePt t="113540" x="2994025" y="6878638"/>
          <p14:tracePt t="113557" x="2946400" y="6902450"/>
          <p14:tracePt t="113573" x="2898775" y="6915150"/>
          <p14:tracePt t="113589" x="2803525" y="6915150"/>
          <p14:tracePt t="113606" x="2673350" y="6938963"/>
          <p14:tracePt t="113622" x="2530475" y="6973888"/>
          <p14:tracePt t="113639" x="2400300" y="6997700"/>
          <p14:tracePt t="113656" x="2268538" y="7021513"/>
          <p14:tracePt t="113672" x="2151063" y="7045325"/>
          <p14:tracePt t="113689" x="1971675" y="7092950"/>
          <p14:tracePt t="113707" x="1854200" y="7140575"/>
          <p14:tracePt t="113723" x="1698625" y="7188200"/>
          <p14:tracePt t="113740" x="1520825" y="7248525"/>
          <p14:tracePt t="113756" x="1330325" y="7294563"/>
          <p14:tracePt t="113774" x="1152525" y="7342188"/>
          <p14:tracePt t="113790" x="1057275" y="7366000"/>
          <p14:tracePt t="113806" x="962025" y="7402513"/>
          <p14:tracePt t="113822" x="879475" y="7426325"/>
          <p14:tracePt t="113839" x="842963" y="7450138"/>
          <p14:tracePt t="113856" x="819150" y="7450138"/>
          <p14:tracePt t="113894" x="819150" y="7461250"/>
          <p14:tracePt t="113915" x="831850" y="7461250"/>
          <p14:tracePt t="113928" x="842963" y="7473950"/>
          <p14:tracePt t="113940" x="855663" y="7473950"/>
          <p14:tracePt t="113958" x="866775" y="7473950"/>
          <p14:tracePt t="113975" x="914400" y="7473950"/>
          <p14:tracePt t="113991" x="974725" y="7497763"/>
          <p14:tracePt t="114008" x="1069975" y="7508875"/>
          <p14:tracePt t="114023" x="1200150" y="7556500"/>
          <p14:tracePt t="114041" x="1330325" y="7593013"/>
          <p14:tracePt t="114056" x="1520825" y="7627938"/>
          <p14:tracePt t="114073" x="1758950" y="7675563"/>
          <p14:tracePt t="114090" x="1936750" y="7723188"/>
          <p14:tracePt t="114107" x="2103438" y="7758113"/>
          <p14:tracePt t="114123" x="2305050" y="7818438"/>
          <p14:tracePt t="114140" x="2435225" y="7866063"/>
          <p14:tracePt t="114157" x="2578100" y="7913688"/>
          <p14:tracePt t="114173" x="2697163" y="7961313"/>
          <p14:tracePt t="114190" x="2827338" y="7996238"/>
          <p14:tracePt t="114207" x="2946400" y="8043863"/>
          <p14:tracePt t="114225" x="3160713" y="8115300"/>
          <p14:tracePt t="114241" x="3362325" y="8162925"/>
          <p14:tracePt t="114258" x="3611563" y="8245475"/>
          <p14:tracePt t="114274" x="3884613" y="8305800"/>
          <p14:tracePt t="114290" x="4122738" y="8353425"/>
          <p14:tracePt t="114306" x="4337050" y="8412163"/>
          <p14:tracePt t="114325" x="4549775" y="8470900"/>
          <p14:tracePt t="114340" x="4621213" y="8507413"/>
          <p14:tracePt t="114357" x="4645025" y="8507413"/>
          <p14:tracePt t="114390" x="4633913" y="8507413"/>
          <p14:tracePt t="114406" x="4621213" y="8507413"/>
          <p14:tracePt t="114422" x="4610100" y="8507413"/>
          <p14:tracePt t="114438" x="4597400" y="8518525"/>
          <p14:tracePt t="114457" x="4586288" y="8518525"/>
          <p14:tracePt t="114490" x="4586288" y="8531225"/>
          <p14:tracePt t="114510" x="4586288" y="8518525"/>
          <p14:tracePt t="114523" x="4586288" y="8507413"/>
          <p14:tracePt t="114540" x="4573588" y="8435975"/>
          <p14:tracePt t="114557" x="4538663" y="8364538"/>
          <p14:tracePt t="114573" x="4491038" y="8245475"/>
          <p14:tracePt t="114590" x="4419600" y="8102600"/>
          <p14:tracePt t="114607" x="4348163" y="7961313"/>
          <p14:tracePt t="114623" x="4300538" y="7842250"/>
          <p14:tracePt t="114640" x="4252913" y="7723188"/>
          <p14:tracePt t="114657" x="4217988" y="7686675"/>
          <p14:tracePt t="114673" x="4217988" y="7675563"/>
          <p14:tracePt t="114704" x="4205288" y="7675563"/>
          <p14:tracePt t="114725" x="4194175" y="7675563"/>
          <p14:tracePt t="114739" x="4181475" y="7675563"/>
          <p14:tracePt t="114746" x="4170363" y="7675563"/>
          <p14:tracePt t="114757" x="4157663" y="7686675"/>
          <p14:tracePt t="114774" x="4122738" y="7710488"/>
          <p14:tracePt t="114790" x="4087813" y="7747000"/>
          <p14:tracePt t="114806" x="4051300" y="7781925"/>
          <p14:tracePt t="114822" x="4016375" y="7842250"/>
          <p14:tracePt t="114839" x="3979863" y="7900988"/>
          <p14:tracePt t="114840" x="3968750" y="7937500"/>
          <p14:tracePt t="114858" x="3944938" y="8031163"/>
          <p14:tracePt t="114875" x="3932238" y="8115300"/>
          <p14:tracePt t="114891" x="3908425" y="8174038"/>
          <p14:tracePt t="114908" x="3908425" y="8281988"/>
          <p14:tracePt t="114925" x="3884613" y="8470900"/>
          <p14:tracePt t="114943" x="3884613" y="8566150"/>
          <p14:tracePt t="114959" x="3873500" y="8602663"/>
          <p14:tracePt t="114975" x="3873500" y="8637588"/>
          <p14:tracePt t="114992" x="3860800" y="8674100"/>
          <p14:tracePt t="115007" x="3860800" y="8709025"/>
          <p14:tracePt t="115024" x="3860800" y="8732838"/>
          <p14:tracePt t="115026" x="3860800" y="8756650"/>
          <p14:tracePt t="115041" x="3860800" y="8780463"/>
          <p14:tracePt t="115056" x="3860800" y="8815388"/>
          <p14:tracePt t="115073" x="3860800" y="8828088"/>
          <p14:tracePt t="115090" x="3860800" y="8851900"/>
          <p14:tracePt t="115107" x="3860800" y="8886825"/>
          <p14:tracePt t="115123" x="3860800" y="8910638"/>
          <p14:tracePt t="115140" x="3873500" y="8947150"/>
          <p14:tracePt t="115157" x="3873500" y="8994775"/>
          <p14:tracePt t="115173" x="3884613" y="9029700"/>
          <p14:tracePt t="115191" x="3884613" y="9053513"/>
          <p14:tracePt t="115207" x="3884613" y="9090025"/>
          <p14:tracePt t="115224" x="3897313" y="9113838"/>
          <p14:tracePt t="115241" x="3897313" y="9161463"/>
          <p14:tracePt t="115258" x="3897313" y="9183688"/>
          <p14:tracePt t="115274" x="3897313" y="9196388"/>
          <p14:tracePt t="115289" x="3897313" y="9207500"/>
          <p14:tracePt t="115306" x="3897313" y="9220200"/>
          <p14:tracePt t="115323" x="3897313" y="9244013"/>
          <p14:tracePt t="115339" x="3897313" y="9255125"/>
          <p14:tracePt t="115473" x="3897313" y="9244013"/>
          <p14:tracePt t="115482" x="3897313" y="9231313"/>
          <p14:tracePt t="115491" x="3897313" y="9207500"/>
          <p14:tracePt t="115507" x="3908425" y="9196388"/>
          <p14:tracePt t="115522" x="3921125" y="9172575"/>
          <p14:tracePt t="115539" x="3921125" y="9148763"/>
          <p14:tracePt t="115556" x="3921125" y="9124950"/>
          <p14:tracePt t="115572" x="3921125" y="9113838"/>
          <p14:tracePt t="115590" x="3908425" y="9066213"/>
          <p14:tracePt t="115607" x="3873500" y="9029700"/>
          <p14:tracePt t="115624" x="3849688" y="8994775"/>
          <p14:tracePt t="115640" x="3813175" y="8970963"/>
          <p14:tracePt t="115657" x="3789363" y="8934450"/>
          <p14:tracePt t="115674" x="3754438" y="8899525"/>
          <p14:tracePt t="115691" x="3695700" y="8863013"/>
          <p14:tracePt t="115708" x="3624263" y="8815388"/>
          <p14:tracePt t="115725" x="3600450" y="8791575"/>
          <p14:tracePt t="115740" x="3576638" y="8780463"/>
          <p14:tracePt t="115757" x="3552825" y="8780463"/>
          <p14:tracePt t="115776" x="3505200" y="8780463"/>
          <p14:tracePt t="115790" x="3481388" y="8780463"/>
          <p14:tracePt t="115806" x="3409950" y="8769350"/>
          <p14:tracePt t="115822" x="3279775" y="8756650"/>
          <p14:tracePt t="115839" x="3017838" y="8721725"/>
          <p14:tracePt t="115856" x="2827338" y="8674100"/>
          <p14:tracePt t="115873" x="2649538" y="8637588"/>
          <p14:tracePt t="115890" x="2495550" y="8589963"/>
          <p14:tracePt t="115909" x="2305050" y="8518525"/>
          <p14:tracePt t="115926" x="2246313" y="8494713"/>
          <p14:tracePt t="115943" x="2222500" y="8470900"/>
          <p14:tracePt t="115958" x="2185988" y="8447088"/>
          <p14:tracePt t="115975" x="2162175" y="8435975"/>
          <p14:tracePt t="115992" x="2127250" y="8412163"/>
          <p14:tracePt t="116009" x="2090738" y="8401050"/>
          <p14:tracePt t="116026" x="2032000" y="8353425"/>
          <p14:tracePt t="116042" x="1971675" y="8329613"/>
          <p14:tracePt t="116058" x="1912938" y="8293100"/>
          <p14:tracePt t="116074" x="1830388" y="8269288"/>
          <p14:tracePt t="116091" x="1793875" y="8245475"/>
          <p14:tracePt t="116108" x="1758950" y="8210550"/>
          <p14:tracePt t="116124" x="1722438" y="8197850"/>
          <p14:tracePt t="116141" x="1711325" y="8174038"/>
          <p14:tracePt t="116158" x="1698625" y="8162925"/>
          <p14:tracePt t="116176" x="1687513" y="8139113"/>
          <p14:tracePt t="116192" x="1651000" y="8115300"/>
          <p14:tracePt t="116208" x="1627188" y="8067675"/>
          <p14:tracePt t="116225" x="1592263" y="8031163"/>
          <p14:tracePt t="116243" x="1555750" y="7985125"/>
          <p14:tracePt t="116258" x="1555750" y="7972425"/>
          <p14:tracePt t="116344" x="1544638" y="7972425"/>
          <p14:tracePt t="116365" x="1531938" y="7972425"/>
          <p14:tracePt t="116380" x="1520825" y="7972425"/>
          <p14:tracePt t="116405" x="1509713" y="7961313"/>
          <p14:tracePt t="116422" x="1485900" y="7961313"/>
          <p14:tracePt t="116437" x="1462088" y="7948613"/>
          <p14:tracePt t="116445" x="1462088" y="7937500"/>
          <p14:tracePt t="116459" x="1449388" y="7937500"/>
          <p14:tracePt t="116498" x="1449388" y="7924800"/>
          <p14:tracePt t="116520" x="1462088" y="7913688"/>
          <p14:tracePt t="116527" x="1473200" y="7913688"/>
          <p14:tracePt t="116538" x="1473200" y="7889875"/>
          <p14:tracePt t="116556" x="1485900" y="7877175"/>
          <p14:tracePt t="116571" x="1485900" y="7866063"/>
          <p14:tracePt t="116589" x="1485900" y="7853363"/>
          <p14:tracePt t="116605" x="1509713" y="7818438"/>
          <p14:tracePt t="116622" x="1520825" y="7805738"/>
          <p14:tracePt t="116639" x="1531938" y="7781925"/>
          <p14:tracePt t="116656" x="1531938" y="7770813"/>
          <p14:tracePt t="116716" x="1544638" y="7758113"/>
          <p14:tracePt t="116731" x="1555750" y="7758113"/>
          <p14:tracePt t="116756" x="1555750" y="7747000"/>
          <p14:tracePt t="116776" x="1555750" y="7734300"/>
          <p14:tracePt t="116921" x="1555750" y="7747000"/>
          <p14:tracePt t="116929" x="1555750" y="7758113"/>
          <p14:tracePt t="116941" x="1555750" y="7770813"/>
          <p14:tracePt t="116959" x="1568450" y="7842250"/>
          <p14:tracePt t="116975" x="1592263" y="7877175"/>
          <p14:tracePt t="116992" x="1603375" y="7913688"/>
          <p14:tracePt t="117008" x="1627188" y="7948613"/>
          <p14:tracePt t="117024" x="1639888" y="7985125"/>
          <p14:tracePt t="117029" x="1651000" y="7996238"/>
          <p14:tracePt t="117041" x="1663700" y="8008938"/>
          <p14:tracePt t="117057" x="1663700" y="8031163"/>
          <p14:tracePt t="117166" x="1663700" y="8043863"/>
          <p14:tracePt t="117175" x="1674813" y="8043863"/>
          <p14:tracePt t="117247" x="1687513" y="8043863"/>
          <p14:tracePt t="117278" x="1698625" y="8043863"/>
          <p14:tracePt t="117293" x="1711325" y="8020050"/>
          <p14:tracePt t="117309" x="1722438" y="7996238"/>
          <p14:tracePt t="117316" x="1735138" y="7985125"/>
          <p14:tracePt t="117323" x="1746250" y="7972425"/>
          <p14:tracePt t="117338" x="1758950" y="7937500"/>
          <p14:tracePt t="117355" x="1770063" y="7900988"/>
          <p14:tracePt t="117372" x="1770063" y="7889875"/>
          <p14:tracePt t="117388" x="1770063" y="7877175"/>
          <p14:tracePt t="117405" x="1770063" y="7866063"/>
          <p14:tracePt t="117439" x="1770063" y="7853363"/>
          <p14:tracePt t="117497" x="1770063" y="7842250"/>
          <p14:tracePt t="117509" x="1782763" y="7818438"/>
          <p14:tracePt t="117525" x="1782763" y="7805738"/>
          <p14:tracePt t="117532" x="1782763" y="7781925"/>
          <p14:tracePt t="117541" x="1793875" y="7781925"/>
          <p14:tracePt t="117556" x="1793875" y="7770813"/>
          <p14:tracePt t="117712" x="1793875" y="7781925"/>
          <p14:tracePt t="117720" x="1793875" y="7794625"/>
          <p14:tracePt t="117727" x="1793875" y="7818438"/>
          <p14:tracePt t="117742" x="1782763" y="7842250"/>
          <p14:tracePt t="117757" x="1782763" y="7889875"/>
          <p14:tracePt t="117776" x="1793875" y="7924800"/>
          <p14:tracePt t="117789" x="1793875" y="7961313"/>
          <p14:tracePt t="117806" x="1793875" y="7985125"/>
          <p14:tracePt t="117822" x="1806575" y="8008938"/>
          <p14:tracePt t="117838" x="1806575" y="8020050"/>
          <p14:tracePt t="117855" x="1817688" y="8043863"/>
          <p14:tracePt t="117872" x="1817688" y="8054975"/>
          <p14:tracePt t="117888" x="1830388" y="8102600"/>
          <p14:tracePt t="117906" x="1854200" y="8126413"/>
          <p14:tracePt t="117924" x="1878013" y="8162925"/>
          <p14:tracePt t="117942" x="1889125" y="8210550"/>
          <p14:tracePt t="117959" x="1889125" y="8245475"/>
          <p14:tracePt t="117975" x="1900238" y="8269288"/>
          <p14:tracePt t="117992" x="1900238" y="8281988"/>
          <p14:tracePt t="118008" x="1900238" y="8305800"/>
          <p14:tracePt t="118024" x="1900238" y="8316913"/>
          <p14:tracePt t="118029" x="1900238" y="8329613"/>
          <p14:tracePt t="118041" x="1900238" y="8340725"/>
          <p14:tracePt t="118058" x="1900238" y="8377238"/>
          <p14:tracePt t="118073" x="1900238" y="8388350"/>
          <p14:tracePt t="118089" x="1900238" y="8435975"/>
          <p14:tracePt t="118106" x="1900238" y="8447088"/>
          <p14:tracePt t="118122" x="1900238" y="8483600"/>
          <p14:tracePt t="118155" x="1900238" y="8507413"/>
          <p14:tracePt t="118172" x="1900238" y="8518525"/>
          <p14:tracePt t="118208" x="1900238" y="8531225"/>
          <p14:tracePt t="118230" x="1900238" y="8542338"/>
          <p14:tracePt t="118240" x="1900238" y="8555038"/>
          <p14:tracePt t="118258" x="1900238" y="8566150"/>
          <p14:tracePt t="118371" x="1889125" y="8566150"/>
          <p14:tracePt t="118382" x="1889125" y="8578850"/>
          <p14:tracePt t="118392" x="1878013" y="8589963"/>
          <p14:tracePt t="118408" x="1878013" y="8602663"/>
          <p14:tracePt t="118426" x="1865313" y="8613775"/>
          <p14:tracePt t="118443" x="1854200" y="8613775"/>
          <p14:tracePt t="118458" x="1841500" y="8626475"/>
          <p14:tracePt t="118474" x="1830388" y="8637588"/>
          <p14:tracePt t="118506" x="1817688" y="8650288"/>
          <p14:tracePt t="118523" x="1806575" y="8661400"/>
          <p14:tracePt t="118540" x="1782763" y="8674100"/>
          <p14:tracePt t="118556" x="1746250" y="8685213"/>
          <p14:tracePt t="118571" x="1698625" y="8697913"/>
          <p14:tracePt t="118589" x="1639888" y="8697913"/>
          <p14:tracePt t="118605" x="1616075" y="8697913"/>
          <p14:tracePt t="118622" x="1568450" y="8685213"/>
          <p14:tracePt t="118639" x="1544638" y="8685213"/>
          <p14:tracePt t="118714" x="1531938" y="8685213"/>
          <p14:tracePt t="118726" x="1520825" y="8685213"/>
          <p14:tracePt t="118734" x="1509713" y="8685213"/>
          <p14:tracePt t="118740" x="1497013" y="8685213"/>
          <p14:tracePt t="118757" x="1473200" y="8685213"/>
          <p14:tracePt t="118774" x="1438275" y="8674100"/>
          <p14:tracePt t="118789" x="1414463" y="8674100"/>
          <p14:tracePt t="118822" x="1401763" y="8674100"/>
          <p14:tracePt t="118957" x="1414463" y="8674100"/>
          <p14:tracePt t="118963" x="1425575" y="8661400"/>
          <p14:tracePt t="118979" x="1438275" y="8650288"/>
          <p14:tracePt t="118992" x="1449388" y="8650288"/>
          <p14:tracePt t="119006" x="1473200" y="8637588"/>
          <p14:tracePt t="119023" x="1485900" y="8626475"/>
          <p14:tracePt t="119041" x="1497013" y="8626475"/>
          <p14:tracePt t="119055" x="1509713" y="8613775"/>
          <p14:tracePt t="119072" x="1520825" y="8602663"/>
          <p14:tracePt t="119266" x="1531938" y="8589963"/>
          <p14:tracePt t="119286" x="1544638" y="8589963"/>
          <p14:tracePt t="119292" x="1555750" y="8578850"/>
          <p14:tracePt t="119307" x="1568450" y="8578850"/>
          <p14:tracePt t="119321" x="1568450" y="8566150"/>
          <p14:tracePt t="119536" x="1579563" y="8555038"/>
          <p14:tracePt t="119544" x="1603375" y="8555038"/>
          <p14:tracePt t="119554" x="1627188" y="8555038"/>
          <p14:tracePt t="119572" x="1687513" y="8555038"/>
          <p14:tracePt t="119588" x="1746250" y="8555038"/>
          <p14:tracePt t="119605" x="1793875" y="8566150"/>
          <p14:tracePt t="119692" x="1782763" y="8566150"/>
          <p14:tracePt t="119710" x="1770063" y="8566150"/>
          <p14:tracePt t="119717" x="1758950" y="8566150"/>
          <p14:tracePt t="119725" x="1746250" y="8578850"/>
          <p14:tracePt t="119739" x="1735138" y="8578850"/>
          <p14:tracePt t="119756" x="1711325" y="8578850"/>
          <p14:tracePt t="119818" x="1722438" y="8578850"/>
          <p14:tracePt t="119838" x="1735138" y="8578850"/>
          <p14:tracePt t="119864" x="1746250" y="8578850"/>
          <p14:tracePt t="119895" x="1758950" y="8578850"/>
          <p14:tracePt t="119973" x="1770063" y="8578850"/>
          <p14:tracePt t="119985" x="1782763" y="8578850"/>
          <p14:tracePt t="120001" x="1793875" y="8578850"/>
          <p14:tracePt t="120018" x="1806575" y="8578850"/>
          <p14:tracePt t="120034" x="1817688" y="8578850"/>
          <p14:tracePt t="120043" x="1830388" y="8578850"/>
          <p14:tracePt t="120063" x="1841500" y="8578850"/>
          <p14:tracePt t="120144" x="1854200" y="8578850"/>
          <p14:tracePt t="120161" x="1878013" y="8578850"/>
          <p14:tracePt t="120176" x="1889125" y="8578850"/>
          <p14:tracePt t="120184" x="1900238" y="8578850"/>
          <p14:tracePt t="120194" x="1912938" y="8578850"/>
          <p14:tracePt t="120210" x="1924050" y="8578850"/>
          <p14:tracePt t="120226" x="1936750" y="8578850"/>
          <p14:tracePt t="120300" x="1947863" y="8578850"/>
          <p14:tracePt t="120423" x="1960563" y="8566150"/>
          <p14:tracePt t="120436" x="1971675" y="8566150"/>
          <p14:tracePt t="124769" x="1984375" y="8566150"/>
          <p14:tracePt t="124775" x="1995488" y="8566150"/>
          <p14:tracePt t="124789" x="2008188" y="8566150"/>
          <p14:tracePt t="124803" x="2032000" y="8566150"/>
          <p14:tracePt t="124821" x="2127250" y="8566150"/>
          <p14:tracePt t="124837" x="2185988" y="8589963"/>
          <p14:tracePt t="124853" x="2257425" y="8602663"/>
          <p14:tracePt t="124870" x="2292350" y="8613775"/>
          <p14:tracePt t="124887" x="2316163" y="8626475"/>
          <p14:tracePt t="125030" x="2328863" y="8626475"/>
          <p14:tracePt t="125042" x="2339975" y="8626475"/>
          <p14:tracePt t="125057" x="2352675" y="8626475"/>
          <p14:tracePt t="125065" x="2387600" y="8637588"/>
          <p14:tracePt t="125073" x="2447925" y="8650288"/>
          <p14:tracePt t="125087" x="2543175" y="8661400"/>
          <p14:tracePt t="125103" x="2601913" y="8661400"/>
          <p14:tracePt t="125120" x="2697163" y="8685213"/>
          <p14:tracePt t="125136" x="2732088" y="8697913"/>
          <p14:tracePt t="125153" x="2755900" y="8697913"/>
          <p14:tracePt t="125170" x="2792413" y="8697913"/>
          <p14:tracePt t="125187" x="2816225" y="8697913"/>
          <p14:tracePt t="125205" x="2827338" y="8697913"/>
          <p14:tracePt t="125223" x="2874963" y="8685213"/>
          <p14:tracePt t="125239" x="2911475" y="8674100"/>
          <p14:tracePt t="125256" x="2959100" y="8661400"/>
          <p14:tracePt t="125273" x="2994025" y="8650288"/>
          <p14:tracePt t="125288" x="3028950" y="8637588"/>
          <p14:tracePt t="125304" x="3052763" y="8626475"/>
          <p14:tracePt t="125321" x="3065463" y="8626475"/>
          <p14:tracePt t="126489" x="3065463" y="8613775"/>
          <p14:tracePt t="126513" x="3065463" y="8602663"/>
          <p14:tracePt t="126521" x="3065463" y="8589963"/>
          <p14:tracePt t="126527" x="3065463" y="8578850"/>
          <p14:tracePt t="126538" x="3065463" y="8555038"/>
          <p14:tracePt t="126556" x="3065463" y="8447088"/>
          <p14:tracePt t="126572" x="3113088" y="8305800"/>
          <p14:tracePt t="126588" x="3148013" y="8126413"/>
          <p14:tracePt t="126605" x="3184525" y="7985125"/>
          <p14:tracePt t="126621" x="3219450" y="7866063"/>
          <p14:tracePt t="126638" x="3267075" y="7734300"/>
          <p14:tracePt t="126654" x="3303588" y="7593013"/>
          <p14:tracePt t="126671" x="3327400" y="7461250"/>
          <p14:tracePt t="126688" x="3327400" y="7331075"/>
          <p14:tracePt t="126705" x="3362325" y="7116763"/>
          <p14:tracePt t="126721" x="3375025" y="6973888"/>
          <p14:tracePt t="126739" x="3375025" y="6808788"/>
          <p14:tracePt t="126755" x="3351213" y="6653213"/>
          <p14:tracePt t="126773" x="3314700" y="6475413"/>
          <p14:tracePt t="126788" x="3290888" y="6416675"/>
          <p14:tracePt t="126803" x="3267075" y="6345238"/>
          <p14:tracePt t="126820" x="3255963" y="6297613"/>
          <p14:tracePt t="126837" x="3219450" y="6226175"/>
          <p14:tracePt t="126852" x="3184525" y="6178550"/>
          <p14:tracePt t="126869" x="3148013" y="6130925"/>
          <p14:tracePt t="126886" x="3113088" y="6072188"/>
          <p14:tracePt t="126904" x="3076575" y="6024563"/>
          <p14:tracePt t="126920" x="3041650" y="5988050"/>
          <p14:tracePt t="126937" x="3006725" y="5953125"/>
          <p14:tracePt t="126953" x="2982913" y="5940425"/>
          <p14:tracePt t="126970" x="2982913" y="5929313"/>
          <p14:tracePt t="127010" x="2970213" y="5929313"/>
          <p14:tracePt t="127021" x="2959100" y="5929313"/>
          <p14:tracePt t="127037" x="2922588" y="5929313"/>
          <p14:tracePt t="127054" x="2911475" y="5929313"/>
          <p14:tracePt t="127070" x="2887663" y="5940425"/>
          <p14:tracePt t="127086" x="2874963" y="5940425"/>
          <p14:tracePt t="127103" x="2851150" y="5940425"/>
          <p14:tracePt t="127121" x="2827338" y="5940425"/>
          <p14:tracePt t="127137" x="2803525" y="5940425"/>
          <p14:tracePt t="127153" x="2768600" y="5940425"/>
          <p14:tracePt t="127170" x="2732088" y="5953125"/>
          <p14:tracePt t="127186" x="2684463" y="5964238"/>
          <p14:tracePt t="127203" x="2649538" y="5976938"/>
          <p14:tracePt t="127220" x="2601913" y="5988050"/>
          <p14:tracePt t="127235" x="2566988" y="6000750"/>
          <p14:tracePt t="127253" x="2530475" y="6000750"/>
          <p14:tracePt t="127270" x="2506663" y="6000750"/>
          <p14:tracePt t="127287" x="2471738" y="6000750"/>
          <p14:tracePt t="127303" x="2447925" y="6000750"/>
          <p14:tracePt t="127320" x="2352675" y="5988050"/>
          <p14:tracePt t="127338" x="2281238" y="5964238"/>
          <p14:tracePt t="127354" x="2198688" y="5940425"/>
          <p14:tracePt t="127371" x="2114550" y="5916613"/>
          <p14:tracePt t="127387" x="2055813" y="5892800"/>
          <p14:tracePt t="127404" x="1995488" y="5881688"/>
          <p14:tracePt t="127421" x="1924050" y="5857875"/>
          <p14:tracePt t="127422" x="1889125" y="5857875"/>
          <p14:tracePt t="127437" x="1841500" y="5857875"/>
          <p14:tracePt t="127454" x="1793875" y="5834063"/>
          <p14:tracePt t="127470" x="1735138" y="5821363"/>
          <p14:tracePt t="127488" x="1674813" y="5810250"/>
          <p14:tracePt t="127505" x="1603375" y="5786438"/>
          <p14:tracePt t="127522" x="1531938" y="5773738"/>
          <p14:tracePt t="127538" x="1497013" y="5762625"/>
          <p14:tracePt t="127555" x="1473200" y="5762625"/>
          <p14:tracePt t="127570" x="1438275" y="5762625"/>
          <p14:tracePt t="127587" x="1401763" y="5762625"/>
          <p14:tracePt t="127604" x="1330325" y="5762625"/>
          <p14:tracePt t="127620" x="1247775" y="5797550"/>
          <p14:tracePt t="127638" x="1046163" y="5834063"/>
          <p14:tracePt t="127654" x="914400" y="5845175"/>
          <p14:tracePt t="127671" x="808038" y="5857875"/>
          <p14:tracePt t="127687" x="760413" y="5868988"/>
          <p14:tracePt t="127704" x="725488" y="5868988"/>
          <p14:tracePt t="127720" x="712788" y="5881688"/>
          <p14:tracePt t="127737" x="677863" y="5881688"/>
          <p14:tracePt t="127754" x="665163" y="5892800"/>
          <p14:tracePt t="127844" x="665163" y="5905500"/>
          <p14:tracePt t="127916" x="665163" y="5929313"/>
          <p14:tracePt t="127923" x="665163" y="5940425"/>
          <p14:tracePt t="127938" x="665163" y="5964238"/>
          <p14:tracePt t="127955" x="665163" y="6011863"/>
          <p14:tracePt t="127973" x="677863" y="6096000"/>
          <p14:tracePt t="127989" x="725488" y="6165850"/>
          <p14:tracePt t="128007" x="760413" y="6226175"/>
          <p14:tracePt t="128023" x="795338" y="6261100"/>
          <p14:tracePt t="128040" x="831850" y="6297613"/>
          <p14:tracePt t="128055" x="866775" y="6321425"/>
          <p14:tracePt t="128072" x="903288" y="6345238"/>
          <p14:tracePt t="128088" x="985838" y="6369050"/>
          <p14:tracePt t="128106" x="1081088" y="6403975"/>
          <p14:tracePt t="128123" x="1163638" y="6440488"/>
          <p14:tracePt t="128136" x="1187450" y="6451600"/>
          <p14:tracePt t="128153" x="1223963" y="6464300"/>
          <p14:tracePt t="128170" x="1271588" y="6475413"/>
          <p14:tracePt t="128186" x="1306513" y="6475413"/>
          <p14:tracePt t="128203" x="1330325" y="6475413"/>
          <p14:tracePt t="128220" x="1366838" y="6475413"/>
          <p14:tracePt t="128237" x="1390650" y="6475413"/>
          <p14:tracePt t="128254" x="1449388" y="6464300"/>
          <p14:tracePt t="128270" x="1485900" y="6451600"/>
          <p14:tracePt t="128286" x="1509713" y="6440488"/>
          <p14:tracePt t="128302" x="1555750" y="6451600"/>
          <p14:tracePt t="128320" x="1616075" y="6488113"/>
          <p14:tracePt t="128336" x="1711325" y="6523038"/>
          <p14:tracePt t="128353" x="1830388" y="6605588"/>
          <p14:tracePt t="128369" x="2032000" y="6713538"/>
          <p14:tracePt t="128386" x="2162175" y="6784975"/>
          <p14:tracePt t="128404" x="2257425" y="6856413"/>
          <p14:tracePt t="128421" x="2352675" y="6938963"/>
          <p14:tracePt t="128437" x="2400300" y="7010400"/>
          <p14:tracePt t="128454" x="2435225" y="7069138"/>
          <p14:tracePt t="128470" x="2471738" y="7105650"/>
          <p14:tracePt t="128488" x="2519363" y="7177088"/>
          <p14:tracePt t="128505" x="2554288" y="7248525"/>
          <p14:tracePt t="128521" x="2590800" y="7307263"/>
          <p14:tracePt t="128538" x="2625725" y="7354888"/>
          <p14:tracePt t="128554" x="2649538" y="7413625"/>
          <p14:tracePt t="128572" x="2708275" y="7532688"/>
          <p14:tracePt t="128587" x="2768600" y="7616825"/>
          <p14:tracePt t="128604" x="2816225" y="7723188"/>
          <p14:tracePt t="128621" x="2898775" y="7829550"/>
          <p14:tracePt t="128637" x="2982913" y="7948613"/>
          <p14:tracePt t="128654" x="3041650" y="8043863"/>
          <p14:tracePt t="128670" x="3076575" y="8102600"/>
          <p14:tracePt t="128687" x="3124200" y="8162925"/>
          <p14:tracePt t="128704" x="3124200" y="8174038"/>
          <p14:tracePt t="128720" x="3124200" y="8197850"/>
          <p14:tracePt t="128738" x="3136900" y="8210550"/>
          <p14:tracePt t="128754" x="3136900" y="8245475"/>
          <p14:tracePt t="128772" x="3160713" y="8281988"/>
          <p14:tracePt t="128788" x="3184525" y="8305800"/>
          <p14:tracePt t="128804" x="3232150" y="8377238"/>
          <p14:tracePt t="128820" x="3267075" y="8401050"/>
          <p14:tracePt t="128836" x="3290888" y="8435975"/>
          <p14:tracePt t="128852" x="3303588" y="8447088"/>
          <p14:tracePt t="128869" x="3314700" y="8470900"/>
          <p14:tracePt t="128885" x="3327400" y="8483600"/>
          <p14:tracePt t="128902" x="3338513" y="8507413"/>
          <p14:tracePt t="128919" x="3338513" y="8531225"/>
          <p14:tracePt t="128937" x="3362325" y="8566150"/>
          <p14:tracePt t="128954" x="3386138" y="8602663"/>
          <p14:tracePt t="128971" x="3409950" y="8637588"/>
          <p14:tracePt t="128988" x="3433763" y="8661400"/>
          <p14:tracePt t="129006" x="3457575" y="8685213"/>
          <p14:tracePt t="129022" x="3481388" y="8697913"/>
          <p14:tracePt t="129039" x="3481388" y="8709025"/>
          <p14:tracePt t="129109" x="3492500" y="8709025"/>
          <p14:tracePt t="129132" x="3505200" y="8709025"/>
          <p14:tracePt t="129166" x="3516313" y="8709025"/>
          <p14:tracePt t="129180" x="3529013" y="8709025"/>
          <p14:tracePt t="129192" x="3540125" y="8709025"/>
          <p14:tracePt t="129202" x="3552825" y="8709025"/>
          <p14:tracePt t="129219" x="3563938" y="8709025"/>
          <p14:tracePt t="129236" x="3600450" y="8697913"/>
          <p14:tracePt t="129254" x="3648075" y="8685213"/>
          <p14:tracePt t="129271" x="3671888" y="8674100"/>
          <p14:tracePt t="129287" x="3706813" y="8661400"/>
          <p14:tracePt t="129303" x="3730625" y="8661400"/>
          <p14:tracePt t="129319" x="3754438" y="8650288"/>
          <p14:tracePt t="129336" x="3789363" y="8637588"/>
          <p14:tracePt t="129353" x="3802063" y="8637588"/>
          <p14:tracePt t="129369" x="3813175" y="8637588"/>
          <p14:tracePt t="129402" x="3825875" y="8626475"/>
          <p14:tracePt t="129424" x="3836988" y="8626475"/>
          <p14:tracePt t="129436" x="3849688" y="8626475"/>
          <p14:tracePt t="129453" x="3860800" y="8626475"/>
          <p14:tracePt t="129470" x="3897313" y="8613775"/>
          <p14:tracePt t="129489" x="3944938" y="8602663"/>
          <p14:tracePt t="129506" x="3956050" y="8589963"/>
          <p14:tracePt t="129522" x="3979863" y="8589963"/>
          <p14:tracePt t="129526" x="3979863" y="8578850"/>
          <p14:tracePt t="129623" x="3979863" y="8566150"/>
          <p14:tracePt t="129681" x="3968750" y="8566150"/>
          <p14:tracePt t="129714" x="3956050" y="8566150"/>
          <p14:tracePt t="129723" x="3944938" y="8566150"/>
          <p14:tracePt t="129735" x="3932238" y="8566150"/>
          <p14:tracePt t="129751" x="3921125" y="8566150"/>
          <p14:tracePt t="129759" x="3908425" y="8566150"/>
          <p14:tracePt t="129771" x="3897313" y="8566150"/>
          <p14:tracePt t="129786" x="3884613" y="8566150"/>
          <p14:tracePt t="129806" x="3860800" y="8566150"/>
          <p14:tracePt t="129821" x="3836988" y="8566150"/>
          <p14:tracePt t="129837" x="3813175" y="8566150"/>
          <p14:tracePt t="129855" x="3802063" y="8578850"/>
          <p14:tracePt t="130182" x="3789363" y="8578850"/>
          <p14:tracePt t="130213" x="3778250" y="8578850"/>
          <p14:tracePt t="130231" x="3767138" y="8578850"/>
          <p14:tracePt t="130247" x="3754438" y="8578850"/>
          <p14:tracePt t="130257" x="3719513" y="8578850"/>
          <p14:tracePt t="130272" x="3563938" y="8578850"/>
          <p14:tracePt t="130288" x="3386138" y="8578850"/>
          <p14:tracePt t="130305" x="3255963" y="8566150"/>
          <p14:tracePt t="130322" x="3076575" y="8542338"/>
          <p14:tracePt t="130337" x="2911475" y="8507413"/>
          <p14:tracePt t="130355" x="2768600" y="8470900"/>
          <p14:tracePt t="130371" x="2744788" y="8470900"/>
          <p14:tracePt t="130386" x="2720975" y="8470900"/>
          <p14:tracePt t="130402" x="2697163" y="8470900"/>
          <p14:tracePt t="130419" x="2660650" y="8470900"/>
          <p14:tracePt t="130435" x="2543175" y="8447088"/>
          <p14:tracePt t="130451" x="2387600" y="8401050"/>
          <p14:tracePt t="130468" x="2246313" y="8364538"/>
          <p14:tracePt t="130486" x="2066925" y="8293100"/>
          <p14:tracePt t="130502" x="2019300" y="8281988"/>
          <p14:tracePt t="130520" x="1995488" y="8281988"/>
          <p14:tracePt t="130595" x="1984375" y="8281988"/>
          <p14:tracePt t="130612" x="1960563" y="8281988"/>
          <p14:tracePt t="130628" x="1936750" y="8281988"/>
          <p14:tracePt t="130636" x="1924050" y="8281988"/>
          <p14:tracePt t="130644" x="1912938" y="8281988"/>
          <p14:tracePt t="130654" x="1900238" y="8281988"/>
          <p14:tracePt t="130670" x="1878013" y="8293100"/>
          <p14:tracePt t="130687" x="1854200" y="8305800"/>
          <p14:tracePt t="130770" x="1854200" y="8316913"/>
          <p14:tracePt t="130778" x="1865313" y="8316913"/>
          <p14:tracePt t="130786" x="1889125" y="8329613"/>
          <p14:tracePt t="130803" x="1924050" y="8329613"/>
          <p14:tracePt t="130819" x="2066925" y="8364538"/>
          <p14:tracePt t="130836" x="2268538" y="8401050"/>
          <p14:tracePt t="130853" x="2543175" y="8459788"/>
          <p14:tracePt t="130869" x="2744788" y="8494713"/>
          <p14:tracePt t="130886" x="2922588" y="8531225"/>
          <p14:tracePt t="130903" x="3052763" y="8542338"/>
          <p14:tracePt t="130919" x="3148013" y="8542338"/>
          <p14:tracePt t="130936" x="3195638" y="8542338"/>
          <p14:tracePt t="130952" x="3232150" y="8531225"/>
          <p14:tracePt t="130969" x="3255963" y="8531225"/>
          <p14:tracePt t="131006" x="3255963" y="8518525"/>
          <p14:tracePt t="131034" x="3243263" y="8518525"/>
          <p14:tracePt t="131040" x="3232150" y="8518525"/>
          <p14:tracePt t="131052" x="3219450" y="8518525"/>
          <p14:tracePt t="131069" x="3100388" y="8507413"/>
          <p14:tracePt t="131086" x="2898775" y="8483600"/>
          <p14:tracePt t="131102" x="2566988" y="8412163"/>
          <p14:tracePt t="131119" x="2376488" y="8364538"/>
          <p14:tracePt t="131136" x="2198688" y="8316913"/>
          <p14:tracePt t="131152" x="2066925" y="8281988"/>
          <p14:tracePt t="131169" x="2032000" y="8269288"/>
          <p14:tracePt t="131186" x="2019300" y="8269288"/>
          <p14:tracePt t="131247" x="2008188" y="8269288"/>
          <p14:tracePt t="131256" x="1995488" y="8281988"/>
          <p14:tracePt t="131272" x="1984375" y="8293100"/>
          <p14:tracePt t="131287" x="1984375" y="8305800"/>
          <p14:tracePt t="131304" x="1995488" y="8316913"/>
          <p14:tracePt t="131321" x="2043113" y="8340725"/>
          <p14:tracePt t="131337" x="2233613" y="8401050"/>
          <p14:tracePt t="131355" x="2673350" y="8470900"/>
          <p14:tracePt t="131371" x="2994025" y="8531225"/>
          <p14:tracePt t="131389" x="3255963" y="8555038"/>
          <p14:tracePt t="131404" x="3398838" y="8578850"/>
          <p14:tracePt t="131420" x="3433763" y="8578850"/>
          <p14:tracePt t="131454" x="3444875" y="8578850"/>
          <p14:tracePt t="131469" x="3468688" y="8566150"/>
          <p14:tracePt t="131485" x="3492500" y="8555038"/>
          <p14:tracePt t="131502" x="3529013" y="8555038"/>
          <p14:tracePt t="131518" x="3576638" y="8555038"/>
          <p14:tracePt t="131536" x="3671888" y="8555038"/>
          <p14:tracePt t="131552" x="3730625" y="8555038"/>
          <p14:tracePt t="131569" x="3754438" y="8555038"/>
          <p14:tracePt t="131585" x="3767138" y="8555038"/>
          <p14:tracePt t="131603" x="3778250" y="8555038"/>
          <p14:tracePt t="131621" x="3802063" y="8542338"/>
          <p14:tracePt t="131707" x="3789363" y="8542338"/>
          <p14:tracePt t="131721" x="3778250" y="8542338"/>
          <p14:tracePt t="131727" x="3754438" y="8542338"/>
          <p14:tracePt t="131738" x="3743325" y="8542338"/>
          <p14:tracePt t="131754" x="3706813" y="8542338"/>
          <p14:tracePt t="131771" x="3695700" y="8542338"/>
          <p14:tracePt t="131788" x="3659188" y="8566150"/>
          <p14:tracePt t="131913" x="3624263" y="8566150"/>
          <p14:tracePt t="131921" x="3492500" y="8566150"/>
          <p14:tracePt t="131937" x="3160713" y="8542338"/>
          <p14:tracePt t="131954" x="2827338" y="8507413"/>
          <p14:tracePt t="131970" x="2506663" y="8447088"/>
          <p14:tracePt t="131988" x="2292350" y="8412163"/>
          <p14:tracePt t="132005" x="2138363" y="8377238"/>
          <p14:tracePt t="132022" x="2127250" y="8377238"/>
          <p14:tracePt t="132100" x="2103438" y="8377238"/>
          <p14:tracePt t="132108" x="2079625" y="8377238"/>
          <p14:tracePt t="132120" x="2066925" y="8377238"/>
          <p14:tracePt t="132136" x="2043113" y="8377238"/>
          <p14:tracePt t="132153" x="2032000" y="8388350"/>
          <p14:tracePt t="132243" x="2019300" y="8401050"/>
          <p14:tracePt t="132255" x="2008188" y="8401050"/>
          <p14:tracePt t="132262" x="1984375" y="8423275"/>
          <p14:tracePt t="132270" x="1960563" y="8435975"/>
          <p14:tracePt t="132286" x="1865313" y="8470900"/>
          <p14:tracePt t="132302" x="1782763" y="8483600"/>
          <p14:tracePt t="132319" x="1735138" y="8507413"/>
          <p14:tracePt t="132336" x="1698625" y="8518525"/>
          <p14:tracePt t="132352" x="1687513" y="8531225"/>
          <p14:tracePt t="132476" x="1687513" y="8542338"/>
          <p14:tracePt t="132563" x="1698625" y="8542338"/>
          <p14:tracePt t="132572" x="1711325" y="8542338"/>
          <p14:tracePt t="132800" x="1722438" y="8542338"/>
          <p14:tracePt t="132807" x="1722438" y="8531225"/>
          <p14:tracePt t="132817" x="1735138" y="8518525"/>
          <p14:tracePt t="132835" x="1746250" y="8507413"/>
          <p14:tracePt t="132852" x="1758950" y="8483600"/>
          <p14:tracePt t="132868" x="1758950" y="8459788"/>
          <p14:tracePt t="132885" x="1758950" y="8447088"/>
          <p14:tracePt t="133043" x="1770063" y="8447088"/>
          <p14:tracePt t="133052" x="1770063" y="8459788"/>
          <p14:tracePt t="133059" x="1770063" y="8470900"/>
          <p14:tracePt t="133068" x="1782763" y="8483600"/>
          <p14:tracePt t="133085" x="1793875" y="8494713"/>
          <p14:tracePt t="133101" x="1793875" y="8518525"/>
          <p14:tracePt t="133118" x="1793875" y="8542338"/>
          <p14:tracePt t="133135" x="1806575" y="8555038"/>
          <p14:tracePt t="133151" x="1806575" y="8566150"/>
          <p14:tracePt t="133271" x="1806575" y="8578850"/>
          <p14:tracePt t="133303" x="1806575" y="8589963"/>
          <p14:tracePt t="133311" x="1817688" y="8602663"/>
          <p14:tracePt t="133320" x="1830388" y="8602663"/>
          <p14:tracePt t="133334" x="1865313" y="8602663"/>
          <p14:tracePt t="133351" x="1971675" y="8602663"/>
          <p14:tracePt t="133368" x="2114550" y="8602663"/>
          <p14:tracePt t="133385" x="2292350" y="8602663"/>
          <p14:tracePt t="133401" x="2482850" y="8613775"/>
          <p14:tracePt t="133418" x="2673350" y="8613775"/>
          <p14:tracePt t="133435" x="2840038" y="8613775"/>
          <p14:tracePt t="133451" x="3028950" y="8602663"/>
          <p14:tracePt t="133468" x="3089275" y="8602663"/>
          <p14:tracePt t="133485" x="3136900" y="8578850"/>
          <p14:tracePt t="133502" x="3171825" y="8566150"/>
          <p14:tracePt t="133517" x="3195638" y="8566150"/>
          <p14:tracePt t="133535" x="3243263" y="8566150"/>
          <p14:tracePt t="133537" x="3255963" y="8566150"/>
          <p14:tracePt t="133552" x="3303588" y="8566150"/>
          <p14:tracePt t="133568" x="3338513" y="8566150"/>
          <p14:tracePt t="133585" x="3375025" y="8566150"/>
          <p14:tracePt t="133635" x="3386138" y="8566150"/>
          <p14:tracePt t="133664" x="3409950" y="8566150"/>
          <p14:tracePt t="133672" x="3457575" y="8566150"/>
          <p14:tracePt t="133683" x="3505200" y="8566150"/>
          <p14:tracePt t="133702" x="3695700" y="8566150"/>
          <p14:tracePt t="133718" x="3825875" y="8566150"/>
          <p14:tracePt t="133735" x="3897313" y="8566150"/>
          <p14:tracePt t="133752" x="3921125" y="8566150"/>
          <p14:tracePt t="134243" x="3908425" y="8566150"/>
          <p14:tracePt t="134562" x="3908425" y="8555038"/>
          <p14:tracePt t="134583" x="3908425" y="8542338"/>
          <p14:tracePt t="134599" x="3908425" y="8518525"/>
          <p14:tracePt t="134615" x="3908425" y="8507413"/>
          <p14:tracePt t="134622" x="3921125" y="8483600"/>
          <p14:tracePt t="134636" x="3932238" y="8447088"/>
          <p14:tracePt t="134652" x="3932238" y="8401050"/>
          <p14:tracePt t="134668" x="3932238" y="8340725"/>
          <p14:tracePt t="134685" x="3944938" y="8305800"/>
          <p14:tracePt t="134701" x="3956050" y="8281988"/>
          <p14:tracePt t="134718" x="3956050" y="8258175"/>
          <p14:tracePt t="134734" x="3956050" y="8245475"/>
          <p14:tracePt t="134752" x="3979863" y="8221663"/>
          <p14:tracePt t="134770" x="3979863" y="8210550"/>
          <p14:tracePt t="134784" x="3979863" y="8197850"/>
          <p14:tracePt t="134801" x="3979863" y="8186738"/>
          <p14:tracePt t="134818" x="3979863" y="8162925"/>
          <p14:tracePt t="134835" x="3979863" y="8139113"/>
          <p14:tracePt t="134852" x="3956050" y="8102600"/>
          <p14:tracePt t="134868" x="3932238" y="8078788"/>
          <p14:tracePt t="134886" x="3908425" y="8020050"/>
          <p14:tracePt t="134902" x="3884613" y="7996238"/>
          <p14:tracePt t="134919" x="3873500" y="7985125"/>
          <p14:tracePt t="134935" x="3873500" y="7972425"/>
          <p14:tracePt t="134952" x="3860800" y="7972425"/>
          <p14:tracePt t="134969" x="3849688" y="7972425"/>
          <p14:tracePt t="134985" x="3849688" y="7961313"/>
          <p14:tracePt t="135002" x="3836988" y="7961313"/>
          <p14:tracePt t="135018" x="3813175" y="7961313"/>
          <p14:tracePt t="135021" x="3802063" y="7948613"/>
          <p14:tracePt t="135036" x="3754438" y="7937500"/>
          <p14:tracePt t="135052" x="3683000" y="7900988"/>
          <p14:tracePt t="135068" x="3611563" y="7900988"/>
          <p14:tracePt t="135084" x="3563938" y="7889875"/>
          <p14:tracePt t="135101" x="3529013" y="7877175"/>
          <p14:tracePt t="135120" x="3516313" y="7877175"/>
          <p14:tracePt t="135152" x="3492500" y="7877175"/>
          <p14:tracePt t="135168" x="3481388" y="7877175"/>
          <p14:tracePt t="135185" x="3409950" y="7889875"/>
          <p14:tracePt t="135202" x="3327400" y="7937500"/>
          <p14:tracePt t="135218" x="3279775" y="7961313"/>
          <p14:tracePt t="135235" x="3243263" y="7972425"/>
          <p14:tracePt t="135252" x="3219450" y="7985125"/>
          <p14:tracePt t="135448" x="3232150" y="7985125"/>
          <p14:tracePt t="135459" x="3243263" y="7985125"/>
          <p14:tracePt t="135476" x="3255963" y="7985125"/>
          <p14:tracePt t="135492" x="3279775" y="7972425"/>
          <p14:tracePt t="135504" x="3303588" y="7948613"/>
          <p14:tracePt t="135520" x="3362325" y="7924800"/>
          <p14:tracePt t="135536" x="3409950" y="7900988"/>
          <p14:tracePt t="135553" x="3457575" y="7900988"/>
          <p14:tracePt t="135570" x="3492500" y="7900988"/>
          <p14:tracePt t="135585" x="3563938" y="7900988"/>
          <p14:tracePt t="135602" x="3611563" y="7900988"/>
          <p14:tracePt t="135618" x="3648075" y="7900988"/>
          <p14:tracePt t="135635" x="3730625" y="7900988"/>
          <p14:tracePt t="135650" x="3754438" y="7900988"/>
          <p14:tracePt t="135668" x="3836988" y="7889875"/>
          <p14:tracePt t="135683" x="3873500" y="7877175"/>
          <p14:tracePt t="135700" x="3897313" y="7877175"/>
          <p14:tracePt t="135717" x="3932238" y="7866063"/>
          <p14:tracePt t="135734" x="3956050" y="7866063"/>
          <p14:tracePt t="135751" x="3992563" y="7866063"/>
          <p14:tracePt t="135768" x="4027488" y="7842250"/>
          <p14:tracePt t="135784" x="4040188" y="7842250"/>
          <p14:tracePt t="135801" x="4051300" y="7829550"/>
          <p14:tracePt t="135818" x="4087813" y="7818438"/>
          <p14:tracePt t="135834" x="4122738" y="7805738"/>
          <p14:tracePt t="135851" x="4135438" y="7805738"/>
          <p14:tracePt t="135867" x="4146550" y="7805738"/>
          <p14:tracePt t="135920" x="4135438" y="7805738"/>
          <p14:tracePt t="135926" x="4122738" y="7805738"/>
          <p14:tracePt t="135935" x="4111625" y="7805738"/>
          <p14:tracePt t="135955" x="4087813" y="7805738"/>
          <p14:tracePt t="135970" x="4051300" y="7842250"/>
          <p14:tracePt t="135987" x="4003675" y="7877175"/>
          <p14:tracePt t="136004" x="3908425" y="7924800"/>
          <p14:tracePt t="136021" x="3860800" y="7948613"/>
          <p14:tracePt t="136025" x="3836988" y="7961313"/>
          <p14:tracePt t="136037" x="3825875" y="7961313"/>
          <p14:tracePt t="136054" x="3789363" y="7972425"/>
          <p14:tracePt t="136108" x="3778250" y="7985125"/>
          <p14:tracePt t="136141" x="3767138" y="7996238"/>
          <p14:tracePt t="136157" x="3754438" y="8008938"/>
          <p14:tracePt t="136166" x="3743325" y="8008938"/>
          <p14:tracePt t="136174" x="3730625" y="8020050"/>
          <p14:tracePt t="136186" x="3719513" y="8031163"/>
          <p14:tracePt t="136288" x="3719513" y="8043863"/>
          <p14:tracePt t="136307" x="3719513" y="8054975"/>
          <p14:tracePt t="136334" x="3719513" y="8067675"/>
          <p14:tracePt t="136929" x="3730625" y="8067675"/>
          <p14:tracePt t="136936" x="3743325" y="8067675"/>
          <p14:tracePt t="136943" x="3754438" y="8067675"/>
          <p14:tracePt t="136954" x="3778250" y="8067675"/>
          <p14:tracePt t="136969" x="3802063" y="8067675"/>
          <p14:tracePt t="136985" x="3836988" y="8067675"/>
          <p14:tracePt t="137004" x="3873500" y="8054975"/>
          <p14:tracePt t="137020" x="3884613" y="8054975"/>
          <p14:tracePt t="137036" x="3897313" y="8054975"/>
          <p14:tracePt t="137051" x="3908425" y="8054975"/>
          <p14:tracePt t="137067" x="3908425" y="8043863"/>
          <p14:tracePt t="137084" x="3932238" y="8043863"/>
          <p14:tracePt t="137101" x="3968750" y="8043863"/>
          <p14:tracePt t="137117" x="3992563" y="8043863"/>
          <p14:tracePt t="137134" x="4016375" y="8043863"/>
          <p14:tracePt t="137150" x="4040188" y="8043863"/>
          <p14:tracePt t="137167" x="4064000" y="8043863"/>
          <p14:tracePt t="137184" x="4075113" y="8043863"/>
          <p14:tracePt t="137202" x="4122738" y="8043863"/>
          <p14:tracePt t="137218" x="4135438" y="8043863"/>
          <p14:tracePt t="137320" x="4135438" y="8054975"/>
          <p14:tracePt t="137327" x="4122738" y="8054975"/>
          <p14:tracePt t="137337" x="4111625" y="8054975"/>
          <p14:tracePt t="137353" x="4098925" y="8067675"/>
          <p14:tracePt t="137369" x="4075113" y="8091488"/>
          <p14:tracePt t="137385" x="4040188" y="8102600"/>
          <p14:tracePt t="137401" x="4003675" y="8126413"/>
          <p14:tracePt t="137420" x="3956050" y="8139113"/>
          <p14:tracePt t="137435" x="3944938" y="8150225"/>
          <p14:tracePt t="137452" x="3921125" y="8150225"/>
          <p14:tracePt t="137468" x="3908425" y="8150225"/>
          <p14:tracePt t="137485" x="3897313" y="8150225"/>
          <p14:tracePt t="137502" x="3897313" y="8162925"/>
          <p14:tracePt t="137520" x="3873500" y="8162925"/>
          <p14:tracePt t="137537" x="3860800" y="8174038"/>
          <p14:tracePt t="137553" x="3849688" y="8186738"/>
          <p14:tracePt t="137570" x="3825875" y="8210550"/>
          <p14:tracePt t="137586" x="3802063" y="8234363"/>
          <p14:tracePt t="137601" x="3778250" y="8245475"/>
          <p14:tracePt t="137620" x="3754438" y="8316913"/>
          <p14:tracePt t="137636" x="3719513" y="8364538"/>
          <p14:tracePt t="137652" x="3695700" y="8401050"/>
          <p14:tracePt t="137668" x="3671888" y="8435975"/>
          <p14:tracePt t="137685" x="3659188" y="8483600"/>
          <p14:tracePt t="137702" x="3648075" y="8518525"/>
          <p14:tracePt t="137718" x="3635375" y="8542338"/>
          <p14:tracePt t="137736" x="3635375" y="8589963"/>
          <p14:tracePt t="137753" x="3635375" y="8626475"/>
          <p14:tracePt t="137770" x="3659188" y="8650288"/>
          <p14:tracePt t="137786" x="3671888" y="8661400"/>
          <p14:tracePt t="137802" x="3683000" y="8661400"/>
          <p14:tracePt t="137899" x="3683000" y="8650288"/>
          <p14:tracePt t="137988" x="3695700" y="8650288"/>
          <p14:tracePt t="138009" x="3719513" y="8650288"/>
          <p14:tracePt t="138020" x="3730625" y="8650288"/>
          <p14:tracePt t="138026" x="3743325" y="8650288"/>
          <p14:tracePt t="138036" x="3778250" y="8650288"/>
          <p14:tracePt t="138054" x="3992563" y="8674100"/>
          <p14:tracePt t="138070" x="4135438" y="8685213"/>
          <p14:tracePt t="138086" x="4276725" y="8697913"/>
          <p14:tracePt t="138103" x="4384675" y="8709025"/>
          <p14:tracePt t="138117" x="4443413" y="8709025"/>
          <p14:tracePt t="138134" x="4467225" y="8709025"/>
          <p14:tracePt t="138150" x="4491038" y="8709025"/>
          <p14:tracePt t="138167" x="4514850" y="8709025"/>
          <p14:tracePt t="138184" x="4573588" y="8709025"/>
          <p14:tracePt t="138200" x="4716463" y="8697913"/>
          <p14:tracePt t="138217" x="4954588" y="8697913"/>
          <p14:tracePt t="138234" x="5097463" y="8709025"/>
          <p14:tracePt t="138251" x="5264150" y="8721725"/>
          <p14:tracePt t="138268" x="5370513" y="8721725"/>
          <p14:tracePt t="138286" x="5476875" y="8709025"/>
          <p14:tracePt t="138302" x="5548313" y="8697913"/>
          <p14:tracePt t="138319" x="5584825" y="8697913"/>
          <p14:tracePt t="138335" x="5632450" y="8685213"/>
          <p14:tracePt t="138352" x="5667375" y="8685213"/>
          <p14:tracePt t="138367" x="5715000" y="8685213"/>
          <p14:tracePt t="138384" x="5738813" y="8685213"/>
          <p14:tracePt t="138401" x="5762625" y="8685213"/>
          <p14:tracePt t="138417" x="5773738" y="8685213"/>
          <p14:tracePt t="138479" x="5773738" y="8674100"/>
          <p14:tracePt t="138497" x="5773738" y="8661400"/>
          <p14:tracePt t="138506" x="5786438" y="8650288"/>
          <p14:tracePt t="138520" x="5810250" y="8637588"/>
          <p14:tracePt t="138536" x="5821363" y="8637588"/>
          <p14:tracePt t="138637" x="5821363" y="8626475"/>
          <p14:tracePt t="138651" x="5834063" y="8613775"/>
          <p14:tracePt t="138679" x="5834063" y="8602663"/>
          <p14:tracePt t="138687" x="5845175" y="8602663"/>
          <p14:tracePt t="138870" x="5857875" y="8602663"/>
          <p14:tracePt t="139521" x="5857875" y="8589963"/>
          <p14:tracePt t="139527" x="5868988" y="8589963"/>
          <p14:tracePt t="139537" x="5868988" y="8578850"/>
          <p14:tracePt t="139551" x="5868988" y="8566150"/>
          <p14:tracePt t="139569" x="5868988" y="8542338"/>
          <p14:tracePt t="139584" x="5868988" y="8518525"/>
          <p14:tracePt t="139601" x="5868988" y="8483600"/>
          <p14:tracePt t="139618" x="5868988" y="8447088"/>
          <p14:tracePt t="139634" x="5857875" y="8423275"/>
          <p14:tracePt t="139651" x="5821363" y="8364538"/>
          <p14:tracePt t="139667" x="5821363" y="8293100"/>
          <p14:tracePt t="139684" x="5797550" y="8245475"/>
          <p14:tracePt t="139700" x="5797550" y="8210550"/>
          <p14:tracePt t="139717" x="5786438" y="8186738"/>
          <p14:tracePt t="139734" x="5773738" y="8162925"/>
          <p14:tracePt t="139751" x="5762625" y="8139113"/>
          <p14:tracePt t="139767" x="5762625" y="8115300"/>
          <p14:tracePt t="139784" x="5762625" y="8102600"/>
          <p14:tracePt t="139822" x="5762625" y="8091488"/>
          <p14:tracePt t="139833" x="5762625" y="8078788"/>
          <p14:tracePt t="139850" x="5738813" y="8054975"/>
          <p14:tracePt t="139867" x="5726113" y="8008938"/>
          <p14:tracePt t="139884" x="5715000" y="7985125"/>
          <p14:tracePt t="139900" x="5715000" y="7972425"/>
          <p14:tracePt t="140062" x="5702300" y="7985125"/>
          <p14:tracePt t="140070" x="5691188" y="7985125"/>
          <p14:tracePt t="140075" x="5691188" y="8008938"/>
          <p14:tracePt t="140091" x="5678488" y="8020050"/>
          <p14:tracePt t="140101" x="5678488" y="8043863"/>
          <p14:tracePt t="140116" x="5678488" y="8067675"/>
          <p14:tracePt t="140133" x="5678488" y="8115300"/>
          <p14:tracePt t="140150" x="5691188" y="8150225"/>
          <p14:tracePt t="140166" x="5702300" y="8186738"/>
          <p14:tracePt t="140184" x="5726113" y="8221663"/>
          <p14:tracePt t="140201" x="5749925" y="8269288"/>
          <p14:tracePt t="140218" x="5762625" y="8293100"/>
          <p14:tracePt t="140235" x="5762625" y="8316913"/>
          <p14:tracePt t="140251" x="5786438" y="8353425"/>
          <p14:tracePt t="140268" x="5786438" y="8388350"/>
          <p14:tracePt t="140286" x="5797550" y="8435975"/>
          <p14:tracePt t="140303" x="5810250" y="8459788"/>
          <p14:tracePt t="140318" x="5810250" y="8494713"/>
          <p14:tracePt t="140333" x="5810250" y="8518525"/>
          <p14:tracePt t="140351" x="5810250" y="8555038"/>
          <p14:tracePt t="140367" x="5821363" y="8578850"/>
          <p14:tracePt t="140383" x="5834063" y="8589963"/>
          <p14:tracePt t="140400" x="5834063" y="8602663"/>
          <p14:tracePt t="140417" x="5834063" y="8613775"/>
          <p14:tracePt t="140433" x="5834063" y="8626475"/>
          <p14:tracePt t="140450" x="5845175" y="8637588"/>
          <p14:tracePt t="142649" x="5845175" y="8626475"/>
          <p14:tracePt t="142666" x="5845175" y="8602663"/>
          <p14:tracePt t="142673" x="5845175" y="8589963"/>
          <p14:tracePt t="142683" x="5845175" y="8578850"/>
          <p14:tracePt t="142699" x="5834063" y="8542338"/>
          <p14:tracePt t="142716" x="5797550" y="8470900"/>
          <p14:tracePt t="142734" x="5762625" y="8423275"/>
          <p14:tracePt t="142751" x="5702300" y="8316913"/>
          <p14:tracePt t="142767" x="5667375" y="8258175"/>
          <p14:tracePt t="142783" x="5632450" y="8186738"/>
          <p14:tracePt t="142799" x="5619750" y="8102600"/>
          <p14:tracePt t="142816" x="5572125" y="7996238"/>
          <p14:tracePt t="142832" x="5537200" y="7889875"/>
          <p14:tracePt t="142849" x="5489575" y="7770813"/>
          <p14:tracePt t="142866" x="5441950" y="7627938"/>
          <p14:tracePt t="142883" x="5370513" y="7450138"/>
          <p14:tracePt t="142899" x="5334000" y="7331075"/>
          <p14:tracePt t="142916" x="5287963" y="7235825"/>
          <p14:tracePt t="142932" x="5264150" y="7188200"/>
          <p14:tracePt t="142949" x="5251450" y="7164388"/>
          <p14:tracePt t="142965" x="5240338" y="7129463"/>
          <p14:tracePt t="142982" x="5227638" y="7092950"/>
          <p14:tracePt t="142999" x="5203825" y="7045325"/>
          <p14:tracePt t="143015" x="5180013" y="7021513"/>
          <p14:tracePt t="143032" x="5180013" y="6986588"/>
          <p14:tracePt t="143049" x="5156200" y="6938963"/>
          <p14:tracePt t="143065" x="5132388" y="6891338"/>
          <p14:tracePt t="143082" x="5108575" y="6843713"/>
          <p14:tracePt t="143099" x="5108575" y="6761163"/>
          <p14:tracePt t="143116" x="5097463" y="6724650"/>
          <p14:tracePt t="143132" x="5084763" y="6665913"/>
          <p14:tracePt t="143149" x="5073650" y="6629400"/>
          <p14:tracePt t="143165" x="5049838" y="6557963"/>
          <p14:tracePt t="143182" x="5013325" y="6475413"/>
          <p14:tracePt t="143199" x="4978400" y="6392863"/>
          <p14:tracePt t="143216" x="4906963" y="6308725"/>
          <p14:tracePt t="143233" x="4859338" y="6249988"/>
          <p14:tracePt t="143249" x="4824413" y="6202363"/>
          <p14:tracePt t="143266" x="4776788" y="6165850"/>
          <p14:tracePt t="143282" x="4705350" y="6107113"/>
          <p14:tracePt t="143299" x="4562475" y="6000750"/>
          <p14:tracePt t="143316" x="4300538" y="5773738"/>
          <p14:tracePt t="143332" x="4098925" y="5619750"/>
          <p14:tracePt t="143349" x="3884613" y="5476875"/>
          <p14:tracePt t="143365" x="3635375" y="5346700"/>
          <p14:tracePt t="143382" x="3338513" y="5227638"/>
          <p14:tracePt t="143398" x="2994025" y="5121275"/>
          <p14:tracePt t="143415" x="2673350" y="5060950"/>
          <p14:tracePt t="143432" x="2305050" y="4978400"/>
          <p14:tracePt t="143449" x="2090738" y="4930775"/>
          <p14:tracePt t="143465" x="1936750" y="4883150"/>
          <p14:tracePt t="143482" x="1817688" y="4848225"/>
          <p14:tracePt t="143499" x="1674813" y="4776788"/>
          <p14:tracePt t="143515" x="1531938" y="4668838"/>
          <p14:tracePt t="143532" x="1390650" y="4538663"/>
          <p14:tracePt t="143535" x="1319213" y="4479925"/>
          <p14:tracePt t="143549" x="1163638" y="4360863"/>
          <p14:tracePt t="143566" x="1033463" y="4289425"/>
          <p14:tracePt t="143582" x="890588" y="4241800"/>
          <p14:tracePt t="143599" x="795338" y="4265613"/>
          <p14:tracePt t="143616" x="749300" y="4432300"/>
          <p14:tracePt t="143633" x="749300" y="4668838"/>
          <p14:tracePt t="143811" x="712788" y="4586288"/>
          <p14:tracePt t="143819" x="677863" y="4479925"/>
          <p14:tracePt t="143832" x="593725" y="4313238"/>
          <p14:tracePt t="143849" x="273050" y="3884613"/>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410"/>
              </a:lnSpc>
            </a:pPr>
            <a:fld id="{81D60167-4931-47E6-BA6A-407CBD079E47}" type="slidenum">
              <a:rPr dirty="0"/>
              <a:t>15</a:t>
            </a:fld>
            <a:r>
              <a:rPr dirty="0"/>
              <a:t>de18</a:t>
            </a:r>
          </a:p>
        </p:txBody>
      </p:sp>
      <p:sp>
        <p:nvSpPr>
          <p:cNvPr id="2" name="object 2"/>
          <p:cNvSpPr txBox="1"/>
          <p:nvPr/>
        </p:nvSpPr>
        <p:spPr>
          <a:xfrm>
            <a:off x="1067816" y="859535"/>
            <a:ext cx="5360035" cy="4854534"/>
          </a:xfrm>
          <a:prstGeom prst="rect">
            <a:avLst/>
          </a:prstGeom>
        </p:spPr>
        <p:txBody>
          <a:bodyPr vert="horz" wrap="square" lIns="0" tIns="24765" rIns="0" bIns="0" rtlCol="0">
            <a:spAutoFit/>
          </a:bodyPr>
          <a:lstStyle/>
          <a:p>
            <a:pPr marL="12700" marR="48260" algn="just">
              <a:lnSpc>
                <a:spcPts val="1380"/>
              </a:lnSpc>
              <a:spcBef>
                <a:spcPts val="195"/>
              </a:spcBef>
            </a:pPr>
            <a:r>
              <a:rPr sz="1200" spc="-10" dirty="0">
                <a:latin typeface="Times New Roman"/>
                <a:cs typeface="Times New Roman"/>
              </a:rPr>
              <a:t>Los </a:t>
            </a:r>
            <a:r>
              <a:rPr sz="1200" dirty="0">
                <a:latin typeface="Times New Roman"/>
                <a:cs typeface="Times New Roman"/>
              </a:rPr>
              <a:t>valores de esta tabla suponen que no </a:t>
            </a:r>
            <a:r>
              <a:rPr sz="1200" spc="-5" dirty="0">
                <a:latin typeface="Times New Roman"/>
                <a:cs typeface="Times New Roman"/>
              </a:rPr>
              <a:t>se </a:t>
            </a:r>
            <a:r>
              <a:rPr sz="1200" dirty="0">
                <a:latin typeface="Times New Roman"/>
                <a:cs typeface="Times New Roman"/>
              </a:rPr>
              <a:t>está utilizando calefacción por  acumulación. Cuando </a:t>
            </a:r>
            <a:r>
              <a:rPr sz="1200" spc="-5" dirty="0">
                <a:latin typeface="Times New Roman"/>
                <a:cs typeface="Times New Roman"/>
              </a:rPr>
              <a:t>se </a:t>
            </a:r>
            <a:r>
              <a:rPr sz="1200" dirty="0">
                <a:latin typeface="Times New Roman"/>
                <a:cs typeface="Times New Roman"/>
              </a:rPr>
              <a:t>utiliza esta modalidad, en </a:t>
            </a:r>
            <a:r>
              <a:rPr sz="1200" spc="-5" dirty="0">
                <a:latin typeface="Times New Roman"/>
                <a:cs typeface="Times New Roman"/>
              </a:rPr>
              <a:t>general </a:t>
            </a:r>
            <a:r>
              <a:rPr sz="1200" dirty="0">
                <a:latin typeface="Times New Roman"/>
                <a:cs typeface="Times New Roman"/>
              </a:rPr>
              <a:t>el consumo por calefacción  </a:t>
            </a:r>
            <a:r>
              <a:rPr sz="1200" spc="-5" dirty="0">
                <a:latin typeface="Times New Roman"/>
                <a:cs typeface="Times New Roman"/>
              </a:rPr>
              <a:t>se </a:t>
            </a:r>
            <a:r>
              <a:rPr sz="1200" dirty="0">
                <a:latin typeface="Times New Roman"/>
                <a:cs typeface="Times New Roman"/>
              </a:rPr>
              <a:t>produce en un horario predeterminado y durante el cual en </a:t>
            </a:r>
            <a:r>
              <a:rPr sz="1200" spc="-5" dirty="0">
                <a:latin typeface="Times New Roman"/>
                <a:cs typeface="Times New Roman"/>
              </a:rPr>
              <a:t>general </a:t>
            </a:r>
            <a:r>
              <a:rPr sz="1200" dirty="0">
                <a:latin typeface="Times New Roman"/>
                <a:cs typeface="Times New Roman"/>
              </a:rPr>
              <a:t>no </a:t>
            </a:r>
            <a:r>
              <a:rPr sz="1200" spc="-5" dirty="0">
                <a:latin typeface="Times New Roman"/>
                <a:cs typeface="Times New Roman"/>
              </a:rPr>
              <a:t>hay </a:t>
            </a:r>
            <a:r>
              <a:rPr sz="1200" dirty="0">
                <a:latin typeface="Times New Roman"/>
                <a:cs typeface="Times New Roman"/>
              </a:rPr>
              <a:t>otros  consumos en la </a:t>
            </a:r>
            <a:r>
              <a:rPr sz="1200" spc="-5" dirty="0">
                <a:latin typeface="Times New Roman"/>
                <a:cs typeface="Times New Roman"/>
              </a:rPr>
              <a:t>vivienda. Por </a:t>
            </a:r>
            <a:r>
              <a:rPr sz="1200" dirty="0">
                <a:latin typeface="Times New Roman"/>
                <a:cs typeface="Times New Roman"/>
              </a:rPr>
              <a:t>lo que debe estudiarse por un lado la demanda  correspondiente a calefacción, considerando para este tipo de consumo un factor </a:t>
            </a:r>
            <a:r>
              <a:rPr sz="1200" spc="5" dirty="0">
                <a:latin typeface="Times New Roman"/>
                <a:cs typeface="Times New Roman"/>
              </a:rPr>
              <a:t>de  </a:t>
            </a:r>
            <a:r>
              <a:rPr sz="1200" dirty="0">
                <a:latin typeface="Times New Roman"/>
                <a:cs typeface="Times New Roman"/>
              </a:rPr>
              <a:t>simultaneidad de 0.8 y contrastar la demanda máxima por calefacción contra la  demanda máxima de potencia diurna correspondiente a </a:t>
            </a:r>
            <a:r>
              <a:rPr sz="1200" spc="-5" dirty="0">
                <a:latin typeface="Times New Roman"/>
                <a:cs typeface="Times New Roman"/>
              </a:rPr>
              <a:t>los </a:t>
            </a:r>
            <a:r>
              <a:rPr sz="1200" dirty="0">
                <a:latin typeface="Times New Roman"/>
                <a:cs typeface="Times New Roman"/>
              </a:rPr>
              <a:t>demás </a:t>
            </a:r>
            <a:r>
              <a:rPr sz="1200" spc="-5" dirty="0">
                <a:latin typeface="Times New Roman"/>
                <a:cs typeface="Times New Roman"/>
              </a:rPr>
              <a:t>usos </a:t>
            </a:r>
            <a:r>
              <a:rPr sz="1200" dirty="0">
                <a:latin typeface="Times New Roman"/>
                <a:cs typeface="Times New Roman"/>
              </a:rPr>
              <a:t>de la</a:t>
            </a:r>
            <a:r>
              <a:rPr sz="1200" spc="5" dirty="0">
                <a:latin typeface="Times New Roman"/>
                <a:cs typeface="Times New Roman"/>
              </a:rPr>
              <a:t> </a:t>
            </a:r>
            <a:r>
              <a:rPr sz="1200" spc="-5" dirty="0">
                <a:latin typeface="Times New Roman"/>
                <a:cs typeface="Times New Roman"/>
              </a:rPr>
              <a:t>energía.</a:t>
            </a:r>
            <a:endParaRPr sz="1200" dirty="0">
              <a:latin typeface="Times New Roman"/>
              <a:cs typeface="Times New Roman"/>
            </a:endParaRPr>
          </a:p>
          <a:p>
            <a:pPr>
              <a:lnSpc>
                <a:spcPct val="100000"/>
              </a:lnSpc>
              <a:spcBef>
                <a:spcPts val="40"/>
              </a:spcBef>
            </a:pPr>
            <a:endParaRPr sz="1100" dirty="0">
              <a:latin typeface="Times New Roman"/>
              <a:cs typeface="Times New Roman"/>
            </a:endParaRPr>
          </a:p>
          <a:p>
            <a:pPr marL="12700">
              <a:lnSpc>
                <a:spcPct val="100000"/>
              </a:lnSpc>
              <a:spcBef>
                <a:spcPts val="5"/>
              </a:spcBef>
            </a:pPr>
            <a:r>
              <a:rPr sz="1200" b="1" u="heavy" spc="-5" dirty="0">
                <a:uFill>
                  <a:solidFill>
                    <a:srgbClr val="000000"/>
                  </a:solidFill>
                </a:uFill>
                <a:latin typeface="Times New Roman"/>
                <a:cs typeface="Times New Roman"/>
              </a:rPr>
              <a:t>Cálculo de </a:t>
            </a:r>
            <a:r>
              <a:rPr sz="1200" b="1" u="heavy" dirty="0">
                <a:uFill>
                  <a:solidFill>
                    <a:srgbClr val="000000"/>
                  </a:solidFill>
                </a:uFill>
                <a:latin typeface="Times New Roman"/>
                <a:cs typeface="Times New Roman"/>
              </a:rPr>
              <a:t>la potencia prevista para </a:t>
            </a:r>
            <a:r>
              <a:rPr sz="1200" b="1" u="heavy" spc="-5" dirty="0">
                <a:uFill>
                  <a:solidFill>
                    <a:srgbClr val="000000"/>
                  </a:solidFill>
                </a:uFill>
                <a:latin typeface="Times New Roman"/>
                <a:cs typeface="Times New Roman"/>
              </a:rPr>
              <a:t>los </a:t>
            </a:r>
            <a:r>
              <a:rPr sz="1200" b="1" u="heavy" dirty="0">
                <a:uFill>
                  <a:solidFill>
                    <a:srgbClr val="000000"/>
                  </a:solidFill>
                </a:uFill>
                <a:latin typeface="Times New Roman"/>
                <a:cs typeface="Times New Roman"/>
              </a:rPr>
              <a:t>servicios generales</a:t>
            </a:r>
            <a:r>
              <a:rPr sz="1200" b="1" u="heavy" spc="10"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(Psg)</a:t>
            </a:r>
            <a:endParaRPr sz="1200" dirty="0">
              <a:latin typeface="Times New Roman"/>
              <a:cs typeface="Times New Roman"/>
            </a:endParaRPr>
          </a:p>
          <a:p>
            <a:pPr>
              <a:lnSpc>
                <a:spcPct val="100000"/>
              </a:lnSpc>
              <a:spcBef>
                <a:spcPts val="10"/>
              </a:spcBef>
            </a:pPr>
            <a:endParaRPr sz="1200" dirty="0">
              <a:latin typeface="Times New Roman"/>
              <a:cs typeface="Times New Roman"/>
            </a:endParaRPr>
          </a:p>
          <a:p>
            <a:pPr marL="12700" marR="5080">
              <a:lnSpc>
                <a:spcPts val="1380"/>
              </a:lnSpc>
            </a:pPr>
            <a:r>
              <a:rPr sz="1200" spc="-5" dirty="0">
                <a:latin typeface="Times New Roman"/>
                <a:cs typeface="Times New Roman"/>
              </a:rPr>
              <a:t>Se </a:t>
            </a:r>
            <a:r>
              <a:rPr sz="1200" dirty="0">
                <a:latin typeface="Times New Roman"/>
                <a:cs typeface="Times New Roman"/>
              </a:rPr>
              <a:t>consideran servicios generales de un edificio aquellos que </a:t>
            </a:r>
            <a:r>
              <a:rPr sz="1200" spc="-5" dirty="0">
                <a:latin typeface="Times New Roman"/>
                <a:cs typeface="Times New Roman"/>
              </a:rPr>
              <a:t>son </a:t>
            </a:r>
            <a:r>
              <a:rPr sz="1200" dirty="0">
                <a:latin typeface="Times New Roman"/>
                <a:cs typeface="Times New Roman"/>
              </a:rPr>
              <a:t>de </a:t>
            </a:r>
            <a:r>
              <a:rPr sz="1200" spc="-5" dirty="0">
                <a:latin typeface="Times New Roman"/>
                <a:cs typeface="Times New Roman"/>
              </a:rPr>
              <a:t>uso </a:t>
            </a:r>
            <a:r>
              <a:rPr sz="1200" dirty="0">
                <a:latin typeface="Times New Roman"/>
                <a:cs typeface="Times New Roman"/>
              </a:rPr>
              <a:t>común a todas  </a:t>
            </a:r>
            <a:r>
              <a:rPr sz="1200" spc="-5" dirty="0">
                <a:latin typeface="Times New Roman"/>
                <a:cs typeface="Times New Roman"/>
              </a:rPr>
              <a:t>las </a:t>
            </a:r>
            <a:r>
              <a:rPr sz="1200" dirty="0">
                <a:latin typeface="Times New Roman"/>
                <a:cs typeface="Times New Roman"/>
              </a:rPr>
              <a:t>viviendas, tales como:</a:t>
            </a:r>
          </a:p>
          <a:p>
            <a:pPr marL="469900" indent="-229235">
              <a:lnSpc>
                <a:spcPts val="1315"/>
              </a:lnSpc>
              <a:buChar char="-"/>
              <a:tabLst>
                <a:tab pos="469900" algn="l"/>
                <a:tab pos="470534" algn="l"/>
              </a:tabLst>
            </a:pPr>
            <a:r>
              <a:rPr sz="1600" b="1" i="1" u="sng" spc="-5" dirty="0">
                <a:latin typeface="Times New Roman"/>
                <a:cs typeface="Times New Roman"/>
              </a:rPr>
              <a:t>Ascensores</a:t>
            </a:r>
            <a:endParaRPr sz="1600" b="1" i="1" u="sng" dirty="0">
              <a:latin typeface="Times New Roman"/>
              <a:cs typeface="Times New Roman"/>
            </a:endParaRPr>
          </a:p>
          <a:p>
            <a:pPr marL="469900" indent="-229235">
              <a:lnSpc>
                <a:spcPts val="1380"/>
              </a:lnSpc>
              <a:buChar char="-"/>
              <a:tabLst>
                <a:tab pos="469900" algn="l"/>
                <a:tab pos="470534" algn="l"/>
              </a:tabLst>
            </a:pPr>
            <a:r>
              <a:rPr sz="1600" b="1" i="1" u="sng" dirty="0">
                <a:latin typeface="Times New Roman"/>
                <a:cs typeface="Times New Roman"/>
              </a:rPr>
              <a:t>Montacargas</a:t>
            </a:r>
          </a:p>
          <a:p>
            <a:pPr marL="469900" indent="-229235">
              <a:lnSpc>
                <a:spcPts val="1380"/>
              </a:lnSpc>
              <a:buChar char="-"/>
              <a:tabLst>
                <a:tab pos="469900" algn="l"/>
                <a:tab pos="470534" algn="l"/>
              </a:tabLst>
            </a:pPr>
            <a:r>
              <a:rPr sz="1600" b="1" i="1" u="sng" spc="-5" dirty="0">
                <a:latin typeface="Times New Roman"/>
                <a:cs typeface="Times New Roman"/>
              </a:rPr>
              <a:t>Iluminación </a:t>
            </a:r>
            <a:r>
              <a:rPr sz="1600" b="1" i="1" u="sng" spc="5" dirty="0">
                <a:latin typeface="Times New Roman"/>
                <a:cs typeface="Times New Roman"/>
              </a:rPr>
              <a:t>de </a:t>
            </a:r>
            <a:r>
              <a:rPr sz="1600" b="1" i="1" u="sng" dirty="0">
                <a:latin typeface="Times New Roman"/>
                <a:cs typeface="Times New Roman"/>
              </a:rPr>
              <a:t>espacios</a:t>
            </a:r>
            <a:r>
              <a:rPr sz="1600" b="1" i="1" u="sng" spc="-10" dirty="0">
                <a:latin typeface="Times New Roman"/>
                <a:cs typeface="Times New Roman"/>
              </a:rPr>
              <a:t> </a:t>
            </a:r>
            <a:r>
              <a:rPr sz="1600" b="1" i="1" u="sng" dirty="0">
                <a:latin typeface="Times New Roman"/>
                <a:cs typeface="Times New Roman"/>
              </a:rPr>
              <a:t>comunes</a:t>
            </a:r>
          </a:p>
          <a:p>
            <a:pPr marL="469900" indent="-229235">
              <a:lnSpc>
                <a:spcPts val="1380"/>
              </a:lnSpc>
              <a:buChar char="-"/>
              <a:tabLst>
                <a:tab pos="469900" algn="l"/>
                <a:tab pos="470534" algn="l"/>
              </a:tabLst>
            </a:pPr>
            <a:r>
              <a:rPr sz="1600" b="1" i="1" u="sng" dirty="0">
                <a:latin typeface="Times New Roman"/>
                <a:cs typeface="Times New Roman"/>
              </a:rPr>
              <a:t>Calefacción y aire acondicionado de espacios</a:t>
            </a:r>
            <a:r>
              <a:rPr sz="1600" b="1" i="1" u="sng" spc="-5" dirty="0">
                <a:latin typeface="Times New Roman"/>
                <a:cs typeface="Times New Roman"/>
              </a:rPr>
              <a:t> </a:t>
            </a:r>
            <a:r>
              <a:rPr sz="1600" b="1" i="1" u="sng" dirty="0">
                <a:latin typeface="Times New Roman"/>
                <a:cs typeface="Times New Roman"/>
              </a:rPr>
              <a:t>comunes</a:t>
            </a:r>
          </a:p>
          <a:p>
            <a:pPr marL="469900" indent="-229235">
              <a:lnSpc>
                <a:spcPts val="1410"/>
              </a:lnSpc>
              <a:buChar char="-"/>
              <a:tabLst>
                <a:tab pos="469900" algn="l"/>
                <a:tab pos="470534" algn="l"/>
              </a:tabLst>
            </a:pPr>
            <a:r>
              <a:rPr sz="1600" b="1" i="1" u="sng" dirty="0">
                <a:latin typeface="Times New Roman"/>
                <a:cs typeface="Times New Roman"/>
              </a:rPr>
              <a:t>Garajes</a:t>
            </a:r>
          </a:p>
          <a:p>
            <a:pPr>
              <a:lnSpc>
                <a:spcPct val="100000"/>
              </a:lnSpc>
              <a:spcBef>
                <a:spcPts val="35"/>
              </a:spcBef>
            </a:pPr>
            <a:endParaRPr sz="1200" dirty="0">
              <a:latin typeface="Times New Roman"/>
              <a:cs typeface="Times New Roman"/>
            </a:endParaRPr>
          </a:p>
          <a:p>
            <a:pPr marL="12700" marR="117475" algn="just">
              <a:lnSpc>
                <a:spcPts val="1380"/>
              </a:lnSpc>
            </a:pPr>
            <a:r>
              <a:rPr sz="1200" spc="-5" dirty="0">
                <a:latin typeface="Times New Roman"/>
                <a:cs typeface="Times New Roman"/>
              </a:rPr>
              <a:t>A </a:t>
            </a:r>
            <a:r>
              <a:rPr sz="1200" dirty="0">
                <a:latin typeface="Times New Roman"/>
                <a:cs typeface="Times New Roman"/>
              </a:rPr>
              <a:t>cada uno </a:t>
            </a:r>
            <a:r>
              <a:rPr sz="1200" spc="5" dirty="0">
                <a:latin typeface="Times New Roman"/>
                <a:cs typeface="Times New Roman"/>
              </a:rPr>
              <a:t>de </a:t>
            </a:r>
            <a:r>
              <a:rPr sz="1200" spc="-5" dirty="0">
                <a:latin typeface="Times New Roman"/>
                <a:cs typeface="Times New Roman"/>
              </a:rPr>
              <a:t>estos </a:t>
            </a:r>
            <a:r>
              <a:rPr sz="1200" dirty="0">
                <a:latin typeface="Times New Roman"/>
                <a:cs typeface="Times New Roman"/>
              </a:rPr>
              <a:t>servicios </a:t>
            </a:r>
            <a:r>
              <a:rPr sz="1200" spc="-5" dirty="0">
                <a:latin typeface="Times New Roman"/>
                <a:cs typeface="Times New Roman"/>
              </a:rPr>
              <a:t>se </a:t>
            </a:r>
            <a:r>
              <a:rPr sz="1200" dirty="0">
                <a:latin typeface="Times New Roman"/>
                <a:cs typeface="Times New Roman"/>
              </a:rPr>
              <a:t>le </a:t>
            </a:r>
            <a:r>
              <a:rPr sz="1200" spc="-5" dirty="0">
                <a:latin typeface="Times New Roman"/>
                <a:cs typeface="Times New Roman"/>
              </a:rPr>
              <a:t>asigna </a:t>
            </a:r>
            <a:r>
              <a:rPr sz="1200" dirty="0">
                <a:latin typeface="Times New Roman"/>
                <a:cs typeface="Times New Roman"/>
              </a:rPr>
              <a:t>una potencia de cálculo, y la suma de todas  ellas dará </a:t>
            </a:r>
            <a:r>
              <a:rPr sz="1200" spc="5" dirty="0">
                <a:latin typeface="Times New Roman"/>
                <a:cs typeface="Times New Roman"/>
              </a:rPr>
              <a:t>la </a:t>
            </a:r>
            <a:r>
              <a:rPr sz="1200" dirty="0">
                <a:latin typeface="Times New Roman"/>
                <a:cs typeface="Times New Roman"/>
              </a:rPr>
              <a:t>potencia </a:t>
            </a:r>
            <a:r>
              <a:rPr sz="1200" spc="5" dirty="0">
                <a:latin typeface="Times New Roman"/>
                <a:cs typeface="Times New Roman"/>
              </a:rPr>
              <a:t>de </a:t>
            </a:r>
            <a:r>
              <a:rPr sz="1200" spc="-5" dirty="0">
                <a:latin typeface="Times New Roman"/>
                <a:cs typeface="Times New Roman"/>
              </a:rPr>
              <a:t>los </a:t>
            </a:r>
            <a:r>
              <a:rPr sz="1200" dirty="0">
                <a:latin typeface="Times New Roman"/>
                <a:cs typeface="Times New Roman"/>
              </a:rPr>
              <a:t>servicios generales. </a:t>
            </a:r>
            <a:r>
              <a:rPr sz="1200" spc="-5" dirty="0">
                <a:latin typeface="Times New Roman"/>
                <a:cs typeface="Times New Roman"/>
              </a:rPr>
              <a:t>Se </a:t>
            </a:r>
            <a:r>
              <a:rPr sz="1200" dirty="0">
                <a:latin typeface="Times New Roman"/>
                <a:cs typeface="Times New Roman"/>
              </a:rPr>
              <a:t>considera factor </a:t>
            </a:r>
            <a:r>
              <a:rPr sz="1200" spc="5" dirty="0">
                <a:latin typeface="Times New Roman"/>
                <a:cs typeface="Times New Roman"/>
              </a:rPr>
              <a:t>de </a:t>
            </a:r>
            <a:r>
              <a:rPr sz="1200" dirty="0">
                <a:latin typeface="Times New Roman"/>
                <a:cs typeface="Times New Roman"/>
              </a:rPr>
              <a:t>simultaneidad  uno entre </a:t>
            </a:r>
            <a:r>
              <a:rPr sz="1200" spc="-5" dirty="0">
                <a:latin typeface="Times New Roman"/>
                <a:cs typeface="Times New Roman"/>
              </a:rPr>
              <a:t>los </a:t>
            </a:r>
            <a:r>
              <a:rPr sz="1200" dirty="0">
                <a:latin typeface="Times New Roman"/>
                <a:cs typeface="Times New Roman"/>
              </a:rPr>
              <a:t>distintos </a:t>
            </a:r>
            <a:r>
              <a:rPr sz="1200" spc="-5" dirty="0">
                <a:latin typeface="Times New Roman"/>
                <a:cs typeface="Times New Roman"/>
              </a:rPr>
              <a:t>tipos </a:t>
            </a:r>
            <a:r>
              <a:rPr sz="1200" dirty="0">
                <a:latin typeface="Times New Roman"/>
                <a:cs typeface="Times New Roman"/>
              </a:rPr>
              <a:t>de cargas.</a:t>
            </a:r>
          </a:p>
          <a:p>
            <a:pPr>
              <a:lnSpc>
                <a:spcPct val="100000"/>
              </a:lnSpc>
            </a:pPr>
            <a:endParaRPr sz="1200" dirty="0">
              <a:latin typeface="Times New Roman"/>
              <a:cs typeface="Times New Roman"/>
            </a:endParaRPr>
          </a:p>
          <a:p>
            <a:pPr>
              <a:lnSpc>
                <a:spcPct val="100000"/>
              </a:lnSpc>
              <a:spcBef>
                <a:spcPts val="45"/>
              </a:spcBef>
            </a:pPr>
            <a:endParaRPr sz="1000" dirty="0">
              <a:latin typeface="Times New Roman"/>
              <a:cs typeface="Times New Roman"/>
            </a:endParaRPr>
          </a:p>
          <a:p>
            <a:pPr marL="12700" algn="just">
              <a:lnSpc>
                <a:spcPct val="100000"/>
              </a:lnSpc>
            </a:pPr>
            <a:r>
              <a:rPr sz="1200" b="1" u="heavy" spc="-5" dirty="0">
                <a:uFill>
                  <a:solidFill>
                    <a:srgbClr val="000000"/>
                  </a:solidFill>
                </a:uFill>
                <a:latin typeface="Times New Roman"/>
                <a:cs typeface="Times New Roman"/>
              </a:rPr>
              <a:t>Cálculo de </a:t>
            </a:r>
            <a:r>
              <a:rPr sz="1200" b="1" u="heavy" dirty="0">
                <a:uFill>
                  <a:solidFill>
                    <a:srgbClr val="000000"/>
                  </a:solidFill>
                </a:uFill>
                <a:latin typeface="Times New Roman"/>
                <a:cs typeface="Times New Roman"/>
              </a:rPr>
              <a:t>la potencia prevista para locales comerciales y oficinas </a:t>
            </a:r>
            <a:r>
              <a:rPr sz="1200" b="1" u="heavy" spc="-5" dirty="0">
                <a:uFill>
                  <a:solidFill>
                    <a:srgbClr val="000000"/>
                  </a:solidFill>
                </a:uFill>
                <a:latin typeface="Times New Roman"/>
                <a:cs typeface="Times New Roman"/>
              </a:rPr>
              <a:t>(Pc </a:t>
            </a:r>
            <a:r>
              <a:rPr sz="1200" b="1" u="heavy" dirty="0">
                <a:uFill>
                  <a:solidFill>
                    <a:srgbClr val="000000"/>
                  </a:solidFill>
                </a:uFill>
                <a:latin typeface="Times New Roman"/>
                <a:cs typeface="Times New Roman"/>
              </a:rPr>
              <a:t>+ </a:t>
            </a:r>
            <a:r>
              <a:rPr sz="1200" b="1" u="heavy" spc="-5" dirty="0">
                <a:uFill>
                  <a:solidFill>
                    <a:srgbClr val="000000"/>
                  </a:solidFill>
                </a:uFill>
                <a:latin typeface="Times New Roman"/>
                <a:cs typeface="Times New Roman"/>
              </a:rPr>
              <a:t>Po)</a:t>
            </a:r>
            <a:endParaRPr sz="1200" dirty="0">
              <a:latin typeface="Times New Roman"/>
              <a:cs typeface="Times New Roman"/>
            </a:endParaRPr>
          </a:p>
          <a:p>
            <a:pPr>
              <a:lnSpc>
                <a:spcPct val="100000"/>
              </a:lnSpc>
              <a:spcBef>
                <a:spcPts val="10"/>
              </a:spcBef>
            </a:pPr>
            <a:endParaRPr sz="1200" dirty="0">
              <a:latin typeface="Times New Roman"/>
              <a:cs typeface="Times New Roman"/>
            </a:endParaRPr>
          </a:p>
          <a:p>
            <a:pPr marL="12700" marR="232410">
              <a:lnSpc>
                <a:spcPts val="1380"/>
              </a:lnSpc>
            </a:pPr>
            <a:r>
              <a:rPr sz="1200" dirty="0">
                <a:latin typeface="Times New Roman"/>
                <a:cs typeface="Times New Roman"/>
              </a:rPr>
              <a:t>Para las áreas destinadas a </a:t>
            </a:r>
            <a:r>
              <a:rPr sz="1200" spc="-5" dirty="0">
                <a:latin typeface="Times New Roman"/>
                <a:cs typeface="Times New Roman"/>
              </a:rPr>
              <a:t>uso </a:t>
            </a:r>
            <a:r>
              <a:rPr sz="1200" dirty="0">
                <a:latin typeface="Times New Roman"/>
                <a:cs typeface="Times New Roman"/>
              </a:rPr>
              <a:t>comercial </a:t>
            </a:r>
            <a:r>
              <a:rPr sz="1200" spc="-5" dirty="0">
                <a:latin typeface="Times New Roman"/>
                <a:cs typeface="Times New Roman"/>
              </a:rPr>
              <a:t>o de </a:t>
            </a:r>
            <a:r>
              <a:rPr sz="1200" dirty="0">
                <a:latin typeface="Times New Roman"/>
                <a:cs typeface="Times New Roman"/>
              </a:rPr>
              <a:t>oficinas, </a:t>
            </a:r>
            <a:r>
              <a:rPr sz="1200" spc="-5" dirty="0">
                <a:latin typeface="Times New Roman"/>
                <a:cs typeface="Times New Roman"/>
              </a:rPr>
              <a:t>deben </a:t>
            </a:r>
            <a:r>
              <a:rPr sz="1200" dirty="0">
                <a:latin typeface="Times New Roman"/>
                <a:cs typeface="Times New Roman"/>
              </a:rPr>
              <a:t>utilizarse los criterios  </a:t>
            </a:r>
            <a:r>
              <a:rPr sz="1200" spc="-5" dirty="0">
                <a:latin typeface="Times New Roman"/>
                <a:cs typeface="Times New Roman"/>
              </a:rPr>
              <a:t>dados </a:t>
            </a:r>
            <a:r>
              <a:rPr sz="1200" dirty="0">
                <a:latin typeface="Times New Roman"/>
                <a:cs typeface="Times New Roman"/>
              </a:rPr>
              <a:t>para viviendas y locales comerciales</a:t>
            </a:r>
            <a:r>
              <a:rPr sz="1200" spc="-10" dirty="0">
                <a:latin typeface="Times New Roman"/>
                <a:cs typeface="Times New Roman"/>
              </a:rPr>
              <a:t> </a:t>
            </a:r>
            <a:r>
              <a:rPr sz="1200" dirty="0">
                <a:latin typeface="Times New Roman"/>
                <a:cs typeface="Times New Roman"/>
              </a:rPr>
              <a:t>individuales.</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1182"/>
    </mc:Choice>
    <mc:Fallback>
      <p:transition spd="slow" advTm="411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4418" x="474663" y="3730625"/>
          <p14:tracePt t="4435" x="725488" y="3767138"/>
          <p14:tracePt t="4452" x="749300" y="3767138"/>
          <p14:tracePt t="4469" x="749300" y="3754438"/>
          <p14:tracePt t="4485" x="749300" y="3719513"/>
          <p14:tracePt t="4502" x="749300" y="3683000"/>
          <p14:tracePt t="4518" x="749300" y="3659188"/>
          <p14:tracePt t="4535" x="795338" y="3635375"/>
          <p14:tracePt t="4551" x="855663" y="3600450"/>
          <p14:tracePt t="4568" x="1046163" y="3552825"/>
          <p14:tracePt t="4584" x="1152525" y="3516313"/>
          <p14:tracePt t="4601" x="1187450" y="3492500"/>
          <p14:tracePt t="4618" x="1211263" y="3468688"/>
          <p14:tracePt t="4636" x="1223963" y="3444875"/>
          <p14:tracePt t="4652" x="1258888" y="3409950"/>
          <p14:tracePt t="4669" x="1282700" y="3375025"/>
          <p14:tracePt t="4685" x="1306513" y="3338513"/>
          <p14:tracePt t="4702" x="1343025" y="3303588"/>
          <p14:tracePt t="4718" x="1377950" y="3279775"/>
          <p14:tracePt t="4735" x="1414463" y="3243263"/>
          <p14:tracePt t="4752" x="1449388" y="3219450"/>
          <p14:tracePt t="4769" x="1473200" y="3195638"/>
          <p14:tracePt t="4785" x="1531938" y="3160713"/>
          <p14:tracePt t="4802" x="1555750" y="3148013"/>
          <p14:tracePt t="4818" x="1627188" y="3136900"/>
          <p14:tracePt t="4835" x="1674813" y="3136900"/>
          <p14:tracePt t="4852" x="1711325" y="3124200"/>
          <p14:tracePt t="4870" x="1782763" y="3124200"/>
          <p14:tracePt t="4886" x="1806575" y="3124200"/>
          <p14:tracePt t="4903" x="1841500" y="3113088"/>
          <p14:tracePt t="4919" x="1878013" y="3100388"/>
          <p14:tracePt t="4935" x="1912938" y="3100388"/>
          <p14:tracePt t="4952" x="1995488" y="3065463"/>
          <p14:tracePt t="4968" x="2066925" y="3041650"/>
          <p14:tracePt t="4986" x="2222500" y="3006725"/>
          <p14:tracePt t="5002" x="2328863" y="2982913"/>
          <p14:tracePt t="5018" x="2435225" y="2959100"/>
          <p14:tracePt t="5035" x="2471738" y="2946400"/>
          <p14:tracePt t="5052" x="2495550" y="2946400"/>
          <p14:tracePt t="5235" x="2506663" y="2959100"/>
          <p14:tracePt t="5244" x="2519363" y="2959100"/>
          <p14:tracePt t="5253" x="2554288" y="2970213"/>
          <p14:tracePt t="5270" x="2638425" y="2994025"/>
          <p14:tracePt t="5285" x="2684463" y="3006725"/>
          <p14:tracePt t="5301" x="2732088" y="3006725"/>
          <p14:tracePt t="5318" x="2755900" y="3006725"/>
          <p14:tracePt t="5320" x="2768600" y="3006725"/>
          <p14:tracePt t="5337" x="2779713" y="3006725"/>
          <p14:tracePt t="5368" x="2803525" y="3006725"/>
          <p14:tracePt t="5401" x="2816225" y="3006725"/>
          <p14:tracePt t="5423" x="2827338" y="3006725"/>
          <p14:tracePt t="5434" x="2840038" y="3006725"/>
          <p14:tracePt t="5451" x="2851150" y="3006725"/>
          <p14:tracePt t="5469" x="2863850" y="3006725"/>
          <p14:tracePt t="5484" x="2887663" y="2994025"/>
          <p14:tracePt t="5501" x="2935288" y="2982913"/>
          <p14:tracePt t="5518" x="2970213" y="2982913"/>
          <p14:tracePt t="5534" x="2994025" y="2970213"/>
          <p14:tracePt t="5551" x="3028950" y="2970213"/>
          <p14:tracePt t="5568" x="3052763" y="2970213"/>
          <p14:tracePt t="5584" x="3089275" y="2970213"/>
          <p14:tracePt t="5601" x="3124200" y="2982913"/>
          <p14:tracePt t="5618" x="3160713" y="2994025"/>
          <p14:tracePt t="5634" x="3184525" y="2994025"/>
          <p14:tracePt t="5668" x="3195638" y="2994025"/>
          <p14:tracePt t="5708" x="3208338" y="2994025"/>
          <p14:tracePt t="5717" x="3219450" y="2994025"/>
          <p14:tracePt t="5724" x="3232150" y="2994025"/>
          <p14:tracePt t="5736" x="3243263" y="2994025"/>
          <p14:tracePt t="5752" x="3267075" y="2994025"/>
          <p14:tracePt t="5768" x="3303588" y="2994025"/>
          <p14:tracePt t="5785" x="3338513" y="2994025"/>
          <p14:tracePt t="5801" x="3362325" y="2994025"/>
          <p14:tracePt t="5817" x="3375025" y="2994025"/>
          <p14:tracePt t="5834" x="3386138" y="2994025"/>
          <p14:tracePt t="5851" x="3421063" y="2994025"/>
          <p14:tracePt t="5867" x="3433763" y="2994025"/>
          <p14:tracePt t="5884" x="3457575" y="2994025"/>
          <p14:tracePt t="5901" x="3481388" y="2994025"/>
          <p14:tracePt t="5918" x="3505200" y="2994025"/>
          <p14:tracePt t="5934" x="3540125" y="2994025"/>
          <p14:tracePt t="5951" x="3563938" y="2982913"/>
          <p14:tracePt t="5968" x="3600450" y="2982913"/>
          <p14:tracePt t="5984" x="3635375" y="2970213"/>
          <p14:tracePt t="6001" x="3683000" y="2959100"/>
          <p14:tracePt t="6018" x="3743325" y="2946400"/>
          <p14:tracePt t="6034" x="3778250" y="2922588"/>
          <p14:tracePt t="6051" x="3813175" y="2911475"/>
          <p14:tracePt t="6067" x="3849688" y="2898775"/>
          <p14:tracePt t="6085" x="3873500" y="2887663"/>
          <p14:tracePt t="6101" x="3921125" y="2874963"/>
          <p14:tracePt t="6118" x="3944938" y="2874963"/>
          <p14:tracePt t="6135" x="3992563" y="2851150"/>
          <p14:tracePt t="6151" x="4027488" y="2840038"/>
          <p14:tracePt t="6168" x="4064000" y="2816225"/>
          <p14:tracePt t="6184" x="4111625" y="2792413"/>
          <p14:tracePt t="6201" x="4146550" y="2779713"/>
          <p14:tracePt t="6218" x="4181475" y="2768600"/>
          <p14:tracePt t="6234" x="4181475" y="2755900"/>
          <p14:tracePt t="6279" x="4170363" y="2755900"/>
          <p14:tracePt t="6308" x="4157663" y="2755900"/>
          <p14:tracePt t="6315" x="4146550" y="2755900"/>
          <p14:tracePt t="6331" x="4122738" y="2755900"/>
          <p14:tracePt t="6345" x="4111625" y="2755900"/>
          <p14:tracePt t="6353" x="4098925" y="2755900"/>
          <p14:tracePt t="6368" x="4087813" y="2755900"/>
          <p14:tracePt t="6386" x="4040188" y="2744788"/>
          <p14:tracePt t="6402" x="3992563" y="2720975"/>
          <p14:tracePt t="6418" x="3908425" y="2708275"/>
          <p14:tracePt t="6434" x="3802063" y="2673350"/>
          <p14:tracePt t="6451" x="3695700" y="2673350"/>
          <p14:tracePt t="6467" x="3576638" y="2662238"/>
          <p14:tracePt t="6484" x="3444875" y="2649538"/>
          <p14:tracePt t="6501" x="3327400" y="2625725"/>
          <p14:tracePt t="6518" x="3148013" y="2578100"/>
          <p14:tracePt t="6534" x="3028950" y="2530475"/>
          <p14:tracePt t="6551" x="2922588" y="2495550"/>
          <p14:tracePt t="6568" x="2874963" y="2471738"/>
          <p14:tracePt t="6585" x="2816225" y="2459038"/>
          <p14:tracePt t="6601" x="2779713" y="2447925"/>
          <p14:tracePt t="6618" x="2732088" y="2435225"/>
          <p14:tracePt t="6634" x="2720975" y="2435225"/>
          <p14:tracePt t="6651" x="2684463" y="2424113"/>
          <p14:tracePt t="6668" x="2673350" y="2424113"/>
          <p14:tracePt t="6684" x="2638425" y="2424113"/>
          <p14:tracePt t="6703" x="2601913" y="2424113"/>
          <p14:tracePt t="6720" x="2566988" y="2411413"/>
          <p14:tracePt t="6735" x="2519363" y="2400300"/>
          <p14:tracePt t="6753" x="2459038" y="2387600"/>
          <p14:tracePt t="6769" x="2376488" y="2352675"/>
          <p14:tracePt t="6786" x="2316163" y="2352675"/>
          <p14:tracePt t="6801" x="2292350" y="2339975"/>
          <p14:tracePt t="6818" x="2268538" y="2339975"/>
          <p14:tracePt t="6904" x="2281238" y="2339975"/>
          <p14:tracePt t="6916" x="2292350" y="2339975"/>
          <p14:tracePt t="6924" x="2292350" y="2328863"/>
          <p14:tracePt t="6940" x="2305050" y="2328863"/>
          <p14:tracePt t="6957" x="2328863" y="2328863"/>
          <p14:tracePt t="6968" x="2339975" y="2328863"/>
          <p14:tracePt t="6985" x="2376488" y="2305050"/>
          <p14:tracePt t="7002" x="2482850" y="2305050"/>
          <p14:tracePt t="7018" x="2601913" y="2339975"/>
          <p14:tracePt t="7035" x="2732088" y="2363788"/>
          <p14:tracePt t="7051" x="2840038" y="2400300"/>
          <p14:tracePt t="7068" x="2922588" y="2411413"/>
          <p14:tracePt t="7084" x="2982913" y="2435225"/>
          <p14:tracePt t="7101" x="3041650" y="2447925"/>
          <p14:tracePt t="7119" x="3076575" y="2459038"/>
          <p14:tracePt t="7135" x="3148013" y="2471738"/>
          <p14:tracePt t="7152" x="3243263" y="2482850"/>
          <p14:tracePt t="7168" x="3338513" y="2495550"/>
          <p14:tracePt t="7185" x="3421063" y="2506663"/>
          <p14:tracePt t="7201" x="3552825" y="2519363"/>
          <p14:tracePt t="7219" x="3754438" y="2519363"/>
          <p14:tracePt t="7235" x="3860800" y="2519363"/>
          <p14:tracePt t="7252" x="3992563" y="2519363"/>
          <p14:tracePt t="7268" x="4170363" y="2554288"/>
          <p14:tracePt t="7285" x="4371975" y="2601913"/>
          <p14:tracePt t="7301" x="4562475" y="2649538"/>
          <p14:tracePt t="7318" x="4787900" y="2697163"/>
          <p14:tracePt t="7320" x="4895850" y="2720975"/>
          <p14:tracePt t="7335" x="5026025" y="2732088"/>
          <p14:tracePt t="7351" x="5084763" y="2744788"/>
          <p14:tracePt t="7368" x="5097463" y="2744788"/>
          <p14:tracePt t="7685" x="5084763" y="2744788"/>
          <p14:tracePt t="7787" x="5084763" y="2755900"/>
          <p14:tracePt t="7889" x="5084763" y="2768600"/>
          <p14:tracePt t="7894" x="5073650" y="2768600"/>
          <p14:tracePt t="8038" x="5073650" y="2755900"/>
          <p14:tracePt t="8047" x="5084763" y="2720975"/>
          <p14:tracePt t="8054" x="5108575" y="2697163"/>
          <p14:tracePt t="8069" x="5132388" y="2638425"/>
          <p14:tracePt t="8085" x="5145088" y="2590800"/>
          <p14:tracePt t="8101" x="5168900" y="2554288"/>
          <p14:tracePt t="8118" x="5203825" y="2519363"/>
          <p14:tracePt t="8135" x="5227638" y="2482850"/>
          <p14:tracePt t="8152" x="5251450" y="2471738"/>
          <p14:tracePt t="8327" x="5240338" y="2471738"/>
          <p14:tracePt t="8359" x="5227638" y="2471738"/>
          <p14:tracePt t="8366" x="5227638" y="2459038"/>
          <p14:tracePt t="8374" x="5216525" y="2459038"/>
          <p14:tracePt t="8388" x="5203825" y="2459038"/>
          <p14:tracePt t="8402" x="5192713" y="2447925"/>
          <p14:tracePt t="8419" x="5180013" y="2435225"/>
          <p14:tracePt t="8436" x="5156200" y="2424113"/>
          <p14:tracePt t="8468" x="5145088" y="2424113"/>
          <p14:tracePt t="8509" x="5132388" y="2424113"/>
          <p14:tracePt t="8526" x="5121275" y="2424113"/>
          <p14:tracePt t="8532" x="5108575" y="2424113"/>
          <p14:tracePt t="8541" x="5097463" y="2424113"/>
          <p14:tracePt t="8551" x="5084763" y="2424113"/>
          <p14:tracePt t="8568" x="5060950" y="2424113"/>
          <p14:tracePt t="8584" x="5026025" y="2424113"/>
          <p14:tracePt t="8600" x="4978400" y="2424113"/>
          <p14:tracePt t="8617" x="4941888" y="2411413"/>
          <p14:tracePt t="8633" x="4872038" y="2411413"/>
          <p14:tracePt t="8649" x="4811713" y="2400300"/>
          <p14:tracePt t="8668" x="4787900" y="2400300"/>
          <p14:tracePt t="8684" x="4752975" y="2400300"/>
          <p14:tracePt t="8701" x="4729163" y="2400300"/>
          <p14:tracePt t="8718" x="4681538" y="2400300"/>
          <p14:tracePt t="8735" x="4645025" y="2400300"/>
          <p14:tracePt t="8751" x="4610100" y="2387600"/>
          <p14:tracePt t="8767" x="4562475" y="2376488"/>
          <p14:tracePt t="8784" x="4514850" y="2363788"/>
          <p14:tracePt t="8800" x="4479925" y="2352675"/>
          <p14:tracePt t="8817" x="4443413" y="2339975"/>
          <p14:tracePt t="8819" x="4432300" y="2339975"/>
          <p14:tracePt t="8834" x="4408488" y="2339975"/>
          <p14:tracePt t="8850" x="4384675" y="2339975"/>
          <p14:tracePt t="8866" x="4348163" y="2328863"/>
          <p14:tracePt t="8883" x="4313238" y="2316163"/>
          <p14:tracePt t="8901" x="4289425" y="2316163"/>
          <p14:tracePt t="8918" x="4252913" y="2316163"/>
          <p14:tracePt t="8936" x="4205288" y="2316163"/>
          <p14:tracePt t="8953" x="4181475" y="2316163"/>
          <p14:tracePt t="8968" x="4146550" y="2316163"/>
          <p14:tracePt t="9050" x="4135438" y="2316163"/>
          <p14:tracePt t="9075" x="4111625" y="2316163"/>
          <p14:tracePt t="9080" x="4098925" y="2316163"/>
          <p14:tracePt t="9090" x="4087813" y="2316163"/>
          <p14:tracePt t="9104" x="4051300" y="2328863"/>
          <p14:tracePt t="9120" x="4027488" y="2339975"/>
          <p14:tracePt t="9136" x="4003675" y="2352675"/>
          <p14:tracePt t="9153" x="3979863" y="2352675"/>
          <p14:tracePt t="9170" x="3968750" y="2363788"/>
          <p14:tracePt t="9186" x="3956050" y="2363788"/>
          <p14:tracePt t="9202" x="3932238" y="2376488"/>
          <p14:tracePt t="9220" x="3921125" y="2376488"/>
          <p14:tracePt t="9235" x="3897313" y="2400300"/>
          <p14:tracePt t="9254" x="3849688" y="2424113"/>
          <p14:tracePt t="9269" x="3813175" y="2447925"/>
          <p14:tracePt t="9285" x="3778250" y="2459038"/>
          <p14:tracePt t="9300" x="3743325" y="2471738"/>
          <p14:tracePt t="9317" x="3730625" y="2482850"/>
          <p14:tracePt t="9333" x="3719513" y="2482850"/>
          <p14:tracePt t="9350" x="3695700" y="2495550"/>
          <p14:tracePt t="9366" x="3659188" y="2506663"/>
          <p14:tracePt t="9384" x="3611563" y="2543175"/>
          <p14:tracePt t="9401" x="3540125" y="2566988"/>
          <p14:tracePt t="9419" x="3468688" y="2590800"/>
          <p14:tracePt t="9435" x="3386138" y="2614613"/>
          <p14:tracePt t="9452" x="3327400" y="2638425"/>
          <p14:tracePt t="9469" x="3267075" y="2662238"/>
          <p14:tracePt t="9485" x="3232150" y="2673350"/>
          <p14:tracePt t="9501" x="3208338" y="2673350"/>
          <p14:tracePt t="9518" x="3184525" y="2673350"/>
          <p14:tracePt t="9534" x="3171825" y="2673350"/>
          <p14:tracePt t="9551" x="3136900" y="2673350"/>
          <p14:tracePt t="9568" x="3100388" y="2673350"/>
          <p14:tracePt t="9583" x="3052763" y="2673350"/>
          <p14:tracePt t="9600" x="2982913" y="2649538"/>
          <p14:tracePt t="9616" x="2898775" y="2625725"/>
          <p14:tracePt t="9633" x="2779713" y="2578100"/>
          <p14:tracePt t="9650" x="2720975" y="2566988"/>
          <p14:tracePt t="9667" x="2673350" y="2543175"/>
          <p14:tracePt t="9684" x="2649538" y="2530475"/>
          <p14:tracePt t="9702" x="2601913" y="2519363"/>
          <p14:tracePt t="9718" x="2590800" y="2519363"/>
          <p14:tracePt t="9735" x="2566988" y="2519363"/>
          <p14:tracePt t="9752" x="2530475" y="2519363"/>
          <p14:tracePt t="9768" x="2495550" y="2519363"/>
          <p14:tracePt t="9785" x="2424113" y="2519363"/>
          <p14:tracePt t="9801" x="2328863" y="2495550"/>
          <p14:tracePt t="9817" x="2246313" y="2482850"/>
          <p14:tracePt t="9834" x="2209800" y="2482850"/>
          <p14:tracePt t="9851" x="2185988" y="2471738"/>
          <p14:tracePt t="9867" x="2174875" y="2471738"/>
          <p14:tracePt t="9883" x="2151063" y="2471738"/>
          <p14:tracePt t="9900" x="2114550" y="2471738"/>
          <p14:tracePt t="9917" x="2079625" y="2482850"/>
          <p14:tracePt t="9933" x="2032000" y="2495550"/>
          <p14:tracePt t="9950" x="1960563" y="2506663"/>
          <p14:tracePt t="9968" x="1936750" y="2519363"/>
          <p14:tracePt t="9985" x="1889125" y="2530475"/>
          <p14:tracePt t="10001" x="1854200" y="2543175"/>
          <p14:tracePt t="10018" x="1806575" y="2554288"/>
          <p14:tracePt t="10036" x="1746250" y="2578100"/>
          <p14:tracePt t="10052" x="1711325" y="2601913"/>
          <p14:tracePt t="10071" x="1674813" y="2614613"/>
          <p14:tracePt t="10084" x="1639888" y="2614613"/>
          <p14:tracePt t="10105" x="1616075" y="2625725"/>
          <p14:tracePt t="10117" x="1592263" y="2638425"/>
          <p14:tracePt t="10133" x="1568450" y="2649538"/>
          <p14:tracePt t="10149" x="1531938" y="2673350"/>
          <p14:tracePt t="10167" x="1485900" y="2732088"/>
          <p14:tracePt t="10184" x="1462088" y="2768600"/>
          <p14:tracePt t="10200" x="1438275" y="2779713"/>
          <p14:tracePt t="10216" x="1438275" y="2803525"/>
          <p14:tracePt t="10234" x="1414463" y="2816225"/>
          <p14:tracePt t="10250" x="1401763" y="2851150"/>
          <p14:tracePt t="10266" x="1390650" y="2887663"/>
          <p14:tracePt t="10283" x="1366838" y="2911475"/>
          <p14:tracePt t="10300" x="1343025" y="2970213"/>
          <p14:tracePt t="10316" x="1343025" y="2994025"/>
          <p14:tracePt t="10333" x="1330325" y="3030538"/>
          <p14:tracePt t="10350" x="1319213" y="3054350"/>
          <p14:tracePt t="10367" x="1306513" y="3076575"/>
          <p14:tracePt t="10385" x="1295400" y="3089275"/>
          <p14:tracePt t="10402" x="1295400" y="3100388"/>
          <p14:tracePt t="10418" x="1282700" y="3113088"/>
          <p14:tracePt t="10435" x="1282700" y="3124200"/>
          <p14:tracePt t="10505" x="1271588" y="3124200"/>
          <p14:tracePt t="10530" x="1258888" y="3136900"/>
          <p14:tracePt t="10537" x="1247775" y="3136900"/>
          <p14:tracePt t="10553" x="1235075" y="3136900"/>
          <p14:tracePt t="10569" x="1223963" y="3148013"/>
          <p14:tracePt t="10583" x="1211263" y="3148013"/>
          <p14:tracePt t="10688" x="1223963" y="3148013"/>
          <p14:tracePt t="10704" x="1247775" y="3148013"/>
          <p14:tracePt t="10727" x="1258888" y="3148013"/>
          <p14:tracePt t="10736" x="1258888" y="3136900"/>
          <p14:tracePt t="10742" x="1271588" y="3136900"/>
          <p14:tracePt t="10752" x="1295400" y="3124200"/>
          <p14:tracePt t="10768" x="1330325" y="3100388"/>
          <p14:tracePt t="10784" x="1354138" y="3089275"/>
          <p14:tracePt t="10801" x="1438275" y="3089275"/>
          <p14:tracePt t="10818" x="1497013" y="3089275"/>
          <p14:tracePt t="10834" x="1568450" y="3113088"/>
          <p14:tracePt t="10851" x="1639888" y="3148013"/>
          <p14:tracePt t="10867" x="1687513" y="3184525"/>
          <p14:tracePt t="10885" x="1735138" y="3219450"/>
          <p14:tracePt t="10902" x="1770063" y="3232150"/>
          <p14:tracePt t="10918" x="1806575" y="3243263"/>
          <p14:tracePt t="10934" x="1924050" y="3243263"/>
          <p14:tracePt t="10950" x="2066925" y="3243263"/>
          <p14:tracePt t="10967" x="2198688" y="3243263"/>
          <p14:tracePt t="10983" x="2316163" y="3243263"/>
          <p14:tracePt t="11000" x="2411413" y="3243263"/>
          <p14:tracePt t="11016" x="2482850" y="3243263"/>
          <p14:tracePt t="11033" x="2506663" y="3267075"/>
          <p14:tracePt t="11049" x="2519363" y="3267075"/>
          <p14:tracePt t="11139" x="2530475" y="3267075"/>
          <p14:tracePt t="11145" x="2543175" y="3267075"/>
          <p14:tracePt t="11156" x="2554288" y="3267075"/>
          <p14:tracePt t="11220" x="2530475" y="3279775"/>
          <p14:tracePt t="11237" x="2519363" y="3279775"/>
          <p14:tracePt t="11249" x="2506663" y="3279775"/>
          <p14:tracePt t="11258" x="2495550" y="3290888"/>
          <p14:tracePt t="11268" x="2482850" y="3290888"/>
          <p14:tracePt t="11284" x="2471738" y="3290888"/>
          <p14:tracePt t="11300" x="2424113" y="3303588"/>
          <p14:tracePt t="11317" x="2339975" y="3314700"/>
          <p14:tracePt t="11333" x="2292350" y="3314700"/>
          <p14:tracePt t="11350" x="2090738" y="3314700"/>
          <p14:tracePt t="11365" x="1960563" y="3314700"/>
          <p14:tracePt t="11382" x="1878013" y="3290888"/>
          <p14:tracePt t="11399" x="1830388" y="3290888"/>
          <p14:tracePt t="11417" x="1793875" y="3290888"/>
          <p14:tracePt t="11434" x="1758950" y="3290888"/>
          <p14:tracePt t="11451" x="1722438" y="3290888"/>
          <p14:tracePt t="11468" x="1698625" y="3267075"/>
          <p14:tracePt t="11484" x="1639888" y="3267075"/>
          <p14:tracePt t="11500" x="1616075" y="3243263"/>
          <p14:tracePt t="11517" x="1568450" y="3232150"/>
          <p14:tracePt t="11534" x="1531938" y="3219450"/>
          <p14:tracePt t="11612" x="1544638" y="3219450"/>
          <p14:tracePt t="11619" x="1555750" y="3195638"/>
          <p14:tracePt t="11627" x="1568450" y="3195638"/>
          <p14:tracePt t="11636" x="1603375" y="3195638"/>
          <p14:tracePt t="11653" x="1698625" y="3232150"/>
          <p14:tracePt t="11669" x="1817688" y="3243263"/>
          <p14:tracePt t="11686" x="1984375" y="3290888"/>
          <p14:tracePt t="11702" x="2174875" y="3351213"/>
          <p14:tracePt t="11718" x="2305050" y="3362325"/>
          <p14:tracePt t="11736" x="2411413" y="3362325"/>
          <p14:tracePt t="11752" x="2447925" y="3362325"/>
          <p14:tracePt t="11769" x="2459038" y="3351213"/>
          <p14:tracePt t="11913" x="2447925" y="3351213"/>
          <p14:tracePt t="11920" x="2435225" y="3351213"/>
          <p14:tracePt t="11936" x="2400300" y="3375025"/>
          <p14:tracePt t="11952" x="2376488" y="3386138"/>
          <p14:tracePt t="11969" x="2292350" y="3422650"/>
          <p14:tracePt t="11985" x="2209800" y="3422650"/>
          <p14:tracePt t="12000" x="2174875" y="3444875"/>
          <p14:tracePt t="12016" x="2138363" y="3457575"/>
          <p14:tracePt t="12033" x="2090738" y="3468688"/>
          <p14:tracePt t="12050" x="2055813" y="3481388"/>
          <p14:tracePt t="12066" x="2019300" y="3492500"/>
          <p14:tracePt t="12082" x="1995488" y="3505200"/>
          <p14:tracePt t="12099" x="1947863" y="3505200"/>
          <p14:tracePt t="12116" x="1889125" y="3516313"/>
          <p14:tracePt t="12133" x="1817688" y="3516313"/>
          <p14:tracePt t="12150" x="1735138" y="3516313"/>
          <p14:tracePt t="12168" x="1663700" y="3516313"/>
          <p14:tracePt t="12185" x="1651000" y="3505200"/>
          <p14:tracePt t="12202" x="1627188" y="3505200"/>
          <p14:tracePt t="12362" x="1639888" y="3505200"/>
          <p14:tracePt t="12378" x="1651000" y="3505200"/>
          <p14:tracePt t="12388" x="1674813" y="3492500"/>
          <p14:tracePt t="12403" x="1698625" y="3492500"/>
          <p14:tracePt t="12419" x="1806575" y="3492500"/>
          <p14:tracePt t="12436" x="1936750" y="3529013"/>
          <p14:tracePt t="12452" x="2079625" y="3552825"/>
          <p14:tracePt t="12470" x="2268538" y="3576638"/>
          <p14:tracePt t="12485" x="2376488" y="3576638"/>
          <p14:tracePt t="12503" x="2471738" y="3576638"/>
          <p14:tracePt t="12518" x="2543175" y="3563938"/>
          <p14:tracePt t="12535" x="2601913" y="3552825"/>
          <p14:tracePt t="12551" x="2638425" y="3540125"/>
          <p14:tracePt t="12567" x="2684463" y="3540125"/>
          <p14:tracePt t="12583" x="2744788" y="3540125"/>
          <p14:tracePt t="12600" x="2863850" y="3540125"/>
          <p14:tracePt t="12616" x="2946400" y="3540125"/>
          <p14:tracePt t="12633" x="3017838" y="3529013"/>
          <p14:tracePt t="12650" x="3089275" y="3505200"/>
          <p14:tracePt t="12667" x="3136900" y="3492500"/>
          <p14:tracePt t="12684" x="3171825" y="3481388"/>
          <p14:tracePt t="12700" x="3208338" y="3468688"/>
          <p14:tracePt t="12718" x="3279775" y="3468688"/>
          <p14:tracePt t="12734" x="3386138" y="3444875"/>
          <p14:tracePt t="12750" x="3505200" y="3433763"/>
          <p14:tracePt t="12767" x="3624263" y="3409950"/>
          <p14:tracePt t="12783" x="3719513" y="3409950"/>
          <p14:tracePt t="12800" x="3802063" y="3409950"/>
          <p14:tracePt t="12816" x="3884613" y="3409950"/>
          <p14:tracePt t="12819" x="3956050" y="3409950"/>
          <p14:tracePt t="12833" x="4040188" y="3409950"/>
          <p14:tracePt t="12850" x="4122738" y="3409950"/>
          <p14:tracePt t="12866" x="4181475" y="3409950"/>
          <p14:tracePt t="12883" x="4241800" y="3409950"/>
          <p14:tracePt t="12900" x="4276725" y="3409950"/>
          <p14:tracePt t="12965" x="4265613" y="3409950"/>
          <p14:tracePt t="12978" x="4252913" y="3409950"/>
          <p14:tracePt t="12986" x="4241800" y="3409950"/>
          <p14:tracePt t="13002" x="4194175" y="3409950"/>
          <p14:tracePt t="13017" x="4064000" y="3422650"/>
          <p14:tracePt t="13033" x="3932238" y="3444875"/>
          <p14:tracePt t="13050" x="3743325" y="3468688"/>
          <p14:tracePt t="13067" x="3540125" y="3481388"/>
          <p14:tracePt t="13083" x="3351213" y="3505200"/>
          <p14:tracePt t="13099" x="3100388" y="3529013"/>
          <p14:tracePt t="13116" x="2970213" y="3552825"/>
          <p14:tracePt t="13132" x="2851150" y="3576638"/>
          <p14:tracePt t="13148" x="2755900" y="3587750"/>
          <p14:tracePt t="13166" x="2649538" y="3600450"/>
          <p14:tracePt t="13183" x="2530475" y="3611563"/>
          <p14:tracePt t="13199" x="2424113" y="3611563"/>
          <p14:tracePt t="13216" x="2246313" y="3624263"/>
          <p14:tracePt t="13233" x="2162175" y="3624263"/>
          <p14:tracePt t="13249" x="2103438" y="3624263"/>
          <p14:tracePt t="13267" x="2055813" y="3624263"/>
          <p14:tracePt t="13283" x="1984375" y="3624263"/>
          <p14:tracePt t="13300" x="1912938" y="3624263"/>
          <p14:tracePt t="13317" x="1830388" y="3624263"/>
          <p14:tracePt t="13320" x="1770063" y="3624263"/>
          <p14:tracePt t="13333" x="1639888" y="3624263"/>
          <p14:tracePt t="13350" x="1509713" y="3635375"/>
          <p14:tracePt t="13366" x="1425575" y="3635375"/>
          <p14:tracePt t="13383" x="1390650" y="3635375"/>
          <p14:tracePt t="13400" x="1354138" y="3648075"/>
          <p14:tracePt t="13418" x="1306513" y="3648075"/>
          <p14:tracePt t="13435" x="1271588" y="3648075"/>
          <p14:tracePt t="13451" x="1258888" y="3659188"/>
          <p14:tracePt t="13466" x="1247775" y="3671888"/>
          <p14:tracePt t="13568" x="1258888" y="3671888"/>
          <p14:tracePt t="13575" x="1271588" y="3671888"/>
          <p14:tracePt t="13585" x="1282700" y="3659188"/>
          <p14:tracePt t="13599" x="1330325" y="3659188"/>
          <p14:tracePt t="13616" x="1438275" y="3659188"/>
          <p14:tracePt t="13632" x="1592263" y="3671888"/>
          <p14:tracePt t="13649" x="1770063" y="3695700"/>
          <p14:tracePt t="13666" x="2043113" y="3743325"/>
          <p14:tracePt t="13684" x="2246313" y="3778250"/>
          <p14:tracePt t="13701" x="2400300" y="3778250"/>
          <p14:tracePt t="13718" x="2530475" y="3778250"/>
          <p14:tracePt t="13736" x="2732088" y="3767138"/>
          <p14:tracePt t="13751" x="2792413" y="3767138"/>
          <p14:tracePt t="13769" x="2982913" y="3767138"/>
          <p14:tracePt t="13784" x="3100388" y="3767138"/>
          <p14:tracePt t="13801" x="3195638" y="3767138"/>
          <p14:tracePt t="13818" x="3279775" y="3767138"/>
          <p14:tracePt t="13821" x="3303588" y="3767138"/>
          <p14:tracePt t="13834" x="3338513" y="3767138"/>
          <p14:tracePt t="13851" x="3398838" y="3767138"/>
          <p14:tracePt t="13868" x="3492500" y="3754438"/>
          <p14:tracePt t="13886" x="3529013" y="3743325"/>
          <p14:tracePt t="13902" x="3587750" y="3730625"/>
          <p14:tracePt t="13918" x="3611563" y="3730625"/>
          <p14:tracePt t="13935" x="3648075" y="3730625"/>
          <p14:tracePt t="13952" x="3659188" y="3730625"/>
          <p14:tracePt t="13969" x="3683000" y="3730625"/>
          <p14:tracePt t="13985" x="3706813" y="3730625"/>
          <p14:tracePt t="14001" x="3730625" y="3730625"/>
          <p14:tracePt t="14017" x="3767138" y="3730625"/>
          <p14:tracePt t="14035" x="3802063" y="3730625"/>
          <p14:tracePt t="14051" x="3825875" y="3730625"/>
          <p14:tracePt t="14067" x="3884613" y="3730625"/>
          <p14:tracePt t="14085" x="3932238" y="3730625"/>
          <p14:tracePt t="14101" x="3968750" y="3730625"/>
          <p14:tracePt t="14117" x="3979863" y="3730625"/>
          <p14:tracePt t="14136" x="3992563" y="3730625"/>
          <p14:tracePt t="14151" x="4003675" y="3730625"/>
          <p14:tracePt t="14167" x="4040188" y="3730625"/>
          <p14:tracePt t="14183" x="4064000" y="3730625"/>
          <p14:tracePt t="14199" x="4098925" y="3730625"/>
          <p14:tracePt t="14216" x="4135438" y="3730625"/>
          <p14:tracePt t="14233" x="4205288" y="3730625"/>
          <p14:tracePt t="14248" x="4289425" y="3743325"/>
          <p14:tracePt t="14266" x="4432300" y="3754438"/>
          <p14:tracePt t="14282" x="4503738" y="3754438"/>
          <p14:tracePt t="14299" x="4549775" y="3754438"/>
          <p14:tracePt t="14316" x="4597400" y="3754438"/>
          <p14:tracePt t="14332" x="4645025" y="3743325"/>
          <p14:tracePt t="14349" x="4705350" y="3743325"/>
          <p14:tracePt t="14366" x="4764088" y="3743325"/>
          <p14:tracePt t="14384" x="4941888" y="3743325"/>
          <p14:tracePt t="14400" x="5060950" y="3743325"/>
          <p14:tracePt t="14418" x="5192713" y="3743325"/>
          <p14:tracePt t="14434" x="5310188" y="3743325"/>
          <p14:tracePt t="14450" x="5441950" y="3743325"/>
          <p14:tracePt t="14468" x="5524500" y="3743325"/>
          <p14:tracePt t="14484" x="5572125" y="3743325"/>
          <p14:tracePt t="14500" x="5595938" y="3743325"/>
          <p14:tracePt t="14516" x="5619750" y="3743325"/>
          <p14:tracePt t="14534" x="5667375" y="3730625"/>
          <p14:tracePt t="14550" x="5773738" y="3695700"/>
          <p14:tracePt t="14567" x="5905500" y="3659188"/>
          <p14:tracePt t="14583" x="6107113" y="3635375"/>
          <p14:tracePt t="14600" x="6189663" y="3635375"/>
          <p14:tracePt t="14616" x="6226175" y="3635375"/>
          <p14:tracePt t="14674" x="6237288" y="3635375"/>
          <p14:tracePt t="14730" x="6249988" y="3635375"/>
          <p14:tracePt t="14870" x="6249988" y="3624263"/>
          <p14:tracePt t="15078" x="6237288" y="3624263"/>
          <p14:tracePt t="15110" x="6226175" y="3624263"/>
          <p14:tracePt t="15118" x="6213475" y="3624263"/>
          <p14:tracePt t="15124" x="6202363" y="3624263"/>
          <p14:tracePt t="15134" x="6189663" y="3624263"/>
          <p14:tracePt t="15151" x="6059488" y="3635375"/>
          <p14:tracePt t="15167" x="5892800" y="3671888"/>
          <p14:tracePt t="15183" x="5702300" y="3719513"/>
          <p14:tracePt t="15201" x="5405438" y="3767138"/>
          <p14:tracePt t="15217" x="5216525" y="3802063"/>
          <p14:tracePt t="15233" x="5037138" y="3814763"/>
          <p14:tracePt t="15250" x="4859338" y="3836988"/>
          <p14:tracePt t="15266" x="4668838" y="3836988"/>
          <p14:tracePt t="15282" x="4503738" y="3836988"/>
          <p14:tracePt t="15299" x="4324350" y="3860800"/>
          <p14:tracePt t="15315" x="4146550" y="3873500"/>
          <p14:tracePt t="15318" x="4051300" y="3873500"/>
          <p14:tracePt t="15333" x="3860800" y="3908425"/>
          <p14:tracePt t="15358" x="3659188" y="3921125"/>
          <p14:tracePt t="15365" x="3624263" y="3921125"/>
          <p14:tracePt t="15382" x="3540125" y="3932238"/>
          <p14:tracePt t="15399" x="3457575" y="3944938"/>
          <p14:tracePt t="15415" x="3375025" y="3944938"/>
          <p14:tracePt t="15432" x="3255963" y="3956050"/>
          <p14:tracePt t="15449" x="3065463" y="3968750"/>
          <p14:tracePt t="15465" x="2959100" y="3992563"/>
          <p14:tracePt t="15482" x="2874963" y="4016375"/>
          <p14:tracePt t="15499" x="2768600" y="4027488"/>
          <p14:tracePt t="15516" x="2697163" y="4040188"/>
          <p14:tracePt t="15534" x="2601913" y="4051300"/>
          <p14:tracePt t="15551" x="2554288" y="4051300"/>
          <p14:tracePt t="15567" x="2530475" y="4051300"/>
          <p14:tracePt t="15582" x="2495550" y="4051300"/>
          <p14:tracePt t="15598" x="2471738" y="4051300"/>
          <p14:tracePt t="15615" x="2447925" y="4051300"/>
          <p14:tracePt t="15632" x="2411413" y="4040188"/>
          <p14:tracePt t="15648" x="2376488" y="4016375"/>
          <p14:tracePt t="15666" x="2292350" y="3992563"/>
          <p14:tracePt t="15683" x="2246313" y="3968750"/>
          <p14:tracePt t="15700" x="2209800" y="3956050"/>
          <p14:tracePt t="15716" x="2185988" y="3944938"/>
          <p14:tracePt t="15748" x="2174875" y="3944938"/>
          <p14:tracePt t="15819" x="2162175" y="3944938"/>
          <p14:tracePt t="15871" x="2151063" y="3944938"/>
          <p14:tracePt t="15877" x="2138363" y="3944938"/>
          <p14:tracePt t="15885" x="2127250" y="3932238"/>
          <p14:tracePt t="15899" x="2114550" y="3932238"/>
          <p14:tracePt t="15915" x="2090738" y="3921125"/>
          <p14:tracePt t="15932" x="2055813" y="3908425"/>
          <p14:tracePt t="15949" x="2043113" y="3908425"/>
          <p14:tracePt t="15965" x="2032000" y="3908425"/>
          <p14:tracePt t="15982" x="2008188" y="3897313"/>
          <p14:tracePt t="16015" x="1971675" y="3897313"/>
          <p14:tracePt t="16031" x="1936750" y="3884613"/>
          <p14:tracePt t="16049" x="1912938" y="3884613"/>
          <p14:tracePt t="16065" x="1878013" y="3884613"/>
          <p14:tracePt t="16082" x="1854200" y="3873500"/>
          <p14:tracePt t="16211" x="1841500" y="3873500"/>
          <p14:tracePt t="16235" x="1830388" y="3873500"/>
          <p14:tracePt t="16309" x="1817688" y="3873500"/>
          <p14:tracePt t="16351" x="1806575" y="3873500"/>
          <p14:tracePt t="16457" x="1793875" y="3873500"/>
          <p14:tracePt t="16564" x="1793875" y="3860800"/>
          <p14:tracePt t="16577" x="1806575" y="3860800"/>
          <p14:tracePt t="16594" x="1817688" y="3849688"/>
          <p14:tracePt t="16610" x="1841500" y="3849688"/>
          <p14:tracePt t="16620" x="1854200" y="3849688"/>
          <p14:tracePt t="16634" x="1900238" y="3825875"/>
          <p14:tracePt t="16650" x="1960563" y="3825875"/>
          <p14:tracePt t="16668" x="2079625" y="3802063"/>
          <p14:tracePt t="16686" x="2222500" y="3790950"/>
          <p14:tracePt t="16702" x="2257425" y="3790950"/>
          <p14:tracePt t="16718" x="2281238" y="3790950"/>
          <p14:tracePt t="16900" x="2292350" y="3790950"/>
          <p14:tracePt t="16918" x="2316163" y="3790950"/>
          <p14:tracePt t="16923" x="2328863" y="3790950"/>
          <p14:tracePt t="16935" x="2352675" y="3790950"/>
          <p14:tracePt t="16952" x="2411413" y="3790950"/>
          <p14:tracePt t="16966" x="2424113" y="3790950"/>
          <p14:tracePt t="16984" x="2471738" y="3754438"/>
          <p14:tracePt t="17000" x="2506663" y="3719513"/>
          <p14:tracePt t="17018" x="2543175" y="3683000"/>
          <p14:tracePt t="17033" x="2578100" y="3635375"/>
          <p14:tracePt t="17050" x="2614613" y="3563938"/>
          <p14:tracePt t="17067" x="2649538" y="3505200"/>
          <p14:tracePt t="17082" x="2684463" y="3444875"/>
          <p14:tracePt t="17098" x="2720975" y="3398838"/>
          <p14:tracePt t="17115" x="2755900" y="3327400"/>
          <p14:tracePt t="17131" x="2768600" y="3290888"/>
          <p14:tracePt t="17148" x="2768600" y="3267075"/>
          <p14:tracePt t="17165" x="2768600" y="3243263"/>
          <p14:tracePt t="17183" x="2755900" y="3219450"/>
          <p14:tracePt t="17200" x="2708275" y="3171825"/>
          <p14:tracePt t="17216" x="2684463" y="3148013"/>
          <p14:tracePt t="17233" x="2649538" y="3124200"/>
          <p14:tracePt t="17249" x="2614613" y="3113088"/>
          <p14:tracePt t="17266" x="2578100" y="3076575"/>
          <p14:tracePt t="17282" x="2543175" y="3041650"/>
          <p14:tracePt t="17299" x="2519363" y="3006725"/>
          <p14:tracePt t="17316" x="2471738" y="2970213"/>
          <p14:tracePt t="17332" x="2447925" y="2946400"/>
          <p14:tracePt t="17349" x="2411413" y="2935288"/>
          <p14:tracePt t="17365" x="2387600" y="2922588"/>
          <p14:tracePt t="17382" x="2352675" y="2911475"/>
          <p14:tracePt t="17398" x="2316163" y="2911475"/>
          <p14:tracePt t="17415" x="2257425" y="2911475"/>
          <p14:tracePt t="17432" x="2151063" y="2935288"/>
          <p14:tracePt t="17448" x="2043113" y="2959100"/>
          <p14:tracePt t="17465" x="1960563" y="2982913"/>
          <p14:tracePt t="17481" x="1889125" y="3017838"/>
          <p14:tracePt t="17498" x="1841500" y="3041650"/>
          <p14:tracePt t="17514" x="1793875" y="3065463"/>
          <p14:tracePt t="17532" x="1770063" y="3076575"/>
          <p14:tracePt t="17548" x="1735138" y="3089275"/>
          <p14:tracePt t="17565" x="1698625" y="3124200"/>
          <p14:tracePt t="17581" x="1674813" y="3148013"/>
          <p14:tracePt t="17598" x="1639888" y="3184525"/>
          <p14:tracePt t="17614" x="1616075" y="3219450"/>
          <p14:tracePt t="17631" x="1579563" y="3255963"/>
          <p14:tracePt t="17648" x="1544638" y="3290888"/>
          <p14:tracePt t="17665" x="1509713" y="3327400"/>
          <p14:tracePt t="17684" x="1485900" y="3351213"/>
          <p14:tracePt t="17701" x="1485900" y="3375025"/>
          <p14:tracePt t="17717" x="1473200" y="3398838"/>
          <p14:tracePt t="17733" x="1462088" y="3409950"/>
          <p14:tracePt t="17750" x="1462088" y="3457575"/>
          <p14:tracePt t="17767" x="1462088" y="3492500"/>
          <p14:tracePt t="17783" x="1462088" y="3516313"/>
          <p14:tracePt t="17800" x="1462088" y="3552825"/>
          <p14:tracePt t="17816" x="1485900" y="3600450"/>
          <p14:tracePt t="17819" x="1485900" y="3611563"/>
          <p14:tracePt t="17833" x="1509713" y="3635375"/>
          <p14:tracePt t="17849" x="1544638" y="3671888"/>
          <p14:tracePt t="17866" x="1592263" y="3719513"/>
          <p14:tracePt t="17882" x="1627188" y="3754438"/>
          <p14:tracePt t="17898" x="1651000" y="3778250"/>
          <p14:tracePt t="17915" x="1687513" y="3814763"/>
          <p14:tracePt t="17932" x="1722438" y="3836988"/>
          <p14:tracePt t="17948" x="1758950" y="3860800"/>
          <p14:tracePt t="17966" x="1793875" y="3884613"/>
          <p14:tracePt t="17983" x="1854200" y="3884613"/>
          <p14:tracePt t="18000" x="1971675" y="3921125"/>
          <p14:tracePt t="18016" x="2055813" y="3932238"/>
          <p14:tracePt t="18032" x="2103438" y="3956050"/>
          <p14:tracePt t="18048" x="2127250" y="3968750"/>
          <p14:tracePt t="18065" x="2162175" y="3968750"/>
          <p14:tracePt t="18082" x="2174875" y="3968750"/>
          <p14:tracePt t="18099" x="2198688" y="3968750"/>
          <p14:tracePt t="18182" x="2209800" y="3968750"/>
          <p14:tracePt t="18245" x="2222500" y="3968750"/>
          <p14:tracePt t="18252" x="2233613" y="3956050"/>
          <p14:tracePt t="18267" x="2246313" y="3956050"/>
          <p14:tracePt t="18284" x="2257425" y="3944938"/>
          <p14:tracePt t="18298" x="2268538" y="3944938"/>
          <p14:tracePt t="18315" x="2316163" y="3921125"/>
          <p14:tracePt t="18332" x="2328863" y="3908425"/>
          <p14:tracePt t="18352" x="2339975" y="3908425"/>
          <p14:tracePt t="18365" x="2339975" y="3897313"/>
          <p14:tracePt t="18381" x="2352675" y="3884613"/>
          <p14:tracePt t="18397" x="2363788" y="3873500"/>
          <p14:tracePt t="18415" x="2376488" y="3849688"/>
          <p14:tracePt t="18432" x="2387600" y="3814763"/>
          <p14:tracePt t="18448" x="2400300" y="3802063"/>
          <p14:tracePt t="18465" x="2400300" y="3790950"/>
          <p14:tracePt t="18481" x="2411413" y="3767138"/>
          <p14:tracePt t="18498" x="2424113" y="3743325"/>
          <p14:tracePt t="18515" x="2435225" y="3706813"/>
          <p14:tracePt t="18531" x="2435225" y="3671888"/>
          <p14:tracePt t="18548" x="2459038" y="3635375"/>
          <p14:tracePt t="18565" x="2482850" y="3600450"/>
          <p14:tracePt t="18580" x="2482850" y="3576638"/>
          <p14:tracePt t="18598" x="2506663" y="3540125"/>
          <p14:tracePt t="18614" x="2506663" y="3505200"/>
          <p14:tracePt t="18631" x="2506663" y="3481388"/>
          <p14:tracePt t="18648" x="2506663" y="3444875"/>
          <p14:tracePt t="18665" x="2506663" y="3422650"/>
          <p14:tracePt t="18681" x="2506663" y="3386138"/>
          <p14:tracePt t="18698" x="2506663" y="3362325"/>
          <p14:tracePt t="18715" x="2506663" y="3338513"/>
          <p14:tracePt t="18732" x="2506663" y="3327400"/>
          <p14:tracePt t="18749" x="2495550" y="3303588"/>
          <p14:tracePt t="18766" x="2495550" y="3290888"/>
          <p14:tracePt t="18782" x="2482850" y="3279775"/>
          <p14:tracePt t="18799" x="2482850" y="3267075"/>
          <p14:tracePt t="18816" x="2482850" y="3232150"/>
          <p14:tracePt t="18836" x="2482850" y="3208338"/>
          <p14:tracePt t="18848" x="2471738" y="3208338"/>
          <p14:tracePt t="18865" x="2459038" y="3171825"/>
          <p14:tracePt t="18882" x="2447925" y="3160713"/>
          <p14:tracePt t="18898" x="2435225" y="3136900"/>
          <p14:tracePt t="18915" x="2435225" y="3124200"/>
          <p14:tracePt t="18933" x="2424113" y="3100388"/>
          <p14:tracePt t="18949" x="2411413" y="3089275"/>
          <p14:tracePt t="18967" x="2387600" y="3076575"/>
          <p14:tracePt t="18983" x="2376488" y="3065463"/>
          <p14:tracePt t="18999" x="2339975" y="3054350"/>
          <p14:tracePt t="19015" x="2328863" y="3041650"/>
          <p14:tracePt t="19032" x="2305050" y="3030538"/>
          <p14:tracePt t="19048" x="2292350" y="3030538"/>
          <p14:tracePt t="19065" x="2281238" y="3017838"/>
          <p14:tracePt t="19081" x="2246313" y="3017838"/>
          <p14:tracePt t="19098" x="2209800" y="3006725"/>
          <p14:tracePt t="19115" x="2138363" y="2994025"/>
          <p14:tracePt t="19131" x="2090738" y="2994025"/>
          <p14:tracePt t="19148" x="2055813" y="2982913"/>
          <p14:tracePt t="19165" x="2008188" y="2982913"/>
          <p14:tracePt t="19183" x="1960563" y="2982913"/>
          <p14:tracePt t="19200" x="1924050" y="2982913"/>
          <p14:tracePt t="19216" x="1900238" y="2982913"/>
          <p14:tracePt t="19232" x="1865313" y="2982913"/>
          <p14:tracePt t="19249" x="1841500" y="2982913"/>
          <p14:tracePt t="19265" x="1817688" y="2982913"/>
          <p14:tracePt t="19282" x="1793875" y="2982913"/>
          <p14:tracePt t="19298" x="1746250" y="2982913"/>
          <p14:tracePt t="19315" x="1698625" y="3006725"/>
          <p14:tracePt t="19331" x="1663700" y="3017838"/>
          <p14:tracePt t="19348" x="1639888" y="3030538"/>
          <p14:tracePt t="19365" x="1603375" y="3054350"/>
          <p14:tracePt t="19382" x="1555750" y="3076575"/>
          <p14:tracePt t="19398" x="1520825" y="3113088"/>
          <p14:tracePt t="19414" x="1485900" y="3124200"/>
          <p14:tracePt t="19431" x="1462088" y="3148013"/>
          <p14:tracePt t="19448" x="1438275" y="3184525"/>
          <p14:tracePt t="19465" x="1401763" y="3208338"/>
          <p14:tracePt t="19482" x="1354138" y="3243263"/>
          <p14:tracePt t="19498" x="1343025" y="3279775"/>
          <p14:tracePt t="19515" x="1319213" y="3314700"/>
          <p14:tracePt t="19531" x="1295400" y="3351213"/>
          <p14:tracePt t="19548" x="1271588" y="3375025"/>
          <p14:tracePt t="19565" x="1247775" y="3409950"/>
          <p14:tracePt t="19581" x="1247775" y="3433763"/>
          <p14:tracePt t="19598" x="1235075" y="3468688"/>
          <p14:tracePt t="19615" x="1223963" y="3516313"/>
          <p14:tracePt t="19632" x="1223963" y="3552825"/>
          <p14:tracePt t="19649" x="1235075" y="3587750"/>
          <p14:tracePt t="19667" x="1258888" y="3611563"/>
          <p14:tracePt t="19684" x="1319213" y="3683000"/>
          <p14:tracePt t="19700" x="1377950" y="3743325"/>
          <p14:tracePt t="19717" x="1485900" y="3802063"/>
          <p14:tracePt t="19734" x="1651000" y="3860800"/>
          <p14:tracePt t="19749" x="1817688" y="3921125"/>
          <p14:tracePt t="19766" x="1971675" y="3968750"/>
          <p14:tracePt t="19784" x="2138363" y="4016375"/>
          <p14:tracePt t="19801" x="2162175" y="4027488"/>
          <p14:tracePt t="19815" x="2174875" y="4027488"/>
          <p14:tracePt t="19846" x="2185988" y="4027488"/>
          <p14:tracePt t="19855" x="2198688" y="4016375"/>
          <p14:tracePt t="19864" x="2209800" y="4003675"/>
          <p14:tracePt t="19881" x="2246313" y="3968750"/>
          <p14:tracePt t="19898" x="2257425" y="3944938"/>
          <p14:tracePt t="19914" x="2268538" y="3944938"/>
          <p14:tracePt t="19933" x="2281238" y="3932238"/>
          <p14:tracePt t="19949" x="2292350" y="3932238"/>
          <p14:tracePt t="19983" x="2316163" y="3921125"/>
          <p14:tracePt t="20000" x="2328863" y="3921125"/>
          <p14:tracePt t="20085" x="2328863" y="3908425"/>
          <p14:tracePt t="20137" x="2328863" y="3897313"/>
          <p14:tracePt t="20343" x="2328863" y="3884613"/>
          <p14:tracePt t="20359" x="2328863" y="3873500"/>
          <p14:tracePt t="20367" x="2339975" y="3873500"/>
          <p14:tracePt t="20387" x="2339975" y="3860800"/>
          <p14:tracePt t="20398" x="2339975" y="3849688"/>
          <p14:tracePt t="20415" x="2363788" y="3825875"/>
          <p14:tracePt t="20433" x="2387600" y="3778250"/>
          <p14:tracePt t="20449" x="2387600" y="3743325"/>
          <p14:tracePt t="20466" x="2411413" y="3706813"/>
          <p14:tracePt t="20482" x="2411413" y="3683000"/>
          <p14:tracePt t="20499" x="2424113" y="3624263"/>
          <p14:tracePt t="20516" x="2435225" y="3576638"/>
          <p14:tracePt t="20532" x="2447925" y="3529013"/>
          <p14:tracePt t="20548" x="2447925" y="3505200"/>
          <p14:tracePt t="20566" x="2447925" y="3468688"/>
          <p14:tracePt t="20581" x="2447925" y="3444875"/>
          <p14:tracePt t="20614" x="2447925" y="3422650"/>
          <p14:tracePt t="20631" x="2435225" y="3398838"/>
          <p14:tracePt t="20646" x="2411413" y="3362325"/>
          <p14:tracePt t="20663" x="2387600" y="3327400"/>
          <p14:tracePt t="20680" x="2352675" y="3303588"/>
          <p14:tracePt t="20697" x="2339975" y="3255963"/>
          <p14:tracePt t="20715" x="2305050" y="3184525"/>
          <p14:tracePt t="20732" x="2281238" y="3148013"/>
          <p14:tracePt t="20750" x="2268538" y="3124200"/>
          <p14:tracePt t="20767" x="2268538" y="3100388"/>
          <p14:tracePt t="20784" x="2268538" y="3076575"/>
          <p14:tracePt t="20814" x="2257425" y="3065463"/>
          <p14:tracePt t="20873" x="2246313" y="3065463"/>
          <p14:tracePt t="20898" x="2233613" y="3054350"/>
          <p14:tracePt t="20916" x="2222500" y="3054350"/>
          <p14:tracePt t="20924" x="2198688" y="3041650"/>
          <p14:tracePt t="20933" x="2185988" y="3030538"/>
          <p14:tracePt t="20948" x="2151063" y="3006725"/>
          <p14:tracePt t="20964" x="2114550" y="2994025"/>
          <p14:tracePt t="20981" x="2079625" y="2970213"/>
          <p14:tracePt t="20998" x="2055813" y="2970213"/>
          <p14:tracePt t="21014" x="2032000" y="2970213"/>
          <p14:tracePt t="21032" x="2032000" y="2959100"/>
          <p14:tracePt t="21048" x="2019300" y="2959100"/>
          <p14:tracePt t="21064" x="1984375" y="2959100"/>
          <p14:tracePt t="21081" x="1889125" y="2982913"/>
          <p14:tracePt t="21097" x="1782763" y="3017838"/>
          <p14:tracePt t="21114" x="1663700" y="3054350"/>
          <p14:tracePt t="21131" x="1568450" y="3089275"/>
          <p14:tracePt t="21148" x="1509713" y="3124200"/>
          <p14:tracePt t="21164" x="1485900" y="3136900"/>
          <p14:tracePt t="21181" x="1473200" y="3160713"/>
          <p14:tracePt t="21197" x="1438275" y="3184525"/>
          <p14:tracePt t="21214" x="1401763" y="3219450"/>
          <p14:tracePt t="21231" x="1377950" y="3255963"/>
          <p14:tracePt t="21249" x="1343025" y="3290888"/>
          <p14:tracePt t="21266" x="1295400" y="3338513"/>
          <p14:tracePt t="21281" x="1271588" y="3375025"/>
          <p14:tracePt t="21298" x="1258888" y="3398838"/>
          <p14:tracePt t="21314" x="1247775" y="3433763"/>
          <p14:tracePt t="21331" x="1223963" y="3457575"/>
          <p14:tracePt t="21347" x="1223963" y="3492500"/>
          <p14:tracePt t="21364" x="1211263" y="3516313"/>
          <p14:tracePt t="21381" x="1200150" y="3563938"/>
          <p14:tracePt t="21397" x="1200150" y="3600450"/>
          <p14:tracePt t="21414" x="1200150" y="3624263"/>
          <p14:tracePt t="21431" x="1200150" y="3659188"/>
          <p14:tracePt t="21448" x="1211263" y="3695700"/>
          <p14:tracePt t="21466" x="1235075" y="3743325"/>
          <p14:tracePt t="21482" x="1258888" y="3778250"/>
          <p14:tracePt t="21499" x="1282700" y="3814763"/>
          <p14:tracePt t="21515" x="1319213" y="3860800"/>
          <p14:tracePt t="21531" x="1354138" y="3908425"/>
          <p14:tracePt t="21547" x="1390650" y="3944938"/>
          <p14:tracePt t="21565" x="1425575" y="3979863"/>
          <p14:tracePt t="21581" x="1449388" y="4003675"/>
          <p14:tracePt t="21597" x="1485900" y="4027488"/>
          <p14:tracePt t="21614" x="1509713" y="4027488"/>
          <p14:tracePt t="21630" x="1520825" y="4027488"/>
          <p14:tracePt t="21794" x="1509713" y="4027488"/>
          <p14:tracePt t="21818" x="1497013" y="4027488"/>
          <p14:tracePt t="21836" x="1485900" y="4027488"/>
          <p14:tracePt t="21883" x="1473200" y="4027488"/>
          <p14:tracePt t="21902" x="1462088" y="4027488"/>
          <p14:tracePt t="21909" x="1449388" y="4027488"/>
          <p14:tracePt t="21929" x="1438275" y="4027488"/>
          <p14:tracePt t="21945" x="1425575" y="4027488"/>
          <p14:tracePt t="21959" x="1401763" y="4027488"/>
          <p14:tracePt t="21980" x="1377950" y="4027488"/>
          <p14:tracePt t="21988" x="1366838" y="4027488"/>
          <p14:tracePt t="21999" x="1354138" y="4016375"/>
          <p14:tracePt t="22017" x="1343025" y="4016375"/>
          <p14:tracePt t="22136" x="1330325" y="4016375"/>
          <p14:tracePt t="22142" x="1319213" y="4016375"/>
          <p14:tracePt t="22167" x="1306513" y="4016375"/>
          <p14:tracePt t="22173" x="1306513" y="4003675"/>
          <p14:tracePt t="22184" x="1295400" y="4003675"/>
          <p14:tracePt t="22200" x="1271588" y="3992563"/>
          <p14:tracePt t="22214" x="1247775" y="3979863"/>
          <p14:tracePt t="22231" x="1200150" y="3944938"/>
          <p14:tracePt t="22247" x="1152525" y="3932238"/>
          <p14:tracePt t="22264" x="1093788" y="3897313"/>
          <p14:tracePt t="22280" x="1069975" y="3897313"/>
          <p14:tracePt t="22297" x="1046163" y="3897313"/>
          <p14:tracePt t="22314" x="1033463" y="3897313"/>
          <p14:tracePt t="22509" x="1046163" y="3897313"/>
          <p14:tracePt t="22609" x="1046163" y="3884613"/>
          <p14:tracePt t="22761" x="1046163" y="3873500"/>
          <p14:tracePt t="23415" x="1057275" y="3873500"/>
          <p14:tracePt t="23704" x="1069975" y="3873500"/>
          <p14:tracePt t="23712" x="1081088" y="3873500"/>
          <p14:tracePt t="23719" x="1093788" y="3873500"/>
          <p14:tracePt t="23733" x="1128713" y="3860800"/>
          <p14:tracePt t="23749" x="1211263" y="3860800"/>
          <p14:tracePt t="23766" x="1366838" y="3825875"/>
          <p14:tracePt t="23783" x="1414463" y="3802063"/>
          <p14:tracePt t="23798" x="1449388" y="3778250"/>
          <p14:tracePt t="23813" x="1485900" y="3754438"/>
          <p14:tracePt t="23830" x="1485900" y="3743325"/>
          <p14:tracePt t="23847" x="1485900" y="3730625"/>
          <p14:tracePt t="23873" x="1473200" y="3730625"/>
          <p14:tracePt t="23893" x="1462088" y="3730625"/>
          <p14:tracePt t="23902" x="1462088" y="3719513"/>
          <p14:tracePt t="23914" x="1449388" y="3719513"/>
          <p14:tracePt t="23932" x="1438275" y="3719513"/>
          <p14:tracePt t="23950" x="1414463" y="3706813"/>
          <p14:tracePt t="23982" x="1401763" y="3706813"/>
          <p14:tracePt t="24002" x="1390650" y="3706813"/>
          <p14:tracePt t="24015" x="1366838" y="3706813"/>
          <p14:tracePt t="24033" x="1343025" y="3695700"/>
          <p14:tracePt t="24048" x="1319213" y="3683000"/>
          <p14:tracePt t="24065" x="1295400" y="3683000"/>
          <p14:tracePt t="24081" x="1282700" y="3671888"/>
          <p14:tracePt t="24236" x="1295400" y="3671888"/>
          <p14:tracePt t="24244" x="1306513" y="3671888"/>
          <p14:tracePt t="24252" x="1330325" y="3671888"/>
          <p14:tracePt t="24265" x="1354138" y="3648075"/>
          <p14:tracePt t="24282" x="1390650" y="3624263"/>
          <p14:tracePt t="24297" x="1425575" y="3600450"/>
          <p14:tracePt t="24313" x="1473200" y="3576638"/>
          <p14:tracePt t="24330" x="1509713" y="3552825"/>
          <p14:tracePt t="24346" x="1544638" y="3529013"/>
          <p14:tracePt t="24363" x="1579563" y="3505200"/>
          <p14:tracePt t="24380" x="1616075" y="3457575"/>
          <p14:tracePt t="24397" x="1627188" y="3433763"/>
          <p14:tracePt t="24414" x="1651000" y="3398838"/>
          <p14:tracePt t="24431" x="1651000" y="3362325"/>
          <p14:tracePt t="24449" x="1651000" y="3338513"/>
          <p14:tracePt t="24466" x="1663700" y="3290888"/>
          <p14:tracePt t="24483" x="1663700" y="3255963"/>
          <p14:tracePt t="24500" x="1674813" y="3232150"/>
          <p14:tracePt t="24514" x="1674813" y="3208338"/>
          <p14:tracePt t="24532" x="1674813" y="3171825"/>
          <p14:tracePt t="24548" x="1674813" y="3148013"/>
          <p14:tracePt t="24566" x="1674813" y="3113088"/>
          <p14:tracePt t="24582" x="1639888" y="3076575"/>
          <p14:tracePt t="24597" x="1639888" y="3065463"/>
          <p14:tracePt t="24613" x="1579563" y="3030538"/>
          <p14:tracePt t="24630" x="1555750" y="3006725"/>
          <p14:tracePt t="24646" x="1520825" y="3006725"/>
          <p14:tracePt t="24665" x="1509713" y="2994025"/>
          <p14:tracePt t="24680" x="1485900" y="2994025"/>
          <p14:tracePt t="24698" x="1449388" y="2994025"/>
          <p14:tracePt t="24715" x="1414463" y="2994025"/>
          <p14:tracePt t="24731" x="1390650" y="3017838"/>
          <p14:tracePt t="24748" x="1354138" y="3041650"/>
          <p14:tracePt t="24764" x="1319213" y="3065463"/>
          <p14:tracePt t="24781" x="1295400" y="3076575"/>
          <p14:tracePt t="24797" x="1271588" y="3089275"/>
          <p14:tracePt t="24815" x="1247775" y="3113088"/>
          <p14:tracePt t="24843" x="1258888" y="3113088"/>
          <p14:tracePt t="24851" x="1271588" y="3113088"/>
          <p14:tracePt t="24864" x="1282700" y="3124200"/>
          <p14:tracePt t="24880" x="1319213" y="3124200"/>
          <p14:tracePt t="24896" x="1354138" y="3136900"/>
          <p14:tracePt t="24913" x="1377950" y="3148013"/>
          <p14:tracePt t="24929" x="1401763" y="3160713"/>
          <p14:tracePt t="24946" x="1414463" y="3160713"/>
          <p14:tracePt t="24962" x="1425575" y="3171825"/>
          <p14:tracePt t="24980" x="1449388" y="3171825"/>
          <p14:tracePt t="24996" x="1462088" y="3171825"/>
          <p14:tracePt t="25031" x="1473200" y="3171825"/>
          <p14:tracePt t="25341" x="1473200" y="3184525"/>
          <p14:tracePt t="25367" x="1462088" y="3184525"/>
          <p14:tracePt t="25383" x="1449388" y="3195638"/>
          <p14:tracePt t="25391" x="1438275" y="3195638"/>
          <p14:tracePt t="25407" x="1438275" y="3208338"/>
          <p14:tracePt t="25423" x="1425575" y="3219450"/>
          <p14:tracePt t="25431" x="1425575" y="3232150"/>
          <p14:tracePt t="25446" x="1414463" y="3255963"/>
          <p14:tracePt t="25463" x="1414463" y="3279775"/>
          <p14:tracePt t="25479" x="1414463" y="3290888"/>
          <p14:tracePt t="25495" x="1425575" y="3327400"/>
          <p14:tracePt t="25513" x="1438275" y="3362325"/>
          <p14:tracePt t="25530" x="1462088" y="3398838"/>
          <p14:tracePt t="25546" x="1473200" y="3422650"/>
          <p14:tracePt t="25562" x="1497013" y="3433763"/>
          <p14:tracePt t="25579" x="1509713" y="3457575"/>
          <p14:tracePt t="25596" x="1520825" y="3468688"/>
          <p14:tracePt t="25612" x="1531938" y="3481388"/>
          <p14:tracePt t="25799" x="1544638" y="3481388"/>
          <p14:tracePt t="25814" x="1555750" y="3481388"/>
          <p14:tracePt t="25830" x="1568450" y="3481388"/>
          <p14:tracePt t="25846" x="1592263" y="3481388"/>
          <p14:tracePt t="25862" x="1603375" y="3481388"/>
          <p14:tracePt t="25875" x="1616075" y="3481388"/>
          <p14:tracePt t="25883" x="1616075" y="3468688"/>
          <p14:tracePt t="25903" x="1627188" y="3468688"/>
          <p14:tracePt t="25945" x="1639888" y="3468688"/>
          <p14:tracePt t="25965" x="1651000" y="3468688"/>
          <p14:tracePt t="25973" x="1663700" y="3468688"/>
          <p14:tracePt t="25981" x="1674813" y="3457575"/>
          <p14:tracePt t="25996" x="1711325" y="3457575"/>
          <p14:tracePt t="26013" x="1735138" y="3457575"/>
          <p14:tracePt t="26029" x="1770063" y="3444875"/>
          <p14:tracePt t="26046" x="1806575" y="3444875"/>
          <p14:tracePt t="26062" x="1830388" y="3444875"/>
          <p14:tracePt t="26079" x="1865313" y="3444875"/>
          <p14:tracePt t="26096" x="1900238" y="3444875"/>
          <p14:tracePt t="26112" x="1947863" y="3444875"/>
          <p14:tracePt t="26129" x="1984375" y="3457575"/>
          <p14:tracePt t="26146" x="2008188" y="3457575"/>
          <p14:tracePt t="26162" x="2043113" y="3457575"/>
          <p14:tracePt t="26179" x="2066925" y="3457575"/>
          <p14:tracePt t="26196" x="2114550" y="3468688"/>
          <p14:tracePt t="26212" x="2162175" y="3481388"/>
          <p14:tracePt t="26229" x="2233613" y="3492500"/>
          <p14:tracePt t="26246" x="2316163" y="3505200"/>
          <p14:tracePt t="26262" x="2411413" y="3516313"/>
          <p14:tracePt t="26279" x="2519363" y="3516313"/>
          <p14:tracePt t="26296" x="2590800" y="3516313"/>
          <p14:tracePt t="26314" x="2673350" y="3516313"/>
          <p14:tracePt t="26330" x="2720975" y="3505200"/>
          <p14:tracePt t="26346" x="2768600" y="3505200"/>
          <p14:tracePt t="26364" x="2816225" y="3481388"/>
          <p14:tracePt t="26380" x="2851150" y="3468688"/>
          <p14:tracePt t="26397" x="2874963" y="3468688"/>
          <p14:tracePt t="26414" x="2922588" y="3468688"/>
          <p14:tracePt t="26432" x="2994025" y="3444875"/>
          <p14:tracePt t="26447" x="3052763" y="3444875"/>
          <p14:tracePt t="26462" x="3089275" y="3444875"/>
          <p14:tracePt t="26479" x="3113088" y="3444875"/>
          <p14:tracePt t="26496" x="3124200" y="3444875"/>
          <p14:tracePt t="26513" x="3136900" y="3444875"/>
          <p14:tracePt t="26529" x="3148013" y="3444875"/>
          <p14:tracePt t="26546" x="3195638" y="3444875"/>
          <p14:tracePt t="26562" x="3267075" y="3457575"/>
          <p14:tracePt t="26578" x="3338513" y="3457575"/>
          <p14:tracePt t="26596" x="3409950" y="3457575"/>
          <p14:tracePt t="26612" x="3457575" y="3457575"/>
          <p14:tracePt t="26629" x="3492500" y="3457575"/>
          <p14:tracePt t="26646" x="3529013" y="3457575"/>
          <p14:tracePt t="26662" x="3552825" y="3457575"/>
          <p14:tracePt t="26679" x="3600450" y="3457575"/>
          <p14:tracePt t="26696" x="3624263" y="3457575"/>
          <p14:tracePt t="26714" x="3659188" y="3457575"/>
          <p14:tracePt t="26731" x="3719513" y="3468688"/>
          <p14:tracePt t="26746" x="3778250" y="3468688"/>
          <p14:tracePt t="26763" x="3849688" y="3492500"/>
          <p14:tracePt t="26780" x="3884613" y="3505200"/>
          <p14:tracePt t="26797" x="3921125" y="3505200"/>
          <p14:tracePt t="26812" x="3944938" y="3505200"/>
          <p14:tracePt t="26830" x="3979863" y="3516313"/>
          <p14:tracePt t="26846" x="4016375" y="3516313"/>
          <p14:tracePt t="26863" x="4027488" y="3516313"/>
          <p14:tracePt t="26879" x="4040188" y="3505200"/>
          <p14:tracePt t="26896" x="4051300" y="3505200"/>
          <p14:tracePt t="26913" x="4064000" y="3505200"/>
          <p14:tracePt t="26989" x="4075113" y="3505200"/>
          <p14:tracePt t="26998" x="4087813" y="3505200"/>
          <p14:tracePt t="27005" x="4122738" y="3505200"/>
          <p14:tracePt t="27015" x="4146550" y="3505200"/>
          <p14:tracePt t="27030" x="4181475" y="3505200"/>
          <p14:tracePt t="27046" x="4205288" y="3505200"/>
          <p14:tracePt t="27063" x="4229100" y="3505200"/>
          <p14:tracePt t="27253" x="4241800" y="3505200"/>
          <p14:tracePt t="27303" x="4252913" y="3505200"/>
          <p14:tracePt t="27310" x="4252913" y="3492500"/>
          <p14:tracePt t="27318" x="4265613" y="3492500"/>
          <p14:tracePt t="27333" x="4276725" y="3492500"/>
          <p14:tracePt t="27345" x="4276725" y="3481388"/>
          <p14:tracePt t="27362" x="4289425" y="3481388"/>
          <p14:tracePt t="27498" x="4276725" y="3481388"/>
          <p14:tracePt t="27758" x="4265613" y="3481388"/>
          <p14:tracePt t="27773" x="4252913" y="3481388"/>
          <p14:tracePt t="27783" x="4241800" y="3481388"/>
          <p14:tracePt t="27797" x="4205288" y="3481388"/>
          <p14:tracePt t="27813" x="4170363" y="3481388"/>
          <p14:tracePt t="27828" x="4087813" y="3481388"/>
          <p14:tracePt t="27845" x="3992563" y="3468688"/>
          <p14:tracePt t="27861" x="3873500" y="3468688"/>
          <p14:tracePt t="27878" x="3743325" y="3468688"/>
          <p14:tracePt t="27896" x="3576638" y="3468688"/>
          <p14:tracePt t="27912" x="3492500" y="3468688"/>
          <p14:tracePt t="27929" x="3421063" y="3468688"/>
          <p14:tracePt t="27945" x="3386138" y="3468688"/>
          <p14:tracePt t="27963" x="3338513" y="3468688"/>
          <p14:tracePt t="27980" x="3267075" y="3468688"/>
          <p14:tracePt t="27997" x="3195638" y="3481388"/>
          <p14:tracePt t="28013" x="3136900" y="3481388"/>
          <p14:tracePt t="28029" x="3076575" y="3481388"/>
          <p14:tracePt t="28046" x="3017838" y="3481388"/>
          <p14:tracePt t="28062" x="2994025" y="3481388"/>
          <p14:tracePt t="28079" x="2959100" y="3481388"/>
          <p14:tracePt t="28096" x="2935288" y="3468688"/>
          <p14:tracePt t="28112" x="2898775" y="3457575"/>
          <p14:tracePt t="28129" x="2887663" y="3457575"/>
          <p14:tracePt t="28145" x="2874963" y="3457575"/>
          <p14:tracePt t="28162" x="2840038" y="3457575"/>
          <p14:tracePt t="28178" x="2816225" y="3457575"/>
          <p14:tracePt t="28195" x="2779713" y="3457575"/>
          <p14:tracePt t="28211" x="2755900" y="3457575"/>
          <p14:tracePt t="28228" x="2744788" y="3457575"/>
          <p14:tracePt t="28313" x="2755900" y="3457575"/>
          <p14:tracePt t="28328" x="2768600" y="3444875"/>
          <p14:tracePt t="28335" x="2779713" y="3444875"/>
          <p14:tracePt t="28355" x="2792413" y="3444875"/>
          <p14:tracePt t="28382" x="2803525" y="3433763"/>
          <p14:tracePt t="28398" x="2803525" y="3422650"/>
          <p14:tracePt t="28406" x="2816225" y="3409950"/>
          <p14:tracePt t="28414" x="2827338" y="3409950"/>
          <p14:tracePt t="28430" x="2827338" y="3398838"/>
          <p14:tracePt t="28449" x="2827338" y="3386138"/>
          <p14:tracePt t="28470" x="2827338" y="3375025"/>
          <p14:tracePt t="28494" x="2827338" y="3362325"/>
          <p14:tracePt t="28722" x="2816225" y="3362325"/>
          <p14:tracePt t="28750" x="2803525" y="3362325"/>
          <p14:tracePt t="28766" x="2779713" y="3362325"/>
          <p14:tracePt t="28782" x="2768600" y="3362325"/>
          <p14:tracePt t="28787" x="2732088" y="3351213"/>
          <p14:tracePt t="28796" x="2720975" y="3338513"/>
          <p14:tracePt t="28812" x="2684463" y="3327400"/>
          <p14:tracePt t="28829" x="2660650" y="3314700"/>
          <p14:tracePt t="28845" x="2649538" y="3314700"/>
          <p14:tracePt t="28862" x="2638425" y="3314700"/>
          <p14:tracePt t="28939" x="2625725" y="3314700"/>
          <p14:tracePt t="29160" x="2614613" y="3314700"/>
          <p14:tracePt t="29182" x="2601913" y="3314700"/>
          <p14:tracePt t="29189" x="2590800" y="3314700"/>
          <p14:tracePt t="29197" x="2578100" y="3314700"/>
          <p14:tracePt t="29213" x="2543175" y="3314700"/>
          <p14:tracePt t="29228" x="2495550" y="3314700"/>
          <p14:tracePt t="29246" x="2411413" y="3314700"/>
          <p14:tracePt t="29262" x="2268538" y="3338513"/>
          <p14:tracePt t="29279" x="2127250" y="3351213"/>
          <p14:tracePt t="29296" x="1995488" y="3362325"/>
          <p14:tracePt t="29312" x="1912938" y="3375025"/>
          <p14:tracePt t="29314" x="1889125" y="3375025"/>
          <p14:tracePt t="29329" x="1865313" y="3375025"/>
          <p14:tracePt t="29345" x="1817688" y="3375025"/>
          <p14:tracePt t="29362" x="1793875" y="3375025"/>
          <p14:tracePt t="29379" x="1758950" y="3375025"/>
          <p14:tracePt t="29396" x="1746250" y="3375025"/>
          <p14:tracePt t="29692" x="1758950" y="3362325"/>
          <p14:tracePt t="29701" x="1758950" y="3351213"/>
          <p14:tracePt t="29716" x="1758950" y="3314700"/>
          <p14:tracePt t="29731" x="1758950" y="3290888"/>
          <p14:tracePt t="29747" x="1758950" y="3255963"/>
          <p14:tracePt t="29764" x="1770063" y="3232150"/>
          <p14:tracePt t="29781" x="1770063" y="3184525"/>
          <p14:tracePt t="29795" x="1770063" y="3171825"/>
          <p14:tracePt t="29812" x="1770063" y="3148013"/>
          <p14:tracePt t="29814" x="1770063" y="3136900"/>
          <p14:tracePt t="29828" x="1770063" y="3124200"/>
          <p14:tracePt t="29844" x="1782763" y="3100388"/>
          <p14:tracePt t="29861" x="1782763" y="3089275"/>
          <p14:tracePt t="30059" x="1770063" y="3113088"/>
          <p14:tracePt t="30066" x="1758950" y="3124200"/>
          <p14:tracePt t="30080" x="1758950" y="3148013"/>
          <p14:tracePt t="30097" x="1758950" y="3195638"/>
          <p14:tracePt t="30113" x="1758950" y="3255963"/>
          <p14:tracePt t="30130" x="1758950" y="3290888"/>
          <p14:tracePt t="30146" x="1770063" y="3327400"/>
          <p14:tracePt t="30163" x="1770063" y="3351213"/>
          <p14:tracePt t="30178" x="1770063" y="3375025"/>
          <p14:tracePt t="30195" x="1770063" y="3386138"/>
          <p14:tracePt t="30212" x="1782763" y="3409950"/>
          <p14:tracePt t="30228" x="1782763" y="3422650"/>
          <p14:tracePt t="30245" x="1782763" y="3444875"/>
          <p14:tracePt t="30262" x="1782763" y="3457575"/>
          <p14:tracePt t="30278" x="1782763" y="3468688"/>
          <p14:tracePt t="30295" x="1782763" y="3492500"/>
          <p14:tracePt t="30311" x="1782763" y="3505200"/>
          <p14:tracePt t="30314" x="1782763" y="3529013"/>
          <p14:tracePt t="30330" x="1782763" y="3540125"/>
          <p14:tracePt t="30348" x="1782763" y="3552825"/>
          <p14:tracePt t="30433" x="1782763" y="3563938"/>
          <p14:tracePt t="30440" x="1782763" y="3576638"/>
          <p14:tracePt t="30473" x="1770063" y="3576638"/>
          <p14:tracePt t="30487" x="1770063" y="3587750"/>
          <p14:tracePt t="30510" x="1758950" y="3587750"/>
          <p14:tracePt t="30517" x="1746250" y="3587750"/>
          <p14:tracePt t="30533" x="1735138" y="3587750"/>
          <p14:tracePt t="30547" x="1722438" y="3600450"/>
          <p14:tracePt t="30564" x="1711325" y="3611563"/>
          <p14:tracePt t="30578" x="1698625" y="3611563"/>
          <p14:tracePt t="30595" x="1687513" y="3611563"/>
          <p14:tracePt t="30615" x="1674813" y="3624263"/>
          <p14:tracePt t="30631" x="1663700" y="3624263"/>
          <p14:tracePt t="30644" x="1651000" y="3635375"/>
          <p14:tracePt t="30663" x="1639888" y="3648075"/>
          <p14:tracePt t="30678" x="1616075" y="3659188"/>
          <p14:tracePt t="30694" x="1603375" y="3671888"/>
          <p14:tracePt t="30896" x="1592263" y="3671888"/>
          <p14:tracePt t="30923" x="1592263" y="3683000"/>
          <p14:tracePt t="30932" x="1579563" y="3683000"/>
          <p14:tracePt t="31032" x="1568450" y="3683000"/>
          <p14:tracePt t="31071" x="1555750" y="3683000"/>
          <p14:tracePt t="31093" x="1544638" y="3683000"/>
          <p14:tracePt t="31202" x="1555750" y="3683000"/>
          <p14:tracePt t="31218" x="1568450" y="3683000"/>
          <p14:tracePt t="31225" x="1579563" y="3683000"/>
          <p14:tracePt t="31242" x="1592263" y="3683000"/>
          <p14:tracePt t="31250" x="1603375" y="3683000"/>
          <p14:tracePt t="31263" x="1639888" y="3683000"/>
          <p14:tracePt t="31279" x="1663700" y="3683000"/>
          <p14:tracePt t="31296" x="1746250" y="3683000"/>
          <p14:tracePt t="31312" x="1878013" y="3695700"/>
          <p14:tracePt t="31328" x="1995488" y="3695700"/>
          <p14:tracePt t="31345" x="2079625" y="3695700"/>
          <p14:tracePt t="31361" x="2138363" y="3695700"/>
          <p14:tracePt t="31377" x="2185988" y="3695700"/>
          <p14:tracePt t="31394" x="2292350" y="3695700"/>
          <p14:tracePt t="31411" x="2387600" y="3706813"/>
          <p14:tracePt t="31428" x="2471738" y="3719513"/>
          <p14:tracePt t="31445" x="2543175" y="3730625"/>
          <p14:tracePt t="31462" x="2566988" y="3730625"/>
          <p14:tracePt t="31479" x="2614613" y="3730625"/>
          <p14:tracePt t="31496" x="2660650" y="3730625"/>
          <p14:tracePt t="31513" x="2708275" y="3730625"/>
          <p14:tracePt t="31529" x="2792413" y="3730625"/>
          <p14:tracePt t="31546" x="2874963" y="3730625"/>
          <p14:tracePt t="31563" x="2946400" y="3730625"/>
          <p14:tracePt t="31578" x="2994025" y="3754438"/>
          <p14:tracePt t="31595" x="3065463" y="3767138"/>
          <p14:tracePt t="31612" x="3100388" y="3778250"/>
          <p14:tracePt t="31628" x="3124200" y="3778250"/>
          <p14:tracePt t="31645" x="3160713" y="3778250"/>
          <p14:tracePt t="31662" x="3208338" y="3778250"/>
          <p14:tracePt t="31678" x="3255963" y="3778250"/>
          <p14:tracePt t="31695" x="3375025" y="3802063"/>
          <p14:tracePt t="31712" x="3444875" y="3802063"/>
          <p14:tracePt t="31729" x="3529013" y="3814763"/>
          <p14:tracePt t="31746" x="3587750" y="3825875"/>
          <p14:tracePt t="31762" x="3635375" y="3825875"/>
          <p14:tracePt t="31778" x="3671888" y="3825875"/>
          <p14:tracePt t="31795" x="3695700" y="3836988"/>
          <p14:tracePt t="31812" x="3730625" y="3836988"/>
          <p14:tracePt t="31814" x="3754438" y="3836988"/>
          <p14:tracePt t="31829" x="3802063" y="3836988"/>
          <p14:tracePt t="31845" x="3860800" y="3836988"/>
          <p14:tracePt t="31861" x="3932238" y="3836988"/>
          <p14:tracePt t="31878" x="3979863" y="3825875"/>
          <p14:tracePt t="31895" x="4027488" y="3825875"/>
          <p14:tracePt t="31911" x="4051300" y="3814763"/>
          <p14:tracePt t="31928" x="4087813" y="3802063"/>
          <p14:tracePt t="31945" x="4122738" y="3802063"/>
          <p14:tracePt t="31961" x="4157663" y="3790950"/>
          <p14:tracePt t="31979" x="4181475" y="3778250"/>
          <p14:tracePt t="31996" x="4229100" y="3767138"/>
          <p14:tracePt t="32012" x="4265613" y="3767138"/>
          <p14:tracePt t="32030" x="4348163" y="3754438"/>
          <p14:tracePt t="32046" x="4408488" y="3743325"/>
          <p14:tracePt t="32062" x="4443413" y="3743325"/>
          <p14:tracePt t="32078" x="4491038" y="3743325"/>
          <p14:tracePt t="32095" x="4527550" y="3730625"/>
          <p14:tracePt t="32111" x="4549775" y="3730625"/>
          <p14:tracePt t="32128" x="4573588" y="3730625"/>
          <p14:tracePt t="32145" x="4610100" y="3719513"/>
          <p14:tracePt t="32161" x="4645025" y="3719513"/>
          <p14:tracePt t="32178" x="4681538" y="3683000"/>
          <p14:tracePt t="32195" x="4716463" y="3671888"/>
          <p14:tracePt t="32211" x="4752975" y="3659188"/>
          <p14:tracePt t="32229" x="4776788" y="3648075"/>
          <p14:tracePt t="32245" x="4811713" y="3648075"/>
          <p14:tracePt t="32263" x="4835525" y="3648075"/>
          <p14:tracePt t="32279" x="4848225" y="3635375"/>
          <p14:tracePt t="32296" x="4883150" y="3635375"/>
          <p14:tracePt t="32313" x="4906963" y="3635375"/>
          <p14:tracePt t="32315" x="4930775" y="3624263"/>
          <p14:tracePt t="32329" x="4941888" y="3624263"/>
          <p14:tracePt t="32345" x="4978400" y="3611563"/>
          <p14:tracePt t="32363" x="5026025" y="3611563"/>
          <p14:tracePt t="32378" x="5049838" y="3611563"/>
          <p14:tracePt t="32395" x="5073650" y="3611563"/>
          <p14:tracePt t="32411" x="5084763" y="3611563"/>
          <p14:tracePt t="32428" x="5097463" y="3611563"/>
          <p14:tracePt t="32444" x="5132388" y="3611563"/>
          <p14:tracePt t="32460" x="5168900" y="3611563"/>
          <p14:tracePt t="32477" x="5192713" y="3611563"/>
          <p14:tracePt t="32495" x="5227638" y="3611563"/>
          <p14:tracePt t="32511" x="5251450" y="3611563"/>
          <p14:tracePt t="32528" x="5287963" y="3611563"/>
          <p14:tracePt t="32546" x="5322888" y="3624263"/>
          <p14:tracePt t="32565" x="5346700" y="3624263"/>
          <p14:tracePt t="32580" x="5357813" y="3635375"/>
          <p14:tracePt t="32597" x="5394325" y="3648075"/>
          <p14:tracePt t="32613" x="5418138" y="3659188"/>
          <p14:tracePt t="32631" x="5453063" y="3659188"/>
          <p14:tracePt t="32646" x="5465763" y="3659188"/>
          <p14:tracePt t="32813" x="5476875" y="3659188"/>
          <p14:tracePt t="32829" x="5500688" y="3659188"/>
          <p14:tracePt t="32836" x="5513388" y="3659188"/>
          <p14:tracePt t="32846" x="5524500" y="3659188"/>
          <p14:tracePt t="32862" x="5548313" y="3659188"/>
          <p14:tracePt t="32878" x="5572125" y="3659188"/>
          <p14:tracePt t="32895" x="5595938" y="3659188"/>
          <p14:tracePt t="32928" x="5608638" y="3659188"/>
          <p14:tracePt t="32945" x="5643563" y="3659188"/>
          <p14:tracePt t="32962" x="5667375" y="3648075"/>
          <p14:tracePt t="32979" x="5678488" y="3648075"/>
          <p14:tracePt t="32995" x="5715000" y="3635375"/>
          <p14:tracePt t="33013" x="5726113" y="3624263"/>
          <p14:tracePt t="33029" x="5738813" y="3624263"/>
          <p14:tracePt t="33045" x="5749925" y="3624263"/>
          <p14:tracePt t="33063" x="5786438" y="3611563"/>
          <p14:tracePt t="33078" x="5834063" y="3611563"/>
          <p14:tracePt t="33095" x="5940425" y="3611563"/>
          <p14:tracePt t="33111" x="6024563" y="3635375"/>
          <p14:tracePt t="33128" x="6130925" y="3648075"/>
          <p14:tracePt t="33145" x="6249988" y="3671888"/>
          <p14:tracePt t="33162" x="6261100" y="3683000"/>
          <p14:tracePt t="33178" x="6273800" y="3683000"/>
          <p14:tracePt t="33460" x="6261100" y="3683000"/>
          <p14:tracePt t="33915" x="6261100" y="3671888"/>
          <p14:tracePt t="34112" x="6249988" y="3671888"/>
          <p14:tracePt t="34135" x="6237288" y="3671888"/>
          <p14:tracePt t="34142" x="6226175" y="3671888"/>
          <p14:tracePt t="34150" x="6213475" y="3671888"/>
          <p14:tracePt t="34160" x="6189663" y="3683000"/>
          <p14:tracePt t="34177" x="6083300" y="3719513"/>
          <p14:tracePt t="34193" x="5953125" y="3767138"/>
          <p14:tracePt t="34210" x="5810250" y="3814763"/>
          <p14:tracePt t="34227" x="5667375" y="3860800"/>
          <p14:tracePt t="34245" x="5453063" y="3921125"/>
          <p14:tracePt t="34261" x="5251450" y="3979863"/>
          <p14:tracePt t="34277" x="5060950" y="4027488"/>
          <p14:tracePt t="34294" x="4859338" y="4075113"/>
          <p14:tracePt t="34312" x="4586288" y="4146550"/>
          <p14:tracePt t="34328" x="4395788" y="4183063"/>
          <p14:tracePt t="34344" x="4252913" y="4217988"/>
          <p14:tracePt t="34360" x="4122738" y="4229100"/>
          <p14:tracePt t="34377" x="4003675" y="4229100"/>
          <p14:tracePt t="34393" x="3897313" y="4229100"/>
          <p14:tracePt t="34410" x="3778250" y="4241800"/>
          <p14:tracePt t="34427" x="3683000" y="4241800"/>
          <p14:tracePt t="34444" x="3540125" y="4252913"/>
          <p14:tracePt t="34460" x="3468688" y="4252913"/>
          <p14:tracePt t="34476" x="3433763" y="4252913"/>
          <p14:tracePt t="34494" x="3398838" y="4252913"/>
          <p14:tracePt t="34511" x="3375025" y="4252913"/>
          <p14:tracePt t="34528" x="3351213" y="4252913"/>
          <p14:tracePt t="34544" x="3303588" y="4252913"/>
          <p14:tracePt t="34561" x="3279775" y="4252913"/>
          <p14:tracePt t="34577" x="3243263" y="4241800"/>
          <p14:tracePt t="34593" x="3208338" y="4229100"/>
          <p14:tracePt t="34610" x="3184525" y="4217988"/>
          <p14:tracePt t="34627" x="3148013" y="4217988"/>
          <p14:tracePt t="34643" x="3100388" y="4183063"/>
          <p14:tracePt t="34660" x="2970213" y="4146550"/>
          <p14:tracePt t="34677" x="2768600" y="4075113"/>
          <p14:tracePt t="34694" x="2649538" y="4027488"/>
          <p14:tracePt t="34711" x="2578100" y="4003675"/>
          <p14:tracePt t="34727" x="2543175" y="3979863"/>
          <p14:tracePt t="34801" x="2530475" y="3979863"/>
          <p14:tracePt t="34810" x="2519363" y="3979863"/>
          <p14:tracePt t="34817" x="2506663" y="3968750"/>
          <p14:tracePt t="34826" x="2482850" y="3956050"/>
          <p14:tracePt t="34843" x="2459038" y="3944938"/>
          <p14:tracePt t="34860" x="2424113" y="3932238"/>
          <p14:tracePt t="34876" x="2400300" y="3908425"/>
          <p14:tracePt t="34878" x="2387600" y="3908425"/>
          <p14:tracePt t="34894" x="2376488" y="3908425"/>
          <p14:tracePt t="34910" x="2352675" y="3908425"/>
          <p14:tracePt t="35035" x="2339975" y="3908425"/>
          <p14:tracePt t="35053" x="2328863" y="3908425"/>
          <p14:tracePt t="35070" x="2316163" y="3908425"/>
          <p14:tracePt t="35869" x="2305050" y="3908425"/>
          <p14:tracePt t="36005" x="2292350" y="3908425"/>
          <p14:tracePt t="36029" x="2281238" y="3908425"/>
          <p14:tracePt t="36044" x="2257425" y="3908425"/>
          <p14:tracePt t="36060" x="2246313" y="3897313"/>
          <p14:tracePt t="36067" x="2233613" y="3897313"/>
          <p14:tracePt t="36077" x="2222500" y="3897313"/>
          <p14:tracePt t="36093" x="2185988" y="3897313"/>
          <p14:tracePt t="36110" x="2138363" y="3884613"/>
          <p14:tracePt t="36127" x="2103438" y="3873500"/>
          <p14:tracePt t="36143" x="2066925" y="3860800"/>
          <p14:tracePt t="36160" x="1947863" y="3825875"/>
          <p14:tracePt t="36176" x="1878013" y="3814763"/>
          <p14:tracePt t="36193" x="1841500" y="3814763"/>
          <p14:tracePt t="36210" x="1806575" y="3802063"/>
          <p14:tracePt t="36227" x="1793875" y="3802063"/>
          <p14:tracePt t="36244" x="1782763" y="3802063"/>
          <p14:tracePt t="36532" x="1770063" y="3814763"/>
          <p14:tracePt t="36538" x="1758950" y="3836988"/>
          <p14:tracePt t="36547" x="1746250" y="3860800"/>
          <p14:tracePt t="36563" x="1722438" y="3921125"/>
          <p14:tracePt t="36577" x="1687513" y="4003675"/>
          <p14:tracePt t="36593" x="1663700" y="4064000"/>
          <p14:tracePt t="36610" x="1639888" y="4122738"/>
          <p14:tracePt t="36627" x="1616075" y="4146550"/>
          <p14:tracePt t="36643" x="1603375" y="4183063"/>
          <p14:tracePt t="36660" x="1603375" y="4205288"/>
          <p14:tracePt t="36677" x="1603375" y="4229100"/>
          <p14:tracePt t="36693" x="1603375" y="4241800"/>
          <p14:tracePt t="36726" x="1603375" y="4265613"/>
          <p14:tracePt t="36743" x="1603375" y="4276725"/>
          <p14:tracePt t="36759" x="1603375" y="4289425"/>
          <p14:tracePt t="36777" x="1603375" y="4300538"/>
          <p14:tracePt t="36800" x="1603375" y="4313238"/>
          <p14:tracePt t="36820" x="1603375" y="4324350"/>
          <p14:tracePt t="36830" x="1592263" y="4324350"/>
          <p14:tracePt t="36845" x="1592263" y="4348163"/>
          <p14:tracePt t="36861" x="1555750" y="4395788"/>
          <p14:tracePt t="36878" x="1520825" y="4479925"/>
          <p14:tracePt t="36895" x="1485900" y="4575175"/>
          <p14:tracePt t="36912" x="1462088" y="4657725"/>
          <p14:tracePt t="36928" x="1462088" y="4716463"/>
          <p14:tracePt t="36945" x="1462088" y="4752975"/>
          <p14:tracePt t="36961" x="1462088" y="4776788"/>
          <p14:tracePt t="36995" x="1462088" y="4787900"/>
          <p14:tracePt t="37012" x="1462088" y="4800600"/>
          <p14:tracePt t="37028" x="1462088" y="4811713"/>
          <p14:tracePt t="37045" x="1462088" y="4824413"/>
          <p14:tracePt t="37062" x="1473200" y="4848225"/>
          <p14:tracePt t="37079" x="1473200" y="4883150"/>
          <p14:tracePt t="37095" x="1497013" y="4930775"/>
          <p14:tracePt t="37112" x="1509713" y="4954588"/>
          <p14:tracePt t="37128" x="1520825" y="4989513"/>
          <p14:tracePt t="37144" x="1531938" y="5026025"/>
          <p14:tracePt t="37161" x="1531938" y="5049838"/>
          <p14:tracePt t="37177" x="1555750" y="5084763"/>
          <p14:tracePt t="37194" x="1555750" y="5121275"/>
          <p14:tracePt t="37211" x="1555750" y="5145088"/>
          <p14:tracePt t="37227" x="1568450" y="5192713"/>
          <p14:tracePt t="37245" x="1568450" y="5227638"/>
          <p14:tracePt t="37262" x="1568450" y="5251450"/>
          <p14:tracePt t="37277" x="1579563" y="5275263"/>
          <p14:tracePt t="37295" x="1579563" y="5311775"/>
          <p14:tracePt t="37309" x="1592263" y="5346700"/>
          <p14:tracePt t="37312" x="1603375" y="5370513"/>
          <p14:tracePt t="37328" x="1603375" y="5394325"/>
          <p14:tracePt t="37343" x="1627188" y="5429250"/>
          <p14:tracePt t="37360" x="1663700" y="5476875"/>
          <p14:tracePt t="37376" x="1711325" y="5524500"/>
          <p14:tracePt t="37393" x="1770063" y="5584825"/>
          <p14:tracePt t="37410" x="1912938" y="5667375"/>
          <p14:tracePt t="37427" x="2055813" y="5715000"/>
          <p14:tracePt t="37444" x="2233613" y="5786438"/>
          <p14:tracePt t="37460" x="2305050" y="5786438"/>
          <p14:tracePt t="37477" x="2339975" y="5786438"/>
          <p14:tracePt t="37494" x="2376488" y="5773738"/>
          <p14:tracePt t="37511" x="2411413" y="5738813"/>
          <p14:tracePt t="37529" x="2459038" y="5715000"/>
          <p14:tracePt t="37544" x="2495550" y="5691188"/>
          <p14:tracePt t="37562" x="2506663" y="5680075"/>
          <p14:tracePt t="37577" x="2506663" y="5667375"/>
          <p14:tracePt t="37594" x="2495550" y="5643563"/>
          <p14:tracePt t="37609" x="2482850" y="5619750"/>
          <p14:tracePt t="37626" x="2471738" y="5608638"/>
          <p14:tracePt t="37642" x="2435225" y="5572125"/>
          <p14:tracePt t="37660" x="2209800" y="5489575"/>
          <p14:tracePt t="37676" x="1555750" y="5251450"/>
          <p14:tracePt t="37693" x="701675" y="480060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135" y="1333250"/>
            <a:ext cx="7016115" cy="10795"/>
          </a:xfrm>
          <a:custGeom>
            <a:avLst/>
            <a:gdLst/>
            <a:ahLst/>
            <a:cxnLst/>
            <a:rect l="l" t="t" r="r" b="b"/>
            <a:pathLst>
              <a:path w="7016115" h="10794">
                <a:moveTo>
                  <a:pt x="0" y="10286"/>
                </a:moveTo>
                <a:lnTo>
                  <a:pt x="7015865" y="10286"/>
                </a:lnTo>
                <a:lnTo>
                  <a:pt x="7015865" y="0"/>
                </a:lnTo>
                <a:lnTo>
                  <a:pt x="0" y="0"/>
                </a:lnTo>
                <a:lnTo>
                  <a:pt x="0" y="10286"/>
                </a:lnTo>
                <a:close/>
              </a:path>
            </a:pathLst>
          </a:custGeom>
          <a:solidFill>
            <a:srgbClr val="231F20"/>
          </a:solidFill>
        </p:spPr>
        <p:txBody>
          <a:bodyPr wrap="square" lIns="0" tIns="0" rIns="0" bIns="0" rtlCol="0"/>
          <a:lstStyle/>
          <a:p>
            <a:endParaRPr/>
          </a:p>
        </p:txBody>
      </p:sp>
      <p:sp>
        <p:nvSpPr>
          <p:cNvPr id="3" name="object 3"/>
          <p:cNvSpPr/>
          <p:nvPr/>
        </p:nvSpPr>
        <p:spPr>
          <a:xfrm>
            <a:off x="0" y="270895"/>
            <a:ext cx="504190" cy="396240"/>
          </a:xfrm>
          <a:custGeom>
            <a:avLst/>
            <a:gdLst/>
            <a:ahLst/>
            <a:cxnLst/>
            <a:rect l="l" t="t" r="r" b="b"/>
            <a:pathLst>
              <a:path w="504190" h="396240">
                <a:moveTo>
                  <a:pt x="0" y="396240"/>
                </a:moveTo>
                <a:lnTo>
                  <a:pt x="0" y="0"/>
                </a:lnTo>
                <a:lnTo>
                  <a:pt x="503940" y="0"/>
                </a:lnTo>
                <a:lnTo>
                  <a:pt x="503940" y="396240"/>
                </a:lnTo>
                <a:lnTo>
                  <a:pt x="0" y="396240"/>
                </a:lnTo>
                <a:close/>
              </a:path>
            </a:pathLst>
          </a:custGeom>
          <a:solidFill>
            <a:srgbClr val="231F20"/>
          </a:solidFill>
        </p:spPr>
        <p:txBody>
          <a:bodyPr wrap="square" lIns="0" tIns="0" rIns="0" bIns="0" rtlCol="0"/>
          <a:lstStyle/>
          <a:p>
            <a:endParaRPr/>
          </a:p>
        </p:txBody>
      </p:sp>
      <p:sp>
        <p:nvSpPr>
          <p:cNvPr id="4" name="object 4"/>
          <p:cNvSpPr txBox="1"/>
          <p:nvPr/>
        </p:nvSpPr>
        <p:spPr>
          <a:xfrm>
            <a:off x="215142" y="212475"/>
            <a:ext cx="1927225" cy="177800"/>
          </a:xfrm>
          <a:prstGeom prst="rect">
            <a:avLst/>
          </a:prstGeom>
        </p:spPr>
        <p:txBody>
          <a:bodyPr vert="horz" wrap="square" lIns="0" tIns="12700" rIns="0" bIns="0" rtlCol="0">
            <a:spAutoFit/>
          </a:bodyPr>
          <a:lstStyle/>
          <a:p>
            <a:pPr marL="38100">
              <a:lnSpc>
                <a:spcPct val="100000"/>
              </a:lnSpc>
              <a:spcBef>
                <a:spcPts val="100"/>
              </a:spcBef>
            </a:pPr>
            <a:r>
              <a:rPr sz="1500" b="1" spc="-7" baseline="-13888" dirty="0">
                <a:solidFill>
                  <a:srgbClr val="FFFFFF"/>
                </a:solidFill>
                <a:latin typeface="Arial"/>
                <a:cs typeface="Arial"/>
              </a:rPr>
              <a:t>A10 </a:t>
            </a: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60" dirty="0">
                <a:solidFill>
                  <a:srgbClr val="009D57"/>
                </a:solidFill>
                <a:latin typeface="Arial"/>
                <a:cs typeface="Arial"/>
              </a:rPr>
              <a:t> </a:t>
            </a:r>
            <a:r>
              <a:rPr sz="800" b="1" spc="55" dirty="0">
                <a:solidFill>
                  <a:srgbClr val="009D57"/>
                </a:solidFill>
                <a:latin typeface="Arial"/>
                <a:cs typeface="Arial"/>
              </a:rPr>
              <a:t>-</a:t>
            </a:r>
            <a:endParaRPr sz="800">
              <a:latin typeface="Arial"/>
              <a:cs typeface="Arial"/>
            </a:endParaRPr>
          </a:p>
        </p:txBody>
      </p:sp>
      <p:sp>
        <p:nvSpPr>
          <p:cNvPr id="5" name="object 5"/>
          <p:cNvSpPr txBox="1"/>
          <p:nvPr/>
        </p:nvSpPr>
        <p:spPr>
          <a:xfrm>
            <a:off x="528197" y="360933"/>
            <a:ext cx="921385" cy="147320"/>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009D57"/>
                </a:solidFill>
                <a:latin typeface="Arial"/>
                <a:cs typeface="Arial"/>
              </a:rPr>
              <a:t>Potencia</a:t>
            </a:r>
            <a:r>
              <a:rPr sz="800" b="1" spc="-25" dirty="0">
                <a:solidFill>
                  <a:srgbClr val="009D57"/>
                </a:solidFill>
                <a:latin typeface="Arial"/>
                <a:cs typeface="Arial"/>
              </a:rPr>
              <a:t> </a:t>
            </a:r>
            <a:r>
              <a:rPr sz="800" b="1" spc="-5" dirty="0">
                <a:solidFill>
                  <a:srgbClr val="009D57"/>
                </a:solidFill>
                <a:latin typeface="Arial"/>
                <a:cs typeface="Arial"/>
              </a:rPr>
              <a:t>instalada</a:t>
            </a:r>
            <a:endParaRPr sz="800">
              <a:latin typeface="Arial"/>
              <a:cs typeface="Arial"/>
            </a:endParaRPr>
          </a:p>
        </p:txBody>
      </p:sp>
      <p:sp>
        <p:nvSpPr>
          <p:cNvPr id="6" name="object 6"/>
          <p:cNvSpPr/>
          <p:nvPr/>
        </p:nvSpPr>
        <p:spPr>
          <a:xfrm>
            <a:off x="540897" y="10404860"/>
            <a:ext cx="7015480" cy="10795"/>
          </a:xfrm>
          <a:custGeom>
            <a:avLst/>
            <a:gdLst/>
            <a:ahLst/>
            <a:cxnLst/>
            <a:rect l="l" t="t" r="r" b="b"/>
            <a:pathLst>
              <a:path w="7015480" h="10795">
                <a:moveTo>
                  <a:pt x="0" y="10287"/>
                </a:moveTo>
                <a:lnTo>
                  <a:pt x="7015103" y="10287"/>
                </a:lnTo>
                <a:lnTo>
                  <a:pt x="7015103" y="0"/>
                </a:lnTo>
                <a:lnTo>
                  <a:pt x="0" y="0"/>
                </a:lnTo>
                <a:lnTo>
                  <a:pt x="0" y="10287"/>
                </a:lnTo>
                <a:close/>
              </a:path>
            </a:pathLst>
          </a:custGeom>
          <a:solidFill>
            <a:srgbClr val="231F20"/>
          </a:solidFill>
        </p:spPr>
        <p:txBody>
          <a:bodyPr wrap="square" lIns="0" tIns="0" rIns="0" bIns="0" rtlCol="0"/>
          <a:lstStyle/>
          <a:p>
            <a:endParaRPr/>
          </a:p>
        </p:txBody>
      </p:sp>
      <p:sp>
        <p:nvSpPr>
          <p:cNvPr id="7" name="object 7"/>
          <p:cNvSpPr txBox="1"/>
          <p:nvPr/>
        </p:nvSpPr>
        <p:spPr>
          <a:xfrm>
            <a:off x="6394072"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8" name="object 8"/>
          <p:cNvSpPr txBox="1"/>
          <p:nvPr/>
        </p:nvSpPr>
        <p:spPr>
          <a:xfrm>
            <a:off x="528197"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diseño de instalaciones eléctricas</a:t>
            </a:r>
            <a:r>
              <a:rPr sz="600" spc="-9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9" name="object 9"/>
          <p:cNvSpPr/>
          <p:nvPr/>
        </p:nvSpPr>
        <p:spPr>
          <a:xfrm>
            <a:off x="3641031" y="10508997"/>
            <a:ext cx="113920" cy="118075"/>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55492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1" name="object 11"/>
          <p:cNvSpPr/>
          <p:nvPr/>
        </p:nvSpPr>
        <p:spPr>
          <a:xfrm>
            <a:off x="361281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2" name="object 12"/>
          <p:cNvSpPr/>
          <p:nvPr/>
        </p:nvSpPr>
        <p:spPr>
          <a:xfrm>
            <a:off x="3663065" y="10443264"/>
            <a:ext cx="48260" cy="71120"/>
          </a:xfrm>
          <a:custGeom>
            <a:avLst/>
            <a:gdLst/>
            <a:ahLst/>
            <a:cxnLst/>
            <a:rect l="l" t="t" r="r" b="b"/>
            <a:pathLst>
              <a:path w="48260" h="71120">
                <a:moveTo>
                  <a:pt x="15074" y="0"/>
                </a:moveTo>
                <a:lnTo>
                  <a:pt x="0" y="0"/>
                </a:lnTo>
                <a:lnTo>
                  <a:pt x="0" y="70993"/>
                </a:lnTo>
                <a:lnTo>
                  <a:pt x="15074" y="70993"/>
                </a:lnTo>
                <a:lnTo>
                  <a:pt x="15074" y="40398"/>
                </a:lnTo>
                <a:lnTo>
                  <a:pt x="18605"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3" name="object 13"/>
          <p:cNvSpPr/>
          <p:nvPr/>
        </p:nvSpPr>
        <p:spPr>
          <a:xfrm>
            <a:off x="3718246" y="10465299"/>
            <a:ext cx="48260" cy="49530"/>
          </a:xfrm>
          <a:custGeom>
            <a:avLst/>
            <a:gdLst/>
            <a:ahLst/>
            <a:cxnLst/>
            <a:rect l="l" t="t" r="r" b="b"/>
            <a:pathLst>
              <a:path w="48260" h="49529">
                <a:moveTo>
                  <a:pt x="38201"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01" y="0"/>
                </a:lnTo>
                <a:close/>
              </a:path>
            </a:pathLst>
          </a:custGeom>
          <a:solidFill>
            <a:srgbClr val="333333"/>
          </a:solidFill>
        </p:spPr>
        <p:txBody>
          <a:bodyPr wrap="square" lIns="0" tIns="0" rIns="0" bIns="0" rtlCol="0"/>
          <a:lstStyle/>
          <a:p>
            <a:endParaRPr/>
          </a:p>
        </p:txBody>
      </p:sp>
      <p:sp>
        <p:nvSpPr>
          <p:cNvPr id="14" name="object 14"/>
          <p:cNvSpPr/>
          <p:nvPr/>
        </p:nvSpPr>
        <p:spPr>
          <a:xfrm>
            <a:off x="3772411"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3" y="43060"/>
                </a:lnTo>
                <a:lnTo>
                  <a:pt x="16357" y="48056"/>
                </a:lnTo>
                <a:lnTo>
                  <a:pt x="27825" y="49822"/>
                </a:lnTo>
                <a:lnTo>
                  <a:pt x="40639" y="49822"/>
                </a:lnTo>
                <a:lnTo>
                  <a:pt x="49263" y="43446"/>
                </a:lnTo>
                <a:lnTo>
                  <a:pt x="49263" y="40830"/>
                </a:lnTo>
                <a:lnTo>
                  <a:pt x="21996" y="40830"/>
                </a:lnTo>
                <a:lnTo>
                  <a:pt x="16154"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63" y="34061"/>
                </a:moveTo>
                <a:lnTo>
                  <a:pt x="42202" y="39077"/>
                </a:lnTo>
                <a:lnTo>
                  <a:pt x="37528" y="40830"/>
                </a:lnTo>
                <a:lnTo>
                  <a:pt x="49263" y="40830"/>
                </a:lnTo>
                <a:lnTo>
                  <a:pt x="49263"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5" name="object 15"/>
          <p:cNvSpPr/>
          <p:nvPr/>
        </p:nvSpPr>
        <p:spPr>
          <a:xfrm>
            <a:off x="382834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6" name="object 16"/>
          <p:cNvSpPr/>
          <p:nvPr/>
        </p:nvSpPr>
        <p:spPr>
          <a:xfrm>
            <a:off x="384957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75" y="67106"/>
                </a:lnTo>
                <a:lnTo>
                  <a:pt x="50863" y="67106"/>
                </a:lnTo>
                <a:lnTo>
                  <a:pt x="50863" y="61823"/>
                </a:lnTo>
                <a:lnTo>
                  <a:pt x="19723" y="61823"/>
                </a:lnTo>
                <a:lnTo>
                  <a:pt x="15227" y="55981"/>
                </a:lnTo>
                <a:lnTo>
                  <a:pt x="15227" y="37630"/>
                </a:lnTo>
                <a:lnTo>
                  <a:pt x="19723" y="32092"/>
                </a:lnTo>
                <a:lnTo>
                  <a:pt x="50863" y="32092"/>
                </a:lnTo>
                <a:lnTo>
                  <a:pt x="50863" y="25044"/>
                </a:lnTo>
                <a:lnTo>
                  <a:pt x="35775" y="25044"/>
                </a:lnTo>
                <a:lnTo>
                  <a:pt x="31711" y="23075"/>
                </a:lnTo>
                <a:lnTo>
                  <a:pt x="27647" y="22034"/>
                </a:lnTo>
                <a:close/>
              </a:path>
              <a:path w="51435" h="72390">
                <a:moveTo>
                  <a:pt x="50863" y="67106"/>
                </a:moveTo>
                <a:lnTo>
                  <a:pt x="35775" y="67106"/>
                </a:lnTo>
                <a:lnTo>
                  <a:pt x="35775" y="70993"/>
                </a:lnTo>
                <a:lnTo>
                  <a:pt x="50863" y="70993"/>
                </a:lnTo>
                <a:lnTo>
                  <a:pt x="50863" y="67106"/>
                </a:lnTo>
                <a:close/>
              </a:path>
              <a:path w="51435" h="72390">
                <a:moveTo>
                  <a:pt x="50863" y="32092"/>
                </a:moveTo>
                <a:lnTo>
                  <a:pt x="30048" y="32092"/>
                </a:lnTo>
                <a:lnTo>
                  <a:pt x="33591" y="33350"/>
                </a:lnTo>
                <a:lnTo>
                  <a:pt x="35775" y="34912"/>
                </a:lnTo>
                <a:lnTo>
                  <a:pt x="35775" y="57861"/>
                </a:lnTo>
                <a:lnTo>
                  <a:pt x="32651" y="60680"/>
                </a:lnTo>
                <a:lnTo>
                  <a:pt x="30048" y="61823"/>
                </a:lnTo>
                <a:lnTo>
                  <a:pt x="50863" y="61823"/>
                </a:lnTo>
                <a:lnTo>
                  <a:pt x="50863" y="32092"/>
                </a:lnTo>
                <a:close/>
              </a:path>
              <a:path w="51435" h="72390">
                <a:moveTo>
                  <a:pt x="50863" y="0"/>
                </a:moveTo>
                <a:lnTo>
                  <a:pt x="35775" y="0"/>
                </a:lnTo>
                <a:lnTo>
                  <a:pt x="35775" y="25044"/>
                </a:lnTo>
                <a:lnTo>
                  <a:pt x="50863" y="25044"/>
                </a:lnTo>
                <a:lnTo>
                  <a:pt x="50863" y="0"/>
                </a:lnTo>
                <a:close/>
              </a:path>
            </a:pathLst>
          </a:custGeom>
          <a:solidFill>
            <a:srgbClr val="333333"/>
          </a:solidFill>
        </p:spPr>
        <p:txBody>
          <a:bodyPr wrap="square" lIns="0" tIns="0" rIns="0" bIns="0" rtlCol="0"/>
          <a:lstStyle/>
          <a:p>
            <a:endParaRPr/>
          </a:p>
        </p:txBody>
      </p:sp>
      <p:sp>
        <p:nvSpPr>
          <p:cNvPr id="17" name="object 17"/>
          <p:cNvSpPr/>
          <p:nvPr/>
        </p:nvSpPr>
        <p:spPr>
          <a:xfrm>
            <a:off x="3906778"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5" y="43446"/>
                </a:lnTo>
                <a:lnTo>
                  <a:pt x="49275" y="40830"/>
                </a:lnTo>
                <a:lnTo>
                  <a:pt x="21996"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5" y="34061"/>
                </a:moveTo>
                <a:lnTo>
                  <a:pt x="42202" y="39077"/>
                </a:lnTo>
                <a:lnTo>
                  <a:pt x="37528" y="40830"/>
                </a:lnTo>
                <a:lnTo>
                  <a:pt x="49275" y="40830"/>
                </a:lnTo>
                <a:lnTo>
                  <a:pt x="49275"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8" name="object 18"/>
          <p:cNvSpPr/>
          <p:nvPr/>
        </p:nvSpPr>
        <p:spPr>
          <a:xfrm>
            <a:off x="396437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57"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19" name="object 19"/>
          <p:cNvSpPr/>
          <p:nvPr/>
        </p:nvSpPr>
        <p:spPr>
          <a:xfrm>
            <a:off x="3767928"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0" name="object 20"/>
          <p:cNvSpPr/>
          <p:nvPr/>
        </p:nvSpPr>
        <p:spPr>
          <a:xfrm>
            <a:off x="380635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1" name="object 21"/>
          <p:cNvSpPr/>
          <p:nvPr/>
        </p:nvSpPr>
        <p:spPr>
          <a:xfrm>
            <a:off x="381783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2" name="object 22"/>
          <p:cNvSpPr/>
          <p:nvPr/>
        </p:nvSpPr>
        <p:spPr>
          <a:xfrm>
            <a:off x="385691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7"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50" y="1016"/>
                </a:lnTo>
                <a:lnTo>
                  <a:pt x="23279" y="0"/>
                </a:lnTo>
                <a:close/>
              </a:path>
            </a:pathLst>
          </a:custGeom>
          <a:solidFill>
            <a:srgbClr val="333333"/>
          </a:solidFill>
        </p:spPr>
        <p:txBody>
          <a:bodyPr wrap="square" lIns="0" tIns="0" rIns="0" bIns="0" rtlCol="0"/>
          <a:lstStyle/>
          <a:p>
            <a:endParaRPr/>
          </a:p>
        </p:txBody>
      </p:sp>
      <p:sp>
        <p:nvSpPr>
          <p:cNvPr id="23" name="object 23"/>
          <p:cNvSpPr/>
          <p:nvPr/>
        </p:nvSpPr>
        <p:spPr>
          <a:xfrm>
            <a:off x="388898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5" y="46977"/>
                </a:lnTo>
                <a:lnTo>
                  <a:pt x="21501" y="46977"/>
                </a:lnTo>
                <a:lnTo>
                  <a:pt x="25590" y="45872"/>
                </a:lnTo>
                <a:lnTo>
                  <a:pt x="28232" y="44424"/>
                </a:lnTo>
                <a:lnTo>
                  <a:pt x="28232" y="37350"/>
                </a:lnTo>
                <a:lnTo>
                  <a:pt x="25158" y="39230"/>
                </a:lnTo>
                <a:lnTo>
                  <a:pt x="22352"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4" name="object 24"/>
          <p:cNvSpPr/>
          <p:nvPr/>
        </p:nvSpPr>
        <p:spPr>
          <a:xfrm>
            <a:off x="3921535" y="10548763"/>
            <a:ext cx="27940" cy="39370"/>
          </a:xfrm>
          <a:custGeom>
            <a:avLst/>
            <a:gdLst/>
            <a:ahLst/>
            <a:cxnLst/>
            <a:rect l="l" t="t" r="r" b="b"/>
            <a:pathLst>
              <a:path w="27939" h="39370">
                <a:moveTo>
                  <a:pt x="21856" y="0"/>
                </a:moveTo>
                <a:lnTo>
                  <a:pt x="15214" y="0"/>
                </a:lnTo>
                <a:lnTo>
                  <a:pt x="11544" y="2819"/>
                </a:lnTo>
                <a:lnTo>
                  <a:pt x="7708"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5" name="object 25"/>
          <p:cNvSpPr/>
          <p:nvPr/>
        </p:nvSpPr>
        <p:spPr>
          <a:xfrm>
            <a:off x="395326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6" name="object 26"/>
          <p:cNvSpPr/>
          <p:nvPr/>
        </p:nvSpPr>
        <p:spPr>
          <a:xfrm>
            <a:off x="396644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7" name="object 27"/>
          <p:cNvSpPr/>
          <p:nvPr/>
        </p:nvSpPr>
        <p:spPr>
          <a:xfrm>
            <a:off x="382626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25" y="13538"/>
                </a:lnTo>
                <a:lnTo>
                  <a:pt x="19265" y="8331"/>
                </a:lnTo>
                <a:lnTo>
                  <a:pt x="16446" y="850"/>
                </a:lnTo>
                <a:close/>
              </a:path>
            </a:pathLst>
          </a:custGeom>
          <a:solidFill>
            <a:srgbClr val="333333"/>
          </a:solidFill>
        </p:spPr>
        <p:txBody>
          <a:bodyPr wrap="square" lIns="0" tIns="0" rIns="0" bIns="0" rtlCol="0"/>
          <a:lstStyle/>
          <a:p>
            <a:endParaRPr/>
          </a:p>
        </p:txBody>
      </p:sp>
      <p:sp>
        <p:nvSpPr>
          <p:cNvPr id="28" name="object 28"/>
          <p:cNvSpPr/>
          <p:nvPr/>
        </p:nvSpPr>
        <p:spPr>
          <a:xfrm>
            <a:off x="3634210" y="10547392"/>
            <a:ext cx="78193" cy="76492"/>
          </a:xfrm>
          <a:prstGeom prst="rect">
            <a:avLst/>
          </a:prstGeom>
          <a:blipFill>
            <a:blip r:embed="rId5" cstate="print"/>
            <a:stretch>
              <a:fillRect/>
            </a:stretch>
          </a:blipFill>
        </p:spPr>
        <p:txBody>
          <a:bodyPr wrap="square" lIns="0" tIns="0" rIns="0" bIns="0" rtlCol="0"/>
          <a:lstStyle/>
          <a:p>
            <a:endParaRPr/>
          </a:p>
        </p:txBody>
      </p:sp>
      <p:sp>
        <p:nvSpPr>
          <p:cNvPr id="29" name="object 29"/>
          <p:cNvSpPr/>
          <p:nvPr/>
        </p:nvSpPr>
        <p:spPr>
          <a:xfrm>
            <a:off x="3720380" y="10556472"/>
            <a:ext cx="34124" cy="30479"/>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3632546" y="10532266"/>
            <a:ext cx="108064" cy="95602"/>
          </a:xfrm>
          <a:prstGeom prst="rect">
            <a:avLst/>
          </a:prstGeom>
          <a:blipFill>
            <a:blip r:embed="rId7" cstate="print"/>
            <a:stretch>
              <a:fillRect/>
            </a:stretch>
          </a:blipFill>
        </p:spPr>
        <p:txBody>
          <a:bodyPr wrap="square" lIns="0" tIns="0" rIns="0" bIns="0" rtlCol="0"/>
          <a:lstStyle/>
          <a:p>
            <a:endParaRPr/>
          </a:p>
        </p:txBody>
      </p:sp>
      <p:sp>
        <p:nvSpPr>
          <p:cNvPr id="31" name="object 31"/>
          <p:cNvSpPr/>
          <p:nvPr/>
        </p:nvSpPr>
        <p:spPr>
          <a:xfrm>
            <a:off x="3649776" y="10532266"/>
            <a:ext cx="88853" cy="71589"/>
          </a:xfrm>
          <a:prstGeom prst="rect">
            <a:avLst/>
          </a:prstGeom>
          <a:blipFill>
            <a:blip r:embed="rId8" cstate="print"/>
            <a:stretch>
              <a:fillRect/>
            </a:stretch>
          </a:blipFill>
        </p:spPr>
        <p:txBody>
          <a:bodyPr wrap="square" lIns="0" tIns="0" rIns="0" bIns="0" rtlCol="0"/>
          <a:lstStyle/>
          <a:p>
            <a:endParaRPr/>
          </a:p>
        </p:txBody>
      </p:sp>
      <p:sp>
        <p:nvSpPr>
          <p:cNvPr id="32" name="object 32"/>
          <p:cNvSpPr/>
          <p:nvPr/>
        </p:nvSpPr>
        <p:spPr>
          <a:xfrm>
            <a:off x="539500" y="2769620"/>
            <a:ext cx="2484120" cy="1024255"/>
          </a:xfrm>
          <a:custGeom>
            <a:avLst/>
            <a:gdLst/>
            <a:ahLst/>
            <a:cxnLst/>
            <a:rect l="l" t="t" r="r" b="b"/>
            <a:pathLst>
              <a:path w="2484120" h="1024254">
                <a:moveTo>
                  <a:pt x="2484120" y="0"/>
                </a:moveTo>
                <a:lnTo>
                  <a:pt x="0" y="0"/>
                </a:lnTo>
                <a:lnTo>
                  <a:pt x="0" y="1024254"/>
                </a:lnTo>
                <a:lnTo>
                  <a:pt x="2484120" y="1024254"/>
                </a:lnTo>
                <a:lnTo>
                  <a:pt x="2484120" y="0"/>
                </a:lnTo>
                <a:close/>
              </a:path>
            </a:pathLst>
          </a:custGeom>
          <a:solidFill>
            <a:srgbClr val="C8E4D3"/>
          </a:solidFill>
        </p:spPr>
        <p:txBody>
          <a:bodyPr wrap="square" lIns="0" tIns="0" rIns="0" bIns="0" rtlCol="0"/>
          <a:lstStyle/>
          <a:p>
            <a:endParaRPr/>
          </a:p>
        </p:txBody>
      </p:sp>
      <p:sp>
        <p:nvSpPr>
          <p:cNvPr id="33" name="object 33"/>
          <p:cNvSpPr txBox="1"/>
          <p:nvPr/>
        </p:nvSpPr>
        <p:spPr>
          <a:xfrm>
            <a:off x="3191386" y="212602"/>
            <a:ext cx="2192655" cy="574040"/>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231F20"/>
                </a:solidFill>
                <a:latin typeface="Arial"/>
                <a:cs typeface="Arial"/>
              </a:rPr>
              <a:t>3 </a:t>
            </a:r>
            <a:r>
              <a:rPr sz="1800" b="1" spc="10" dirty="0">
                <a:solidFill>
                  <a:srgbClr val="231F20"/>
                </a:solidFill>
                <a:latin typeface="Arial"/>
                <a:cs typeface="Arial"/>
              </a:rPr>
              <a:t>Cargas </a:t>
            </a:r>
            <a:r>
              <a:rPr sz="1800" b="1" spc="5" dirty="0">
                <a:solidFill>
                  <a:srgbClr val="231F20"/>
                </a:solidFill>
                <a:latin typeface="Arial"/>
                <a:cs typeface="Arial"/>
              </a:rPr>
              <a:t>eléctricas  </a:t>
            </a:r>
            <a:r>
              <a:rPr sz="1800" b="1" spc="10" dirty="0">
                <a:solidFill>
                  <a:srgbClr val="231F20"/>
                </a:solidFill>
                <a:latin typeface="Arial"/>
                <a:cs typeface="Arial"/>
              </a:rPr>
              <a:t>Características</a:t>
            </a:r>
            <a:endParaRPr sz="1800">
              <a:latin typeface="Arial"/>
              <a:cs typeface="Arial"/>
            </a:endParaRPr>
          </a:p>
        </p:txBody>
      </p:sp>
      <p:sp>
        <p:nvSpPr>
          <p:cNvPr id="34" name="object 34"/>
          <p:cNvSpPr txBox="1"/>
          <p:nvPr/>
        </p:nvSpPr>
        <p:spPr>
          <a:xfrm>
            <a:off x="3165981" y="1407545"/>
            <a:ext cx="3865245" cy="8498205"/>
          </a:xfrm>
          <a:prstGeom prst="rect">
            <a:avLst/>
          </a:prstGeom>
        </p:spPr>
        <p:txBody>
          <a:bodyPr vert="horz" wrap="square" lIns="0" tIns="12700" rIns="0" bIns="0" rtlCol="0">
            <a:spAutoFit/>
          </a:bodyPr>
          <a:lstStyle/>
          <a:p>
            <a:pPr marL="38100" marR="151765" indent="635">
              <a:lnSpc>
                <a:spcPct val="100000"/>
              </a:lnSpc>
              <a:spcBef>
                <a:spcPts val="100"/>
              </a:spcBef>
            </a:pPr>
            <a:r>
              <a:rPr sz="800" dirty="0">
                <a:solidFill>
                  <a:srgbClr val="231F20"/>
                </a:solidFill>
                <a:latin typeface="Arial"/>
                <a:cs typeface="Arial"/>
              </a:rPr>
              <a:t>El examen de los valores reales de la potencia aparente que necesita cada</a:t>
            </a:r>
            <a:r>
              <a:rPr sz="800" spc="-100" dirty="0">
                <a:solidFill>
                  <a:srgbClr val="231F20"/>
                </a:solidFill>
                <a:latin typeface="Arial"/>
                <a:cs typeface="Arial"/>
              </a:rPr>
              <a:t> </a:t>
            </a:r>
            <a:r>
              <a:rPr sz="800" dirty="0">
                <a:solidFill>
                  <a:srgbClr val="231F20"/>
                </a:solidFill>
                <a:latin typeface="Arial"/>
                <a:cs typeface="Arial"/>
              </a:rPr>
              <a:t>carga  permite el establecimiento</a:t>
            </a:r>
            <a:r>
              <a:rPr sz="800" spc="-5" dirty="0">
                <a:solidFill>
                  <a:srgbClr val="231F20"/>
                </a:solidFill>
                <a:latin typeface="Arial"/>
                <a:cs typeface="Arial"/>
              </a:rPr>
              <a:t> </a:t>
            </a:r>
            <a:r>
              <a:rPr sz="800" dirty="0">
                <a:solidFill>
                  <a:srgbClr val="231F20"/>
                </a:solidFill>
                <a:latin typeface="Arial"/>
                <a:cs typeface="Arial"/>
              </a:rPr>
              <a:t>de:</a:t>
            </a:r>
            <a:endParaRPr sz="800">
              <a:latin typeface="Arial"/>
              <a:cs typeface="Arial"/>
            </a:endParaRPr>
          </a:p>
          <a:p>
            <a:pPr marL="38100" marR="95250">
              <a:lnSpc>
                <a:spcPct val="100000"/>
              </a:lnSpc>
              <a:spcBef>
                <a:spcPts val="270"/>
              </a:spcBef>
            </a:pPr>
            <a:r>
              <a:rPr sz="800" spc="110" dirty="0">
                <a:solidFill>
                  <a:srgbClr val="009D57"/>
                </a:solidFill>
                <a:latin typeface="Times New Roman"/>
                <a:cs typeface="Times New Roman"/>
              </a:rPr>
              <a:t>c</a:t>
            </a:r>
            <a:r>
              <a:rPr sz="800" spc="-135" dirty="0">
                <a:solidFill>
                  <a:srgbClr val="009D57"/>
                </a:solidFill>
                <a:latin typeface="Times New Roman"/>
                <a:cs typeface="Times New Roman"/>
              </a:rPr>
              <a:t> </a:t>
            </a:r>
            <a:r>
              <a:rPr sz="800" dirty="0">
                <a:solidFill>
                  <a:srgbClr val="231F20"/>
                </a:solidFill>
                <a:latin typeface="Arial"/>
                <a:cs typeface="Arial"/>
              </a:rPr>
              <a:t>Una demanda de potencia declarada que determina el contrato del suministro de  energía.</a:t>
            </a:r>
            <a:endParaRPr sz="800">
              <a:latin typeface="Arial"/>
              <a:cs typeface="Arial"/>
            </a:endParaRPr>
          </a:p>
          <a:p>
            <a:pPr marL="38100" marR="205104" indent="635">
              <a:lnSpc>
                <a:spcPct val="100000"/>
              </a:lnSpc>
              <a:spcBef>
                <a:spcPts val="265"/>
              </a:spcBef>
            </a:pPr>
            <a:r>
              <a:rPr sz="800" spc="110" dirty="0">
                <a:solidFill>
                  <a:srgbClr val="009D57"/>
                </a:solidFill>
                <a:latin typeface="Times New Roman"/>
                <a:cs typeface="Times New Roman"/>
              </a:rPr>
              <a:t>c</a:t>
            </a:r>
            <a:r>
              <a:rPr sz="800" spc="-75" dirty="0">
                <a:solidFill>
                  <a:srgbClr val="009D57"/>
                </a:solidFill>
                <a:latin typeface="Times New Roman"/>
                <a:cs typeface="Times New Roman"/>
              </a:rPr>
              <a:t> </a:t>
            </a:r>
            <a:r>
              <a:rPr sz="800" dirty="0">
                <a:solidFill>
                  <a:srgbClr val="231F20"/>
                </a:solidFill>
                <a:latin typeface="Arial"/>
                <a:cs typeface="Arial"/>
              </a:rPr>
              <a:t>La especificación del transformador de alta/baja tensión, cuando sea aplicable  (teniendo en cuenta la previsión de aumento de</a:t>
            </a:r>
            <a:r>
              <a:rPr sz="800" spc="-60" dirty="0">
                <a:solidFill>
                  <a:srgbClr val="231F20"/>
                </a:solidFill>
                <a:latin typeface="Arial"/>
                <a:cs typeface="Arial"/>
              </a:rPr>
              <a:t> </a:t>
            </a:r>
            <a:r>
              <a:rPr sz="800" dirty="0">
                <a:solidFill>
                  <a:srgbClr val="231F20"/>
                </a:solidFill>
                <a:latin typeface="Arial"/>
                <a:cs typeface="Arial"/>
              </a:rPr>
              <a:t>cargas).</a:t>
            </a:r>
            <a:endParaRPr sz="800">
              <a:latin typeface="Arial"/>
              <a:cs typeface="Arial"/>
            </a:endParaRPr>
          </a:p>
          <a:p>
            <a:pPr marL="38735">
              <a:lnSpc>
                <a:spcPct val="100000"/>
              </a:lnSpc>
              <a:spcBef>
                <a:spcPts val="275"/>
              </a:spcBef>
            </a:pPr>
            <a:r>
              <a:rPr sz="800" spc="110" dirty="0">
                <a:solidFill>
                  <a:srgbClr val="009D57"/>
                </a:solidFill>
                <a:latin typeface="Times New Roman"/>
                <a:cs typeface="Times New Roman"/>
              </a:rPr>
              <a:t>c </a:t>
            </a:r>
            <a:r>
              <a:rPr sz="800" dirty="0">
                <a:solidFill>
                  <a:srgbClr val="231F20"/>
                </a:solidFill>
                <a:latin typeface="Arial"/>
                <a:cs typeface="Arial"/>
              </a:rPr>
              <a:t>Los niveles de corriente de carga en cada cuadro de</a:t>
            </a:r>
            <a:r>
              <a:rPr sz="800" spc="-120" dirty="0">
                <a:solidFill>
                  <a:srgbClr val="231F20"/>
                </a:solidFill>
                <a:latin typeface="Arial"/>
                <a:cs typeface="Arial"/>
              </a:rPr>
              <a:t> </a:t>
            </a:r>
            <a:r>
              <a:rPr sz="800" dirty="0">
                <a:solidFill>
                  <a:srgbClr val="231F20"/>
                </a:solidFill>
                <a:latin typeface="Arial"/>
                <a:cs typeface="Arial"/>
              </a:rPr>
              <a:t>distribución.</a:t>
            </a:r>
            <a:endParaRPr sz="800">
              <a:latin typeface="Arial"/>
              <a:cs typeface="Arial"/>
            </a:endParaRPr>
          </a:p>
          <a:p>
            <a:pPr marL="38100">
              <a:lnSpc>
                <a:spcPct val="100000"/>
              </a:lnSpc>
              <a:spcBef>
                <a:spcPts val="1035"/>
              </a:spcBef>
            </a:pPr>
            <a:r>
              <a:rPr sz="1200" b="1" spc="-5" dirty="0">
                <a:solidFill>
                  <a:srgbClr val="231F20"/>
                </a:solidFill>
                <a:latin typeface="Arial"/>
                <a:cs typeface="Arial"/>
              </a:rPr>
              <a:t>3.1 </a:t>
            </a:r>
            <a:r>
              <a:rPr sz="1200" b="1" spc="15" dirty="0">
                <a:solidFill>
                  <a:srgbClr val="231F20"/>
                </a:solidFill>
                <a:latin typeface="Arial"/>
                <a:cs typeface="Arial"/>
              </a:rPr>
              <a:t>Motores </a:t>
            </a:r>
            <a:r>
              <a:rPr sz="1200" b="1" spc="10" dirty="0">
                <a:solidFill>
                  <a:srgbClr val="231F20"/>
                </a:solidFill>
                <a:latin typeface="Arial"/>
                <a:cs typeface="Arial"/>
              </a:rPr>
              <a:t>de</a:t>
            </a:r>
            <a:r>
              <a:rPr sz="1200" b="1" spc="-10" dirty="0">
                <a:solidFill>
                  <a:srgbClr val="231F20"/>
                </a:solidFill>
                <a:latin typeface="Arial"/>
                <a:cs typeface="Arial"/>
              </a:rPr>
              <a:t> inducción</a:t>
            </a:r>
            <a:endParaRPr sz="1200">
              <a:latin typeface="Arial"/>
              <a:cs typeface="Arial"/>
            </a:endParaRPr>
          </a:p>
          <a:p>
            <a:pPr marL="38100">
              <a:lnSpc>
                <a:spcPct val="100000"/>
              </a:lnSpc>
              <a:spcBef>
                <a:spcPts val="509"/>
              </a:spcBef>
            </a:pPr>
            <a:r>
              <a:rPr sz="900" b="1" spc="5" dirty="0">
                <a:solidFill>
                  <a:srgbClr val="231F20"/>
                </a:solidFill>
                <a:latin typeface="Arial"/>
                <a:cs typeface="Arial"/>
              </a:rPr>
              <a:t>Demanda de</a:t>
            </a:r>
            <a:r>
              <a:rPr sz="900" b="1" spc="-10" dirty="0">
                <a:solidFill>
                  <a:srgbClr val="231F20"/>
                </a:solidFill>
                <a:latin typeface="Arial"/>
                <a:cs typeface="Arial"/>
              </a:rPr>
              <a:t> </a:t>
            </a:r>
            <a:r>
              <a:rPr sz="900" b="1" dirty="0">
                <a:solidFill>
                  <a:srgbClr val="231F20"/>
                </a:solidFill>
                <a:latin typeface="Arial"/>
                <a:cs typeface="Arial"/>
              </a:rPr>
              <a:t>corriente</a:t>
            </a:r>
            <a:endParaRPr sz="900">
              <a:latin typeface="Arial"/>
              <a:cs typeface="Arial"/>
            </a:endParaRPr>
          </a:p>
          <a:p>
            <a:pPr marL="38100" marR="389255" indent="635">
              <a:lnSpc>
                <a:spcPct val="100000"/>
              </a:lnSpc>
              <a:spcBef>
                <a:spcPts val="254"/>
              </a:spcBef>
            </a:pPr>
            <a:r>
              <a:rPr sz="800" dirty="0">
                <a:solidFill>
                  <a:srgbClr val="231F20"/>
                </a:solidFill>
                <a:latin typeface="Arial"/>
                <a:cs typeface="Arial"/>
              </a:rPr>
              <a:t>La intensidad absorbida proporcionada al motor viene dada por las</a:t>
            </a:r>
            <a:r>
              <a:rPr sz="800" spc="-100" dirty="0">
                <a:solidFill>
                  <a:srgbClr val="231F20"/>
                </a:solidFill>
                <a:latin typeface="Arial"/>
                <a:cs typeface="Arial"/>
              </a:rPr>
              <a:t> </a:t>
            </a:r>
            <a:r>
              <a:rPr sz="800" dirty="0">
                <a:solidFill>
                  <a:srgbClr val="231F20"/>
                </a:solidFill>
                <a:latin typeface="Arial"/>
                <a:cs typeface="Arial"/>
              </a:rPr>
              <a:t>fórmulas  siguientes:</a:t>
            </a:r>
            <a:endParaRPr sz="800">
              <a:latin typeface="Arial"/>
              <a:cs typeface="Arial"/>
            </a:endParaRPr>
          </a:p>
          <a:p>
            <a:pPr marL="38735">
              <a:lnSpc>
                <a:spcPct val="100000"/>
              </a:lnSpc>
              <a:spcBef>
                <a:spcPts val="170"/>
              </a:spcBef>
            </a:pPr>
            <a:r>
              <a:rPr sz="800" spc="110" dirty="0">
                <a:solidFill>
                  <a:srgbClr val="009D57"/>
                </a:solidFill>
                <a:latin typeface="Times New Roman"/>
                <a:cs typeface="Times New Roman"/>
              </a:rPr>
              <a:t>c </a:t>
            </a:r>
            <a:r>
              <a:rPr sz="800" dirty="0">
                <a:solidFill>
                  <a:srgbClr val="231F20"/>
                </a:solidFill>
                <a:latin typeface="Arial"/>
                <a:cs typeface="Arial"/>
              </a:rPr>
              <a:t>Motor trifásico : </a:t>
            </a:r>
            <a:r>
              <a:rPr sz="900" i="1" spc="-5" dirty="0">
                <a:solidFill>
                  <a:srgbClr val="231F20"/>
                </a:solidFill>
                <a:latin typeface="Times New Roman"/>
                <a:cs typeface="Times New Roman"/>
              </a:rPr>
              <a:t>I</a:t>
            </a:r>
            <a:r>
              <a:rPr sz="825" spc="-7" baseline="-15151" dirty="0">
                <a:solidFill>
                  <a:srgbClr val="231F20"/>
                </a:solidFill>
                <a:latin typeface="Arial"/>
                <a:cs typeface="Arial"/>
              </a:rPr>
              <a:t>a </a:t>
            </a:r>
            <a:r>
              <a:rPr sz="800" dirty="0">
                <a:solidFill>
                  <a:srgbClr val="231F20"/>
                </a:solidFill>
                <a:latin typeface="Arial"/>
                <a:cs typeface="Arial"/>
              </a:rPr>
              <a:t>= </a:t>
            </a:r>
            <a:r>
              <a:rPr sz="800" i="1" spc="-10" dirty="0">
                <a:solidFill>
                  <a:srgbClr val="231F20"/>
                </a:solidFill>
                <a:latin typeface="Arial"/>
                <a:cs typeface="Arial"/>
              </a:rPr>
              <a:t>P</a:t>
            </a:r>
            <a:r>
              <a:rPr sz="825" spc="-15" baseline="-15151" dirty="0">
                <a:solidFill>
                  <a:srgbClr val="231F20"/>
                </a:solidFill>
                <a:latin typeface="Arial"/>
                <a:cs typeface="Arial"/>
              </a:rPr>
              <a:t>n </a:t>
            </a:r>
            <a:r>
              <a:rPr sz="800" dirty="0">
                <a:solidFill>
                  <a:srgbClr val="231F20"/>
                </a:solidFill>
                <a:latin typeface="Symbol"/>
                <a:cs typeface="Symbol"/>
              </a:rPr>
              <a:t></a:t>
            </a:r>
            <a:r>
              <a:rPr sz="800" dirty="0">
                <a:solidFill>
                  <a:srgbClr val="231F20"/>
                </a:solidFill>
                <a:latin typeface="Times New Roman"/>
                <a:cs typeface="Times New Roman"/>
              </a:rPr>
              <a:t> </a:t>
            </a:r>
            <a:r>
              <a:rPr sz="800" spc="-5" dirty="0">
                <a:solidFill>
                  <a:srgbClr val="231F20"/>
                </a:solidFill>
                <a:latin typeface="Arial"/>
                <a:cs typeface="Arial"/>
              </a:rPr>
              <a:t>1.000 </a:t>
            </a:r>
            <a:r>
              <a:rPr sz="800" dirty="0">
                <a:solidFill>
                  <a:srgbClr val="231F20"/>
                </a:solidFill>
                <a:latin typeface="Arial"/>
                <a:cs typeface="Arial"/>
              </a:rPr>
              <a:t>/ </a:t>
            </a:r>
            <a:r>
              <a:rPr sz="800" spc="335" dirty="0">
                <a:solidFill>
                  <a:srgbClr val="231F20"/>
                </a:solidFill>
                <a:latin typeface="Arial"/>
                <a:cs typeface="Arial"/>
              </a:rPr>
              <a:t>(</a:t>
            </a:r>
            <a:r>
              <a:rPr sz="800" spc="335" dirty="0">
                <a:solidFill>
                  <a:srgbClr val="231F20"/>
                </a:solidFill>
                <a:latin typeface="Times New Roman"/>
                <a:cs typeface="Times New Roman"/>
              </a:rPr>
              <a:t>e</a:t>
            </a:r>
            <a:r>
              <a:rPr sz="800" spc="105" dirty="0">
                <a:solidFill>
                  <a:srgbClr val="231F20"/>
                </a:solidFill>
                <a:latin typeface="Times New Roman"/>
                <a:cs typeface="Times New Roman"/>
              </a:rPr>
              <a:t> </a:t>
            </a:r>
            <a:r>
              <a:rPr sz="800" dirty="0">
                <a:solidFill>
                  <a:srgbClr val="231F20"/>
                </a:solidFill>
                <a:latin typeface="Symbol"/>
                <a:cs typeface="Symbol"/>
              </a:rPr>
              <a:t></a:t>
            </a:r>
            <a:r>
              <a:rPr sz="800" dirty="0">
                <a:solidFill>
                  <a:srgbClr val="231F20"/>
                </a:solidFill>
                <a:latin typeface="Times New Roman"/>
                <a:cs typeface="Times New Roman"/>
              </a:rPr>
              <a:t> </a:t>
            </a:r>
            <a:r>
              <a:rPr sz="800" i="1" spc="-5" dirty="0">
                <a:solidFill>
                  <a:srgbClr val="231F20"/>
                </a:solidFill>
                <a:latin typeface="Arial"/>
                <a:cs typeface="Arial"/>
              </a:rPr>
              <a:t>U </a:t>
            </a:r>
            <a:r>
              <a:rPr sz="800" dirty="0">
                <a:solidFill>
                  <a:srgbClr val="231F20"/>
                </a:solidFill>
                <a:latin typeface="Symbol"/>
                <a:cs typeface="Symbol"/>
              </a:rPr>
              <a:t></a:t>
            </a:r>
            <a:r>
              <a:rPr sz="800" dirty="0">
                <a:solidFill>
                  <a:srgbClr val="231F20"/>
                </a:solidFill>
                <a:latin typeface="Times New Roman"/>
                <a:cs typeface="Times New Roman"/>
              </a:rPr>
              <a:t>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Symbol"/>
                <a:cs typeface="Symbol"/>
              </a:rPr>
              <a:t></a:t>
            </a:r>
            <a:r>
              <a:rPr sz="800" dirty="0">
                <a:solidFill>
                  <a:srgbClr val="231F20"/>
                </a:solidFill>
                <a:latin typeface="Times New Roman"/>
                <a:cs typeface="Times New Roman"/>
              </a:rPr>
              <a:t> </a:t>
            </a:r>
            <a:r>
              <a:rPr sz="800" i="1" spc="5" dirty="0">
                <a:solidFill>
                  <a:srgbClr val="231F20"/>
                </a:solidFill>
                <a:latin typeface="Arial"/>
                <a:cs typeface="Arial"/>
              </a:rPr>
              <a:t>cos </a:t>
            </a:r>
            <a:r>
              <a:rPr sz="900" dirty="0">
                <a:solidFill>
                  <a:srgbClr val="231F20"/>
                </a:solidFill>
                <a:latin typeface="Symbol"/>
                <a:cs typeface="Symbol"/>
              </a:rPr>
              <a:t></a:t>
            </a:r>
            <a:r>
              <a:rPr sz="800" dirty="0">
                <a:solidFill>
                  <a:srgbClr val="231F20"/>
                </a:solidFill>
                <a:latin typeface="Arial"/>
                <a:cs typeface="Arial"/>
              </a:rPr>
              <a:t>)</a:t>
            </a:r>
            <a:endParaRPr sz="800">
              <a:latin typeface="Arial"/>
              <a:cs typeface="Arial"/>
            </a:endParaRPr>
          </a:p>
          <a:p>
            <a:pPr marL="38735" marR="1424305">
              <a:lnSpc>
                <a:spcPts val="1240"/>
              </a:lnSpc>
              <a:spcBef>
                <a:spcPts val="65"/>
              </a:spcBef>
            </a:pPr>
            <a:r>
              <a:rPr sz="800" spc="110" dirty="0">
                <a:solidFill>
                  <a:srgbClr val="009D57"/>
                </a:solidFill>
                <a:latin typeface="Times New Roman"/>
                <a:cs typeface="Times New Roman"/>
              </a:rPr>
              <a:t>c </a:t>
            </a:r>
            <a:r>
              <a:rPr sz="800" dirty="0">
                <a:solidFill>
                  <a:srgbClr val="231F20"/>
                </a:solidFill>
                <a:latin typeface="Arial"/>
                <a:cs typeface="Arial"/>
              </a:rPr>
              <a:t>Motor monofásico: </a:t>
            </a:r>
            <a:r>
              <a:rPr sz="900" i="1" dirty="0">
                <a:solidFill>
                  <a:srgbClr val="231F20"/>
                </a:solidFill>
                <a:latin typeface="Times New Roman"/>
                <a:cs typeface="Times New Roman"/>
              </a:rPr>
              <a:t>I</a:t>
            </a:r>
            <a:r>
              <a:rPr sz="825" baseline="-15151" dirty="0">
                <a:solidFill>
                  <a:srgbClr val="231F20"/>
                </a:solidFill>
                <a:latin typeface="Arial"/>
                <a:cs typeface="Arial"/>
              </a:rPr>
              <a:t>a </a:t>
            </a:r>
            <a:r>
              <a:rPr sz="800" dirty="0">
                <a:solidFill>
                  <a:srgbClr val="231F20"/>
                </a:solidFill>
                <a:latin typeface="Arial"/>
                <a:cs typeface="Arial"/>
              </a:rPr>
              <a:t>= </a:t>
            </a:r>
            <a:r>
              <a:rPr sz="800" i="1" spc="-5" dirty="0">
                <a:solidFill>
                  <a:srgbClr val="231F20"/>
                </a:solidFill>
                <a:latin typeface="Arial"/>
                <a:cs typeface="Arial"/>
              </a:rPr>
              <a:t>P</a:t>
            </a:r>
            <a:r>
              <a:rPr sz="825" spc="-7" baseline="-15151" dirty="0">
                <a:solidFill>
                  <a:srgbClr val="231F20"/>
                </a:solidFill>
                <a:latin typeface="Arial"/>
                <a:cs typeface="Arial"/>
              </a:rPr>
              <a:t>n </a:t>
            </a:r>
            <a:r>
              <a:rPr sz="800" dirty="0">
                <a:solidFill>
                  <a:srgbClr val="231F20"/>
                </a:solidFill>
                <a:latin typeface="Symbol"/>
                <a:cs typeface="Symbol"/>
              </a:rPr>
              <a:t></a:t>
            </a:r>
            <a:r>
              <a:rPr sz="800" dirty="0">
                <a:solidFill>
                  <a:srgbClr val="231F20"/>
                </a:solidFill>
                <a:latin typeface="Times New Roman"/>
                <a:cs typeface="Times New Roman"/>
              </a:rPr>
              <a:t> </a:t>
            </a:r>
            <a:r>
              <a:rPr sz="800" spc="-5" dirty="0">
                <a:solidFill>
                  <a:srgbClr val="231F20"/>
                </a:solidFill>
                <a:latin typeface="Arial"/>
                <a:cs typeface="Arial"/>
              </a:rPr>
              <a:t>1.000 </a:t>
            </a:r>
            <a:r>
              <a:rPr sz="800" dirty="0">
                <a:solidFill>
                  <a:srgbClr val="231F20"/>
                </a:solidFill>
                <a:latin typeface="Arial"/>
                <a:cs typeface="Arial"/>
              </a:rPr>
              <a:t>/ </a:t>
            </a:r>
            <a:r>
              <a:rPr sz="800" spc="-5" dirty="0">
                <a:solidFill>
                  <a:srgbClr val="231F20"/>
                </a:solidFill>
                <a:latin typeface="Arial"/>
                <a:cs typeface="Arial"/>
              </a:rPr>
              <a:t>(</a:t>
            </a:r>
            <a:r>
              <a:rPr sz="800" i="1" spc="-5" dirty="0">
                <a:solidFill>
                  <a:srgbClr val="231F20"/>
                </a:solidFill>
                <a:latin typeface="Arial"/>
                <a:cs typeface="Arial"/>
              </a:rPr>
              <a:t>U </a:t>
            </a:r>
            <a:r>
              <a:rPr sz="800" dirty="0">
                <a:solidFill>
                  <a:srgbClr val="231F20"/>
                </a:solidFill>
                <a:latin typeface="Symbol"/>
                <a:cs typeface="Symbol"/>
              </a:rPr>
              <a:t></a:t>
            </a:r>
            <a:r>
              <a:rPr sz="800" dirty="0">
                <a:solidFill>
                  <a:srgbClr val="231F20"/>
                </a:solidFill>
                <a:latin typeface="Times New Roman"/>
                <a:cs typeface="Times New Roman"/>
              </a:rPr>
              <a:t>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Symbol"/>
                <a:cs typeface="Symbol"/>
              </a:rPr>
              <a:t></a:t>
            </a:r>
            <a:r>
              <a:rPr sz="800" dirty="0">
                <a:solidFill>
                  <a:srgbClr val="231F20"/>
                </a:solidFill>
                <a:latin typeface="Times New Roman"/>
                <a:cs typeface="Times New Roman"/>
              </a:rPr>
              <a:t> </a:t>
            </a:r>
            <a:r>
              <a:rPr sz="800" i="1" spc="5" dirty="0">
                <a:solidFill>
                  <a:srgbClr val="231F20"/>
                </a:solidFill>
                <a:latin typeface="Arial"/>
                <a:cs typeface="Arial"/>
              </a:rPr>
              <a:t>cos </a:t>
            </a:r>
            <a:r>
              <a:rPr sz="900" dirty="0">
                <a:solidFill>
                  <a:srgbClr val="231F20"/>
                </a:solidFill>
                <a:latin typeface="Symbol"/>
                <a:cs typeface="Symbol"/>
              </a:rPr>
              <a:t></a:t>
            </a:r>
            <a:r>
              <a:rPr sz="800" dirty="0">
                <a:solidFill>
                  <a:srgbClr val="231F20"/>
                </a:solidFill>
                <a:latin typeface="Arial"/>
                <a:cs typeface="Arial"/>
              </a:rPr>
              <a:t>)  donde</a:t>
            </a:r>
            <a:endParaRPr sz="800">
              <a:latin typeface="Arial"/>
              <a:cs typeface="Arial"/>
            </a:endParaRPr>
          </a:p>
          <a:p>
            <a:pPr marL="38735">
              <a:lnSpc>
                <a:spcPts val="1030"/>
              </a:lnSpc>
            </a:pPr>
            <a:r>
              <a:rPr sz="900" i="1" dirty="0">
                <a:solidFill>
                  <a:srgbClr val="231F20"/>
                </a:solidFill>
                <a:latin typeface="Times New Roman"/>
                <a:cs typeface="Times New Roman"/>
              </a:rPr>
              <a:t>I</a:t>
            </a:r>
            <a:r>
              <a:rPr sz="825" baseline="-15151" dirty="0">
                <a:solidFill>
                  <a:srgbClr val="231F20"/>
                </a:solidFill>
                <a:latin typeface="Arial"/>
                <a:cs typeface="Arial"/>
              </a:rPr>
              <a:t>a</a:t>
            </a:r>
            <a:r>
              <a:rPr sz="800" dirty="0">
                <a:solidFill>
                  <a:srgbClr val="231F20"/>
                </a:solidFill>
                <a:latin typeface="Arial"/>
                <a:cs typeface="Arial"/>
              </a:rPr>
              <a:t>: intensidad absorbida (en</a:t>
            </a:r>
            <a:r>
              <a:rPr sz="800" spc="-25" dirty="0">
                <a:solidFill>
                  <a:srgbClr val="231F20"/>
                </a:solidFill>
                <a:latin typeface="Arial"/>
                <a:cs typeface="Arial"/>
              </a:rPr>
              <a:t> </a:t>
            </a:r>
            <a:r>
              <a:rPr sz="800" dirty="0">
                <a:solidFill>
                  <a:srgbClr val="231F20"/>
                </a:solidFill>
                <a:latin typeface="Arial"/>
                <a:cs typeface="Arial"/>
              </a:rPr>
              <a:t>amperios).</a:t>
            </a:r>
            <a:endParaRPr sz="800">
              <a:latin typeface="Arial"/>
              <a:cs typeface="Arial"/>
            </a:endParaRPr>
          </a:p>
          <a:p>
            <a:pPr marL="38735">
              <a:lnSpc>
                <a:spcPct val="100000"/>
              </a:lnSpc>
              <a:spcBef>
                <a:spcPts val="114"/>
              </a:spcBef>
            </a:pPr>
            <a:r>
              <a:rPr sz="800" i="1" spc="-5" dirty="0">
                <a:solidFill>
                  <a:srgbClr val="231F20"/>
                </a:solidFill>
                <a:latin typeface="Arial"/>
                <a:cs typeface="Arial"/>
              </a:rPr>
              <a:t>P</a:t>
            </a:r>
            <a:r>
              <a:rPr sz="825" spc="-7" baseline="-15151" dirty="0">
                <a:solidFill>
                  <a:srgbClr val="231F20"/>
                </a:solidFill>
                <a:latin typeface="Arial"/>
                <a:cs typeface="Arial"/>
              </a:rPr>
              <a:t>n</a:t>
            </a:r>
            <a:r>
              <a:rPr sz="800" spc="-5" dirty="0">
                <a:solidFill>
                  <a:srgbClr val="231F20"/>
                </a:solidFill>
                <a:latin typeface="Arial"/>
                <a:cs typeface="Arial"/>
              </a:rPr>
              <a:t>: </a:t>
            </a:r>
            <a:r>
              <a:rPr sz="800" dirty="0">
                <a:solidFill>
                  <a:srgbClr val="231F20"/>
                </a:solidFill>
                <a:latin typeface="Arial"/>
                <a:cs typeface="Arial"/>
              </a:rPr>
              <a:t>potencia nominal (en kW de potencia</a:t>
            </a:r>
            <a:r>
              <a:rPr sz="800" spc="-10" dirty="0">
                <a:solidFill>
                  <a:srgbClr val="231F20"/>
                </a:solidFill>
                <a:latin typeface="Arial"/>
                <a:cs typeface="Arial"/>
              </a:rPr>
              <a:t> </a:t>
            </a:r>
            <a:r>
              <a:rPr sz="800" dirty="0">
                <a:solidFill>
                  <a:srgbClr val="231F20"/>
                </a:solidFill>
                <a:latin typeface="Arial"/>
                <a:cs typeface="Arial"/>
              </a:rPr>
              <a:t>activa).</a:t>
            </a:r>
            <a:endParaRPr sz="800">
              <a:latin typeface="Arial"/>
              <a:cs typeface="Arial"/>
            </a:endParaRPr>
          </a:p>
          <a:p>
            <a:pPr marL="38100" marR="158750" indent="635" algn="just">
              <a:lnSpc>
                <a:spcPct val="98900"/>
              </a:lnSpc>
              <a:spcBef>
                <a:spcPts val="145"/>
              </a:spcBef>
            </a:pPr>
            <a:r>
              <a:rPr sz="800" i="1" spc="-5" dirty="0">
                <a:solidFill>
                  <a:srgbClr val="231F20"/>
                </a:solidFill>
                <a:latin typeface="Arial"/>
                <a:cs typeface="Arial"/>
              </a:rPr>
              <a:t>U</a:t>
            </a:r>
            <a:r>
              <a:rPr sz="800" spc="-5" dirty="0">
                <a:solidFill>
                  <a:srgbClr val="231F20"/>
                </a:solidFill>
                <a:latin typeface="Arial"/>
                <a:cs typeface="Arial"/>
              </a:rPr>
              <a:t>: </a:t>
            </a:r>
            <a:r>
              <a:rPr sz="800" dirty="0">
                <a:solidFill>
                  <a:srgbClr val="231F20"/>
                </a:solidFill>
                <a:latin typeface="Arial"/>
                <a:cs typeface="Arial"/>
              </a:rPr>
              <a:t>tensión entre fases para el motor trifásico y tensión entre las terminales de los  motores monofásicos (en V). Un motor monofásico puede estar conectado fase</a:t>
            </a:r>
            <a:r>
              <a:rPr sz="800" spc="-155" dirty="0">
                <a:solidFill>
                  <a:srgbClr val="231F20"/>
                </a:solidFill>
                <a:latin typeface="Arial"/>
                <a:cs typeface="Arial"/>
              </a:rPr>
              <a:t> </a:t>
            </a:r>
            <a:r>
              <a:rPr sz="800" dirty="0">
                <a:solidFill>
                  <a:srgbClr val="231F20"/>
                </a:solidFill>
                <a:latin typeface="Arial"/>
                <a:cs typeface="Arial"/>
              </a:rPr>
              <a:t>a  neutro o fase a</a:t>
            </a:r>
            <a:r>
              <a:rPr sz="800" spc="-25" dirty="0">
                <a:solidFill>
                  <a:srgbClr val="231F20"/>
                </a:solidFill>
                <a:latin typeface="Arial"/>
                <a:cs typeface="Arial"/>
              </a:rPr>
              <a:t> </a:t>
            </a:r>
            <a:r>
              <a:rPr sz="800" dirty="0">
                <a:solidFill>
                  <a:srgbClr val="231F20"/>
                </a:solidFill>
                <a:latin typeface="Arial"/>
                <a:cs typeface="Arial"/>
              </a:rPr>
              <a:t>fase.</a:t>
            </a:r>
            <a:endParaRPr sz="800">
              <a:latin typeface="Arial"/>
              <a:cs typeface="Arial"/>
            </a:endParaRPr>
          </a:p>
          <a:p>
            <a:pPr marL="38735">
              <a:lnSpc>
                <a:spcPct val="100000"/>
              </a:lnSpc>
              <a:spcBef>
                <a:spcPts val="35"/>
              </a:spcBef>
            </a:pPr>
            <a:r>
              <a:rPr sz="900" dirty="0">
                <a:solidFill>
                  <a:srgbClr val="231F20"/>
                </a:solidFill>
                <a:latin typeface="Symbol"/>
                <a:cs typeface="Symbol"/>
              </a:rPr>
              <a:t></a:t>
            </a:r>
            <a:r>
              <a:rPr sz="800" dirty="0">
                <a:solidFill>
                  <a:srgbClr val="231F20"/>
                </a:solidFill>
                <a:latin typeface="Arial"/>
                <a:cs typeface="Arial"/>
              </a:rPr>
              <a:t>: rendimiento del motor. kW de salida/kW de</a:t>
            </a:r>
            <a:r>
              <a:rPr sz="800" spc="-15" dirty="0">
                <a:solidFill>
                  <a:srgbClr val="231F20"/>
                </a:solidFill>
                <a:latin typeface="Arial"/>
                <a:cs typeface="Arial"/>
              </a:rPr>
              <a:t> </a:t>
            </a:r>
            <a:r>
              <a:rPr sz="800" dirty="0">
                <a:solidFill>
                  <a:srgbClr val="231F20"/>
                </a:solidFill>
                <a:latin typeface="Arial"/>
                <a:cs typeface="Arial"/>
              </a:rPr>
              <a:t>entrada.</a:t>
            </a:r>
            <a:endParaRPr sz="800">
              <a:latin typeface="Arial"/>
              <a:cs typeface="Arial"/>
            </a:endParaRPr>
          </a:p>
          <a:p>
            <a:pPr marL="38735">
              <a:lnSpc>
                <a:spcPct val="100000"/>
              </a:lnSpc>
              <a:spcBef>
                <a:spcPts val="20"/>
              </a:spcBef>
            </a:pPr>
            <a:r>
              <a:rPr sz="800" i="1" spc="5" dirty="0">
                <a:solidFill>
                  <a:srgbClr val="231F20"/>
                </a:solidFill>
                <a:latin typeface="Arial"/>
                <a:cs typeface="Arial"/>
              </a:rPr>
              <a:t>cos </a:t>
            </a:r>
            <a:r>
              <a:rPr sz="900" dirty="0">
                <a:solidFill>
                  <a:srgbClr val="231F20"/>
                </a:solidFill>
                <a:latin typeface="Symbol"/>
                <a:cs typeface="Symbol"/>
              </a:rPr>
              <a:t></a:t>
            </a:r>
            <a:r>
              <a:rPr sz="800" dirty="0">
                <a:solidFill>
                  <a:srgbClr val="231F20"/>
                </a:solidFill>
                <a:latin typeface="Arial"/>
                <a:cs typeface="Arial"/>
              </a:rPr>
              <a:t>: </a:t>
            </a:r>
            <a:r>
              <a:rPr sz="800" spc="-5" dirty="0">
                <a:solidFill>
                  <a:srgbClr val="231F20"/>
                </a:solidFill>
                <a:latin typeface="Arial"/>
                <a:cs typeface="Arial"/>
              </a:rPr>
              <a:t>factor de potencia. kW de entrada/kVA de</a:t>
            </a:r>
            <a:r>
              <a:rPr sz="800" spc="10" dirty="0">
                <a:solidFill>
                  <a:srgbClr val="231F20"/>
                </a:solidFill>
                <a:latin typeface="Arial"/>
                <a:cs typeface="Arial"/>
              </a:rPr>
              <a:t> </a:t>
            </a:r>
            <a:r>
              <a:rPr sz="800" spc="-5" dirty="0">
                <a:solidFill>
                  <a:srgbClr val="231F20"/>
                </a:solidFill>
                <a:latin typeface="Arial"/>
                <a:cs typeface="Arial"/>
              </a:rPr>
              <a:t>entrada.</a:t>
            </a:r>
            <a:endParaRPr sz="800">
              <a:latin typeface="Arial"/>
              <a:cs typeface="Arial"/>
            </a:endParaRPr>
          </a:p>
          <a:p>
            <a:pPr marL="38100">
              <a:lnSpc>
                <a:spcPct val="100000"/>
              </a:lnSpc>
              <a:spcBef>
                <a:spcPts val="575"/>
              </a:spcBef>
            </a:pPr>
            <a:r>
              <a:rPr sz="900" b="1" dirty="0">
                <a:solidFill>
                  <a:srgbClr val="231F20"/>
                </a:solidFill>
                <a:latin typeface="Arial"/>
                <a:cs typeface="Arial"/>
              </a:rPr>
              <a:t>Corriente </a:t>
            </a:r>
            <a:r>
              <a:rPr sz="900" b="1" spc="-5" dirty="0">
                <a:solidFill>
                  <a:srgbClr val="231F20"/>
                </a:solidFill>
                <a:latin typeface="Arial"/>
                <a:cs typeface="Arial"/>
              </a:rPr>
              <a:t>subtransitoria </a:t>
            </a:r>
            <a:r>
              <a:rPr sz="900" b="1" spc="-35" dirty="0">
                <a:solidFill>
                  <a:srgbClr val="231F20"/>
                </a:solidFill>
                <a:latin typeface="Arial"/>
                <a:cs typeface="Arial"/>
              </a:rPr>
              <a:t>y </a:t>
            </a:r>
            <a:r>
              <a:rPr sz="900" b="1" dirty="0">
                <a:solidFill>
                  <a:srgbClr val="231F20"/>
                </a:solidFill>
                <a:latin typeface="Arial"/>
                <a:cs typeface="Arial"/>
              </a:rPr>
              <a:t>ajuste </a:t>
            </a:r>
            <a:r>
              <a:rPr sz="900" b="1" spc="5" dirty="0">
                <a:solidFill>
                  <a:srgbClr val="231F20"/>
                </a:solidFill>
                <a:latin typeface="Arial"/>
                <a:cs typeface="Arial"/>
              </a:rPr>
              <a:t>de </a:t>
            </a:r>
            <a:r>
              <a:rPr sz="900" b="1" spc="-5" dirty="0">
                <a:solidFill>
                  <a:srgbClr val="231F20"/>
                </a:solidFill>
                <a:latin typeface="Arial"/>
                <a:cs typeface="Arial"/>
              </a:rPr>
              <a:t>la</a:t>
            </a:r>
            <a:r>
              <a:rPr sz="900" b="1" spc="35" dirty="0">
                <a:solidFill>
                  <a:srgbClr val="231F20"/>
                </a:solidFill>
                <a:latin typeface="Arial"/>
                <a:cs typeface="Arial"/>
              </a:rPr>
              <a:t> </a:t>
            </a:r>
            <a:r>
              <a:rPr sz="900" b="1" dirty="0">
                <a:solidFill>
                  <a:srgbClr val="231F20"/>
                </a:solidFill>
                <a:latin typeface="Arial"/>
                <a:cs typeface="Arial"/>
              </a:rPr>
              <a:t>protección</a:t>
            </a:r>
            <a:endParaRPr sz="900">
              <a:latin typeface="Arial"/>
              <a:cs typeface="Arial"/>
            </a:endParaRPr>
          </a:p>
          <a:p>
            <a:pPr marL="38100" marR="30480" indent="635">
              <a:lnSpc>
                <a:spcPct val="88700"/>
              </a:lnSpc>
              <a:spcBef>
                <a:spcPts val="280"/>
              </a:spcBef>
            </a:pPr>
            <a:r>
              <a:rPr sz="800" spc="110" dirty="0">
                <a:solidFill>
                  <a:srgbClr val="009D57"/>
                </a:solidFill>
                <a:latin typeface="Times New Roman"/>
                <a:cs typeface="Times New Roman"/>
              </a:rPr>
              <a:t>c</a:t>
            </a:r>
            <a:r>
              <a:rPr sz="800" spc="-75" dirty="0">
                <a:solidFill>
                  <a:srgbClr val="009D57"/>
                </a:solidFill>
                <a:latin typeface="Times New Roman"/>
                <a:cs typeface="Times New Roman"/>
              </a:rPr>
              <a:t> </a:t>
            </a:r>
            <a:r>
              <a:rPr sz="800" dirty="0">
                <a:solidFill>
                  <a:srgbClr val="231F20"/>
                </a:solidFill>
                <a:latin typeface="Arial"/>
                <a:cs typeface="Arial"/>
              </a:rPr>
              <a:t>El valor punta de la corriente subtransitoria puede ser muy alto; el valor típico está  entre 12 y 15 veces el valor eficaz nominal </a:t>
            </a:r>
            <a:r>
              <a:rPr sz="900" i="1" dirty="0">
                <a:solidFill>
                  <a:srgbClr val="231F20"/>
                </a:solidFill>
                <a:latin typeface="Times New Roman"/>
                <a:cs typeface="Times New Roman"/>
              </a:rPr>
              <a:t>I</a:t>
            </a:r>
            <a:r>
              <a:rPr sz="825" baseline="-15151" dirty="0">
                <a:solidFill>
                  <a:srgbClr val="231F20"/>
                </a:solidFill>
                <a:latin typeface="Arial"/>
                <a:cs typeface="Arial"/>
              </a:rPr>
              <a:t>nm</a:t>
            </a:r>
            <a:r>
              <a:rPr sz="800" dirty="0">
                <a:solidFill>
                  <a:srgbClr val="231F20"/>
                </a:solidFill>
                <a:latin typeface="Arial"/>
                <a:cs typeface="Arial"/>
              </a:rPr>
              <a:t>. A veces este valor puede alcanzar  25 veces</a:t>
            </a:r>
            <a:r>
              <a:rPr sz="800" spc="-15" dirty="0">
                <a:solidFill>
                  <a:srgbClr val="231F20"/>
                </a:solidFill>
                <a:latin typeface="Arial"/>
                <a:cs typeface="Arial"/>
              </a:rPr>
              <a:t> </a:t>
            </a:r>
            <a:r>
              <a:rPr sz="900" i="1" dirty="0">
                <a:solidFill>
                  <a:srgbClr val="231F20"/>
                </a:solidFill>
                <a:latin typeface="Times New Roman"/>
                <a:cs typeface="Times New Roman"/>
              </a:rPr>
              <a:t>I</a:t>
            </a:r>
            <a:r>
              <a:rPr sz="825" baseline="-15151" dirty="0">
                <a:solidFill>
                  <a:srgbClr val="231F20"/>
                </a:solidFill>
                <a:latin typeface="Arial"/>
                <a:cs typeface="Arial"/>
              </a:rPr>
              <a:t>nm</a:t>
            </a:r>
            <a:r>
              <a:rPr sz="800" dirty="0">
                <a:solidFill>
                  <a:srgbClr val="231F20"/>
                </a:solidFill>
                <a:latin typeface="Arial"/>
                <a:cs typeface="Arial"/>
              </a:rPr>
              <a:t>.</a:t>
            </a:r>
            <a:endParaRPr sz="800">
              <a:latin typeface="Arial"/>
              <a:cs typeface="Arial"/>
            </a:endParaRPr>
          </a:p>
          <a:p>
            <a:pPr marL="38100" marR="45720" indent="635">
              <a:lnSpc>
                <a:spcPct val="95600"/>
              </a:lnSpc>
              <a:spcBef>
                <a:spcPts val="300"/>
              </a:spcBef>
            </a:pPr>
            <a:r>
              <a:rPr sz="800" spc="110" dirty="0">
                <a:solidFill>
                  <a:srgbClr val="009D57"/>
                </a:solidFill>
                <a:latin typeface="Times New Roman"/>
                <a:cs typeface="Times New Roman"/>
              </a:rPr>
              <a:t>c </a:t>
            </a:r>
            <a:r>
              <a:rPr sz="800" dirty="0">
                <a:solidFill>
                  <a:srgbClr val="231F20"/>
                </a:solidFill>
                <a:latin typeface="Arial"/>
                <a:cs typeface="Arial"/>
              </a:rPr>
              <a:t>Los interruptores automáticos Merlin Gerin, los contactores Telemecanique y los  relés térmicos están diseñados para resistir arranques de motor con una corriente  subtransitoria muy alta (el valor punta subtransitorio puede ser hasta de 19 veces</a:t>
            </a:r>
            <a:r>
              <a:rPr sz="800" spc="-100" dirty="0">
                <a:solidFill>
                  <a:srgbClr val="231F20"/>
                </a:solidFill>
                <a:latin typeface="Arial"/>
                <a:cs typeface="Arial"/>
              </a:rPr>
              <a:t> </a:t>
            </a:r>
            <a:r>
              <a:rPr sz="800" dirty="0">
                <a:solidFill>
                  <a:srgbClr val="231F20"/>
                </a:solidFill>
                <a:latin typeface="Arial"/>
                <a:cs typeface="Arial"/>
              </a:rPr>
              <a:t>el  valor eficaz nominal</a:t>
            </a:r>
            <a:r>
              <a:rPr sz="800" spc="-20" dirty="0">
                <a:solidFill>
                  <a:srgbClr val="231F20"/>
                </a:solidFill>
                <a:latin typeface="Arial"/>
                <a:cs typeface="Arial"/>
              </a:rPr>
              <a:t> </a:t>
            </a:r>
            <a:r>
              <a:rPr sz="900" i="1" dirty="0">
                <a:solidFill>
                  <a:srgbClr val="231F20"/>
                </a:solidFill>
                <a:latin typeface="Times New Roman"/>
                <a:cs typeface="Times New Roman"/>
              </a:rPr>
              <a:t>I</a:t>
            </a:r>
            <a:r>
              <a:rPr sz="825" baseline="-15151" dirty="0">
                <a:solidFill>
                  <a:srgbClr val="231F20"/>
                </a:solidFill>
                <a:latin typeface="Arial"/>
                <a:cs typeface="Arial"/>
              </a:rPr>
              <a:t>nm</a:t>
            </a:r>
            <a:r>
              <a:rPr sz="800" dirty="0">
                <a:solidFill>
                  <a:srgbClr val="231F20"/>
                </a:solidFill>
                <a:latin typeface="Arial"/>
                <a:cs typeface="Arial"/>
              </a:rPr>
              <a:t>).</a:t>
            </a:r>
            <a:endParaRPr sz="800">
              <a:latin typeface="Arial"/>
              <a:cs typeface="Arial"/>
            </a:endParaRPr>
          </a:p>
          <a:p>
            <a:pPr marL="38100" marR="72390" indent="635">
              <a:lnSpc>
                <a:spcPct val="98900"/>
              </a:lnSpc>
              <a:spcBef>
                <a:spcPts val="275"/>
              </a:spcBef>
            </a:pPr>
            <a:r>
              <a:rPr sz="800" spc="110" dirty="0">
                <a:solidFill>
                  <a:srgbClr val="009D57"/>
                </a:solidFill>
                <a:latin typeface="Times New Roman"/>
                <a:cs typeface="Times New Roman"/>
              </a:rPr>
              <a:t>c</a:t>
            </a:r>
            <a:r>
              <a:rPr sz="800" spc="-10" dirty="0">
                <a:solidFill>
                  <a:srgbClr val="009D57"/>
                </a:solidFill>
                <a:latin typeface="Times New Roman"/>
                <a:cs typeface="Times New Roman"/>
              </a:rPr>
              <a:t> </a:t>
            </a:r>
            <a:r>
              <a:rPr sz="800" spc="-10" dirty="0">
                <a:solidFill>
                  <a:srgbClr val="231F20"/>
                </a:solidFill>
                <a:latin typeface="Arial"/>
                <a:cs typeface="Arial"/>
              </a:rPr>
              <a:t>Si</a:t>
            </a:r>
            <a:r>
              <a:rPr sz="800" spc="-35" dirty="0">
                <a:solidFill>
                  <a:srgbClr val="231F20"/>
                </a:solidFill>
                <a:latin typeface="Arial"/>
                <a:cs typeface="Arial"/>
              </a:rPr>
              <a:t> </a:t>
            </a:r>
            <a:r>
              <a:rPr sz="800" spc="-10" dirty="0">
                <a:solidFill>
                  <a:srgbClr val="231F20"/>
                </a:solidFill>
                <a:latin typeface="Arial"/>
                <a:cs typeface="Arial"/>
              </a:rPr>
              <a:t>se</a:t>
            </a:r>
            <a:r>
              <a:rPr sz="800" spc="-30" dirty="0">
                <a:solidFill>
                  <a:srgbClr val="231F20"/>
                </a:solidFill>
                <a:latin typeface="Arial"/>
                <a:cs typeface="Arial"/>
              </a:rPr>
              <a:t> </a:t>
            </a:r>
            <a:r>
              <a:rPr sz="800" spc="-20" dirty="0">
                <a:solidFill>
                  <a:srgbClr val="231F20"/>
                </a:solidFill>
                <a:latin typeface="Arial"/>
                <a:cs typeface="Arial"/>
              </a:rPr>
              <a:t>produce</a:t>
            </a:r>
            <a:r>
              <a:rPr sz="800" spc="-35" dirty="0">
                <a:solidFill>
                  <a:srgbClr val="231F20"/>
                </a:solidFill>
                <a:latin typeface="Arial"/>
                <a:cs typeface="Arial"/>
              </a:rPr>
              <a:t> </a:t>
            </a:r>
            <a:r>
              <a:rPr sz="800" spc="-10" dirty="0">
                <a:solidFill>
                  <a:srgbClr val="231F20"/>
                </a:solidFill>
                <a:latin typeface="Arial"/>
                <a:cs typeface="Arial"/>
              </a:rPr>
              <a:t>un</a:t>
            </a:r>
            <a:r>
              <a:rPr sz="800" spc="-35" dirty="0">
                <a:solidFill>
                  <a:srgbClr val="231F20"/>
                </a:solidFill>
                <a:latin typeface="Arial"/>
                <a:cs typeface="Arial"/>
              </a:rPr>
              <a:t> </a:t>
            </a:r>
            <a:r>
              <a:rPr sz="800" spc="-20" dirty="0">
                <a:solidFill>
                  <a:srgbClr val="231F20"/>
                </a:solidFill>
                <a:latin typeface="Arial"/>
                <a:cs typeface="Arial"/>
              </a:rPr>
              <a:t>disparo</a:t>
            </a:r>
            <a:r>
              <a:rPr sz="800" spc="-30" dirty="0">
                <a:solidFill>
                  <a:srgbClr val="231F20"/>
                </a:solidFill>
                <a:latin typeface="Arial"/>
                <a:cs typeface="Arial"/>
              </a:rPr>
              <a:t> </a:t>
            </a:r>
            <a:r>
              <a:rPr sz="800" spc="-20" dirty="0">
                <a:solidFill>
                  <a:srgbClr val="231F20"/>
                </a:solidFill>
                <a:latin typeface="Arial"/>
                <a:cs typeface="Arial"/>
              </a:rPr>
              <a:t>inesperado</a:t>
            </a:r>
            <a:r>
              <a:rPr sz="800" spc="-35" dirty="0">
                <a:solidFill>
                  <a:srgbClr val="231F20"/>
                </a:solidFill>
                <a:latin typeface="Arial"/>
                <a:cs typeface="Arial"/>
              </a:rPr>
              <a:t> </a:t>
            </a:r>
            <a:r>
              <a:rPr sz="800" spc="-10" dirty="0">
                <a:solidFill>
                  <a:srgbClr val="231F20"/>
                </a:solidFill>
                <a:latin typeface="Arial"/>
                <a:cs typeface="Arial"/>
              </a:rPr>
              <a:t>de</a:t>
            </a:r>
            <a:r>
              <a:rPr sz="800" spc="-35" dirty="0">
                <a:solidFill>
                  <a:srgbClr val="231F20"/>
                </a:solidFill>
                <a:latin typeface="Arial"/>
                <a:cs typeface="Arial"/>
              </a:rPr>
              <a:t> </a:t>
            </a:r>
            <a:r>
              <a:rPr sz="800" spc="-10" dirty="0">
                <a:solidFill>
                  <a:srgbClr val="231F20"/>
                </a:solidFill>
                <a:latin typeface="Arial"/>
                <a:cs typeface="Arial"/>
              </a:rPr>
              <a:t>la</a:t>
            </a:r>
            <a:r>
              <a:rPr sz="800" spc="-30" dirty="0">
                <a:solidFill>
                  <a:srgbClr val="231F20"/>
                </a:solidFill>
                <a:latin typeface="Arial"/>
                <a:cs typeface="Arial"/>
              </a:rPr>
              <a:t> </a:t>
            </a:r>
            <a:r>
              <a:rPr sz="800" spc="-20" dirty="0">
                <a:solidFill>
                  <a:srgbClr val="231F20"/>
                </a:solidFill>
                <a:latin typeface="Arial"/>
                <a:cs typeface="Arial"/>
              </a:rPr>
              <a:t>protección</a:t>
            </a:r>
            <a:r>
              <a:rPr sz="800" spc="-35" dirty="0">
                <a:solidFill>
                  <a:srgbClr val="231F20"/>
                </a:solidFill>
                <a:latin typeface="Arial"/>
                <a:cs typeface="Arial"/>
              </a:rPr>
              <a:t> </a:t>
            </a:r>
            <a:r>
              <a:rPr sz="800" spc="-20" dirty="0">
                <a:solidFill>
                  <a:srgbClr val="231F20"/>
                </a:solidFill>
                <a:latin typeface="Arial"/>
                <a:cs typeface="Arial"/>
              </a:rPr>
              <a:t>contra</a:t>
            </a:r>
            <a:r>
              <a:rPr sz="800" spc="-35" dirty="0">
                <a:solidFill>
                  <a:srgbClr val="231F20"/>
                </a:solidFill>
                <a:latin typeface="Arial"/>
                <a:cs typeface="Arial"/>
              </a:rPr>
              <a:t> </a:t>
            </a:r>
            <a:r>
              <a:rPr sz="800" spc="-20" dirty="0">
                <a:solidFill>
                  <a:srgbClr val="231F20"/>
                </a:solidFill>
                <a:latin typeface="Arial"/>
                <a:cs typeface="Arial"/>
              </a:rPr>
              <a:t>sobreintensidad</a:t>
            </a:r>
            <a:r>
              <a:rPr sz="800" spc="-30" dirty="0">
                <a:solidFill>
                  <a:srgbClr val="231F20"/>
                </a:solidFill>
                <a:latin typeface="Arial"/>
                <a:cs typeface="Arial"/>
              </a:rPr>
              <a:t> </a:t>
            </a:r>
            <a:r>
              <a:rPr sz="800" spc="-20" dirty="0">
                <a:solidFill>
                  <a:srgbClr val="231F20"/>
                </a:solidFill>
                <a:latin typeface="Arial"/>
                <a:cs typeface="Arial"/>
              </a:rPr>
              <a:t>durante  </a:t>
            </a:r>
            <a:r>
              <a:rPr sz="800" spc="-10" dirty="0">
                <a:solidFill>
                  <a:srgbClr val="231F20"/>
                </a:solidFill>
                <a:latin typeface="Arial"/>
                <a:cs typeface="Arial"/>
              </a:rPr>
              <a:t>el </a:t>
            </a:r>
            <a:r>
              <a:rPr sz="800" spc="-20" dirty="0">
                <a:solidFill>
                  <a:srgbClr val="231F20"/>
                </a:solidFill>
                <a:latin typeface="Arial"/>
                <a:cs typeface="Arial"/>
              </a:rPr>
              <a:t>arranque, </a:t>
            </a:r>
            <a:r>
              <a:rPr sz="800" spc="-15" dirty="0">
                <a:solidFill>
                  <a:srgbClr val="231F20"/>
                </a:solidFill>
                <a:latin typeface="Arial"/>
                <a:cs typeface="Arial"/>
              </a:rPr>
              <a:t>esto </a:t>
            </a:r>
            <a:r>
              <a:rPr sz="800" spc="-20" dirty="0">
                <a:solidFill>
                  <a:srgbClr val="231F20"/>
                </a:solidFill>
                <a:latin typeface="Arial"/>
                <a:cs typeface="Arial"/>
              </a:rPr>
              <a:t>significa </a:t>
            </a:r>
            <a:r>
              <a:rPr sz="800" spc="-15" dirty="0">
                <a:solidFill>
                  <a:srgbClr val="231F20"/>
                </a:solidFill>
                <a:latin typeface="Arial"/>
                <a:cs typeface="Arial"/>
              </a:rPr>
              <a:t>que </a:t>
            </a:r>
            <a:r>
              <a:rPr sz="800" spc="-10" dirty="0">
                <a:solidFill>
                  <a:srgbClr val="231F20"/>
                </a:solidFill>
                <a:latin typeface="Arial"/>
                <a:cs typeface="Arial"/>
              </a:rPr>
              <a:t>la </a:t>
            </a:r>
            <a:r>
              <a:rPr sz="800" spc="-20" dirty="0">
                <a:solidFill>
                  <a:srgbClr val="231F20"/>
                </a:solidFill>
                <a:latin typeface="Arial"/>
                <a:cs typeface="Arial"/>
              </a:rPr>
              <a:t>corriente </a:t>
            </a:r>
            <a:r>
              <a:rPr sz="800" spc="-10" dirty="0">
                <a:solidFill>
                  <a:srgbClr val="231F20"/>
                </a:solidFill>
                <a:latin typeface="Arial"/>
                <a:cs typeface="Arial"/>
              </a:rPr>
              <a:t>de </a:t>
            </a:r>
            <a:r>
              <a:rPr sz="800" spc="-20" dirty="0">
                <a:solidFill>
                  <a:srgbClr val="231F20"/>
                </a:solidFill>
                <a:latin typeface="Arial"/>
                <a:cs typeface="Arial"/>
              </a:rPr>
              <a:t>arranque excede </a:t>
            </a:r>
            <a:r>
              <a:rPr sz="800" spc="-10" dirty="0">
                <a:solidFill>
                  <a:srgbClr val="231F20"/>
                </a:solidFill>
                <a:latin typeface="Arial"/>
                <a:cs typeface="Arial"/>
              </a:rPr>
              <a:t>de </a:t>
            </a:r>
            <a:r>
              <a:rPr sz="800" spc="-15" dirty="0">
                <a:solidFill>
                  <a:srgbClr val="231F20"/>
                </a:solidFill>
                <a:latin typeface="Arial"/>
                <a:cs typeface="Arial"/>
              </a:rPr>
              <a:t>los </a:t>
            </a:r>
            <a:r>
              <a:rPr sz="800" spc="-20" dirty="0">
                <a:solidFill>
                  <a:srgbClr val="231F20"/>
                </a:solidFill>
                <a:latin typeface="Arial"/>
                <a:cs typeface="Arial"/>
              </a:rPr>
              <a:t>límites normales.  </a:t>
            </a:r>
            <a:r>
              <a:rPr sz="800" spc="-15" dirty="0">
                <a:solidFill>
                  <a:srgbClr val="231F20"/>
                </a:solidFill>
                <a:latin typeface="Arial"/>
                <a:cs typeface="Arial"/>
              </a:rPr>
              <a:t>Como </a:t>
            </a:r>
            <a:r>
              <a:rPr sz="800" spc="-20" dirty="0">
                <a:solidFill>
                  <a:srgbClr val="231F20"/>
                </a:solidFill>
                <a:latin typeface="Arial"/>
                <a:cs typeface="Arial"/>
              </a:rPr>
              <a:t>resultado, </a:t>
            </a:r>
            <a:r>
              <a:rPr sz="800" spc="-10" dirty="0">
                <a:solidFill>
                  <a:srgbClr val="231F20"/>
                </a:solidFill>
                <a:latin typeface="Arial"/>
                <a:cs typeface="Arial"/>
              </a:rPr>
              <a:t>se </a:t>
            </a:r>
            <a:r>
              <a:rPr sz="800" spc="-20" dirty="0">
                <a:solidFill>
                  <a:srgbClr val="231F20"/>
                </a:solidFill>
                <a:latin typeface="Arial"/>
                <a:cs typeface="Arial"/>
              </a:rPr>
              <a:t>puede alcanzar alguna resistencia máxima </a:t>
            </a:r>
            <a:r>
              <a:rPr sz="800" spc="-10" dirty="0">
                <a:solidFill>
                  <a:srgbClr val="231F20"/>
                </a:solidFill>
                <a:latin typeface="Arial"/>
                <a:cs typeface="Arial"/>
              </a:rPr>
              <a:t>de </a:t>
            </a:r>
            <a:r>
              <a:rPr sz="800" spc="-15" dirty="0">
                <a:solidFill>
                  <a:srgbClr val="231F20"/>
                </a:solidFill>
                <a:latin typeface="Arial"/>
                <a:cs typeface="Arial"/>
              </a:rPr>
              <a:t>los </a:t>
            </a:r>
            <a:r>
              <a:rPr sz="800" spc="-20" dirty="0">
                <a:solidFill>
                  <a:srgbClr val="231F20"/>
                </a:solidFill>
                <a:latin typeface="Arial"/>
                <a:cs typeface="Arial"/>
              </a:rPr>
              <a:t>aparatos, se  puede reducir </a:t>
            </a:r>
            <a:r>
              <a:rPr sz="800" spc="-10" dirty="0">
                <a:solidFill>
                  <a:srgbClr val="231F20"/>
                </a:solidFill>
                <a:latin typeface="Arial"/>
                <a:cs typeface="Arial"/>
              </a:rPr>
              <a:t>la </a:t>
            </a:r>
            <a:r>
              <a:rPr sz="800" spc="-15" dirty="0">
                <a:solidFill>
                  <a:srgbClr val="231F20"/>
                </a:solidFill>
                <a:latin typeface="Arial"/>
                <a:cs typeface="Arial"/>
              </a:rPr>
              <a:t>vida útil </a:t>
            </a:r>
            <a:r>
              <a:rPr sz="800" dirty="0">
                <a:solidFill>
                  <a:srgbClr val="231F20"/>
                </a:solidFill>
                <a:latin typeface="Arial"/>
                <a:cs typeface="Arial"/>
              </a:rPr>
              <a:t>e </a:t>
            </a:r>
            <a:r>
              <a:rPr sz="800" spc="-20" dirty="0">
                <a:solidFill>
                  <a:srgbClr val="231F20"/>
                </a:solidFill>
                <a:latin typeface="Arial"/>
                <a:cs typeface="Arial"/>
              </a:rPr>
              <a:t>incluso </a:t>
            </a:r>
            <a:r>
              <a:rPr sz="800" spc="-10" dirty="0">
                <a:solidFill>
                  <a:srgbClr val="231F20"/>
                </a:solidFill>
                <a:latin typeface="Arial"/>
                <a:cs typeface="Arial"/>
              </a:rPr>
              <a:t>se </a:t>
            </a:r>
            <a:r>
              <a:rPr sz="800" spc="-20" dirty="0">
                <a:solidFill>
                  <a:srgbClr val="231F20"/>
                </a:solidFill>
                <a:latin typeface="Arial"/>
                <a:cs typeface="Arial"/>
              </a:rPr>
              <a:t>pueden destruir algunos dispositivos. </a:t>
            </a:r>
            <a:r>
              <a:rPr sz="800" spc="-15" dirty="0">
                <a:solidFill>
                  <a:srgbClr val="231F20"/>
                </a:solidFill>
                <a:latin typeface="Arial"/>
                <a:cs typeface="Arial"/>
              </a:rPr>
              <a:t>Para </a:t>
            </a:r>
            <a:r>
              <a:rPr sz="800" spc="-20" dirty="0">
                <a:solidFill>
                  <a:srgbClr val="231F20"/>
                </a:solidFill>
                <a:latin typeface="Arial"/>
                <a:cs typeface="Arial"/>
              </a:rPr>
              <a:t>evitar  tales situaciones, </a:t>
            </a:r>
            <a:r>
              <a:rPr sz="800" spc="-15" dirty="0">
                <a:solidFill>
                  <a:srgbClr val="231F20"/>
                </a:solidFill>
                <a:latin typeface="Arial"/>
                <a:cs typeface="Arial"/>
              </a:rPr>
              <a:t>debe </a:t>
            </a:r>
            <a:r>
              <a:rPr sz="800" spc="-20" dirty="0">
                <a:solidFill>
                  <a:srgbClr val="231F20"/>
                </a:solidFill>
                <a:latin typeface="Arial"/>
                <a:cs typeface="Arial"/>
              </a:rPr>
              <a:t>considerarse sobredimensionar </a:t>
            </a:r>
            <a:r>
              <a:rPr sz="800" spc="-10" dirty="0">
                <a:solidFill>
                  <a:srgbClr val="231F20"/>
                </a:solidFill>
                <a:latin typeface="Arial"/>
                <a:cs typeface="Arial"/>
              </a:rPr>
              <a:t>el</a:t>
            </a:r>
            <a:r>
              <a:rPr sz="800" spc="-120" dirty="0">
                <a:solidFill>
                  <a:srgbClr val="231F20"/>
                </a:solidFill>
                <a:latin typeface="Arial"/>
                <a:cs typeface="Arial"/>
              </a:rPr>
              <a:t> </a:t>
            </a:r>
            <a:r>
              <a:rPr sz="800" spc="-20" dirty="0">
                <a:solidFill>
                  <a:srgbClr val="231F20"/>
                </a:solidFill>
                <a:latin typeface="Arial"/>
                <a:cs typeface="Arial"/>
              </a:rPr>
              <a:t>aparato.</a:t>
            </a:r>
            <a:endParaRPr sz="800">
              <a:latin typeface="Arial"/>
              <a:cs typeface="Arial"/>
            </a:endParaRPr>
          </a:p>
          <a:p>
            <a:pPr marL="38100" marR="45720" indent="635">
              <a:lnSpc>
                <a:spcPct val="99100"/>
              </a:lnSpc>
              <a:spcBef>
                <a:spcPts val="290"/>
              </a:spcBef>
            </a:pPr>
            <a:r>
              <a:rPr sz="800" spc="110" dirty="0">
                <a:solidFill>
                  <a:srgbClr val="009D57"/>
                </a:solidFill>
                <a:latin typeface="Times New Roman"/>
                <a:cs typeface="Times New Roman"/>
              </a:rPr>
              <a:t>c </a:t>
            </a:r>
            <a:r>
              <a:rPr sz="800" dirty="0">
                <a:solidFill>
                  <a:srgbClr val="231F20"/>
                </a:solidFill>
                <a:latin typeface="Arial"/>
                <a:cs typeface="Arial"/>
              </a:rPr>
              <a:t>Los aparatos Merlin Gerin y Telemecanique están diseñados para asegurar la  protección de los arrancadores de motor frente a los cortocircuitos. Según el</a:t>
            </a:r>
            <a:r>
              <a:rPr sz="800" spc="-100" dirty="0">
                <a:solidFill>
                  <a:srgbClr val="231F20"/>
                </a:solidFill>
                <a:latin typeface="Arial"/>
                <a:cs typeface="Arial"/>
              </a:rPr>
              <a:t> </a:t>
            </a:r>
            <a:r>
              <a:rPr sz="800" dirty="0">
                <a:solidFill>
                  <a:srgbClr val="231F20"/>
                </a:solidFill>
                <a:latin typeface="Arial"/>
                <a:cs typeface="Arial"/>
              </a:rPr>
              <a:t>riesgo,  las tablas muestran la combinación del interruptor automático, el contactor y el relé  térmico para obtener la coordinación tipo 1 o tipo 2 (consulte el capítulo</a:t>
            </a:r>
            <a:r>
              <a:rPr sz="800" spc="-114" dirty="0">
                <a:solidFill>
                  <a:srgbClr val="231F20"/>
                </a:solidFill>
                <a:latin typeface="Arial"/>
                <a:cs typeface="Arial"/>
              </a:rPr>
              <a:t> </a:t>
            </a:r>
            <a:r>
              <a:rPr sz="800" dirty="0">
                <a:solidFill>
                  <a:srgbClr val="231F20"/>
                </a:solidFill>
                <a:latin typeface="Arial"/>
                <a:cs typeface="Arial"/>
              </a:rPr>
              <a:t>N).</a:t>
            </a:r>
            <a:endParaRPr sz="800">
              <a:latin typeface="Arial"/>
              <a:cs typeface="Arial"/>
            </a:endParaRPr>
          </a:p>
          <a:p>
            <a:pPr marL="38100">
              <a:lnSpc>
                <a:spcPct val="100000"/>
              </a:lnSpc>
              <a:spcBef>
                <a:spcPts val="675"/>
              </a:spcBef>
            </a:pPr>
            <a:r>
              <a:rPr sz="900" b="1" spc="-5" dirty="0">
                <a:solidFill>
                  <a:srgbClr val="231F20"/>
                </a:solidFill>
                <a:latin typeface="Arial"/>
                <a:cs typeface="Arial"/>
              </a:rPr>
              <a:t>Intensidad del</a:t>
            </a:r>
            <a:r>
              <a:rPr sz="900" b="1" spc="-10" dirty="0">
                <a:solidFill>
                  <a:srgbClr val="231F20"/>
                </a:solidFill>
                <a:latin typeface="Arial"/>
                <a:cs typeface="Arial"/>
              </a:rPr>
              <a:t> </a:t>
            </a:r>
            <a:r>
              <a:rPr sz="900" b="1" spc="-5" dirty="0">
                <a:solidFill>
                  <a:srgbClr val="231F20"/>
                </a:solidFill>
                <a:latin typeface="Arial"/>
                <a:cs typeface="Arial"/>
              </a:rPr>
              <a:t>arranque</a:t>
            </a:r>
            <a:endParaRPr sz="900">
              <a:latin typeface="Arial"/>
              <a:cs typeface="Arial"/>
            </a:endParaRPr>
          </a:p>
          <a:p>
            <a:pPr marL="38100" marR="270510" indent="635" algn="just">
              <a:lnSpc>
                <a:spcPct val="100000"/>
              </a:lnSpc>
              <a:spcBef>
                <a:spcPts val="210"/>
              </a:spcBef>
            </a:pPr>
            <a:r>
              <a:rPr sz="800" dirty="0">
                <a:solidFill>
                  <a:srgbClr val="231F20"/>
                </a:solidFill>
                <a:latin typeface="Arial"/>
                <a:cs typeface="Arial"/>
              </a:rPr>
              <a:t>Aunque se pueden encontrar en el mercado motores de alto rendimiento, en</a:t>
            </a:r>
            <a:r>
              <a:rPr sz="800" spc="-100" dirty="0">
                <a:solidFill>
                  <a:srgbClr val="231F20"/>
                </a:solidFill>
                <a:latin typeface="Arial"/>
                <a:cs typeface="Arial"/>
              </a:rPr>
              <a:t> </a:t>
            </a:r>
            <a:r>
              <a:rPr sz="800" dirty="0">
                <a:solidFill>
                  <a:srgbClr val="231F20"/>
                </a:solidFill>
                <a:latin typeface="Arial"/>
                <a:cs typeface="Arial"/>
              </a:rPr>
              <a:t>la  práctica sus intensidades de arranque son básicamente las mismas que las</a:t>
            </a:r>
            <a:r>
              <a:rPr sz="800" spc="-155" dirty="0">
                <a:solidFill>
                  <a:srgbClr val="231F20"/>
                </a:solidFill>
                <a:latin typeface="Arial"/>
                <a:cs typeface="Arial"/>
              </a:rPr>
              <a:t> </a:t>
            </a:r>
            <a:r>
              <a:rPr sz="800" dirty="0">
                <a:solidFill>
                  <a:srgbClr val="231F20"/>
                </a:solidFill>
                <a:latin typeface="Arial"/>
                <a:cs typeface="Arial"/>
              </a:rPr>
              <a:t>de  algunos motores</a:t>
            </a:r>
            <a:r>
              <a:rPr sz="800" spc="-5" dirty="0">
                <a:solidFill>
                  <a:srgbClr val="231F20"/>
                </a:solidFill>
                <a:latin typeface="Arial"/>
                <a:cs typeface="Arial"/>
              </a:rPr>
              <a:t> </a:t>
            </a:r>
            <a:r>
              <a:rPr sz="800" dirty="0">
                <a:solidFill>
                  <a:srgbClr val="231F20"/>
                </a:solidFill>
                <a:latin typeface="Arial"/>
                <a:cs typeface="Arial"/>
              </a:rPr>
              <a:t>estándar.</a:t>
            </a:r>
            <a:endParaRPr sz="800">
              <a:latin typeface="Arial"/>
              <a:cs typeface="Arial"/>
            </a:endParaRPr>
          </a:p>
          <a:p>
            <a:pPr marL="38100" marR="379095" indent="635">
              <a:lnSpc>
                <a:spcPct val="94300"/>
              </a:lnSpc>
              <a:spcBef>
                <a:spcPts val="315"/>
              </a:spcBef>
            </a:pPr>
            <a:r>
              <a:rPr sz="800" dirty="0">
                <a:solidFill>
                  <a:srgbClr val="231F20"/>
                </a:solidFill>
                <a:latin typeface="Arial"/>
                <a:cs typeface="Arial"/>
              </a:rPr>
              <a:t>La utilización del arrancador estrella-triángulo, arrancador estático suave o  convertidor variador de velocidad permite reducir el valor de la intensidad</a:t>
            </a:r>
            <a:r>
              <a:rPr sz="800" spc="-155" dirty="0">
                <a:solidFill>
                  <a:srgbClr val="231F20"/>
                </a:solidFill>
                <a:latin typeface="Arial"/>
                <a:cs typeface="Arial"/>
              </a:rPr>
              <a:t> </a:t>
            </a:r>
            <a:r>
              <a:rPr sz="800" dirty="0">
                <a:solidFill>
                  <a:srgbClr val="231F20"/>
                </a:solidFill>
                <a:latin typeface="Arial"/>
                <a:cs typeface="Arial"/>
              </a:rPr>
              <a:t>de  arranque (ej. 4 </a:t>
            </a:r>
            <a:r>
              <a:rPr sz="900" i="1" dirty="0">
                <a:solidFill>
                  <a:srgbClr val="231F20"/>
                </a:solidFill>
                <a:latin typeface="Times New Roman"/>
                <a:cs typeface="Times New Roman"/>
              </a:rPr>
              <a:t>I</a:t>
            </a:r>
            <a:r>
              <a:rPr sz="825" baseline="-15151" dirty="0">
                <a:solidFill>
                  <a:srgbClr val="231F20"/>
                </a:solidFill>
                <a:latin typeface="Arial"/>
                <a:cs typeface="Arial"/>
              </a:rPr>
              <a:t>a </a:t>
            </a:r>
            <a:r>
              <a:rPr sz="800" dirty="0">
                <a:solidFill>
                  <a:srgbClr val="231F20"/>
                </a:solidFill>
                <a:latin typeface="Arial"/>
                <a:cs typeface="Arial"/>
              </a:rPr>
              <a:t>en lugar de 7,5</a:t>
            </a:r>
            <a:r>
              <a:rPr sz="800" spc="-135" dirty="0">
                <a:solidFill>
                  <a:srgbClr val="231F20"/>
                </a:solidFill>
                <a:latin typeface="Arial"/>
                <a:cs typeface="Arial"/>
              </a:rPr>
              <a:t> </a:t>
            </a:r>
            <a:r>
              <a:rPr sz="900" i="1" dirty="0">
                <a:solidFill>
                  <a:srgbClr val="231F20"/>
                </a:solidFill>
                <a:latin typeface="Times New Roman"/>
                <a:cs typeface="Times New Roman"/>
              </a:rPr>
              <a:t>I</a:t>
            </a:r>
            <a:r>
              <a:rPr sz="825" baseline="-15151" dirty="0">
                <a:solidFill>
                  <a:srgbClr val="231F20"/>
                </a:solidFill>
                <a:latin typeface="Arial"/>
                <a:cs typeface="Arial"/>
              </a:rPr>
              <a:t>a</a:t>
            </a:r>
            <a:r>
              <a:rPr sz="800" dirty="0">
                <a:solidFill>
                  <a:srgbClr val="231F20"/>
                </a:solidFill>
                <a:latin typeface="Arial"/>
                <a:cs typeface="Arial"/>
              </a:rPr>
              <a:t>).</a:t>
            </a:r>
            <a:endParaRPr sz="800">
              <a:latin typeface="Arial"/>
              <a:cs typeface="Arial"/>
            </a:endParaRPr>
          </a:p>
          <a:p>
            <a:pPr marL="38100" marR="79375">
              <a:lnSpc>
                <a:spcPts val="1050"/>
              </a:lnSpc>
              <a:spcBef>
                <a:spcPts val="715"/>
              </a:spcBef>
            </a:pPr>
            <a:r>
              <a:rPr sz="900" b="1" dirty="0">
                <a:solidFill>
                  <a:srgbClr val="231F20"/>
                </a:solidFill>
                <a:latin typeface="Arial"/>
                <a:cs typeface="Arial"/>
              </a:rPr>
              <a:t>Compensación </a:t>
            </a:r>
            <a:r>
              <a:rPr sz="900" b="1" spc="5" dirty="0">
                <a:solidFill>
                  <a:srgbClr val="231F20"/>
                </a:solidFill>
                <a:latin typeface="Arial"/>
                <a:cs typeface="Arial"/>
              </a:rPr>
              <a:t>de </a:t>
            </a:r>
            <a:r>
              <a:rPr sz="900" b="1" dirty="0">
                <a:solidFill>
                  <a:srgbClr val="231F20"/>
                </a:solidFill>
                <a:latin typeface="Arial"/>
                <a:cs typeface="Arial"/>
              </a:rPr>
              <a:t>potencia reactiva </a:t>
            </a:r>
            <a:r>
              <a:rPr sz="900" b="1" spc="-20" dirty="0">
                <a:solidFill>
                  <a:srgbClr val="231F20"/>
                </a:solidFill>
                <a:latin typeface="Arial"/>
                <a:cs typeface="Arial"/>
              </a:rPr>
              <a:t>(kVAr) </a:t>
            </a:r>
            <a:r>
              <a:rPr sz="900" b="1" dirty="0">
                <a:solidFill>
                  <a:srgbClr val="231F20"/>
                </a:solidFill>
                <a:latin typeface="Arial"/>
                <a:cs typeface="Arial"/>
              </a:rPr>
              <a:t>proporcionada </a:t>
            </a:r>
            <a:r>
              <a:rPr sz="900" b="1" spc="15" dirty="0">
                <a:solidFill>
                  <a:srgbClr val="231F20"/>
                </a:solidFill>
                <a:latin typeface="Arial"/>
                <a:cs typeface="Arial"/>
              </a:rPr>
              <a:t>a </a:t>
            </a:r>
            <a:r>
              <a:rPr sz="900" b="1" dirty="0">
                <a:solidFill>
                  <a:srgbClr val="231F20"/>
                </a:solidFill>
                <a:latin typeface="Arial"/>
                <a:cs typeface="Arial"/>
              </a:rPr>
              <a:t>motores  </a:t>
            </a:r>
            <a:r>
              <a:rPr sz="900" b="1" spc="5" dirty="0">
                <a:solidFill>
                  <a:srgbClr val="231F20"/>
                </a:solidFill>
                <a:latin typeface="Arial"/>
                <a:cs typeface="Arial"/>
              </a:rPr>
              <a:t>de</a:t>
            </a:r>
            <a:r>
              <a:rPr sz="900" b="1" spc="-5" dirty="0">
                <a:solidFill>
                  <a:srgbClr val="231F20"/>
                </a:solidFill>
                <a:latin typeface="Arial"/>
                <a:cs typeface="Arial"/>
              </a:rPr>
              <a:t> </a:t>
            </a:r>
            <a:r>
              <a:rPr sz="900" b="1" spc="-10" dirty="0">
                <a:solidFill>
                  <a:srgbClr val="231F20"/>
                </a:solidFill>
                <a:latin typeface="Arial"/>
                <a:cs typeface="Arial"/>
              </a:rPr>
              <a:t>inducción</a:t>
            </a:r>
            <a:endParaRPr sz="900">
              <a:latin typeface="Arial"/>
              <a:cs typeface="Arial"/>
            </a:endParaRPr>
          </a:p>
          <a:p>
            <a:pPr marL="38100" marR="113030" indent="635">
              <a:lnSpc>
                <a:spcPct val="98900"/>
              </a:lnSpc>
              <a:spcBef>
                <a:spcPts val="190"/>
              </a:spcBef>
            </a:pPr>
            <a:r>
              <a:rPr sz="800" dirty="0">
                <a:solidFill>
                  <a:srgbClr val="231F20"/>
                </a:solidFill>
                <a:latin typeface="Arial"/>
                <a:cs typeface="Arial"/>
              </a:rPr>
              <a:t>Generalmente es ventajosa por motivos técnicos y económicos la reducción de la  intensidad proporcionada a los motores de inducción. Esto se puede alcanzar  mediante la utilización de condensadores sin que afecte a la potencia de salida</a:t>
            </a:r>
            <a:r>
              <a:rPr sz="800" spc="-100" dirty="0">
                <a:solidFill>
                  <a:srgbClr val="231F20"/>
                </a:solidFill>
                <a:latin typeface="Arial"/>
                <a:cs typeface="Arial"/>
              </a:rPr>
              <a:t> </a:t>
            </a:r>
            <a:r>
              <a:rPr sz="800" dirty="0">
                <a:solidFill>
                  <a:srgbClr val="231F20"/>
                </a:solidFill>
                <a:latin typeface="Arial"/>
                <a:cs typeface="Arial"/>
              </a:rPr>
              <a:t>de  los motores. Normalmente nos referimos a la aplicación de este principio a la  operación de motores de inducción como “mejora del factor de potencia” o  “corrección del factor de</a:t>
            </a:r>
            <a:r>
              <a:rPr sz="800" spc="-5" dirty="0">
                <a:solidFill>
                  <a:srgbClr val="231F20"/>
                </a:solidFill>
                <a:latin typeface="Arial"/>
                <a:cs typeface="Arial"/>
              </a:rPr>
              <a:t> </a:t>
            </a:r>
            <a:r>
              <a:rPr sz="800" dirty="0">
                <a:solidFill>
                  <a:srgbClr val="231F20"/>
                </a:solidFill>
                <a:latin typeface="Arial"/>
                <a:cs typeface="Arial"/>
              </a:rPr>
              <a:t>potencia”.</a:t>
            </a:r>
            <a:endParaRPr sz="800">
              <a:latin typeface="Arial"/>
              <a:cs typeface="Arial"/>
            </a:endParaRPr>
          </a:p>
          <a:p>
            <a:pPr marL="38100" marR="168910" indent="635">
              <a:lnSpc>
                <a:spcPct val="98900"/>
              </a:lnSpc>
              <a:spcBef>
                <a:spcPts val="295"/>
              </a:spcBef>
            </a:pPr>
            <a:r>
              <a:rPr sz="800" dirty="0">
                <a:solidFill>
                  <a:srgbClr val="231F20"/>
                </a:solidFill>
                <a:latin typeface="Arial"/>
                <a:cs typeface="Arial"/>
              </a:rPr>
              <a:t>Como se expone en el capítulo L, la potencia aparente (kVA) proporcionada a</a:t>
            </a:r>
            <a:r>
              <a:rPr sz="800" spc="-100" dirty="0">
                <a:solidFill>
                  <a:srgbClr val="231F20"/>
                </a:solidFill>
                <a:latin typeface="Arial"/>
                <a:cs typeface="Arial"/>
              </a:rPr>
              <a:t> </a:t>
            </a:r>
            <a:r>
              <a:rPr sz="800" dirty="0">
                <a:solidFill>
                  <a:srgbClr val="231F20"/>
                </a:solidFill>
                <a:latin typeface="Arial"/>
                <a:cs typeface="Arial"/>
              </a:rPr>
              <a:t>un  motor de inducción se puede reducir de un modo significativo mediante el uso</a:t>
            </a:r>
            <a:r>
              <a:rPr sz="800" spc="-100" dirty="0">
                <a:solidFill>
                  <a:srgbClr val="231F20"/>
                </a:solidFill>
                <a:latin typeface="Arial"/>
                <a:cs typeface="Arial"/>
              </a:rPr>
              <a:t> </a:t>
            </a:r>
            <a:r>
              <a:rPr sz="800" dirty="0">
                <a:solidFill>
                  <a:srgbClr val="231F20"/>
                </a:solidFill>
                <a:latin typeface="Arial"/>
                <a:cs typeface="Arial"/>
              </a:rPr>
              <a:t>de  condensadores de potencia. La reducción de los kVA de entrada trae consigo la  reducción correspondiente de la intensidad de entrada (dado que la tensión  permanece</a:t>
            </a:r>
            <a:r>
              <a:rPr sz="800" spc="-5" dirty="0">
                <a:solidFill>
                  <a:srgbClr val="231F20"/>
                </a:solidFill>
                <a:latin typeface="Arial"/>
                <a:cs typeface="Arial"/>
              </a:rPr>
              <a:t> </a:t>
            </a:r>
            <a:r>
              <a:rPr sz="800" dirty="0">
                <a:solidFill>
                  <a:srgbClr val="231F20"/>
                </a:solidFill>
                <a:latin typeface="Arial"/>
                <a:cs typeface="Arial"/>
              </a:rPr>
              <a:t>constante).</a:t>
            </a:r>
            <a:endParaRPr sz="800">
              <a:latin typeface="Arial"/>
              <a:cs typeface="Arial"/>
            </a:endParaRPr>
          </a:p>
          <a:p>
            <a:pPr marL="38100" marR="74295">
              <a:lnSpc>
                <a:spcPts val="950"/>
              </a:lnSpc>
              <a:spcBef>
                <a:spcPts val="320"/>
              </a:spcBef>
            </a:pPr>
            <a:r>
              <a:rPr sz="800" dirty="0">
                <a:solidFill>
                  <a:srgbClr val="231F20"/>
                </a:solidFill>
                <a:latin typeface="Arial"/>
                <a:cs typeface="Arial"/>
              </a:rPr>
              <a:t>La compensación de potencia reactiva se recomienda principalmente para</a:t>
            </a:r>
            <a:r>
              <a:rPr sz="800" spc="-100" dirty="0">
                <a:solidFill>
                  <a:srgbClr val="231F20"/>
                </a:solidFill>
                <a:latin typeface="Arial"/>
                <a:cs typeface="Arial"/>
              </a:rPr>
              <a:t> </a:t>
            </a:r>
            <a:r>
              <a:rPr sz="800" dirty="0">
                <a:solidFill>
                  <a:srgbClr val="231F20"/>
                </a:solidFill>
                <a:latin typeface="Arial"/>
                <a:cs typeface="Arial"/>
              </a:rPr>
              <a:t>motores  que funcionan durante largos períodos con potencia</a:t>
            </a:r>
            <a:r>
              <a:rPr sz="800" spc="-20" dirty="0">
                <a:solidFill>
                  <a:srgbClr val="231F20"/>
                </a:solidFill>
                <a:latin typeface="Arial"/>
                <a:cs typeface="Arial"/>
              </a:rPr>
              <a:t> </a:t>
            </a:r>
            <a:r>
              <a:rPr sz="800" dirty="0">
                <a:solidFill>
                  <a:srgbClr val="231F20"/>
                </a:solidFill>
                <a:latin typeface="Arial"/>
                <a:cs typeface="Arial"/>
              </a:rPr>
              <a:t>reducida.</a:t>
            </a:r>
            <a:endParaRPr sz="800">
              <a:latin typeface="Arial"/>
              <a:cs typeface="Arial"/>
            </a:endParaRPr>
          </a:p>
        </p:txBody>
      </p:sp>
      <p:sp>
        <p:nvSpPr>
          <p:cNvPr id="35" name="object 35"/>
          <p:cNvSpPr txBox="1"/>
          <p:nvPr/>
        </p:nvSpPr>
        <p:spPr>
          <a:xfrm>
            <a:off x="539500" y="1441200"/>
            <a:ext cx="2484120" cy="593725"/>
          </a:xfrm>
          <a:prstGeom prst="rect">
            <a:avLst/>
          </a:prstGeom>
          <a:solidFill>
            <a:srgbClr val="C8E4D3"/>
          </a:solidFill>
        </p:spPr>
        <p:txBody>
          <a:bodyPr vert="horz" wrap="square" lIns="0" tIns="12700" rIns="0" bIns="0" rtlCol="0">
            <a:spAutoFit/>
          </a:bodyPr>
          <a:lstStyle/>
          <a:p>
            <a:pPr marL="36195" marR="283845" indent="635">
              <a:lnSpc>
                <a:spcPct val="100000"/>
              </a:lnSpc>
              <a:spcBef>
                <a:spcPts val="100"/>
              </a:spcBef>
            </a:pPr>
            <a:r>
              <a:rPr sz="900" i="1" spc="-20" dirty="0">
                <a:solidFill>
                  <a:srgbClr val="231F20"/>
                </a:solidFill>
                <a:latin typeface="Arial"/>
                <a:cs typeface="Arial"/>
              </a:rPr>
              <a:t>Examen </a:t>
            </a:r>
            <a:r>
              <a:rPr sz="900" i="1" spc="5" dirty="0">
                <a:solidFill>
                  <a:srgbClr val="231F20"/>
                </a:solidFill>
                <a:latin typeface="Arial"/>
                <a:cs typeface="Arial"/>
              </a:rPr>
              <a:t>de </a:t>
            </a:r>
            <a:r>
              <a:rPr sz="900" i="1" spc="-20" dirty="0">
                <a:solidFill>
                  <a:srgbClr val="231F20"/>
                </a:solidFill>
                <a:latin typeface="Arial"/>
                <a:cs typeface="Arial"/>
              </a:rPr>
              <a:t>la </a:t>
            </a:r>
            <a:r>
              <a:rPr sz="900" i="1" spc="-5" dirty="0">
                <a:solidFill>
                  <a:srgbClr val="231F20"/>
                </a:solidFill>
                <a:latin typeface="Arial"/>
                <a:cs typeface="Arial"/>
              </a:rPr>
              <a:t>demanda </a:t>
            </a:r>
            <a:r>
              <a:rPr sz="900" i="1" spc="-15" dirty="0">
                <a:solidFill>
                  <a:srgbClr val="231F20"/>
                </a:solidFill>
                <a:latin typeface="Arial"/>
                <a:cs typeface="Arial"/>
              </a:rPr>
              <a:t>real </a:t>
            </a:r>
            <a:r>
              <a:rPr sz="900" i="1" spc="5" dirty="0">
                <a:solidFill>
                  <a:srgbClr val="231F20"/>
                </a:solidFill>
                <a:latin typeface="Arial"/>
                <a:cs typeface="Arial"/>
              </a:rPr>
              <a:t>de potencia  </a:t>
            </a:r>
            <a:r>
              <a:rPr sz="900" i="1" spc="-5" dirty="0">
                <a:solidFill>
                  <a:srgbClr val="231F20"/>
                </a:solidFill>
                <a:latin typeface="Arial"/>
                <a:cs typeface="Arial"/>
              </a:rPr>
              <a:t>aparente </a:t>
            </a:r>
            <a:r>
              <a:rPr sz="900" i="1" spc="5" dirty="0">
                <a:solidFill>
                  <a:srgbClr val="231F20"/>
                </a:solidFill>
                <a:latin typeface="Arial"/>
                <a:cs typeface="Arial"/>
              </a:rPr>
              <a:t>de </a:t>
            </a:r>
            <a:r>
              <a:rPr sz="900" i="1" spc="-20" dirty="0">
                <a:solidFill>
                  <a:srgbClr val="231F20"/>
                </a:solidFill>
                <a:latin typeface="Arial"/>
                <a:cs typeface="Arial"/>
              </a:rPr>
              <a:t>las </a:t>
            </a:r>
            <a:r>
              <a:rPr sz="900" i="1" dirty="0">
                <a:solidFill>
                  <a:srgbClr val="231F20"/>
                </a:solidFill>
                <a:latin typeface="Arial"/>
                <a:cs typeface="Arial"/>
              </a:rPr>
              <a:t>diferentes </a:t>
            </a:r>
            <a:r>
              <a:rPr sz="900" i="1" spc="-5" dirty="0">
                <a:solidFill>
                  <a:srgbClr val="231F20"/>
                </a:solidFill>
                <a:latin typeface="Arial"/>
                <a:cs typeface="Arial"/>
              </a:rPr>
              <a:t>cargas: un paso  preliminar necesario </a:t>
            </a:r>
            <a:r>
              <a:rPr sz="900" i="1" spc="-10" dirty="0">
                <a:solidFill>
                  <a:srgbClr val="231F20"/>
                </a:solidFill>
                <a:latin typeface="Arial"/>
                <a:cs typeface="Arial"/>
              </a:rPr>
              <a:t>en el </a:t>
            </a:r>
            <a:r>
              <a:rPr sz="900" i="1" dirty="0">
                <a:solidFill>
                  <a:srgbClr val="231F20"/>
                </a:solidFill>
                <a:latin typeface="Arial"/>
                <a:cs typeface="Arial"/>
              </a:rPr>
              <a:t>diseño </a:t>
            </a:r>
            <a:r>
              <a:rPr sz="900" i="1" spc="5" dirty="0">
                <a:solidFill>
                  <a:srgbClr val="231F20"/>
                </a:solidFill>
                <a:latin typeface="Arial"/>
                <a:cs typeface="Arial"/>
              </a:rPr>
              <a:t>de </a:t>
            </a:r>
            <a:r>
              <a:rPr sz="900" i="1" spc="-15" dirty="0">
                <a:solidFill>
                  <a:srgbClr val="231F20"/>
                </a:solidFill>
                <a:latin typeface="Arial"/>
                <a:cs typeface="Arial"/>
              </a:rPr>
              <a:t>una  </a:t>
            </a:r>
            <a:r>
              <a:rPr sz="900" i="1" spc="-5" dirty="0">
                <a:solidFill>
                  <a:srgbClr val="231F20"/>
                </a:solidFill>
                <a:latin typeface="Arial"/>
                <a:cs typeface="Arial"/>
              </a:rPr>
              <a:t>instalación </a:t>
            </a:r>
            <a:r>
              <a:rPr sz="900" i="1" spc="5" dirty="0">
                <a:solidFill>
                  <a:srgbClr val="231F20"/>
                </a:solidFill>
                <a:latin typeface="Arial"/>
                <a:cs typeface="Arial"/>
              </a:rPr>
              <a:t>de </a:t>
            </a:r>
            <a:r>
              <a:rPr sz="900" i="1" spc="-10" dirty="0">
                <a:solidFill>
                  <a:srgbClr val="231F20"/>
                </a:solidFill>
                <a:latin typeface="Arial"/>
                <a:cs typeface="Arial"/>
              </a:rPr>
              <a:t>baja</a:t>
            </a:r>
            <a:r>
              <a:rPr sz="900" i="1" spc="-5" dirty="0">
                <a:solidFill>
                  <a:srgbClr val="231F20"/>
                </a:solidFill>
                <a:latin typeface="Arial"/>
                <a:cs typeface="Arial"/>
              </a:rPr>
              <a:t> </a:t>
            </a:r>
            <a:r>
              <a:rPr sz="900" i="1" dirty="0">
                <a:solidFill>
                  <a:srgbClr val="231F20"/>
                </a:solidFill>
                <a:latin typeface="Arial"/>
                <a:cs typeface="Arial"/>
              </a:rPr>
              <a:t>tensión.</a:t>
            </a:r>
            <a:endParaRPr sz="900">
              <a:latin typeface="Arial"/>
              <a:cs typeface="Arial"/>
            </a:endParaRPr>
          </a:p>
        </p:txBody>
      </p:sp>
      <p:sp>
        <p:nvSpPr>
          <p:cNvPr id="36" name="object 36"/>
          <p:cNvSpPr txBox="1"/>
          <p:nvPr/>
        </p:nvSpPr>
        <p:spPr>
          <a:xfrm>
            <a:off x="550926" y="2766441"/>
            <a:ext cx="2466975" cy="712470"/>
          </a:xfrm>
          <a:prstGeom prst="rect">
            <a:avLst/>
          </a:prstGeom>
        </p:spPr>
        <p:txBody>
          <a:bodyPr vert="horz" wrap="square" lIns="0" tIns="12700" rIns="0" bIns="0" rtlCol="0">
            <a:spAutoFit/>
          </a:bodyPr>
          <a:lstStyle/>
          <a:p>
            <a:pPr marL="25400" marR="234315" indent="635">
              <a:lnSpc>
                <a:spcPct val="100000"/>
              </a:lnSpc>
              <a:spcBef>
                <a:spcPts val="100"/>
              </a:spcBef>
            </a:pPr>
            <a:r>
              <a:rPr sz="900" i="1" spc="-25" dirty="0">
                <a:solidFill>
                  <a:srgbClr val="231F20"/>
                </a:solidFill>
                <a:latin typeface="Arial"/>
                <a:cs typeface="Arial"/>
              </a:rPr>
              <a:t>La </a:t>
            </a:r>
            <a:r>
              <a:rPr sz="900" i="1" spc="-5" dirty="0">
                <a:solidFill>
                  <a:srgbClr val="231F20"/>
                </a:solidFill>
                <a:latin typeface="Arial"/>
                <a:cs typeface="Arial"/>
              </a:rPr>
              <a:t>potencia </a:t>
            </a:r>
            <a:r>
              <a:rPr sz="900" i="1" spc="-15" dirty="0">
                <a:solidFill>
                  <a:srgbClr val="231F20"/>
                </a:solidFill>
                <a:latin typeface="Arial"/>
                <a:cs typeface="Arial"/>
              </a:rPr>
              <a:t>nominal </a:t>
            </a:r>
            <a:r>
              <a:rPr sz="900" i="1" spc="-20" dirty="0">
                <a:solidFill>
                  <a:srgbClr val="231F20"/>
                </a:solidFill>
                <a:latin typeface="Arial"/>
                <a:cs typeface="Arial"/>
              </a:rPr>
              <a:t>en </a:t>
            </a:r>
            <a:r>
              <a:rPr sz="900" i="1" spc="-25" dirty="0">
                <a:solidFill>
                  <a:srgbClr val="231F20"/>
                </a:solidFill>
                <a:latin typeface="Arial"/>
                <a:cs typeface="Arial"/>
              </a:rPr>
              <a:t>kW </a:t>
            </a:r>
            <a:r>
              <a:rPr sz="900" i="1" spc="-35" dirty="0">
                <a:solidFill>
                  <a:srgbClr val="231F20"/>
                </a:solidFill>
                <a:latin typeface="Arial"/>
                <a:cs typeface="Arial"/>
              </a:rPr>
              <a:t>(P</a:t>
            </a:r>
            <a:r>
              <a:rPr sz="900" spc="-52" baseline="-18518" dirty="0">
                <a:solidFill>
                  <a:srgbClr val="231F20"/>
                </a:solidFill>
                <a:latin typeface="Arial"/>
                <a:cs typeface="Arial"/>
              </a:rPr>
              <a:t>n </a:t>
            </a:r>
            <a:r>
              <a:rPr sz="900" i="1" spc="-70" dirty="0">
                <a:solidFill>
                  <a:srgbClr val="231F20"/>
                </a:solidFill>
                <a:latin typeface="Arial"/>
                <a:cs typeface="Arial"/>
              </a:rPr>
              <a:t>) </a:t>
            </a:r>
            <a:r>
              <a:rPr sz="900" i="1" dirty="0">
                <a:solidFill>
                  <a:srgbClr val="231F20"/>
                </a:solidFill>
                <a:latin typeface="Arial"/>
                <a:cs typeface="Arial"/>
              </a:rPr>
              <a:t>de </a:t>
            </a:r>
            <a:r>
              <a:rPr sz="900" i="1" spc="-10" dirty="0">
                <a:solidFill>
                  <a:srgbClr val="231F20"/>
                </a:solidFill>
                <a:latin typeface="Arial"/>
                <a:cs typeface="Arial"/>
              </a:rPr>
              <a:t>un </a:t>
            </a:r>
            <a:r>
              <a:rPr sz="900" i="1" dirty="0">
                <a:solidFill>
                  <a:srgbClr val="231F20"/>
                </a:solidFill>
                <a:latin typeface="Arial"/>
                <a:cs typeface="Arial"/>
              </a:rPr>
              <a:t>motor  </a:t>
            </a:r>
            <a:r>
              <a:rPr sz="900" i="1" spc="-10" dirty="0">
                <a:solidFill>
                  <a:srgbClr val="231F20"/>
                </a:solidFill>
                <a:latin typeface="Arial"/>
                <a:cs typeface="Arial"/>
              </a:rPr>
              <a:t>indica </a:t>
            </a:r>
            <a:r>
              <a:rPr sz="900" i="1" spc="-20" dirty="0">
                <a:solidFill>
                  <a:srgbClr val="231F20"/>
                </a:solidFill>
                <a:latin typeface="Arial"/>
                <a:cs typeface="Arial"/>
              </a:rPr>
              <a:t>su </a:t>
            </a:r>
            <a:r>
              <a:rPr sz="900" i="1" spc="-5" dirty="0">
                <a:solidFill>
                  <a:srgbClr val="231F20"/>
                </a:solidFill>
                <a:latin typeface="Arial"/>
                <a:cs typeface="Arial"/>
              </a:rPr>
              <a:t>potencia </a:t>
            </a:r>
            <a:r>
              <a:rPr sz="900" i="1" spc="-15" dirty="0">
                <a:solidFill>
                  <a:srgbClr val="231F20"/>
                </a:solidFill>
                <a:latin typeface="Arial"/>
                <a:cs typeface="Arial"/>
              </a:rPr>
              <a:t>mecánica</a:t>
            </a:r>
            <a:r>
              <a:rPr sz="900" i="1" spc="-80" dirty="0">
                <a:solidFill>
                  <a:srgbClr val="231F20"/>
                </a:solidFill>
                <a:latin typeface="Arial"/>
                <a:cs typeface="Arial"/>
              </a:rPr>
              <a:t> </a:t>
            </a:r>
            <a:r>
              <a:rPr sz="900" i="1" spc="-20" dirty="0">
                <a:solidFill>
                  <a:srgbClr val="231F20"/>
                </a:solidFill>
                <a:latin typeface="Arial"/>
                <a:cs typeface="Arial"/>
              </a:rPr>
              <a:t>equivalente.</a:t>
            </a:r>
            <a:endParaRPr sz="900">
              <a:latin typeface="Arial"/>
              <a:cs typeface="Arial"/>
            </a:endParaRPr>
          </a:p>
          <a:p>
            <a:pPr marL="25400" marR="30480" indent="635">
              <a:lnSpc>
                <a:spcPct val="100000"/>
              </a:lnSpc>
              <a:spcBef>
                <a:spcPts val="10"/>
              </a:spcBef>
            </a:pPr>
            <a:r>
              <a:rPr sz="900" i="1" spc="-25" dirty="0">
                <a:solidFill>
                  <a:srgbClr val="231F20"/>
                </a:solidFill>
                <a:latin typeface="Arial"/>
                <a:cs typeface="Arial"/>
              </a:rPr>
              <a:t>La </a:t>
            </a:r>
            <a:r>
              <a:rPr sz="900" i="1" spc="-5" dirty="0">
                <a:solidFill>
                  <a:srgbClr val="231F20"/>
                </a:solidFill>
                <a:latin typeface="Arial"/>
                <a:cs typeface="Arial"/>
              </a:rPr>
              <a:t>potencia </a:t>
            </a:r>
            <a:r>
              <a:rPr sz="900" i="1" spc="-20" dirty="0">
                <a:solidFill>
                  <a:srgbClr val="231F20"/>
                </a:solidFill>
                <a:latin typeface="Arial"/>
                <a:cs typeface="Arial"/>
              </a:rPr>
              <a:t>aparente en </a:t>
            </a:r>
            <a:r>
              <a:rPr sz="900" i="1" spc="-35" dirty="0">
                <a:solidFill>
                  <a:srgbClr val="231F20"/>
                </a:solidFill>
                <a:latin typeface="Arial"/>
                <a:cs typeface="Arial"/>
              </a:rPr>
              <a:t>kVA (S</a:t>
            </a:r>
            <a:r>
              <a:rPr sz="900" spc="-52" baseline="-18518" dirty="0">
                <a:solidFill>
                  <a:srgbClr val="231F20"/>
                </a:solidFill>
                <a:latin typeface="Arial"/>
                <a:cs typeface="Arial"/>
              </a:rPr>
              <a:t>n </a:t>
            </a:r>
            <a:r>
              <a:rPr sz="900" i="1" spc="-65" dirty="0">
                <a:solidFill>
                  <a:srgbClr val="231F20"/>
                </a:solidFill>
                <a:latin typeface="Arial"/>
                <a:cs typeface="Arial"/>
              </a:rPr>
              <a:t>) </a:t>
            </a:r>
            <a:r>
              <a:rPr sz="900" i="1" spc="-10" dirty="0">
                <a:solidFill>
                  <a:srgbClr val="231F20"/>
                </a:solidFill>
                <a:latin typeface="Arial"/>
                <a:cs typeface="Arial"/>
              </a:rPr>
              <a:t>proporcionada  </a:t>
            </a:r>
            <a:r>
              <a:rPr sz="900" i="1" spc="-25" dirty="0">
                <a:solidFill>
                  <a:srgbClr val="231F20"/>
                </a:solidFill>
                <a:latin typeface="Arial"/>
                <a:cs typeface="Arial"/>
              </a:rPr>
              <a:t>al </a:t>
            </a:r>
            <a:r>
              <a:rPr sz="900" i="1" dirty="0">
                <a:solidFill>
                  <a:srgbClr val="231F20"/>
                </a:solidFill>
                <a:latin typeface="Arial"/>
                <a:cs typeface="Arial"/>
              </a:rPr>
              <a:t>motor </a:t>
            </a:r>
            <a:r>
              <a:rPr sz="900" i="1" spc="-25" dirty="0">
                <a:solidFill>
                  <a:srgbClr val="231F20"/>
                </a:solidFill>
                <a:latin typeface="Arial"/>
                <a:cs typeface="Arial"/>
              </a:rPr>
              <a:t>es una </a:t>
            </a:r>
            <a:r>
              <a:rPr sz="900" i="1" spc="-5" dirty="0">
                <a:solidFill>
                  <a:srgbClr val="231F20"/>
                </a:solidFill>
                <a:latin typeface="Arial"/>
                <a:cs typeface="Arial"/>
              </a:rPr>
              <a:t>función </a:t>
            </a:r>
            <a:r>
              <a:rPr sz="900" i="1" dirty="0">
                <a:solidFill>
                  <a:srgbClr val="231F20"/>
                </a:solidFill>
                <a:latin typeface="Arial"/>
                <a:cs typeface="Arial"/>
              </a:rPr>
              <a:t>de </a:t>
            </a:r>
            <a:r>
              <a:rPr sz="900" i="1" spc="-25" dirty="0">
                <a:solidFill>
                  <a:srgbClr val="231F20"/>
                </a:solidFill>
                <a:latin typeface="Arial"/>
                <a:cs typeface="Arial"/>
              </a:rPr>
              <a:t>la salida, </a:t>
            </a:r>
            <a:r>
              <a:rPr sz="900" i="1" spc="-10" dirty="0">
                <a:solidFill>
                  <a:srgbClr val="231F20"/>
                </a:solidFill>
                <a:latin typeface="Arial"/>
                <a:cs typeface="Arial"/>
              </a:rPr>
              <a:t>del  rendimiento </a:t>
            </a:r>
            <a:r>
              <a:rPr sz="900" i="1" spc="-5" dirty="0">
                <a:solidFill>
                  <a:srgbClr val="231F20"/>
                </a:solidFill>
                <a:latin typeface="Arial"/>
                <a:cs typeface="Arial"/>
              </a:rPr>
              <a:t>del </a:t>
            </a:r>
            <a:r>
              <a:rPr sz="900" i="1" dirty="0">
                <a:solidFill>
                  <a:srgbClr val="231F20"/>
                </a:solidFill>
                <a:latin typeface="Arial"/>
                <a:cs typeface="Arial"/>
              </a:rPr>
              <a:t>motor </a:t>
            </a:r>
            <a:r>
              <a:rPr sz="900" i="1" spc="-20" dirty="0">
                <a:solidFill>
                  <a:srgbClr val="231F20"/>
                </a:solidFill>
                <a:latin typeface="Arial"/>
                <a:cs typeface="Arial"/>
              </a:rPr>
              <a:t>y </a:t>
            </a:r>
            <a:r>
              <a:rPr sz="900" i="1" spc="-5" dirty="0">
                <a:solidFill>
                  <a:srgbClr val="231F20"/>
                </a:solidFill>
                <a:latin typeface="Arial"/>
                <a:cs typeface="Arial"/>
              </a:rPr>
              <a:t>del factor </a:t>
            </a:r>
            <a:r>
              <a:rPr sz="900" i="1" dirty="0">
                <a:solidFill>
                  <a:srgbClr val="231F20"/>
                </a:solidFill>
                <a:latin typeface="Arial"/>
                <a:cs typeface="Arial"/>
              </a:rPr>
              <a:t>de</a:t>
            </a:r>
            <a:r>
              <a:rPr sz="900" i="1" spc="-135" dirty="0">
                <a:solidFill>
                  <a:srgbClr val="231F20"/>
                </a:solidFill>
                <a:latin typeface="Arial"/>
                <a:cs typeface="Arial"/>
              </a:rPr>
              <a:t> </a:t>
            </a:r>
            <a:r>
              <a:rPr sz="900" i="1" spc="-10" dirty="0">
                <a:solidFill>
                  <a:srgbClr val="231F20"/>
                </a:solidFill>
                <a:latin typeface="Arial"/>
                <a:cs typeface="Arial"/>
              </a:rPr>
              <a:t>potencia.</a:t>
            </a:r>
            <a:endParaRPr sz="900">
              <a:latin typeface="Arial"/>
              <a:cs typeface="Arial"/>
            </a:endParaRPr>
          </a:p>
        </p:txBody>
      </p:sp>
      <p:sp>
        <p:nvSpPr>
          <p:cNvPr id="37" name="object 37"/>
          <p:cNvSpPr txBox="1"/>
          <p:nvPr/>
        </p:nvSpPr>
        <p:spPr>
          <a:xfrm>
            <a:off x="3165981" y="9995158"/>
            <a:ext cx="3893185" cy="162560"/>
          </a:xfrm>
          <a:prstGeom prst="rect">
            <a:avLst/>
          </a:prstGeom>
        </p:spPr>
        <p:txBody>
          <a:bodyPr vert="horz" wrap="square" lIns="0" tIns="12700" rIns="0" bIns="0" rtlCol="0">
            <a:spAutoFit/>
          </a:bodyPr>
          <a:lstStyle/>
          <a:p>
            <a:pPr marL="38100">
              <a:lnSpc>
                <a:spcPct val="100000"/>
              </a:lnSpc>
              <a:spcBef>
                <a:spcPts val="100"/>
              </a:spcBef>
            </a:pPr>
            <a:r>
              <a:rPr sz="800" dirty="0">
                <a:solidFill>
                  <a:srgbClr val="231F20"/>
                </a:solidFill>
                <a:latin typeface="Arial"/>
                <a:cs typeface="Arial"/>
              </a:rPr>
              <a:t>Como se mostró con anterioridad, </a:t>
            </a:r>
            <a:r>
              <a:rPr sz="800" i="1" spc="5" dirty="0">
                <a:solidFill>
                  <a:srgbClr val="231F20"/>
                </a:solidFill>
                <a:latin typeface="Arial"/>
                <a:cs typeface="Arial"/>
              </a:rPr>
              <a:t>cos </a:t>
            </a:r>
            <a:r>
              <a:rPr sz="900" dirty="0">
                <a:solidFill>
                  <a:srgbClr val="231F20"/>
                </a:solidFill>
                <a:latin typeface="Symbol"/>
                <a:cs typeface="Symbol"/>
              </a:rPr>
              <a:t></a:t>
            </a:r>
            <a:r>
              <a:rPr sz="900" dirty="0">
                <a:solidFill>
                  <a:srgbClr val="231F20"/>
                </a:solidFill>
                <a:latin typeface="Times New Roman"/>
                <a:cs typeface="Times New Roman"/>
              </a:rPr>
              <a:t> </a:t>
            </a:r>
            <a:r>
              <a:rPr sz="900" dirty="0">
                <a:solidFill>
                  <a:srgbClr val="231F20"/>
                </a:solidFill>
                <a:latin typeface="Symbol"/>
                <a:cs typeface="Symbol"/>
              </a:rPr>
              <a:t></a:t>
            </a:r>
            <a:r>
              <a:rPr sz="1350" u="sng" baseline="21604" dirty="0">
                <a:solidFill>
                  <a:srgbClr val="231F20"/>
                </a:solidFill>
                <a:uFill>
                  <a:solidFill>
                    <a:srgbClr val="231F20"/>
                  </a:solidFill>
                </a:uFill>
                <a:latin typeface="Times New Roman"/>
                <a:cs typeface="Times New Roman"/>
              </a:rPr>
              <a:t> </a:t>
            </a:r>
            <a:r>
              <a:rPr sz="1200" u="sng" baseline="24305" dirty="0">
                <a:solidFill>
                  <a:srgbClr val="231F20"/>
                </a:solidFill>
                <a:uFill>
                  <a:solidFill>
                    <a:srgbClr val="231F20"/>
                  </a:solidFill>
                </a:uFill>
                <a:latin typeface="Arial"/>
                <a:cs typeface="Arial"/>
              </a:rPr>
              <a:t>kW de entrada</a:t>
            </a:r>
            <a:r>
              <a:rPr sz="1200" baseline="24305" dirty="0">
                <a:solidFill>
                  <a:srgbClr val="231F20"/>
                </a:solidFill>
                <a:latin typeface="Arial"/>
                <a:cs typeface="Arial"/>
              </a:rPr>
              <a:t> </a:t>
            </a:r>
            <a:r>
              <a:rPr sz="800" dirty="0">
                <a:solidFill>
                  <a:srgbClr val="231F20"/>
                </a:solidFill>
                <a:latin typeface="Arial"/>
                <a:cs typeface="Arial"/>
              </a:rPr>
              <a:t>por lo que una</a:t>
            </a:r>
            <a:r>
              <a:rPr sz="800" spc="-10" dirty="0">
                <a:solidFill>
                  <a:srgbClr val="231F20"/>
                </a:solidFill>
                <a:latin typeface="Arial"/>
                <a:cs typeface="Arial"/>
              </a:rPr>
              <a:t> </a:t>
            </a:r>
            <a:r>
              <a:rPr sz="800" dirty="0">
                <a:solidFill>
                  <a:srgbClr val="231F20"/>
                </a:solidFill>
                <a:latin typeface="Arial"/>
                <a:cs typeface="Arial"/>
              </a:rPr>
              <a:t>reducción</a:t>
            </a:r>
            <a:endParaRPr sz="800">
              <a:latin typeface="Arial"/>
              <a:cs typeface="Arial"/>
            </a:endParaRPr>
          </a:p>
        </p:txBody>
      </p:sp>
      <p:sp>
        <p:nvSpPr>
          <p:cNvPr id="38" name="object 38"/>
          <p:cNvSpPr txBox="1"/>
          <p:nvPr/>
        </p:nvSpPr>
        <p:spPr>
          <a:xfrm>
            <a:off x="3191381" y="10081376"/>
            <a:ext cx="2913380" cy="281940"/>
          </a:xfrm>
          <a:prstGeom prst="rect">
            <a:avLst/>
          </a:prstGeom>
        </p:spPr>
        <p:txBody>
          <a:bodyPr vert="horz" wrap="square" lIns="0" tIns="18415" rIns="0" bIns="0" rtlCol="0">
            <a:spAutoFit/>
          </a:bodyPr>
          <a:lstStyle/>
          <a:p>
            <a:pPr marL="1963420">
              <a:lnSpc>
                <a:spcPct val="100000"/>
              </a:lnSpc>
              <a:spcBef>
                <a:spcPts val="145"/>
              </a:spcBef>
            </a:pPr>
            <a:r>
              <a:rPr sz="800" dirty="0">
                <a:solidFill>
                  <a:srgbClr val="231F20"/>
                </a:solidFill>
                <a:latin typeface="Arial"/>
                <a:cs typeface="Arial"/>
              </a:rPr>
              <a:t>kVA de</a:t>
            </a:r>
            <a:r>
              <a:rPr sz="800" spc="-20" dirty="0">
                <a:solidFill>
                  <a:srgbClr val="231F20"/>
                </a:solidFill>
                <a:latin typeface="Arial"/>
                <a:cs typeface="Arial"/>
              </a:rPr>
              <a:t> </a:t>
            </a:r>
            <a:r>
              <a:rPr sz="800" dirty="0">
                <a:solidFill>
                  <a:srgbClr val="231F20"/>
                </a:solidFill>
                <a:latin typeface="Arial"/>
                <a:cs typeface="Arial"/>
              </a:rPr>
              <a:t>entrada</a:t>
            </a:r>
            <a:endParaRPr sz="800">
              <a:latin typeface="Arial"/>
              <a:cs typeface="Arial"/>
            </a:endParaRPr>
          </a:p>
          <a:p>
            <a:pPr marL="12700">
              <a:lnSpc>
                <a:spcPct val="100000"/>
              </a:lnSpc>
              <a:spcBef>
                <a:spcPts val="50"/>
              </a:spcBef>
            </a:pPr>
            <a:r>
              <a:rPr sz="800" dirty="0">
                <a:solidFill>
                  <a:srgbClr val="231F20"/>
                </a:solidFill>
                <a:latin typeface="Arial"/>
                <a:cs typeface="Arial"/>
              </a:rPr>
              <a:t>de kVA de entrada aumenta (es decir, mejora) el valor de </a:t>
            </a:r>
            <a:r>
              <a:rPr sz="800" i="1" spc="5" dirty="0">
                <a:solidFill>
                  <a:srgbClr val="231F20"/>
                </a:solidFill>
                <a:latin typeface="Arial"/>
                <a:cs typeface="Arial"/>
              </a:rPr>
              <a:t>cos</a:t>
            </a:r>
            <a:r>
              <a:rPr sz="800" i="1" spc="-150" dirty="0">
                <a:solidFill>
                  <a:srgbClr val="231F20"/>
                </a:solidFill>
                <a:latin typeface="Arial"/>
                <a:cs typeface="Arial"/>
              </a:rPr>
              <a:t> </a:t>
            </a:r>
            <a:r>
              <a:rPr sz="800" dirty="0">
                <a:solidFill>
                  <a:srgbClr val="231F20"/>
                </a:solidFill>
                <a:latin typeface="Symbol"/>
                <a:cs typeface="Symbol"/>
              </a:rPr>
              <a:t></a:t>
            </a:r>
            <a:r>
              <a:rPr sz="800" dirty="0">
                <a:solidFill>
                  <a:srgbClr val="231F20"/>
                </a:solidFill>
                <a:latin typeface="Arial"/>
                <a:cs typeface="Arial"/>
              </a:rPr>
              <a:t>.</a:t>
            </a:r>
            <a:endParaRPr sz="800">
              <a:latin typeface="Arial"/>
              <a:cs typeface="Arial"/>
            </a:endParaRPr>
          </a:p>
        </p:txBody>
      </p:sp>
      <p:sp>
        <p:nvSpPr>
          <p:cNvPr id="39" name="object 39"/>
          <p:cNvSpPr txBox="1"/>
          <p:nvPr/>
        </p:nvSpPr>
        <p:spPr>
          <a:xfrm>
            <a:off x="561598" y="3462786"/>
            <a:ext cx="711200" cy="168275"/>
          </a:xfrm>
          <a:prstGeom prst="rect">
            <a:avLst/>
          </a:prstGeom>
        </p:spPr>
        <p:txBody>
          <a:bodyPr vert="horz" wrap="square" lIns="0" tIns="17145" rIns="0" bIns="0" rtlCol="0">
            <a:spAutoFit/>
          </a:bodyPr>
          <a:lstStyle/>
          <a:p>
            <a:pPr marL="25400">
              <a:lnSpc>
                <a:spcPct val="100000"/>
              </a:lnSpc>
              <a:spcBef>
                <a:spcPts val="135"/>
              </a:spcBef>
              <a:tabLst>
                <a:tab pos="672465" algn="l"/>
              </a:tabLst>
            </a:pPr>
            <a:r>
              <a:rPr sz="1350" baseline="-18518" dirty="0">
                <a:latin typeface="Arial"/>
                <a:cs typeface="Arial"/>
              </a:rPr>
              <a:t>S</a:t>
            </a:r>
            <a:r>
              <a:rPr sz="900" baseline="-37037" dirty="0">
                <a:latin typeface="Arial"/>
                <a:cs typeface="Arial"/>
              </a:rPr>
              <a:t>n  </a:t>
            </a:r>
            <a:r>
              <a:rPr sz="1350" spc="30" baseline="-18518" dirty="0">
                <a:latin typeface="Arial"/>
                <a:cs typeface="Arial"/>
              </a:rPr>
              <a:t>=</a:t>
            </a:r>
            <a:r>
              <a:rPr sz="1350" u="sng" spc="30" baseline="6172" dirty="0">
                <a:uFill>
                  <a:solidFill>
                    <a:srgbClr val="000000"/>
                  </a:solidFill>
                </a:uFill>
                <a:latin typeface="Arial"/>
                <a:cs typeface="Arial"/>
              </a:rPr>
              <a:t>  </a:t>
            </a:r>
            <a:r>
              <a:rPr sz="1350" u="sng" spc="427" baseline="6172" dirty="0">
                <a:uFill>
                  <a:solidFill>
                    <a:srgbClr val="000000"/>
                  </a:solidFill>
                </a:uFill>
                <a:latin typeface="Arial"/>
                <a:cs typeface="Arial"/>
              </a:rPr>
              <a:t> </a:t>
            </a:r>
            <a:r>
              <a:rPr sz="1350" u="sng" baseline="6172" dirty="0">
                <a:uFill>
                  <a:solidFill>
                    <a:srgbClr val="000000"/>
                  </a:solidFill>
                </a:uFill>
                <a:latin typeface="Arial"/>
                <a:cs typeface="Arial"/>
              </a:rPr>
              <a:t>P</a:t>
            </a:r>
            <a:r>
              <a:rPr sz="600" u="sng" dirty="0">
                <a:uFill>
                  <a:solidFill>
                    <a:srgbClr val="000000"/>
                  </a:solidFill>
                </a:uFill>
                <a:latin typeface="Arial"/>
                <a:cs typeface="Arial"/>
              </a:rPr>
              <a:t>n	</a:t>
            </a:r>
            <a:endParaRPr sz="600">
              <a:latin typeface="Arial"/>
              <a:cs typeface="Arial"/>
            </a:endParaRPr>
          </a:p>
        </p:txBody>
      </p:sp>
      <p:sp>
        <p:nvSpPr>
          <p:cNvPr id="40" name="object 40"/>
          <p:cNvSpPr txBox="1"/>
          <p:nvPr/>
        </p:nvSpPr>
        <p:spPr>
          <a:xfrm>
            <a:off x="828298" y="3589786"/>
            <a:ext cx="399415" cy="168275"/>
          </a:xfrm>
          <a:prstGeom prst="rect">
            <a:avLst/>
          </a:prstGeom>
        </p:spPr>
        <p:txBody>
          <a:bodyPr vert="horz" wrap="square" lIns="0" tIns="17145" rIns="0" bIns="0" rtlCol="0">
            <a:spAutoFit/>
          </a:bodyPr>
          <a:lstStyle/>
          <a:p>
            <a:pPr>
              <a:lnSpc>
                <a:spcPct val="100000"/>
              </a:lnSpc>
              <a:spcBef>
                <a:spcPts val="135"/>
              </a:spcBef>
            </a:pPr>
            <a:r>
              <a:rPr sz="900" dirty="0">
                <a:latin typeface="Symbol"/>
                <a:cs typeface="Symbol"/>
              </a:rPr>
              <a:t></a:t>
            </a:r>
            <a:r>
              <a:rPr sz="900" dirty="0">
                <a:latin typeface="Times New Roman"/>
                <a:cs typeface="Times New Roman"/>
              </a:rPr>
              <a:t> </a:t>
            </a:r>
            <a:r>
              <a:rPr sz="900" spc="20" dirty="0">
                <a:latin typeface="Arial"/>
                <a:cs typeface="Arial"/>
              </a:rPr>
              <a:t>cos</a:t>
            </a:r>
            <a:r>
              <a:rPr sz="900" spc="-70" dirty="0">
                <a:latin typeface="Arial"/>
                <a:cs typeface="Arial"/>
              </a:rPr>
              <a:t> </a:t>
            </a:r>
            <a:r>
              <a:rPr sz="900" dirty="0">
                <a:latin typeface="Symbol"/>
                <a:cs typeface="Symbol"/>
              </a:rPr>
              <a:t></a:t>
            </a:r>
            <a:endParaRPr sz="900">
              <a:latin typeface="Symbol"/>
              <a:cs typeface="Symbol"/>
            </a:endParaRPr>
          </a:p>
        </p:txBody>
      </p:sp>
      <p:pic>
        <p:nvPicPr>
          <p:cNvPr id="41" name="Audio 4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3885"/>
    </mc:Choice>
    <mc:Fallback>
      <p:transition spd="slow" advTm="538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1"/>
                </p:tgtEl>
              </p:cMediaNode>
            </p:audio>
          </p:childTnLst>
        </p:cTn>
      </p:par>
    </p:tnLst>
  </p:timing>
  <p:extLst>
    <p:ext uri="{3A86A75C-4F4B-4683-9AE1-C65F6400EC91}">
      <p14:laserTraceLst xmlns:p14="http://schemas.microsoft.com/office/powerpoint/2010/main">
        <p14:tracePtLst>
          <p14:tracePt t="41117" x="1592263" y="2482850"/>
          <p14:tracePt t="41133" x="2198688" y="2614613"/>
          <p14:tracePt t="41136" x="2352675" y="2625725"/>
          <p14:tracePt t="41150" x="2459038" y="2638425"/>
          <p14:tracePt t="41167" x="2566988" y="2638425"/>
          <p14:tracePt t="41210" x="2566988" y="2625725"/>
          <p14:tracePt t="41218" x="2578100" y="2601913"/>
          <p14:tracePt t="41232" x="2590800" y="2578100"/>
          <p14:tracePt t="41249" x="2660650" y="2519363"/>
          <p14:tracePt t="41266" x="2768600" y="2471738"/>
          <p14:tracePt t="41283" x="2887663" y="2424113"/>
          <p14:tracePt t="41300" x="2982913" y="2387600"/>
          <p14:tracePt t="41318" x="3041650" y="2352675"/>
          <p14:tracePt t="41332" x="3052763" y="2339975"/>
          <p14:tracePt t="41350" x="3089275" y="2316163"/>
          <p14:tracePt t="41366" x="3113088" y="2281238"/>
          <p14:tracePt t="41383" x="3136900" y="2257425"/>
          <p14:tracePt t="41399" x="3171825" y="2222500"/>
          <p14:tracePt t="41416" x="3195638" y="2185988"/>
          <p14:tracePt t="41433" x="3232150" y="2162175"/>
          <p14:tracePt t="41449" x="3279775" y="2127250"/>
          <p14:tracePt t="41466" x="3327400" y="2114550"/>
          <p14:tracePt t="41483" x="3351213" y="2103438"/>
          <p14:tracePt t="41499" x="3362325" y="2103438"/>
          <p14:tracePt t="41741" x="3375025" y="2103438"/>
          <p14:tracePt t="41750" x="3386138" y="2151063"/>
          <p14:tracePt t="41757" x="3409950" y="2222500"/>
          <p14:tracePt t="41768" x="3421063" y="2270125"/>
          <p14:tracePt t="41783" x="3421063" y="2316163"/>
          <p14:tracePt t="41800" x="3433763" y="2376488"/>
          <p14:tracePt t="41816" x="3481388" y="2482850"/>
          <p14:tracePt t="41834" x="3516313" y="2697163"/>
          <p14:tracePt t="41849" x="3540125" y="2779713"/>
          <p14:tracePt t="41866" x="3576638" y="3006725"/>
          <p14:tracePt t="41882" x="3600450" y="3184525"/>
          <p14:tracePt t="41899" x="3635375" y="3375025"/>
          <p14:tracePt t="41916" x="3659188" y="3563938"/>
          <p14:tracePt t="41933" x="3659188" y="3719513"/>
          <p14:tracePt t="41949" x="3659188" y="3836988"/>
          <p14:tracePt t="41966" x="3648075" y="4003675"/>
          <p14:tracePt t="41983" x="3624263" y="4051300"/>
          <p14:tracePt t="42000" x="3600450" y="4087813"/>
          <p14:tracePt t="42017" x="3576638" y="4122738"/>
          <p14:tracePt t="42033" x="3540125" y="4159250"/>
          <p14:tracePt t="42051" x="3492500" y="4217988"/>
          <p14:tracePt t="42066" x="3457575" y="4265613"/>
          <p14:tracePt t="42083" x="3421063" y="4300538"/>
          <p14:tracePt t="42099" x="3398838" y="4324350"/>
          <p14:tracePt t="42116" x="3362325" y="4384675"/>
          <p14:tracePt t="42132" x="3327400" y="4432300"/>
          <p14:tracePt t="42150" x="3290888" y="4479925"/>
          <p14:tracePt t="42165" x="3255963" y="4538663"/>
          <p14:tracePt t="42182" x="3232150" y="4575175"/>
          <p14:tracePt t="42199" x="3219450" y="4586288"/>
          <p14:tracePt t="42216" x="3219450" y="4597400"/>
          <p14:tracePt t="42232" x="3219450" y="4621213"/>
          <p14:tracePt t="42249" x="3219450" y="4645025"/>
          <p14:tracePt t="42266" x="3208338" y="4705350"/>
          <p14:tracePt t="42284" x="3171825" y="4800600"/>
          <p14:tracePt t="42299" x="3148013" y="4906963"/>
          <p14:tracePt t="42316" x="3124200" y="5073650"/>
          <p14:tracePt t="42333" x="3113088" y="5264150"/>
          <p14:tracePt t="42349" x="3089275" y="5476875"/>
          <p14:tracePt t="42365" x="3089275" y="5667375"/>
          <p14:tracePt t="42382" x="3052763" y="5845175"/>
          <p14:tracePt t="42400" x="2982913" y="6096000"/>
          <p14:tracePt t="42416" x="2935288" y="6297613"/>
          <p14:tracePt t="42432" x="2887663" y="6464300"/>
          <p14:tracePt t="42449" x="2827338" y="6629400"/>
          <p14:tracePt t="42466" x="2779713" y="6808788"/>
          <p14:tracePt t="42483" x="2755900" y="6926263"/>
          <p14:tracePt t="42500" x="2744788" y="7034213"/>
          <p14:tracePt t="42517" x="2744788" y="7081838"/>
          <p14:tracePt t="42534" x="2744788" y="7116763"/>
          <p14:tracePt t="42550" x="2768600" y="7188200"/>
          <p14:tracePt t="42567" x="2768600" y="7224713"/>
          <p14:tracePt t="42583" x="2768600" y="7212013"/>
          <p14:tracePt t="42599" x="2768600" y="7164388"/>
          <p14:tracePt t="42725" x="2768600" y="7140575"/>
          <p14:tracePt t="42735" x="2744788" y="7069138"/>
          <p14:tracePt t="42741" x="2697163" y="6997700"/>
          <p14:tracePt t="42751" x="2673350" y="6973888"/>
          <p14:tracePt t="42767" x="2649538" y="6938963"/>
          <p14:tracePt t="42783" x="2625725" y="6950075"/>
          <p14:tracePt t="42801" x="2625725" y="7105650"/>
          <p14:tracePt t="42818" x="2720975" y="7734300"/>
          <p14:tracePt t="42833" x="2887663" y="8353425"/>
          <p14:tracePt t="42850" x="3006725" y="8851900"/>
          <p14:tracePt t="42866" x="3052763" y="9101138"/>
          <p14:tracePt t="42884" x="3100388" y="9244013"/>
          <p14:tracePt t="42899" x="3148013" y="9339263"/>
          <p14:tracePt t="42916" x="3184525" y="9398000"/>
          <p14:tracePt t="42933" x="3219450" y="9445625"/>
          <p14:tracePt t="42950" x="3255963" y="9493250"/>
          <p14:tracePt t="42966" x="3290888" y="9540875"/>
          <p14:tracePt t="42984" x="3327400" y="9575800"/>
          <p14:tracePt t="43000" x="3362325" y="9636125"/>
          <p14:tracePt t="43017" x="3398838" y="9694863"/>
          <p14:tracePt t="43034" x="3457575" y="9826625"/>
          <p14:tracePt t="43050" x="3516313" y="9967913"/>
          <p14:tracePt t="43067" x="3552825" y="10039350"/>
          <p14:tracePt t="43084" x="3587750" y="10086975"/>
          <p14:tracePt t="43099" x="3611563" y="10110788"/>
          <p14:tracePt t="43116" x="3624263" y="10110788"/>
          <p14:tracePt t="43191" x="3624263" y="10123488"/>
          <p14:tracePt t="43204" x="3635375" y="10147300"/>
          <p14:tracePt t="43211" x="3659188" y="10194925"/>
          <p14:tracePt t="43220" x="3671888" y="10218738"/>
          <p14:tracePt t="43233" x="3706813" y="10301288"/>
          <p14:tracePt t="43251" x="3778250" y="10420350"/>
          <p14:tracePt t="43266" x="3873500" y="10550525"/>
          <p14:tracePt t="43283" x="3932238" y="10645775"/>
          <p14:tracePt t="43299" x="3968750" y="10682288"/>
          <p14:tracePt t="43316" x="4003675" y="10682288"/>
          <p14:tracePt t="43332" x="4016375" y="10682288"/>
          <p14:tracePt t="43349" x="4027488" y="10682288"/>
          <p14:tracePt t="43392" x="4040188" y="10682288"/>
          <p14:tracePt t="43400" x="4051300" y="10682288"/>
          <p14:tracePt t="43409" x="4075113" y="10682288"/>
          <p14:tracePt t="43415" x="4087813" y="10682288"/>
          <p14:tracePt t="43493" x="4075113" y="10682288"/>
          <p14:tracePt t="43587" x="4064000" y="10682288"/>
          <p14:tracePt t="43610" x="4040188" y="10682288"/>
          <p14:tracePt t="43705" x="4027488" y="10682288"/>
          <p14:tracePt t="43712" x="4016375" y="10682288"/>
          <p14:tracePt t="43720" x="4003675" y="10682288"/>
          <p14:tracePt t="43733" x="3968750" y="10682288"/>
          <p14:tracePt t="43750" x="3944938" y="10682288"/>
          <p14:tracePt t="43767" x="3908425" y="10669588"/>
          <p14:tracePt t="43784" x="3873500" y="10658475"/>
          <p14:tracePt t="43800" x="3849688" y="10658475"/>
          <p14:tracePt t="43816" x="3836988" y="10645775"/>
          <p14:tracePt t="43948" x="3825875" y="10645775"/>
          <p14:tracePt t="43963" x="3813175" y="10645775"/>
          <p14:tracePt t="43971" x="3802063" y="10645775"/>
          <p14:tracePt t="43985" x="3778250" y="10634663"/>
          <p14:tracePt t="44000" x="3743325" y="10610850"/>
          <p14:tracePt t="44017" x="3719513" y="10598150"/>
          <p14:tracePt t="44034" x="3695700" y="10587038"/>
          <p14:tracePt t="44050" x="3659188" y="10574338"/>
          <p14:tracePt t="44066" x="3635375" y="10574338"/>
          <p14:tracePt t="44344" x="3648075" y="10563225"/>
          <p14:tracePt t="44360" x="3659188" y="10563225"/>
          <p14:tracePt t="44368" x="3671888" y="10550525"/>
          <p14:tracePt t="44382" x="3683000" y="10550525"/>
          <p14:tracePt t="44399" x="3719513" y="10539413"/>
          <p14:tracePt t="44417" x="3754438" y="10539413"/>
          <p14:tracePt t="44433" x="3767138" y="10526713"/>
          <p14:tracePt t="44533" x="3754438" y="10526713"/>
          <p14:tracePt t="44550" x="3743325" y="10526713"/>
          <p14:tracePt t="44557" x="3730625" y="10526713"/>
          <p14:tracePt t="44567" x="3719513" y="10526713"/>
          <p14:tracePt t="44582" x="3695700" y="10515600"/>
          <p14:tracePt t="44598" x="3659188" y="10515600"/>
          <p14:tracePt t="44615" x="3624263" y="10502900"/>
          <p14:tracePt t="44632" x="3611563" y="10502900"/>
          <p14:tracePt t="44743" x="3624263" y="10502900"/>
          <p14:tracePt t="44759" x="3635375" y="10502900"/>
          <p14:tracePt t="44767" x="3648075" y="10491788"/>
          <p14:tracePt t="44775" x="3671888" y="10491788"/>
          <p14:tracePt t="44783" x="3683000" y="10491788"/>
          <p14:tracePt t="44799" x="3706813" y="10491788"/>
          <p14:tracePt t="44815" x="3743325" y="10491788"/>
          <p14:tracePt t="44832" x="3754438" y="10491788"/>
          <p14:tracePt t="44895" x="3743325" y="10491788"/>
          <p14:tracePt t="44917" x="3730625" y="10491788"/>
          <p14:tracePt t="44949" x="3719513" y="10491788"/>
          <p14:tracePt t="45054" x="3719513" y="10502900"/>
          <p14:tracePt t="45061" x="3743325" y="10502900"/>
          <p14:tracePt t="45069" x="3767138" y="10515600"/>
          <p14:tracePt t="45082" x="3802063" y="10526713"/>
          <p14:tracePt t="45100" x="3873500" y="10563225"/>
          <p14:tracePt t="45117" x="3897313" y="10574338"/>
          <p14:tracePt t="45132" x="3897313" y="10587038"/>
          <p14:tracePt t="46511" x="3908425" y="10587038"/>
          <p14:tracePt t="46885" x="3908425" y="10574338"/>
          <p14:tracePt t="46898" x="3908425" y="10563225"/>
          <p14:tracePt t="46911" x="3908425" y="10491788"/>
          <p14:tracePt t="46919" x="3908425" y="10431463"/>
          <p14:tracePt t="46933" x="3908425" y="10348913"/>
          <p14:tracePt t="46948" x="3932238" y="10171113"/>
          <p14:tracePt t="46965" x="3979863" y="9874250"/>
          <p14:tracePt t="46982" x="4027488" y="9659938"/>
          <p14:tracePt t="46999" x="4051300" y="9410700"/>
          <p14:tracePt t="47016" x="4087813" y="9113838"/>
          <p14:tracePt t="47034" x="4122738" y="8602663"/>
          <p14:tracePt t="47050" x="4098925" y="8126413"/>
          <p14:tracePt t="47066" x="4087813" y="7723188"/>
          <p14:tracePt t="47083" x="4087813" y="7378700"/>
          <p14:tracePt t="47099" x="4111625" y="6902450"/>
          <p14:tracePt t="47115" x="4146550" y="6570663"/>
          <p14:tracePt t="47132" x="4157663" y="6321425"/>
          <p14:tracePt t="47135" x="4181475" y="6189663"/>
          <p14:tracePt t="47149" x="4181475" y="5964238"/>
          <p14:tracePt t="47166" x="4170363" y="5773738"/>
          <p14:tracePt t="47182" x="4135438" y="5500688"/>
          <p14:tracePt t="47199" x="4111625" y="5227638"/>
          <p14:tracePt t="47215" x="4087813" y="5026025"/>
          <p14:tracePt t="47232" x="4075113" y="4848225"/>
          <p14:tracePt t="47249" x="4040188" y="4729163"/>
          <p14:tracePt t="47266" x="3992563" y="4621213"/>
          <p14:tracePt t="47282" x="3932238" y="4503738"/>
          <p14:tracePt t="47298" x="3873500" y="4419600"/>
          <p14:tracePt t="47314" x="3836988" y="4348163"/>
          <p14:tracePt t="47331" x="3802063" y="4300538"/>
          <p14:tracePt t="47348" x="3778250" y="4205288"/>
          <p14:tracePt t="47365" x="3743325" y="4087813"/>
          <p14:tracePt t="47381" x="3706813" y="3956050"/>
          <p14:tracePt t="47398" x="3624263" y="3767138"/>
          <p14:tracePt t="47414" x="3587750" y="3659188"/>
          <p14:tracePt t="47431" x="3552825" y="3600450"/>
          <p14:tracePt t="47448" x="3516313" y="3540125"/>
          <p14:tracePt t="47464" x="3481388" y="3444875"/>
          <p14:tracePt t="47481" x="3468688" y="3351213"/>
          <p14:tracePt t="47498" x="3468688" y="3290888"/>
          <p14:tracePt t="47514" x="3468688" y="3267075"/>
          <p14:tracePt t="47531" x="3468688" y="3232150"/>
          <p14:tracePt t="47548" x="3468688" y="3208338"/>
          <p14:tracePt t="47565" x="3468688" y="3160713"/>
          <p14:tracePt t="47581" x="3468688" y="3124200"/>
          <p14:tracePt t="47598" x="3468688" y="3100388"/>
          <p14:tracePt t="47616" x="3468688" y="3041650"/>
          <p14:tracePt t="47631" x="3468688" y="3030538"/>
          <p14:tracePt t="47633" x="3468688" y="2994025"/>
          <p14:tracePt t="47648" x="3468688" y="2970213"/>
          <p14:tracePt t="47664" x="3468688" y="2935288"/>
          <p14:tracePt t="47681" x="3468688" y="2911475"/>
          <p14:tracePt t="47698" x="3481388" y="2874963"/>
          <p14:tracePt t="47715" x="3516313" y="2803525"/>
          <p14:tracePt t="47732" x="3529013" y="2755900"/>
          <p14:tracePt t="47748" x="3540125" y="2708275"/>
          <p14:tracePt t="47765" x="3552825" y="2684463"/>
          <p14:tracePt t="47782" x="3552825" y="2673350"/>
          <p14:tracePt t="47873" x="3552825" y="2662238"/>
          <p14:tracePt t="47990" x="3540125" y="2662238"/>
          <p14:tracePt t="47997" x="3540125" y="2649538"/>
          <p14:tracePt t="48013" x="3529013" y="2649538"/>
          <p14:tracePt t="48527" x="3540125" y="2601913"/>
          <p14:tracePt t="48535" x="3552825" y="2554288"/>
          <p14:tracePt t="48551" x="3587750" y="2506663"/>
          <p14:tracePt t="48567" x="3611563" y="2471738"/>
          <p14:tracePt t="48583" x="3635375" y="2447925"/>
          <p14:tracePt t="48598" x="3648075" y="2411413"/>
          <p14:tracePt t="48614" x="3659188" y="2376488"/>
          <p14:tracePt t="48631" x="3659188" y="2352675"/>
          <p14:tracePt t="48712" x="3659188" y="2339975"/>
          <p14:tracePt t="48721" x="3659188" y="2328863"/>
          <p14:tracePt t="48731" x="3659188" y="2316163"/>
          <p14:tracePt t="48750" x="3648075" y="2281238"/>
          <p14:tracePt t="48766" x="3624263" y="2233613"/>
          <p14:tracePt t="48783" x="3624263" y="2185988"/>
          <p14:tracePt t="48799" x="3611563" y="2162175"/>
          <p14:tracePt t="48815" x="3611563" y="2127250"/>
          <p14:tracePt t="48832" x="3611563" y="2055813"/>
          <p14:tracePt t="48848" x="3611563" y="1971675"/>
          <p14:tracePt t="48866" x="3611563" y="1889125"/>
          <p14:tracePt t="48881" x="3624263" y="1806575"/>
          <p14:tracePt t="48898" x="3624263" y="1698625"/>
          <p14:tracePt t="48915" x="3635375" y="1616075"/>
          <p14:tracePt t="48932" x="3648075" y="1544638"/>
          <p14:tracePt t="48948" x="3659188" y="1485900"/>
          <p14:tracePt t="48964" x="3659188" y="1425575"/>
          <p14:tracePt t="48981" x="3659188" y="1366838"/>
          <p14:tracePt t="48998" x="3659188" y="1282700"/>
          <p14:tracePt t="49014" x="3659188" y="1223963"/>
          <p14:tracePt t="49031" x="3659188" y="1128713"/>
          <p14:tracePt t="49048" x="3659188" y="1081088"/>
          <p14:tracePt t="49064" x="3648075" y="1046163"/>
          <p14:tracePt t="49082" x="3648075" y="1009650"/>
          <p14:tracePt t="49098" x="3624263" y="974725"/>
          <p14:tracePt t="49115" x="3611563" y="927100"/>
          <p14:tracePt t="49132" x="3563938" y="855663"/>
          <p14:tracePt t="49148" x="3552825" y="808038"/>
          <p14:tracePt t="49165" x="3529013" y="749300"/>
          <p14:tracePt t="49181" x="3516313" y="712788"/>
          <p14:tracePt t="49198" x="3516313" y="665163"/>
          <p14:tracePt t="49215" x="3505200" y="641350"/>
          <p14:tracePt t="49231" x="3492500" y="593725"/>
          <p14:tracePt t="49248" x="3468688" y="558800"/>
          <p14:tracePt t="49264" x="3457575" y="522288"/>
          <p14:tracePt t="49282" x="3444875" y="498475"/>
          <p14:tracePt t="49298" x="3444875" y="487363"/>
          <p14:tracePt t="49442" x="3444875" y="534988"/>
          <p14:tracePt t="49450" x="3444875" y="593725"/>
          <p14:tracePt t="49456" x="3444875" y="654050"/>
          <p14:tracePt t="49467" x="3444875" y="712788"/>
          <p14:tracePt t="49483" x="3444875" y="866775"/>
          <p14:tracePt t="49500" x="3444875" y="1009650"/>
          <p14:tracePt t="49515" x="3444875" y="1187450"/>
          <p14:tracePt t="49532" x="3444875" y="1377950"/>
          <p14:tracePt t="49549" x="3444875" y="1509713"/>
          <p14:tracePt t="49566" x="3481388" y="1711325"/>
          <p14:tracePt t="49582" x="3481388" y="1830388"/>
          <p14:tracePt t="49598" x="3481388" y="1947863"/>
          <p14:tracePt t="49614" x="3481388" y="2066925"/>
          <p14:tracePt t="49631" x="3481388" y="2151063"/>
          <p14:tracePt t="49634" x="3481388" y="2174875"/>
          <p14:tracePt t="49649" x="3481388" y="2198688"/>
          <p14:tracePt t="49665" x="3492500" y="2233613"/>
          <p14:tracePt t="49681" x="3492500" y="2257425"/>
          <p14:tracePt t="49698" x="3505200" y="2292350"/>
          <p14:tracePt t="49714" x="3516313" y="2316163"/>
          <p14:tracePt t="49730" x="3529013" y="2352675"/>
          <p14:tracePt t="49747" x="3552825" y="2387600"/>
          <p14:tracePt t="49763" x="3563938" y="2424113"/>
          <p14:tracePt t="49782" x="3624263" y="2530475"/>
          <p14:tracePt t="49798" x="3659188" y="2638425"/>
          <p14:tracePt t="49815" x="3683000" y="2684463"/>
          <p14:tracePt t="49832" x="3683000" y="2720975"/>
          <p14:tracePt t="49849" x="3683000" y="2732088"/>
          <p14:tracePt t="49865" x="3695700" y="2732088"/>
          <p14:tracePt t="49882" x="3695700" y="2755900"/>
          <p14:tracePt t="49898" x="3706813" y="2779713"/>
          <p14:tracePt t="49915" x="3706813" y="2803525"/>
          <p14:tracePt t="49932" x="3719513" y="2816225"/>
          <p14:tracePt t="49969" x="3719513" y="2827338"/>
          <p14:tracePt t="49982" x="3719513" y="2840038"/>
          <p14:tracePt t="49998" x="3730625" y="2863850"/>
          <p14:tracePt t="50016" x="3743325" y="2898775"/>
          <p14:tracePt t="50032" x="3778250" y="2959100"/>
          <p14:tracePt t="50050" x="3849688" y="3160713"/>
          <p14:tracePt t="50066" x="3897313" y="3362325"/>
          <p14:tracePt t="50082" x="3944938" y="3600450"/>
          <p14:tracePt t="50099" x="3979863" y="3860800"/>
          <p14:tracePt t="50114" x="3968750" y="4098925"/>
          <p14:tracePt t="50131" x="3956050" y="4289425"/>
          <p14:tracePt t="50149" x="3944938" y="4443413"/>
          <p14:tracePt t="50165" x="3944938" y="4575175"/>
          <p14:tracePt t="50181" x="3944938" y="4764088"/>
          <p14:tracePt t="50198" x="3956050" y="4895850"/>
          <p14:tracePt t="50214" x="3979863" y="5049838"/>
          <p14:tracePt t="50231" x="4003675" y="5251450"/>
          <p14:tracePt t="50248" x="4027488" y="5441950"/>
          <p14:tracePt t="50264" x="4051300" y="5643563"/>
          <p14:tracePt t="50281" x="4087813" y="5810250"/>
          <p14:tracePt t="50298" x="4122738" y="5976938"/>
          <p14:tracePt t="50314" x="4122738" y="6011863"/>
          <p14:tracePt t="50331" x="4122738" y="6024563"/>
          <p14:tracePt t="50438" x="4111625" y="5976938"/>
          <p14:tracePt t="50446" x="4087813" y="5940425"/>
          <p14:tracePt t="50453" x="4064000" y="5881688"/>
          <p14:tracePt t="50463" x="4003675" y="5810250"/>
          <p14:tracePt t="50480" x="3860800" y="5656263"/>
          <p14:tracePt t="50497" x="3683000" y="5489575"/>
          <p14:tracePt t="50513" x="3421063" y="5227638"/>
          <p14:tracePt t="50531" x="3255963" y="5073650"/>
          <p14:tracePt t="50547" x="3160713" y="4930775"/>
          <p14:tracePt t="50564" x="3113088" y="4764088"/>
          <p14:tracePt t="50581" x="3089275" y="4562475"/>
          <p14:tracePt t="50597" x="3076575" y="4289425"/>
          <p14:tracePt t="50614" x="3124200" y="4064000"/>
          <p14:tracePt t="50631" x="3184525" y="3849688"/>
          <p14:tracePt t="50647" x="3232150" y="3706813"/>
          <p14:tracePt t="50664" x="3290888" y="3576638"/>
          <p14:tracePt t="50680" x="3375025" y="3433763"/>
          <p14:tracePt t="50697" x="3444875" y="3362325"/>
          <p14:tracePt t="50714" x="3468688" y="3338513"/>
          <p14:tracePt t="50731" x="3505200" y="3314700"/>
          <p14:tracePt t="50747" x="3505200" y="3303588"/>
          <p14:tracePt t="50764" x="3516313" y="3290888"/>
          <p14:tracePt t="50781" x="3516313" y="3279775"/>
          <p14:tracePt t="50815" x="3505200" y="3267075"/>
          <p14:tracePt t="50831" x="3468688" y="3243263"/>
          <p14:tracePt t="50847" x="3421063" y="3208338"/>
          <p14:tracePt t="50864" x="3327400" y="3148013"/>
          <p14:tracePt t="50881" x="3232150" y="3076575"/>
          <p14:tracePt t="50899" x="3219450" y="3054350"/>
          <p14:tracePt t="50914" x="3219450" y="3017838"/>
          <p14:tracePt t="50931" x="3255963" y="2922588"/>
          <p14:tracePt t="50947" x="3338513" y="2779713"/>
          <p14:tracePt t="50964" x="3433763" y="2684463"/>
          <p14:tracePt t="50981" x="3516313" y="2614613"/>
          <p14:tracePt t="50998" x="3576638" y="2566988"/>
          <p14:tracePt t="51016" x="3624263" y="2519363"/>
          <p14:tracePt t="51032" x="3648075" y="2506663"/>
          <p14:tracePt t="51048" x="3683000" y="2495550"/>
          <p14:tracePt t="51065" x="3767138" y="2495550"/>
          <p14:tracePt t="51082" x="3897313" y="2495550"/>
          <p14:tracePt t="51098" x="4111625" y="2495550"/>
          <p14:tracePt t="51116" x="4443413" y="2519363"/>
          <p14:tracePt t="51131" x="4681538" y="2554288"/>
          <p14:tracePt t="51148" x="4800600" y="2578100"/>
          <p14:tracePt t="51164" x="4811713" y="2578100"/>
          <p14:tracePt t="51181" x="4787900" y="2578100"/>
          <p14:tracePt t="51198" x="4752975" y="2578100"/>
          <p14:tracePt t="51214" x="4657725" y="2578100"/>
          <p14:tracePt t="51231" x="4514850" y="2578100"/>
          <p14:tracePt t="51248" x="4337050" y="2590800"/>
          <p14:tracePt t="51264" x="4135438" y="2614613"/>
          <p14:tracePt t="51282" x="3743325" y="2625725"/>
          <p14:tracePt t="51299" x="3338513" y="2625725"/>
          <p14:tracePt t="51315" x="2840038" y="2614613"/>
          <p14:tracePt t="51332" x="2198688" y="2614613"/>
          <p14:tracePt t="51348" x="1509713" y="2590800"/>
          <p14:tracePt t="51364" x="677863" y="2506663"/>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25745" y="656340"/>
            <a:ext cx="230504" cy="10036810"/>
          </a:xfrm>
          <a:custGeom>
            <a:avLst/>
            <a:gdLst/>
            <a:ahLst/>
            <a:cxnLst/>
            <a:rect l="l" t="t" r="r" b="b"/>
            <a:pathLst>
              <a:path w="230504" h="10036810">
                <a:moveTo>
                  <a:pt x="0" y="0"/>
                </a:moveTo>
                <a:lnTo>
                  <a:pt x="230255" y="0"/>
                </a:lnTo>
                <a:lnTo>
                  <a:pt x="230255" y="10036560"/>
                </a:lnTo>
                <a:lnTo>
                  <a:pt x="0" y="10036560"/>
                </a:lnTo>
                <a:lnTo>
                  <a:pt x="0" y="0"/>
                </a:lnTo>
                <a:close/>
              </a:path>
            </a:pathLst>
          </a:custGeom>
          <a:solidFill>
            <a:srgbClr val="009D57"/>
          </a:solidFill>
        </p:spPr>
        <p:txBody>
          <a:bodyPr wrap="square" lIns="0" tIns="0" rIns="0" bIns="0" rtlCol="0"/>
          <a:lstStyle/>
          <a:p>
            <a:endParaRPr/>
          </a:p>
        </p:txBody>
      </p:sp>
      <p:sp>
        <p:nvSpPr>
          <p:cNvPr id="3" name="object 3"/>
          <p:cNvSpPr/>
          <p:nvPr/>
        </p:nvSpPr>
        <p:spPr>
          <a:xfrm>
            <a:off x="7325745" y="0"/>
            <a:ext cx="230504" cy="271145"/>
          </a:xfrm>
          <a:custGeom>
            <a:avLst/>
            <a:gdLst/>
            <a:ahLst/>
            <a:cxnLst/>
            <a:rect l="l" t="t" r="r" b="b"/>
            <a:pathLst>
              <a:path w="230504" h="271145">
                <a:moveTo>
                  <a:pt x="0" y="270895"/>
                </a:moveTo>
                <a:lnTo>
                  <a:pt x="230255" y="270895"/>
                </a:lnTo>
                <a:lnTo>
                  <a:pt x="230255" y="0"/>
                </a:lnTo>
                <a:lnTo>
                  <a:pt x="0" y="0"/>
                </a:lnTo>
                <a:lnTo>
                  <a:pt x="0" y="270895"/>
                </a:lnTo>
                <a:close/>
              </a:path>
            </a:pathLst>
          </a:custGeom>
          <a:solidFill>
            <a:srgbClr val="009D57"/>
          </a:solidFill>
        </p:spPr>
        <p:txBody>
          <a:bodyPr wrap="square" lIns="0" tIns="0" rIns="0" bIns="0" rtlCol="0"/>
          <a:lstStyle/>
          <a:p>
            <a:endParaRPr/>
          </a:p>
        </p:txBody>
      </p:sp>
      <p:sp>
        <p:nvSpPr>
          <p:cNvPr id="4" name="object 4"/>
          <p:cNvSpPr txBox="1"/>
          <p:nvPr/>
        </p:nvSpPr>
        <p:spPr>
          <a:xfrm>
            <a:off x="7055870" y="270895"/>
            <a:ext cx="500380" cy="396240"/>
          </a:xfrm>
          <a:prstGeom prst="rect">
            <a:avLst/>
          </a:prstGeom>
          <a:solidFill>
            <a:srgbClr val="231F20"/>
          </a:solidFill>
        </p:spPr>
        <p:txBody>
          <a:bodyPr vert="horz" wrap="square" lIns="0" tIns="0" rIns="0" bIns="0" rtlCol="0">
            <a:spAutoFit/>
          </a:bodyPr>
          <a:lstStyle/>
          <a:p>
            <a:pPr marL="10160">
              <a:lnSpc>
                <a:spcPts val="1085"/>
              </a:lnSpc>
            </a:pPr>
            <a:r>
              <a:rPr sz="1000" b="1" spc="-5" dirty="0">
                <a:solidFill>
                  <a:srgbClr val="FFFFFF"/>
                </a:solidFill>
                <a:latin typeface="Arial"/>
                <a:cs typeface="Arial"/>
              </a:rPr>
              <a:t>A11</a:t>
            </a:r>
            <a:endParaRPr sz="1000">
              <a:latin typeface="Arial"/>
              <a:cs typeface="Arial"/>
            </a:endParaRPr>
          </a:p>
        </p:txBody>
      </p:sp>
      <p:sp>
        <p:nvSpPr>
          <p:cNvPr id="5" name="object 5"/>
          <p:cNvSpPr/>
          <p:nvPr/>
        </p:nvSpPr>
        <p:spPr>
          <a:xfrm>
            <a:off x="0" y="1333250"/>
            <a:ext cx="7019925" cy="10795"/>
          </a:xfrm>
          <a:custGeom>
            <a:avLst/>
            <a:gdLst/>
            <a:ahLst/>
            <a:cxnLst/>
            <a:rect l="l" t="t" r="r" b="b"/>
            <a:pathLst>
              <a:path w="7019925" h="10794">
                <a:moveTo>
                  <a:pt x="7019675" y="0"/>
                </a:moveTo>
                <a:lnTo>
                  <a:pt x="0" y="0"/>
                </a:lnTo>
                <a:lnTo>
                  <a:pt x="0" y="10286"/>
                </a:lnTo>
                <a:lnTo>
                  <a:pt x="7019675" y="10286"/>
                </a:lnTo>
                <a:lnTo>
                  <a:pt x="7019675" y="0"/>
                </a:lnTo>
                <a:close/>
              </a:path>
            </a:pathLst>
          </a:custGeom>
          <a:solidFill>
            <a:srgbClr val="231F20"/>
          </a:solidFill>
        </p:spPr>
        <p:txBody>
          <a:bodyPr wrap="square" lIns="0" tIns="0" rIns="0" bIns="0" rtlCol="0"/>
          <a:lstStyle/>
          <a:p>
            <a:endParaRPr/>
          </a:p>
        </p:txBody>
      </p:sp>
      <p:sp>
        <p:nvSpPr>
          <p:cNvPr id="6" name="object 6"/>
          <p:cNvSpPr txBox="1"/>
          <p:nvPr/>
        </p:nvSpPr>
        <p:spPr>
          <a:xfrm>
            <a:off x="527308" y="237875"/>
            <a:ext cx="1588770" cy="270510"/>
          </a:xfrm>
          <a:prstGeom prst="rect">
            <a:avLst/>
          </a:prstGeom>
        </p:spPr>
        <p:txBody>
          <a:bodyPr vert="horz" wrap="square" lIns="0" tIns="12700" rIns="0" bIns="0" rtlCol="0">
            <a:spAutoFit/>
          </a:bodyPr>
          <a:lstStyle/>
          <a:p>
            <a:pPr marL="12700" marR="5080">
              <a:lnSpc>
                <a:spcPct val="100000"/>
              </a:lnSpc>
              <a:spcBef>
                <a:spcPts val="100"/>
              </a:spcBef>
            </a:pP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110" dirty="0">
                <a:solidFill>
                  <a:srgbClr val="009D57"/>
                </a:solidFill>
                <a:latin typeface="Arial"/>
                <a:cs typeface="Arial"/>
              </a:rPr>
              <a:t> </a:t>
            </a:r>
            <a:r>
              <a:rPr sz="800" b="1" spc="55" dirty="0">
                <a:solidFill>
                  <a:srgbClr val="009D57"/>
                </a:solidFill>
                <a:latin typeface="Arial"/>
                <a:cs typeface="Arial"/>
              </a:rPr>
              <a:t>-  </a:t>
            </a:r>
            <a:r>
              <a:rPr sz="800" b="1" dirty="0">
                <a:solidFill>
                  <a:srgbClr val="009D57"/>
                </a:solidFill>
                <a:latin typeface="Arial"/>
                <a:cs typeface="Arial"/>
              </a:rPr>
              <a:t>Potencia</a:t>
            </a:r>
            <a:r>
              <a:rPr sz="800" b="1" spc="-5" dirty="0">
                <a:solidFill>
                  <a:srgbClr val="009D57"/>
                </a:solidFill>
                <a:latin typeface="Arial"/>
                <a:cs typeface="Arial"/>
              </a:rPr>
              <a:t> instalada</a:t>
            </a:r>
            <a:endParaRPr sz="800">
              <a:latin typeface="Arial"/>
              <a:cs typeface="Arial"/>
            </a:endParaRPr>
          </a:p>
        </p:txBody>
      </p:sp>
      <p:sp>
        <p:nvSpPr>
          <p:cNvPr id="7" name="object 7"/>
          <p:cNvSpPr/>
          <p:nvPr/>
        </p:nvSpPr>
        <p:spPr>
          <a:xfrm>
            <a:off x="0" y="10404860"/>
            <a:ext cx="7020559" cy="10795"/>
          </a:xfrm>
          <a:custGeom>
            <a:avLst/>
            <a:gdLst/>
            <a:ahLst/>
            <a:cxnLst/>
            <a:rect l="l" t="t" r="r" b="b"/>
            <a:pathLst>
              <a:path w="7020559" h="10795">
                <a:moveTo>
                  <a:pt x="7020437" y="0"/>
                </a:moveTo>
                <a:lnTo>
                  <a:pt x="0" y="0"/>
                </a:lnTo>
                <a:lnTo>
                  <a:pt x="0" y="10287"/>
                </a:lnTo>
                <a:lnTo>
                  <a:pt x="7020437" y="10287"/>
                </a:lnTo>
                <a:lnTo>
                  <a:pt x="7020437" y="0"/>
                </a:lnTo>
                <a:close/>
              </a:path>
            </a:pathLst>
          </a:custGeom>
          <a:solidFill>
            <a:srgbClr val="231F20"/>
          </a:solidFill>
        </p:spPr>
        <p:txBody>
          <a:bodyPr wrap="square" lIns="0" tIns="0" rIns="0" bIns="0" rtlCol="0"/>
          <a:lstStyle/>
          <a:p>
            <a:endParaRPr/>
          </a:p>
        </p:txBody>
      </p:sp>
      <p:sp>
        <p:nvSpPr>
          <p:cNvPr id="8" name="object 8"/>
          <p:cNvSpPr txBox="1"/>
          <p:nvPr/>
        </p:nvSpPr>
        <p:spPr>
          <a:xfrm>
            <a:off x="527308"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9" name="object 9"/>
          <p:cNvSpPr txBox="1"/>
          <p:nvPr/>
        </p:nvSpPr>
        <p:spPr>
          <a:xfrm>
            <a:off x="5474592"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10" name="object 10"/>
          <p:cNvSpPr/>
          <p:nvPr/>
        </p:nvSpPr>
        <p:spPr>
          <a:xfrm>
            <a:off x="3644079" y="10508997"/>
            <a:ext cx="113412" cy="118075"/>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355746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2" name="object 12"/>
          <p:cNvSpPr/>
          <p:nvPr/>
        </p:nvSpPr>
        <p:spPr>
          <a:xfrm>
            <a:off x="361535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3" name="object 13"/>
          <p:cNvSpPr/>
          <p:nvPr/>
        </p:nvSpPr>
        <p:spPr>
          <a:xfrm>
            <a:off x="3665604" y="10443264"/>
            <a:ext cx="48260" cy="71120"/>
          </a:xfrm>
          <a:custGeom>
            <a:avLst/>
            <a:gdLst/>
            <a:ahLst/>
            <a:cxnLst/>
            <a:rect l="l" t="t" r="r" b="b"/>
            <a:pathLst>
              <a:path w="48260" h="71120">
                <a:moveTo>
                  <a:pt x="15074" y="0"/>
                </a:moveTo>
                <a:lnTo>
                  <a:pt x="0" y="0"/>
                </a:lnTo>
                <a:lnTo>
                  <a:pt x="0" y="70993"/>
                </a:lnTo>
                <a:lnTo>
                  <a:pt x="15074" y="70993"/>
                </a:lnTo>
                <a:lnTo>
                  <a:pt x="15074" y="40398"/>
                </a:lnTo>
                <a:lnTo>
                  <a:pt x="18618"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4" name="object 14"/>
          <p:cNvSpPr/>
          <p:nvPr/>
        </p:nvSpPr>
        <p:spPr>
          <a:xfrm>
            <a:off x="3720786" y="10465299"/>
            <a:ext cx="48260" cy="49530"/>
          </a:xfrm>
          <a:custGeom>
            <a:avLst/>
            <a:gdLst/>
            <a:ahLst/>
            <a:cxnLst/>
            <a:rect l="l" t="t" r="r" b="b"/>
            <a:pathLst>
              <a:path w="48260" h="49529">
                <a:moveTo>
                  <a:pt x="38214"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14" y="0"/>
                </a:lnTo>
                <a:close/>
              </a:path>
            </a:pathLst>
          </a:custGeom>
          <a:solidFill>
            <a:srgbClr val="333333"/>
          </a:solidFill>
        </p:spPr>
        <p:txBody>
          <a:bodyPr wrap="square" lIns="0" tIns="0" rIns="0" bIns="0" rtlCol="0"/>
          <a:lstStyle/>
          <a:p>
            <a:endParaRPr/>
          </a:p>
        </p:txBody>
      </p:sp>
      <p:sp>
        <p:nvSpPr>
          <p:cNvPr id="15" name="object 15"/>
          <p:cNvSpPr/>
          <p:nvPr/>
        </p:nvSpPr>
        <p:spPr>
          <a:xfrm>
            <a:off x="3774952"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5" y="43060"/>
                </a:lnTo>
                <a:lnTo>
                  <a:pt x="16362" y="48056"/>
                </a:lnTo>
                <a:lnTo>
                  <a:pt x="27838" y="49822"/>
                </a:lnTo>
                <a:lnTo>
                  <a:pt x="40639" y="49822"/>
                </a:lnTo>
                <a:lnTo>
                  <a:pt x="49275" y="43446"/>
                </a:lnTo>
                <a:lnTo>
                  <a:pt x="49275" y="40830"/>
                </a:lnTo>
                <a:lnTo>
                  <a:pt x="21996" y="40830"/>
                </a:lnTo>
                <a:lnTo>
                  <a:pt x="16167"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75" y="34061"/>
                </a:moveTo>
                <a:lnTo>
                  <a:pt x="42202" y="39077"/>
                </a:lnTo>
                <a:lnTo>
                  <a:pt x="37528" y="40830"/>
                </a:lnTo>
                <a:lnTo>
                  <a:pt x="49275" y="40830"/>
                </a:lnTo>
                <a:lnTo>
                  <a:pt x="49275"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6" name="object 16"/>
          <p:cNvSpPr/>
          <p:nvPr/>
        </p:nvSpPr>
        <p:spPr>
          <a:xfrm>
            <a:off x="383088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7" name="object 17"/>
          <p:cNvSpPr/>
          <p:nvPr/>
        </p:nvSpPr>
        <p:spPr>
          <a:xfrm>
            <a:off x="385211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88" y="67106"/>
                </a:lnTo>
                <a:lnTo>
                  <a:pt x="50863" y="67106"/>
                </a:lnTo>
                <a:lnTo>
                  <a:pt x="50863" y="61823"/>
                </a:lnTo>
                <a:lnTo>
                  <a:pt x="19723" y="61823"/>
                </a:lnTo>
                <a:lnTo>
                  <a:pt x="15227" y="55981"/>
                </a:lnTo>
                <a:lnTo>
                  <a:pt x="15227" y="37630"/>
                </a:lnTo>
                <a:lnTo>
                  <a:pt x="19723" y="32092"/>
                </a:lnTo>
                <a:lnTo>
                  <a:pt x="50863" y="32092"/>
                </a:lnTo>
                <a:lnTo>
                  <a:pt x="50863" y="25044"/>
                </a:lnTo>
                <a:lnTo>
                  <a:pt x="35788" y="25044"/>
                </a:lnTo>
                <a:lnTo>
                  <a:pt x="31711" y="23075"/>
                </a:lnTo>
                <a:lnTo>
                  <a:pt x="27647" y="22034"/>
                </a:lnTo>
                <a:close/>
              </a:path>
              <a:path w="51435" h="72390">
                <a:moveTo>
                  <a:pt x="50863" y="67106"/>
                </a:moveTo>
                <a:lnTo>
                  <a:pt x="35788" y="67106"/>
                </a:lnTo>
                <a:lnTo>
                  <a:pt x="35788" y="70993"/>
                </a:lnTo>
                <a:lnTo>
                  <a:pt x="50863" y="70993"/>
                </a:lnTo>
                <a:lnTo>
                  <a:pt x="50863" y="67106"/>
                </a:lnTo>
                <a:close/>
              </a:path>
              <a:path w="51435" h="72390">
                <a:moveTo>
                  <a:pt x="50863" y="32092"/>
                </a:moveTo>
                <a:lnTo>
                  <a:pt x="30048" y="32092"/>
                </a:lnTo>
                <a:lnTo>
                  <a:pt x="33591" y="33350"/>
                </a:lnTo>
                <a:lnTo>
                  <a:pt x="35788" y="34912"/>
                </a:lnTo>
                <a:lnTo>
                  <a:pt x="35788" y="57861"/>
                </a:lnTo>
                <a:lnTo>
                  <a:pt x="32651" y="60680"/>
                </a:lnTo>
                <a:lnTo>
                  <a:pt x="30048" y="61823"/>
                </a:lnTo>
                <a:lnTo>
                  <a:pt x="50863" y="61823"/>
                </a:lnTo>
                <a:lnTo>
                  <a:pt x="50863" y="32092"/>
                </a:lnTo>
                <a:close/>
              </a:path>
              <a:path w="51435" h="72390">
                <a:moveTo>
                  <a:pt x="50863" y="0"/>
                </a:moveTo>
                <a:lnTo>
                  <a:pt x="35788" y="0"/>
                </a:lnTo>
                <a:lnTo>
                  <a:pt x="35788" y="25044"/>
                </a:lnTo>
                <a:lnTo>
                  <a:pt x="50863" y="25044"/>
                </a:lnTo>
                <a:lnTo>
                  <a:pt x="50863" y="0"/>
                </a:lnTo>
                <a:close/>
              </a:path>
            </a:pathLst>
          </a:custGeom>
          <a:solidFill>
            <a:srgbClr val="333333"/>
          </a:solidFill>
        </p:spPr>
        <p:txBody>
          <a:bodyPr wrap="square" lIns="0" tIns="0" rIns="0" bIns="0" rtlCol="0"/>
          <a:lstStyle/>
          <a:p>
            <a:endParaRPr/>
          </a:p>
        </p:txBody>
      </p:sp>
      <p:sp>
        <p:nvSpPr>
          <p:cNvPr id="18" name="object 18"/>
          <p:cNvSpPr/>
          <p:nvPr/>
        </p:nvSpPr>
        <p:spPr>
          <a:xfrm>
            <a:off x="3909317"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6" y="43446"/>
                </a:lnTo>
                <a:lnTo>
                  <a:pt x="49276" y="40830"/>
                </a:lnTo>
                <a:lnTo>
                  <a:pt x="22009"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6" y="34061"/>
                </a:moveTo>
                <a:lnTo>
                  <a:pt x="42202" y="39077"/>
                </a:lnTo>
                <a:lnTo>
                  <a:pt x="37528" y="40830"/>
                </a:lnTo>
                <a:lnTo>
                  <a:pt x="49276" y="40830"/>
                </a:lnTo>
                <a:lnTo>
                  <a:pt x="49276"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9" name="object 19"/>
          <p:cNvSpPr/>
          <p:nvPr/>
        </p:nvSpPr>
        <p:spPr>
          <a:xfrm>
            <a:off x="396691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70"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20" name="object 20"/>
          <p:cNvSpPr/>
          <p:nvPr/>
        </p:nvSpPr>
        <p:spPr>
          <a:xfrm>
            <a:off x="3770469"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1" name="object 21"/>
          <p:cNvSpPr/>
          <p:nvPr/>
        </p:nvSpPr>
        <p:spPr>
          <a:xfrm>
            <a:off x="380889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2" name="object 22"/>
          <p:cNvSpPr/>
          <p:nvPr/>
        </p:nvSpPr>
        <p:spPr>
          <a:xfrm>
            <a:off x="382037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3" name="object 23"/>
          <p:cNvSpPr/>
          <p:nvPr/>
        </p:nvSpPr>
        <p:spPr>
          <a:xfrm>
            <a:off x="385945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8"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63" y="1016"/>
                </a:lnTo>
                <a:lnTo>
                  <a:pt x="23279" y="0"/>
                </a:lnTo>
                <a:close/>
              </a:path>
            </a:pathLst>
          </a:custGeom>
          <a:solidFill>
            <a:srgbClr val="333333"/>
          </a:solidFill>
        </p:spPr>
        <p:txBody>
          <a:bodyPr wrap="square" lIns="0" tIns="0" rIns="0" bIns="0" rtlCol="0"/>
          <a:lstStyle/>
          <a:p>
            <a:endParaRPr/>
          </a:p>
        </p:txBody>
      </p:sp>
      <p:sp>
        <p:nvSpPr>
          <p:cNvPr id="24" name="object 24"/>
          <p:cNvSpPr/>
          <p:nvPr/>
        </p:nvSpPr>
        <p:spPr>
          <a:xfrm>
            <a:off x="389152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4" y="46977"/>
                </a:lnTo>
                <a:lnTo>
                  <a:pt x="21501" y="46977"/>
                </a:lnTo>
                <a:lnTo>
                  <a:pt x="25590" y="45872"/>
                </a:lnTo>
                <a:lnTo>
                  <a:pt x="28232" y="44424"/>
                </a:lnTo>
                <a:lnTo>
                  <a:pt x="28232" y="37350"/>
                </a:lnTo>
                <a:lnTo>
                  <a:pt x="25158" y="39230"/>
                </a:lnTo>
                <a:lnTo>
                  <a:pt x="22351"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5" name="object 25"/>
          <p:cNvSpPr/>
          <p:nvPr/>
        </p:nvSpPr>
        <p:spPr>
          <a:xfrm>
            <a:off x="3924075" y="10548763"/>
            <a:ext cx="27940" cy="39370"/>
          </a:xfrm>
          <a:custGeom>
            <a:avLst/>
            <a:gdLst/>
            <a:ahLst/>
            <a:cxnLst/>
            <a:rect l="l" t="t" r="r" b="b"/>
            <a:pathLst>
              <a:path w="27939" h="39370">
                <a:moveTo>
                  <a:pt x="21856" y="0"/>
                </a:moveTo>
                <a:lnTo>
                  <a:pt x="15214" y="0"/>
                </a:lnTo>
                <a:lnTo>
                  <a:pt x="11544" y="2819"/>
                </a:lnTo>
                <a:lnTo>
                  <a:pt x="7721"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6" name="object 26"/>
          <p:cNvSpPr/>
          <p:nvPr/>
        </p:nvSpPr>
        <p:spPr>
          <a:xfrm>
            <a:off x="395580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7" name="object 27"/>
          <p:cNvSpPr/>
          <p:nvPr/>
        </p:nvSpPr>
        <p:spPr>
          <a:xfrm>
            <a:off x="396898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8" name="object 28"/>
          <p:cNvSpPr/>
          <p:nvPr/>
        </p:nvSpPr>
        <p:spPr>
          <a:xfrm>
            <a:off x="382880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38" y="13538"/>
                </a:lnTo>
                <a:lnTo>
                  <a:pt x="19278" y="8331"/>
                </a:lnTo>
                <a:lnTo>
                  <a:pt x="16446" y="850"/>
                </a:lnTo>
                <a:close/>
              </a:path>
            </a:pathLst>
          </a:custGeom>
          <a:solidFill>
            <a:srgbClr val="333333"/>
          </a:solidFill>
        </p:spPr>
        <p:txBody>
          <a:bodyPr wrap="square" lIns="0" tIns="0" rIns="0" bIns="0" rtlCol="0"/>
          <a:lstStyle/>
          <a:p>
            <a:endParaRPr/>
          </a:p>
        </p:txBody>
      </p:sp>
      <p:sp>
        <p:nvSpPr>
          <p:cNvPr id="29" name="object 29"/>
          <p:cNvSpPr/>
          <p:nvPr/>
        </p:nvSpPr>
        <p:spPr>
          <a:xfrm>
            <a:off x="3636763" y="10547392"/>
            <a:ext cx="78181" cy="76492"/>
          </a:xfrm>
          <a:prstGeom prst="rect">
            <a:avLst/>
          </a:prstGeom>
          <a:blipFill>
            <a:blip r:embed="rId5" cstate="print"/>
            <a:stretch>
              <a:fillRect/>
            </a:stretch>
          </a:blipFill>
        </p:spPr>
        <p:txBody>
          <a:bodyPr wrap="square" lIns="0" tIns="0" rIns="0" bIns="0" rtlCol="0"/>
          <a:lstStyle/>
          <a:p>
            <a:endParaRPr/>
          </a:p>
        </p:txBody>
      </p:sp>
      <p:sp>
        <p:nvSpPr>
          <p:cNvPr id="30" name="object 30"/>
          <p:cNvSpPr/>
          <p:nvPr/>
        </p:nvSpPr>
        <p:spPr>
          <a:xfrm>
            <a:off x="3722920" y="10556472"/>
            <a:ext cx="34124" cy="30479"/>
          </a:xfrm>
          <a:prstGeom prst="rect">
            <a:avLst/>
          </a:prstGeom>
          <a:blipFill>
            <a:blip r:embed="rId6" cstate="print"/>
            <a:stretch>
              <a:fillRect/>
            </a:stretch>
          </a:blipFill>
        </p:spPr>
        <p:txBody>
          <a:bodyPr wrap="square" lIns="0" tIns="0" rIns="0" bIns="0" rtlCol="0"/>
          <a:lstStyle/>
          <a:p>
            <a:endParaRPr/>
          </a:p>
        </p:txBody>
      </p:sp>
      <p:sp>
        <p:nvSpPr>
          <p:cNvPr id="31" name="object 31"/>
          <p:cNvSpPr/>
          <p:nvPr/>
        </p:nvSpPr>
        <p:spPr>
          <a:xfrm>
            <a:off x="3635087" y="10532266"/>
            <a:ext cx="108064" cy="95602"/>
          </a:xfrm>
          <a:prstGeom prst="rect">
            <a:avLst/>
          </a:prstGeom>
          <a:blipFill>
            <a:blip r:embed="rId7" cstate="print"/>
            <a:stretch>
              <a:fillRect/>
            </a:stretch>
          </a:blipFill>
        </p:spPr>
        <p:txBody>
          <a:bodyPr wrap="square" lIns="0" tIns="0" rIns="0" bIns="0" rtlCol="0"/>
          <a:lstStyle/>
          <a:p>
            <a:endParaRPr/>
          </a:p>
        </p:txBody>
      </p:sp>
      <p:sp>
        <p:nvSpPr>
          <p:cNvPr id="32" name="object 32"/>
          <p:cNvSpPr/>
          <p:nvPr/>
        </p:nvSpPr>
        <p:spPr>
          <a:xfrm>
            <a:off x="3652316" y="10532266"/>
            <a:ext cx="88853" cy="71589"/>
          </a:xfrm>
          <a:prstGeom prst="rect">
            <a:avLst/>
          </a:prstGeom>
          <a:blipFill>
            <a:blip r:embed="rId8" cstate="print"/>
            <a:stretch>
              <a:fillRect/>
            </a:stretch>
          </a:blipFill>
        </p:spPr>
        <p:txBody>
          <a:bodyPr wrap="square" lIns="0" tIns="0" rIns="0" bIns="0" rtlCol="0"/>
          <a:lstStyle/>
          <a:p>
            <a:endParaRPr/>
          </a:p>
        </p:txBody>
      </p:sp>
      <p:sp>
        <p:nvSpPr>
          <p:cNvPr id="33" name="object 33"/>
          <p:cNvSpPr txBox="1"/>
          <p:nvPr/>
        </p:nvSpPr>
        <p:spPr>
          <a:xfrm>
            <a:off x="3191260" y="1397258"/>
            <a:ext cx="379222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231F20"/>
                </a:solidFill>
                <a:latin typeface="Arial"/>
                <a:cs typeface="Arial"/>
              </a:rPr>
              <a:t>La corriente proporcionada al motor </a:t>
            </a:r>
            <a:r>
              <a:rPr sz="800" spc="-5" dirty="0">
                <a:solidFill>
                  <a:srgbClr val="231F20"/>
                </a:solidFill>
                <a:latin typeface="Arial"/>
                <a:cs typeface="Arial"/>
              </a:rPr>
              <a:t>después </a:t>
            </a:r>
            <a:r>
              <a:rPr sz="800" dirty="0">
                <a:solidFill>
                  <a:srgbClr val="231F20"/>
                </a:solidFill>
                <a:latin typeface="Arial"/>
                <a:cs typeface="Arial"/>
              </a:rPr>
              <a:t>de la </a:t>
            </a:r>
            <a:r>
              <a:rPr sz="800" spc="-5" dirty="0">
                <a:solidFill>
                  <a:srgbClr val="231F20"/>
                </a:solidFill>
                <a:latin typeface="Arial"/>
                <a:cs typeface="Arial"/>
              </a:rPr>
              <a:t>corrección </a:t>
            </a:r>
            <a:r>
              <a:rPr sz="800" dirty="0">
                <a:solidFill>
                  <a:srgbClr val="231F20"/>
                </a:solidFill>
                <a:latin typeface="Arial"/>
                <a:cs typeface="Arial"/>
              </a:rPr>
              <a:t>del factor de</a:t>
            </a:r>
            <a:r>
              <a:rPr sz="800" spc="-85" dirty="0">
                <a:solidFill>
                  <a:srgbClr val="231F20"/>
                </a:solidFill>
                <a:latin typeface="Arial"/>
                <a:cs typeface="Arial"/>
              </a:rPr>
              <a:t> </a:t>
            </a:r>
            <a:r>
              <a:rPr sz="800" dirty="0">
                <a:solidFill>
                  <a:srgbClr val="231F20"/>
                </a:solidFill>
                <a:latin typeface="Arial"/>
                <a:cs typeface="Arial"/>
              </a:rPr>
              <a:t>potencia</a:t>
            </a:r>
            <a:endParaRPr sz="800">
              <a:latin typeface="Arial"/>
              <a:cs typeface="Arial"/>
            </a:endParaRPr>
          </a:p>
        </p:txBody>
      </p:sp>
      <p:sp>
        <p:nvSpPr>
          <p:cNvPr id="34" name="object 34"/>
          <p:cNvSpPr txBox="1"/>
          <p:nvPr/>
        </p:nvSpPr>
        <p:spPr>
          <a:xfrm>
            <a:off x="3191260" y="212602"/>
            <a:ext cx="2192655" cy="574040"/>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BCBEC0"/>
                </a:solidFill>
                <a:latin typeface="Arial"/>
                <a:cs typeface="Arial"/>
              </a:rPr>
              <a:t>3 </a:t>
            </a:r>
            <a:r>
              <a:rPr sz="1800" b="1" spc="10" dirty="0">
                <a:solidFill>
                  <a:srgbClr val="BCBEC0"/>
                </a:solidFill>
                <a:latin typeface="Arial"/>
                <a:cs typeface="Arial"/>
              </a:rPr>
              <a:t>Cargas </a:t>
            </a:r>
            <a:r>
              <a:rPr sz="1800" b="1" spc="5" dirty="0">
                <a:solidFill>
                  <a:srgbClr val="BCBEC0"/>
                </a:solidFill>
                <a:latin typeface="Arial"/>
                <a:cs typeface="Arial"/>
              </a:rPr>
              <a:t>eléctricas  Características</a:t>
            </a:r>
            <a:endParaRPr sz="1800">
              <a:latin typeface="Arial"/>
              <a:cs typeface="Arial"/>
            </a:endParaRPr>
          </a:p>
        </p:txBody>
      </p:sp>
      <p:graphicFrame>
        <p:nvGraphicFramePr>
          <p:cNvPr id="35" name="object 35"/>
          <p:cNvGraphicFramePr>
            <a:graphicFrameLocks noGrp="1"/>
          </p:cNvGraphicFramePr>
          <p:nvPr/>
        </p:nvGraphicFramePr>
        <p:xfrm>
          <a:off x="3468754" y="3053465"/>
          <a:ext cx="3286122" cy="6754722"/>
        </p:xfrm>
        <a:graphic>
          <a:graphicData uri="http://schemas.openxmlformats.org/drawingml/2006/table">
            <a:tbl>
              <a:tblPr firstRow="1" bandRow="1">
                <a:tableStyleId>{2D5ABB26-0587-4C30-8999-92F81FD0307C}</a:tableStyleId>
              </a:tblPr>
              <a:tblGrid>
                <a:gridCol w="302260"/>
                <a:gridCol w="447040"/>
                <a:gridCol w="445769"/>
                <a:gridCol w="432434"/>
                <a:gridCol w="432435"/>
                <a:gridCol w="432435"/>
                <a:gridCol w="432435"/>
                <a:gridCol w="361314"/>
              </a:tblGrid>
              <a:tr h="334644">
                <a:tc>
                  <a:txBody>
                    <a:bodyPr/>
                    <a:lstStyle/>
                    <a:p>
                      <a:pPr marL="17780">
                        <a:lnSpc>
                          <a:spcPts val="840"/>
                        </a:lnSpc>
                      </a:pPr>
                      <a:r>
                        <a:rPr sz="700" b="1" spc="5" dirty="0">
                          <a:solidFill>
                            <a:srgbClr val="231F20"/>
                          </a:solidFill>
                          <a:latin typeface="Arial"/>
                          <a:cs typeface="Arial"/>
                        </a:rPr>
                        <a:t>kW</a:t>
                      </a:r>
                      <a:endParaRPr sz="700">
                        <a:latin typeface="Arial"/>
                        <a:cs typeface="Arial"/>
                      </a:endParaRPr>
                    </a:p>
                  </a:txBody>
                  <a:tcPr marL="0" marR="0" marT="0" marB="0">
                    <a:solidFill>
                      <a:srgbClr val="C8E4D3"/>
                    </a:solidFill>
                  </a:tcPr>
                </a:tc>
                <a:tc>
                  <a:txBody>
                    <a:bodyPr/>
                    <a:lstStyle/>
                    <a:p>
                      <a:pPr marL="129539">
                        <a:lnSpc>
                          <a:spcPts val="840"/>
                        </a:lnSpc>
                      </a:pPr>
                      <a:r>
                        <a:rPr sz="700" b="1" spc="-10" dirty="0">
                          <a:solidFill>
                            <a:srgbClr val="231F20"/>
                          </a:solidFill>
                          <a:latin typeface="Arial"/>
                          <a:cs typeface="Arial"/>
                        </a:rPr>
                        <a:t>hp</a:t>
                      </a:r>
                      <a:endParaRPr sz="700">
                        <a:latin typeface="Arial"/>
                        <a:cs typeface="Arial"/>
                      </a:endParaRPr>
                    </a:p>
                  </a:txBody>
                  <a:tcPr marL="0" marR="0" marT="0" marB="0">
                    <a:solidFill>
                      <a:srgbClr val="C8E4D3"/>
                    </a:solidFill>
                  </a:tcPr>
                </a:tc>
                <a:tc>
                  <a:txBody>
                    <a:bodyPr/>
                    <a:lstStyle/>
                    <a:p>
                      <a:pPr marL="114300">
                        <a:lnSpc>
                          <a:spcPts val="840"/>
                        </a:lnSpc>
                      </a:pPr>
                      <a:r>
                        <a:rPr sz="700" b="1" spc="-5" dirty="0">
                          <a:solidFill>
                            <a:srgbClr val="231F20"/>
                          </a:solidFill>
                          <a:latin typeface="Arial"/>
                          <a:cs typeface="Arial"/>
                        </a:rPr>
                        <a:t>230</a:t>
                      </a:r>
                      <a:r>
                        <a:rPr sz="700" b="1" spc="-2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14300">
                        <a:lnSpc>
                          <a:spcPct val="100000"/>
                        </a:lnSpc>
                      </a:pPr>
                      <a:r>
                        <a:rPr sz="700" b="1" dirty="0">
                          <a:solidFill>
                            <a:srgbClr val="231F20"/>
                          </a:solidFill>
                          <a:latin typeface="Arial"/>
                          <a:cs typeface="Arial"/>
                        </a:rPr>
                        <a:t>A</a:t>
                      </a:r>
                      <a:endParaRPr sz="700">
                        <a:latin typeface="Arial"/>
                        <a:cs typeface="Arial"/>
                      </a:endParaRPr>
                    </a:p>
                  </a:txBody>
                  <a:tcPr marL="0" marR="0" marT="0" marB="0">
                    <a:solidFill>
                      <a:srgbClr val="C8E4D3"/>
                    </a:solidFill>
                  </a:tcPr>
                </a:tc>
                <a:tc>
                  <a:txBody>
                    <a:bodyPr/>
                    <a:lstStyle/>
                    <a:p>
                      <a:pPr marL="100965">
                        <a:lnSpc>
                          <a:spcPts val="840"/>
                        </a:lnSpc>
                      </a:pPr>
                      <a:r>
                        <a:rPr sz="700" b="1" spc="-5" dirty="0">
                          <a:solidFill>
                            <a:srgbClr val="231F20"/>
                          </a:solidFill>
                          <a:latin typeface="Arial"/>
                          <a:cs typeface="Arial"/>
                        </a:rPr>
                        <a:t>380</a:t>
                      </a:r>
                      <a:r>
                        <a:rPr sz="700" b="1" spc="-20" dirty="0">
                          <a:solidFill>
                            <a:srgbClr val="231F20"/>
                          </a:solidFill>
                          <a:latin typeface="Arial"/>
                          <a:cs typeface="Arial"/>
                        </a:rPr>
                        <a:t> </a:t>
                      </a:r>
                      <a:r>
                        <a:rPr sz="700" b="1" spc="50" dirty="0">
                          <a:solidFill>
                            <a:srgbClr val="231F20"/>
                          </a:solidFill>
                          <a:latin typeface="Arial"/>
                          <a:cs typeface="Arial"/>
                        </a:rPr>
                        <a:t>-</a:t>
                      </a:r>
                      <a:endParaRPr sz="700">
                        <a:latin typeface="Arial"/>
                        <a:cs typeface="Arial"/>
                      </a:endParaRPr>
                    </a:p>
                    <a:p>
                      <a:pPr marL="100965" marR="93345">
                        <a:lnSpc>
                          <a:spcPct val="100000"/>
                        </a:lnSpc>
                      </a:pPr>
                      <a:r>
                        <a:rPr sz="700" b="1" spc="-5" dirty="0">
                          <a:solidFill>
                            <a:srgbClr val="231F20"/>
                          </a:solidFill>
                          <a:latin typeface="Arial"/>
                          <a:cs typeface="Arial"/>
                        </a:rPr>
                        <a:t>415</a:t>
                      </a:r>
                      <a:r>
                        <a:rPr sz="700" b="1" spc="-75" dirty="0">
                          <a:solidFill>
                            <a:srgbClr val="231F20"/>
                          </a:solidFill>
                          <a:latin typeface="Arial"/>
                          <a:cs typeface="Arial"/>
                        </a:rPr>
                        <a:t> </a:t>
                      </a:r>
                      <a:r>
                        <a:rPr sz="700" b="1" spc="-30" dirty="0">
                          <a:solidFill>
                            <a:srgbClr val="231F20"/>
                          </a:solidFill>
                          <a:latin typeface="Arial"/>
                          <a:cs typeface="Arial"/>
                        </a:rPr>
                        <a:t>V  A</a:t>
                      </a:r>
                      <a:endParaRPr sz="700">
                        <a:latin typeface="Arial"/>
                        <a:cs typeface="Arial"/>
                      </a:endParaRPr>
                    </a:p>
                  </a:txBody>
                  <a:tcPr marL="0" marR="0" marT="0" marB="0">
                    <a:solidFill>
                      <a:srgbClr val="C8E4D3"/>
                    </a:solidFill>
                  </a:tcPr>
                </a:tc>
                <a:tc>
                  <a:txBody>
                    <a:bodyPr/>
                    <a:lstStyle/>
                    <a:p>
                      <a:pPr marL="100965">
                        <a:lnSpc>
                          <a:spcPts val="840"/>
                        </a:lnSpc>
                      </a:pPr>
                      <a:r>
                        <a:rPr sz="700" b="1" spc="-5" dirty="0">
                          <a:solidFill>
                            <a:srgbClr val="231F20"/>
                          </a:solidFill>
                          <a:latin typeface="Arial"/>
                          <a:cs typeface="Arial"/>
                        </a:rPr>
                        <a:t>400</a:t>
                      </a:r>
                      <a:r>
                        <a:rPr sz="700" b="1" spc="-2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00965">
                        <a:lnSpc>
                          <a:spcPct val="100000"/>
                        </a:lnSpc>
                      </a:pPr>
                      <a:r>
                        <a:rPr sz="700" b="1" dirty="0">
                          <a:solidFill>
                            <a:srgbClr val="231F20"/>
                          </a:solidFill>
                          <a:latin typeface="Arial"/>
                          <a:cs typeface="Arial"/>
                        </a:rPr>
                        <a:t>A</a:t>
                      </a:r>
                      <a:endParaRPr sz="700">
                        <a:latin typeface="Arial"/>
                        <a:cs typeface="Arial"/>
                      </a:endParaRPr>
                    </a:p>
                  </a:txBody>
                  <a:tcPr marL="0" marR="0" marT="0" marB="0">
                    <a:solidFill>
                      <a:srgbClr val="C8E4D3"/>
                    </a:solidFill>
                  </a:tcPr>
                </a:tc>
                <a:tc>
                  <a:txBody>
                    <a:bodyPr/>
                    <a:lstStyle/>
                    <a:p>
                      <a:pPr marL="101600">
                        <a:lnSpc>
                          <a:spcPts val="840"/>
                        </a:lnSpc>
                      </a:pPr>
                      <a:r>
                        <a:rPr sz="700" b="1" spc="-5" dirty="0">
                          <a:solidFill>
                            <a:srgbClr val="231F20"/>
                          </a:solidFill>
                          <a:latin typeface="Arial"/>
                          <a:cs typeface="Arial"/>
                        </a:rPr>
                        <a:t>440</a:t>
                      </a:r>
                      <a:r>
                        <a:rPr sz="700" b="1" spc="-20" dirty="0">
                          <a:solidFill>
                            <a:srgbClr val="231F20"/>
                          </a:solidFill>
                          <a:latin typeface="Arial"/>
                          <a:cs typeface="Arial"/>
                        </a:rPr>
                        <a:t> </a:t>
                      </a:r>
                      <a:r>
                        <a:rPr sz="700" b="1" spc="50" dirty="0">
                          <a:solidFill>
                            <a:srgbClr val="231F20"/>
                          </a:solidFill>
                          <a:latin typeface="Arial"/>
                          <a:cs typeface="Arial"/>
                        </a:rPr>
                        <a:t>-</a:t>
                      </a:r>
                      <a:endParaRPr sz="700">
                        <a:latin typeface="Arial"/>
                        <a:cs typeface="Arial"/>
                      </a:endParaRPr>
                    </a:p>
                    <a:p>
                      <a:pPr marL="100965" marR="93345">
                        <a:lnSpc>
                          <a:spcPct val="100000"/>
                        </a:lnSpc>
                      </a:pPr>
                      <a:r>
                        <a:rPr sz="700" b="1" spc="-5" dirty="0">
                          <a:solidFill>
                            <a:srgbClr val="231F20"/>
                          </a:solidFill>
                          <a:latin typeface="Arial"/>
                          <a:cs typeface="Arial"/>
                        </a:rPr>
                        <a:t>480</a:t>
                      </a:r>
                      <a:r>
                        <a:rPr sz="700" b="1" spc="-75" dirty="0">
                          <a:solidFill>
                            <a:srgbClr val="231F20"/>
                          </a:solidFill>
                          <a:latin typeface="Arial"/>
                          <a:cs typeface="Arial"/>
                        </a:rPr>
                        <a:t> </a:t>
                      </a:r>
                      <a:r>
                        <a:rPr sz="700" b="1" spc="-30" dirty="0">
                          <a:solidFill>
                            <a:srgbClr val="231F20"/>
                          </a:solidFill>
                          <a:latin typeface="Arial"/>
                          <a:cs typeface="Arial"/>
                        </a:rPr>
                        <a:t>V  A</a:t>
                      </a:r>
                      <a:endParaRPr sz="700">
                        <a:latin typeface="Arial"/>
                        <a:cs typeface="Arial"/>
                      </a:endParaRPr>
                    </a:p>
                  </a:txBody>
                  <a:tcPr marL="0" marR="0" marT="0" marB="0">
                    <a:solidFill>
                      <a:srgbClr val="C8E4D3"/>
                    </a:solidFill>
                  </a:tcPr>
                </a:tc>
                <a:tc>
                  <a:txBody>
                    <a:bodyPr/>
                    <a:lstStyle/>
                    <a:p>
                      <a:pPr marL="100965">
                        <a:lnSpc>
                          <a:spcPts val="840"/>
                        </a:lnSpc>
                      </a:pPr>
                      <a:r>
                        <a:rPr sz="700" b="1" spc="-5" dirty="0">
                          <a:solidFill>
                            <a:srgbClr val="231F20"/>
                          </a:solidFill>
                          <a:latin typeface="Arial"/>
                          <a:cs typeface="Arial"/>
                        </a:rPr>
                        <a:t>500</a:t>
                      </a:r>
                      <a:r>
                        <a:rPr sz="700" b="1" spc="-2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00965">
                        <a:lnSpc>
                          <a:spcPct val="100000"/>
                        </a:lnSpc>
                      </a:pPr>
                      <a:r>
                        <a:rPr sz="700" b="1" dirty="0">
                          <a:solidFill>
                            <a:srgbClr val="231F20"/>
                          </a:solidFill>
                          <a:latin typeface="Arial"/>
                          <a:cs typeface="Arial"/>
                        </a:rPr>
                        <a:t>A</a:t>
                      </a:r>
                      <a:endParaRPr sz="700">
                        <a:latin typeface="Arial"/>
                        <a:cs typeface="Arial"/>
                      </a:endParaRPr>
                    </a:p>
                  </a:txBody>
                  <a:tcPr marL="0" marR="0" marT="0" marB="0">
                    <a:solidFill>
                      <a:srgbClr val="C8E4D3"/>
                    </a:solidFill>
                  </a:tcPr>
                </a:tc>
                <a:tc>
                  <a:txBody>
                    <a:bodyPr/>
                    <a:lstStyle/>
                    <a:p>
                      <a:pPr marL="100965">
                        <a:lnSpc>
                          <a:spcPts val="840"/>
                        </a:lnSpc>
                      </a:pPr>
                      <a:r>
                        <a:rPr sz="700" b="1" spc="-5" dirty="0">
                          <a:solidFill>
                            <a:srgbClr val="231F20"/>
                          </a:solidFill>
                          <a:latin typeface="Arial"/>
                          <a:cs typeface="Arial"/>
                        </a:rPr>
                        <a:t>690</a:t>
                      </a:r>
                      <a:r>
                        <a:rPr sz="700" b="1" spc="-4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00965">
                        <a:lnSpc>
                          <a:spcPct val="100000"/>
                        </a:lnSpc>
                      </a:pPr>
                      <a:r>
                        <a:rPr sz="700" b="1" dirty="0">
                          <a:solidFill>
                            <a:srgbClr val="231F20"/>
                          </a:solidFill>
                          <a:latin typeface="Arial"/>
                          <a:cs typeface="Arial"/>
                        </a:rPr>
                        <a:t>A</a:t>
                      </a:r>
                      <a:endParaRPr sz="700">
                        <a:latin typeface="Arial"/>
                        <a:cs typeface="Arial"/>
                      </a:endParaRPr>
                    </a:p>
                  </a:txBody>
                  <a:tcPr marL="0" marR="0" marT="0" marB="0">
                    <a:solidFill>
                      <a:srgbClr val="C8E4D3"/>
                    </a:solidFill>
                  </a:tcPr>
                </a:tc>
              </a:tr>
              <a:tr h="114591">
                <a:tc>
                  <a:txBody>
                    <a:bodyPr/>
                    <a:lstStyle/>
                    <a:p>
                      <a:pPr>
                        <a:lnSpc>
                          <a:spcPts val="775"/>
                        </a:lnSpc>
                        <a:spcBef>
                          <a:spcPts val="25"/>
                        </a:spcBef>
                      </a:pPr>
                      <a:r>
                        <a:rPr sz="700" spc="-5" dirty="0">
                          <a:solidFill>
                            <a:srgbClr val="231F20"/>
                          </a:solidFill>
                          <a:latin typeface="Arial"/>
                          <a:cs typeface="Arial"/>
                        </a:rPr>
                        <a:t>0,18</a:t>
                      </a:r>
                      <a:endParaRPr sz="700">
                        <a:latin typeface="Arial"/>
                        <a:cs typeface="Arial"/>
                      </a:endParaRPr>
                    </a:p>
                  </a:txBody>
                  <a:tcPr marL="0" marR="0" marT="3175" marB="0"/>
                </a:tc>
                <a:tc>
                  <a:txBody>
                    <a:bodyPr/>
                    <a:lstStyle/>
                    <a:p>
                      <a:pPr marL="128905">
                        <a:lnSpc>
                          <a:spcPts val="775"/>
                        </a:lnSpc>
                        <a:spcBef>
                          <a:spcPts val="25"/>
                        </a:spcBef>
                      </a:pPr>
                      <a:r>
                        <a:rPr sz="700" dirty="0">
                          <a:solidFill>
                            <a:srgbClr val="231F20"/>
                          </a:solidFill>
                          <a:latin typeface="Arial"/>
                          <a:cs typeface="Arial"/>
                        </a:rPr>
                        <a:t>-</a:t>
                      </a:r>
                      <a:endParaRPr sz="700">
                        <a:latin typeface="Arial"/>
                        <a:cs typeface="Arial"/>
                      </a:endParaRPr>
                    </a:p>
                  </a:txBody>
                  <a:tcPr marL="0" marR="0" marT="3175" marB="0"/>
                </a:tc>
                <a:tc>
                  <a:txBody>
                    <a:bodyPr/>
                    <a:lstStyle/>
                    <a:p>
                      <a:pPr marL="114935">
                        <a:lnSpc>
                          <a:spcPts val="775"/>
                        </a:lnSpc>
                        <a:spcBef>
                          <a:spcPts val="25"/>
                        </a:spcBef>
                      </a:pPr>
                      <a:r>
                        <a:rPr sz="700" spc="-5" dirty="0">
                          <a:solidFill>
                            <a:srgbClr val="231F20"/>
                          </a:solidFill>
                          <a:latin typeface="Arial"/>
                          <a:cs typeface="Arial"/>
                        </a:rPr>
                        <a:t>1,0</a:t>
                      </a:r>
                      <a:endParaRPr sz="700">
                        <a:latin typeface="Arial"/>
                        <a:cs typeface="Arial"/>
                      </a:endParaRPr>
                    </a:p>
                  </a:txBody>
                  <a:tcPr marL="0" marR="0" marT="3175" marB="0"/>
                </a:tc>
                <a:tc>
                  <a:txBody>
                    <a:bodyPr/>
                    <a:lstStyle/>
                    <a:p>
                      <a:pPr marL="100965">
                        <a:lnSpc>
                          <a:spcPts val="775"/>
                        </a:lnSpc>
                        <a:spcBef>
                          <a:spcPts val="25"/>
                        </a:spcBef>
                      </a:pPr>
                      <a:r>
                        <a:rPr sz="700" dirty="0">
                          <a:solidFill>
                            <a:srgbClr val="231F20"/>
                          </a:solidFill>
                          <a:latin typeface="Arial"/>
                          <a:cs typeface="Arial"/>
                        </a:rPr>
                        <a:t>-</a:t>
                      </a:r>
                      <a:endParaRPr sz="700">
                        <a:latin typeface="Arial"/>
                        <a:cs typeface="Arial"/>
                      </a:endParaRPr>
                    </a:p>
                  </a:txBody>
                  <a:tcPr marL="0" marR="0" marT="3175" marB="0"/>
                </a:tc>
                <a:tc>
                  <a:txBody>
                    <a:bodyPr/>
                    <a:lstStyle/>
                    <a:p>
                      <a:pPr marL="100965">
                        <a:lnSpc>
                          <a:spcPts val="775"/>
                        </a:lnSpc>
                        <a:spcBef>
                          <a:spcPts val="25"/>
                        </a:spcBef>
                      </a:pPr>
                      <a:r>
                        <a:rPr sz="700" spc="-5" dirty="0">
                          <a:solidFill>
                            <a:srgbClr val="231F20"/>
                          </a:solidFill>
                          <a:latin typeface="Arial"/>
                          <a:cs typeface="Arial"/>
                        </a:rPr>
                        <a:t>0,6</a:t>
                      </a:r>
                      <a:endParaRPr sz="700">
                        <a:latin typeface="Arial"/>
                        <a:cs typeface="Arial"/>
                      </a:endParaRPr>
                    </a:p>
                  </a:txBody>
                  <a:tcPr marL="0" marR="0" marT="3175" marB="0"/>
                </a:tc>
                <a:tc>
                  <a:txBody>
                    <a:bodyPr/>
                    <a:lstStyle/>
                    <a:p>
                      <a:pPr marL="100965">
                        <a:lnSpc>
                          <a:spcPts val="775"/>
                        </a:lnSpc>
                        <a:spcBef>
                          <a:spcPts val="25"/>
                        </a:spcBef>
                      </a:pPr>
                      <a:r>
                        <a:rPr sz="700" dirty="0">
                          <a:solidFill>
                            <a:srgbClr val="231F20"/>
                          </a:solidFill>
                          <a:latin typeface="Arial"/>
                          <a:cs typeface="Arial"/>
                        </a:rPr>
                        <a:t>-</a:t>
                      </a:r>
                      <a:endParaRPr sz="700">
                        <a:latin typeface="Arial"/>
                        <a:cs typeface="Arial"/>
                      </a:endParaRPr>
                    </a:p>
                  </a:txBody>
                  <a:tcPr marL="0" marR="0" marT="3175" marB="0"/>
                </a:tc>
                <a:tc>
                  <a:txBody>
                    <a:bodyPr/>
                    <a:lstStyle/>
                    <a:p>
                      <a:pPr marL="100965">
                        <a:lnSpc>
                          <a:spcPts val="775"/>
                        </a:lnSpc>
                        <a:spcBef>
                          <a:spcPts val="25"/>
                        </a:spcBef>
                      </a:pPr>
                      <a:r>
                        <a:rPr sz="700" spc="-5" dirty="0">
                          <a:solidFill>
                            <a:srgbClr val="231F20"/>
                          </a:solidFill>
                          <a:latin typeface="Arial"/>
                          <a:cs typeface="Arial"/>
                        </a:rPr>
                        <a:t>0,48</a:t>
                      </a:r>
                      <a:endParaRPr sz="700">
                        <a:latin typeface="Arial"/>
                        <a:cs typeface="Arial"/>
                      </a:endParaRPr>
                    </a:p>
                  </a:txBody>
                  <a:tcPr marL="0" marR="0" marT="3175" marB="0"/>
                </a:tc>
                <a:tc>
                  <a:txBody>
                    <a:bodyPr/>
                    <a:lstStyle/>
                    <a:p>
                      <a:pPr marL="100965">
                        <a:lnSpc>
                          <a:spcPts val="775"/>
                        </a:lnSpc>
                        <a:spcBef>
                          <a:spcPts val="25"/>
                        </a:spcBef>
                      </a:pPr>
                      <a:r>
                        <a:rPr sz="700" spc="-5" dirty="0">
                          <a:solidFill>
                            <a:srgbClr val="231F20"/>
                          </a:solidFill>
                          <a:latin typeface="Arial"/>
                          <a:cs typeface="Arial"/>
                        </a:rPr>
                        <a:t>0,35</a:t>
                      </a:r>
                      <a:endParaRPr sz="700">
                        <a:latin typeface="Arial"/>
                        <a:cs typeface="Arial"/>
                      </a:endParaRPr>
                    </a:p>
                  </a:txBody>
                  <a:tcPr marL="0" marR="0" marT="3175" marB="0"/>
                </a:tc>
              </a:tr>
              <a:tr h="106681">
                <a:tc>
                  <a:txBody>
                    <a:bodyPr/>
                    <a:lstStyle/>
                    <a:p>
                      <a:pPr>
                        <a:lnSpc>
                          <a:spcPts val="740"/>
                        </a:lnSpc>
                      </a:pPr>
                      <a:r>
                        <a:rPr sz="700" spc="-5" dirty="0">
                          <a:solidFill>
                            <a:srgbClr val="231F20"/>
                          </a:solidFill>
                          <a:latin typeface="Arial"/>
                          <a:cs typeface="Arial"/>
                        </a:rPr>
                        <a:t>0,25</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935">
                        <a:lnSpc>
                          <a:spcPts val="740"/>
                        </a:lnSpc>
                      </a:pPr>
                      <a:r>
                        <a:rPr sz="700" spc="-5" dirty="0">
                          <a:solidFill>
                            <a:srgbClr val="231F20"/>
                          </a:solidFill>
                          <a:latin typeface="Arial"/>
                          <a:cs typeface="Arial"/>
                        </a:rPr>
                        <a:t>1,5</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0,85</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0,68</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0,49</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0,37</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935">
                        <a:lnSpc>
                          <a:spcPts val="805"/>
                        </a:lnSpc>
                      </a:pPr>
                      <a:r>
                        <a:rPr sz="700" spc="-5" dirty="0">
                          <a:solidFill>
                            <a:srgbClr val="231F20"/>
                          </a:solidFill>
                          <a:latin typeface="Arial"/>
                          <a:cs typeface="Arial"/>
                        </a:rPr>
                        <a:t>1,9</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1,1</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0,88</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0,64</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1/2</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1,3</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1,1</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0,55</a:t>
                      </a:r>
                      <a:endParaRPr sz="700">
                        <a:latin typeface="Arial"/>
                        <a:cs typeface="Arial"/>
                      </a:endParaRPr>
                    </a:p>
                  </a:txBody>
                  <a:tcPr marL="0" marR="0" marT="0" marB="0"/>
                </a:tc>
                <a:tc>
                  <a:txBody>
                    <a:bodyPr/>
                    <a:lstStyle/>
                    <a:p>
                      <a:pPr marL="129539">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935">
                        <a:lnSpc>
                          <a:spcPts val="740"/>
                        </a:lnSpc>
                      </a:pPr>
                      <a:r>
                        <a:rPr sz="700" dirty="0">
                          <a:solidFill>
                            <a:srgbClr val="231F20"/>
                          </a:solidFill>
                          <a:latin typeface="Arial"/>
                          <a:cs typeface="Arial"/>
                        </a:rPr>
                        <a:t>2,6</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1,5</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1,2</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0,87</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3/4</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1,8</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1,6</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1</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2,3</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2,1</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0,75</a:t>
                      </a:r>
                      <a:endParaRPr sz="700">
                        <a:latin typeface="Arial"/>
                        <a:cs typeface="Arial"/>
                      </a:endParaRPr>
                    </a:p>
                  </a:txBody>
                  <a:tcPr marL="0" marR="0" marT="0" marB="0"/>
                </a:tc>
                <a:tc>
                  <a:txBody>
                    <a:bodyPr/>
                    <a:lstStyle/>
                    <a:p>
                      <a:pPr marL="129539">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935">
                        <a:lnSpc>
                          <a:spcPts val="740"/>
                        </a:lnSpc>
                      </a:pPr>
                      <a:r>
                        <a:rPr sz="700" dirty="0">
                          <a:solidFill>
                            <a:srgbClr val="231F20"/>
                          </a:solidFill>
                          <a:latin typeface="Arial"/>
                          <a:cs typeface="Arial"/>
                        </a:rPr>
                        <a:t>3,3</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1,9</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1,5</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1,1</a:t>
                      </a:r>
                      <a:endParaRPr sz="700">
                        <a:latin typeface="Arial"/>
                        <a:cs typeface="Arial"/>
                      </a:endParaRPr>
                    </a:p>
                  </a:txBody>
                  <a:tcPr marL="0" marR="0" marT="0" marB="0"/>
                </a:tc>
              </a:tr>
              <a:tr h="118451">
                <a:tc>
                  <a:txBody>
                    <a:bodyPr/>
                    <a:lstStyle/>
                    <a:p>
                      <a:pPr>
                        <a:lnSpc>
                          <a:spcPts val="805"/>
                        </a:lnSpc>
                      </a:pPr>
                      <a:r>
                        <a:rPr sz="700" dirty="0">
                          <a:solidFill>
                            <a:srgbClr val="231F20"/>
                          </a:solidFill>
                          <a:latin typeface="Arial"/>
                          <a:cs typeface="Arial"/>
                        </a:rPr>
                        <a:t>1,1</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4,7</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2,7</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2,2</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1,6</a:t>
                      </a:r>
                      <a:endParaRPr sz="700">
                        <a:latin typeface="Arial"/>
                        <a:cs typeface="Arial"/>
                      </a:endParaRPr>
                    </a:p>
                  </a:txBody>
                  <a:tcPr marL="0" marR="0" marT="0" marB="0">
                    <a:lnB w="3175">
                      <a:solidFill>
                        <a:srgbClr val="231F20"/>
                      </a:solidFill>
                      <a:prstDash val="solid"/>
                    </a:lnB>
                  </a:tcPr>
                </a:tc>
              </a:tr>
              <a:tr h="112814">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1-1/2</a:t>
                      </a:r>
                      <a:endParaRPr sz="700">
                        <a:latin typeface="Arial"/>
                        <a:cs typeface="Arial"/>
                      </a:endParaRPr>
                    </a:p>
                  </a:txBody>
                  <a:tcPr marL="0" marR="0" marT="1270" marB="0">
                    <a:lnT w="3175">
                      <a:solidFill>
                        <a:srgbClr val="231F20"/>
                      </a:solidFill>
                      <a:prstDash val="solid"/>
                    </a:lnT>
                  </a:tcPr>
                </a:tc>
                <a:tc>
                  <a:txBody>
                    <a:bodyPr/>
                    <a:lstStyle/>
                    <a:p>
                      <a:pPr marL="11493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3,3</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3,0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2</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4,3</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3,4</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1,5</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6,3</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3,6</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2,9</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2,1</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2,2</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8,5</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4,9</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3,9</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2,8</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3</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6,1</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4,8</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3,0</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11,3</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6,5</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5,2</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3,8</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dirty="0">
                          <a:solidFill>
                            <a:srgbClr val="231F20"/>
                          </a:solidFill>
                          <a:latin typeface="Arial"/>
                          <a:cs typeface="Arial"/>
                        </a:rPr>
                        <a:t>3,7</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4</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15</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9,7</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8,5</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7,6</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6,8</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4,9</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5,5</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20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11,5</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9,2</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6,7</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spc="-5" dirty="0">
                          <a:solidFill>
                            <a:srgbClr val="231F20"/>
                          </a:solidFill>
                          <a:latin typeface="Arial"/>
                          <a:cs typeface="Arial"/>
                        </a:rPr>
                        <a:t>7-1/2</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14,0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11,0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10</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18,0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14,0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7,5</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27</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15,5</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12,4</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8,9</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spc="-5" dirty="0">
                          <a:solidFill>
                            <a:srgbClr val="231F20"/>
                          </a:solidFill>
                          <a:latin typeface="Arial"/>
                          <a:cs typeface="Arial"/>
                        </a:rPr>
                        <a:t>11</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spc="-5" dirty="0">
                          <a:solidFill>
                            <a:srgbClr val="231F20"/>
                          </a:solidFill>
                          <a:latin typeface="Arial"/>
                          <a:cs typeface="Arial"/>
                        </a:rPr>
                        <a:t>38,0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22,0</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17,6</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12,8</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15</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27,0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21,0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20</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34,0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spc="-5" dirty="0">
                          <a:solidFill>
                            <a:srgbClr val="231F20"/>
                          </a:solidFill>
                          <a:latin typeface="Arial"/>
                          <a:cs typeface="Arial"/>
                        </a:rPr>
                        <a:t>27,0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dirty="0">
                          <a:solidFill>
                            <a:srgbClr val="231F20"/>
                          </a:solidFill>
                          <a:latin typeface="Arial"/>
                          <a:cs typeface="Arial"/>
                        </a:rPr>
                        <a:t>15</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51</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29</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23</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17</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18,5</a:t>
                      </a:r>
                      <a:endParaRPr sz="700">
                        <a:latin typeface="Arial"/>
                        <a:cs typeface="Arial"/>
                      </a:endParaRPr>
                    </a:p>
                  </a:txBody>
                  <a:tcPr marL="0" marR="0" marT="0" marB="0"/>
                </a:tc>
                <a:tc>
                  <a:txBody>
                    <a:bodyPr/>
                    <a:lstStyle/>
                    <a:p>
                      <a:pPr marL="129539">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935">
                        <a:lnSpc>
                          <a:spcPts val="740"/>
                        </a:lnSpc>
                      </a:pPr>
                      <a:r>
                        <a:rPr sz="700" dirty="0">
                          <a:solidFill>
                            <a:srgbClr val="231F20"/>
                          </a:solidFill>
                          <a:latin typeface="Arial"/>
                          <a:cs typeface="Arial"/>
                        </a:rPr>
                        <a:t>61</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35</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28</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21</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25</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44</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34</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22</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72</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41</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33</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24</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30</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51</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40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40</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66</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52</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30</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96</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55</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44</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32</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37</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115</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66</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53</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39</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50</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83</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65</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60</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103</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77</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45</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140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80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64</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47</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55</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169</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97</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78</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57</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75</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128</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96</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spc="-5" dirty="0">
                          <a:solidFill>
                            <a:srgbClr val="231F20"/>
                          </a:solidFill>
                          <a:latin typeface="Arial"/>
                          <a:cs typeface="Arial"/>
                        </a:rPr>
                        <a:t>100</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165</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124</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75</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spc="-5" dirty="0">
                          <a:solidFill>
                            <a:srgbClr val="231F20"/>
                          </a:solidFill>
                          <a:latin typeface="Arial"/>
                          <a:cs typeface="Arial"/>
                        </a:rPr>
                        <a:t>230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132</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spc="-5" dirty="0">
                          <a:solidFill>
                            <a:srgbClr val="231F20"/>
                          </a:solidFill>
                          <a:latin typeface="Arial"/>
                          <a:cs typeface="Arial"/>
                        </a:rPr>
                        <a:t>106</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spc="-5" dirty="0">
                          <a:solidFill>
                            <a:srgbClr val="231F20"/>
                          </a:solidFill>
                          <a:latin typeface="Arial"/>
                          <a:cs typeface="Arial"/>
                        </a:rPr>
                        <a:t>77</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spc="-5" dirty="0">
                          <a:solidFill>
                            <a:srgbClr val="231F20"/>
                          </a:solidFill>
                          <a:latin typeface="Arial"/>
                          <a:cs typeface="Arial"/>
                        </a:rPr>
                        <a:t>90</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spc="-5" dirty="0">
                          <a:solidFill>
                            <a:srgbClr val="231F20"/>
                          </a:solidFill>
                          <a:latin typeface="Arial"/>
                          <a:cs typeface="Arial"/>
                        </a:rPr>
                        <a:t>278</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160</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128</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93</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spc="-5" dirty="0">
                          <a:solidFill>
                            <a:srgbClr val="231F20"/>
                          </a:solidFill>
                          <a:latin typeface="Arial"/>
                          <a:cs typeface="Arial"/>
                        </a:rPr>
                        <a:t>125</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208</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156</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110</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spc="-5" dirty="0">
                          <a:solidFill>
                            <a:srgbClr val="231F20"/>
                          </a:solidFill>
                          <a:latin typeface="Arial"/>
                          <a:cs typeface="Arial"/>
                        </a:rPr>
                        <a:t>340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195</a:t>
                      </a:r>
                      <a:endParaRPr sz="700">
                        <a:latin typeface="Arial"/>
                        <a:cs typeface="Arial"/>
                      </a:endParaRPr>
                    </a:p>
                  </a:txBody>
                  <a:tcPr marL="0" marR="0" marT="0" marB="0">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156</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spc="-5" dirty="0">
                          <a:solidFill>
                            <a:srgbClr val="231F20"/>
                          </a:solidFill>
                          <a:latin typeface="Arial"/>
                          <a:cs typeface="Arial"/>
                        </a:rPr>
                        <a:t>113</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spc="-5" dirty="0">
                          <a:solidFill>
                            <a:srgbClr val="231F20"/>
                          </a:solidFill>
                          <a:latin typeface="Arial"/>
                          <a:cs typeface="Arial"/>
                        </a:rPr>
                        <a:t>150</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240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180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132</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300">
                        <a:lnSpc>
                          <a:spcPts val="740"/>
                        </a:lnSpc>
                      </a:pPr>
                      <a:r>
                        <a:rPr sz="700" spc="-5" dirty="0">
                          <a:solidFill>
                            <a:srgbClr val="231F20"/>
                          </a:solidFill>
                          <a:latin typeface="Arial"/>
                          <a:cs typeface="Arial"/>
                        </a:rPr>
                        <a:t>400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230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184</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134</a:t>
                      </a:r>
                      <a:endParaRPr sz="700">
                        <a:latin typeface="Arial"/>
                        <a:cs typeface="Arial"/>
                      </a:endParaRPr>
                    </a:p>
                  </a:txBody>
                  <a:tcPr marL="0" marR="0" marT="0" marB="0"/>
                </a:tc>
              </a:tr>
              <a:tr h="118070">
                <a:tc>
                  <a:txBody>
                    <a:bodyPr/>
                    <a:lstStyle/>
                    <a:p>
                      <a:pPr>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spc="-5" dirty="0">
                          <a:solidFill>
                            <a:srgbClr val="231F20"/>
                          </a:solidFill>
                          <a:latin typeface="Arial"/>
                          <a:cs typeface="Arial"/>
                        </a:rPr>
                        <a:t>200</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320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spc="-5" dirty="0">
                          <a:solidFill>
                            <a:srgbClr val="231F20"/>
                          </a:solidFill>
                          <a:latin typeface="Arial"/>
                          <a:cs typeface="Arial"/>
                        </a:rPr>
                        <a:t>240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spc="-5" dirty="0">
                          <a:solidFill>
                            <a:srgbClr val="231F20"/>
                          </a:solidFill>
                          <a:latin typeface="Arial"/>
                          <a:cs typeface="Arial"/>
                        </a:rPr>
                        <a:t>150</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160</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300">
                        <a:lnSpc>
                          <a:spcPts val="740"/>
                        </a:lnSpc>
                      </a:pPr>
                      <a:r>
                        <a:rPr sz="700" spc="-5" dirty="0">
                          <a:solidFill>
                            <a:srgbClr val="231F20"/>
                          </a:solidFill>
                          <a:latin typeface="Arial"/>
                          <a:cs typeface="Arial"/>
                        </a:rPr>
                        <a:t>487</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280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224</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162</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185</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spc="-5" dirty="0">
                          <a:solidFill>
                            <a:srgbClr val="231F20"/>
                          </a:solidFill>
                          <a:latin typeface="Arial"/>
                          <a:cs typeface="Arial"/>
                        </a:rPr>
                        <a:t>250</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403</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302</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200</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300">
                        <a:lnSpc>
                          <a:spcPts val="740"/>
                        </a:lnSpc>
                      </a:pPr>
                      <a:r>
                        <a:rPr sz="700" spc="-5" dirty="0">
                          <a:solidFill>
                            <a:srgbClr val="231F20"/>
                          </a:solidFill>
                          <a:latin typeface="Arial"/>
                          <a:cs typeface="Arial"/>
                        </a:rPr>
                        <a:t>609</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350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280</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203</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220</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spc="-5" dirty="0">
                          <a:solidFill>
                            <a:srgbClr val="231F20"/>
                          </a:solidFill>
                          <a:latin typeface="Arial"/>
                          <a:cs typeface="Arial"/>
                        </a:rPr>
                        <a:t>300</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482</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361</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250</a:t>
                      </a:r>
                      <a:endParaRPr sz="700">
                        <a:latin typeface="Arial"/>
                        <a:cs typeface="Arial"/>
                      </a:endParaRPr>
                    </a:p>
                  </a:txBody>
                  <a:tcPr marL="0" marR="0" marT="0" marB="0"/>
                </a:tc>
                <a:tc>
                  <a:txBody>
                    <a:bodyPr/>
                    <a:lstStyle/>
                    <a:p>
                      <a:pPr marL="12890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14300">
                        <a:lnSpc>
                          <a:spcPts val="740"/>
                        </a:lnSpc>
                      </a:pPr>
                      <a:r>
                        <a:rPr sz="700" spc="-5" dirty="0">
                          <a:solidFill>
                            <a:srgbClr val="231F20"/>
                          </a:solidFill>
                          <a:latin typeface="Arial"/>
                          <a:cs typeface="Arial"/>
                        </a:rPr>
                        <a:t>748</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430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344</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250</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280</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28905">
                        <a:lnSpc>
                          <a:spcPts val="775"/>
                        </a:lnSpc>
                        <a:spcBef>
                          <a:spcPts val="10"/>
                        </a:spcBef>
                      </a:pPr>
                      <a:r>
                        <a:rPr sz="700" spc="-5" dirty="0">
                          <a:solidFill>
                            <a:srgbClr val="231F20"/>
                          </a:solidFill>
                          <a:latin typeface="Arial"/>
                          <a:cs typeface="Arial"/>
                        </a:rPr>
                        <a:t>350</a:t>
                      </a:r>
                      <a:endParaRPr sz="700">
                        <a:latin typeface="Arial"/>
                        <a:cs typeface="Arial"/>
                      </a:endParaRPr>
                    </a:p>
                  </a:txBody>
                  <a:tcPr marL="0" marR="0" marT="1270" marB="0">
                    <a:lnT w="3175">
                      <a:solidFill>
                        <a:srgbClr val="231F20"/>
                      </a:solidFill>
                      <a:prstDash val="solid"/>
                    </a:lnT>
                  </a:tcPr>
                </a:tc>
                <a:tc>
                  <a:txBody>
                    <a:bodyPr/>
                    <a:lstStyle/>
                    <a:p>
                      <a:pPr marL="1143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560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spc="-5" dirty="0">
                          <a:solidFill>
                            <a:srgbClr val="231F20"/>
                          </a:solidFill>
                          <a:latin typeface="Arial"/>
                          <a:cs typeface="Arial"/>
                        </a:rPr>
                        <a:t>414</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28905">
                        <a:lnSpc>
                          <a:spcPts val="740"/>
                        </a:lnSpc>
                      </a:pPr>
                      <a:r>
                        <a:rPr sz="700" spc="-5" dirty="0">
                          <a:solidFill>
                            <a:srgbClr val="231F20"/>
                          </a:solidFill>
                          <a:latin typeface="Arial"/>
                          <a:cs typeface="Arial"/>
                        </a:rPr>
                        <a:t>400</a:t>
                      </a:r>
                      <a:endParaRPr sz="700">
                        <a:latin typeface="Arial"/>
                        <a:cs typeface="Arial"/>
                      </a:endParaRPr>
                    </a:p>
                  </a:txBody>
                  <a:tcPr marL="0" marR="0" marT="0" marB="0"/>
                </a:tc>
                <a:tc>
                  <a:txBody>
                    <a:bodyPr/>
                    <a:lstStyle/>
                    <a:p>
                      <a:pPr marL="1143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636</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474</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300</a:t>
                      </a:r>
                      <a:endParaRPr sz="700">
                        <a:latin typeface="Arial"/>
                        <a:cs typeface="Arial"/>
                      </a:endParaRPr>
                    </a:p>
                  </a:txBody>
                  <a:tcPr marL="0" marR="0" marT="0" marB="0">
                    <a:lnB w="3175">
                      <a:solidFill>
                        <a:srgbClr val="231F20"/>
                      </a:solidFill>
                      <a:prstDash val="solid"/>
                    </a:lnB>
                  </a:tcPr>
                </a:tc>
                <a:tc>
                  <a:txBody>
                    <a:bodyPr/>
                    <a:lstStyle/>
                    <a:p>
                      <a:pPr marL="12890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143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bl>
          </a:graphicData>
        </a:graphic>
      </p:graphicFrame>
      <p:sp>
        <p:nvSpPr>
          <p:cNvPr id="36" name="object 36"/>
          <p:cNvSpPr/>
          <p:nvPr/>
        </p:nvSpPr>
        <p:spPr>
          <a:xfrm>
            <a:off x="3203960" y="2764095"/>
            <a:ext cx="3816985" cy="0"/>
          </a:xfrm>
          <a:custGeom>
            <a:avLst/>
            <a:gdLst/>
            <a:ahLst/>
            <a:cxnLst/>
            <a:rect l="l" t="t" r="r" b="b"/>
            <a:pathLst>
              <a:path w="3816984">
                <a:moveTo>
                  <a:pt x="0" y="0"/>
                </a:moveTo>
                <a:lnTo>
                  <a:pt x="3816476" y="0"/>
                </a:lnTo>
              </a:path>
            </a:pathLst>
          </a:custGeom>
          <a:ln w="25526">
            <a:solidFill>
              <a:srgbClr val="009D57"/>
            </a:solidFill>
          </a:ln>
        </p:spPr>
        <p:txBody>
          <a:bodyPr wrap="square" lIns="0" tIns="0" rIns="0" bIns="0" rtlCol="0"/>
          <a:lstStyle/>
          <a:p>
            <a:endParaRPr/>
          </a:p>
        </p:txBody>
      </p:sp>
      <p:sp>
        <p:nvSpPr>
          <p:cNvPr id="37" name="object 37"/>
          <p:cNvSpPr/>
          <p:nvPr/>
        </p:nvSpPr>
        <p:spPr>
          <a:xfrm>
            <a:off x="3203960" y="10193976"/>
            <a:ext cx="3816985" cy="0"/>
          </a:xfrm>
          <a:custGeom>
            <a:avLst/>
            <a:gdLst/>
            <a:ahLst/>
            <a:cxnLst/>
            <a:rect l="l" t="t" r="r" b="b"/>
            <a:pathLst>
              <a:path w="3816984">
                <a:moveTo>
                  <a:pt x="0" y="0"/>
                </a:moveTo>
                <a:lnTo>
                  <a:pt x="3816476" y="0"/>
                </a:lnTo>
              </a:path>
            </a:pathLst>
          </a:custGeom>
          <a:ln w="25526">
            <a:solidFill>
              <a:srgbClr val="009D57"/>
            </a:solidFill>
          </a:ln>
        </p:spPr>
        <p:txBody>
          <a:bodyPr wrap="square" lIns="0" tIns="0" rIns="0" bIns="0" rtlCol="0"/>
          <a:lstStyle/>
          <a:p>
            <a:endParaRPr/>
          </a:p>
        </p:txBody>
      </p:sp>
      <p:sp>
        <p:nvSpPr>
          <p:cNvPr id="38" name="object 38"/>
          <p:cNvSpPr txBox="1"/>
          <p:nvPr/>
        </p:nvSpPr>
        <p:spPr>
          <a:xfrm>
            <a:off x="3191260" y="9996555"/>
            <a:ext cx="3485515" cy="132080"/>
          </a:xfrm>
          <a:prstGeom prst="rect">
            <a:avLst/>
          </a:prstGeom>
        </p:spPr>
        <p:txBody>
          <a:bodyPr vert="horz" wrap="square" lIns="0" tIns="12700" rIns="0" bIns="0" rtlCol="0">
            <a:spAutoFit/>
          </a:bodyPr>
          <a:lstStyle/>
          <a:p>
            <a:pPr marL="12700">
              <a:lnSpc>
                <a:spcPct val="100000"/>
              </a:lnSpc>
              <a:spcBef>
                <a:spcPts val="100"/>
              </a:spcBef>
            </a:pPr>
            <a:r>
              <a:rPr sz="700" b="1" i="1" spc="-10" dirty="0">
                <a:solidFill>
                  <a:srgbClr val="009D57"/>
                </a:solidFill>
                <a:latin typeface="Arial"/>
                <a:cs typeface="Arial"/>
              </a:rPr>
              <a:t>Fig. </a:t>
            </a:r>
            <a:r>
              <a:rPr sz="700" b="1" i="1" spc="-25" dirty="0">
                <a:solidFill>
                  <a:srgbClr val="009D57"/>
                </a:solidFill>
                <a:latin typeface="Arial"/>
                <a:cs typeface="Arial"/>
              </a:rPr>
              <a:t>A4: </a:t>
            </a:r>
            <a:r>
              <a:rPr sz="700" i="1" dirty="0">
                <a:solidFill>
                  <a:srgbClr val="231F20"/>
                </a:solidFill>
                <a:latin typeface="Arial"/>
                <a:cs typeface="Arial"/>
              </a:rPr>
              <a:t>Potencia </a:t>
            </a:r>
            <a:r>
              <a:rPr sz="700" i="1" spc="-15" dirty="0">
                <a:solidFill>
                  <a:srgbClr val="231F20"/>
                </a:solidFill>
                <a:latin typeface="Arial"/>
                <a:cs typeface="Arial"/>
              </a:rPr>
              <a:t>e </a:t>
            </a:r>
            <a:r>
              <a:rPr sz="700" i="1" spc="-5" dirty="0">
                <a:solidFill>
                  <a:srgbClr val="231F20"/>
                </a:solidFill>
                <a:latin typeface="Arial"/>
                <a:cs typeface="Arial"/>
              </a:rPr>
              <a:t>intensidades operativas nominales (continúa </a:t>
            </a:r>
            <a:r>
              <a:rPr sz="700" i="1" spc="-10" dirty="0">
                <a:solidFill>
                  <a:srgbClr val="231F20"/>
                </a:solidFill>
                <a:latin typeface="Arial"/>
                <a:cs typeface="Arial"/>
              </a:rPr>
              <a:t>en </a:t>
            </a:r>
            <a:r>
              <a:rPr sz="700" i="1" spc="-15" dirty="0">
                <a:solidFill>
                  <a:srgbClr val="231F20"/>
                </a:solidFill>
                <a:latin typeface="Arial"/>
                <a:cs typeface="Arial"/>
              </a:rPr>
              <a:t>la </a:t>
            </a:r>
            <a:r>
              <a:rPr sz="700" i="1" spc="-5" dirty="0">
                <a:solidFill>
                  <a:srgbClr val="231F20"/>
                </a:solidFill>
                <a:latin typeface="Arial"/>
                <a:cs typeface="Arial"/>
              </a:rPr>
              <a:t>página</a:t>
            </a:r>
            <a:r>
              <a:rPr sz="700" i="1" spc="175" dirty="0">
                <a:solidFill>
                  <a:srgbClr val="231F20"/>
                </a:solidFill>
                <a:latin typeface="Arial"/>
                <a:cs typeface="Arial"/>
              </a:rPr>
              <a:t> </a:t>
            </a:r>
            <a:r>
              <a:rPr sz="700" i="1" spc="-5" dirty="0">
                <a:solidFill>
                  <a:srgbClr val="231F20"/>
                </a:solidFill>
                <a:latin typeface="Arial"/>
                <a:cs typeface="Arial"/>
              </a:rPr>
              <a:t>siguiente).</a:t>
            </a:r>
            <a:endParaRPr sz="700">
              <a:latin typeface="Arial"/>
              <a:cs typeface="Arial"/>
            </a:endParaRPr>
          </a:p>
        </p:txBody>
      </p:sp>
      <p:sp>
        <p:nvSpPr>
          <p:cNvPr id="39" name="object 39"/>
          <p:cNvSpPr/>
          <p:nvPr/>
        </p:nvSpPr>
        <p:spPr>
          <a:xfrm>
            <a:off x="4256853" y="1688278"/>
            <a:ext cx="280035" cy="3175"/>
          </a:xfrm>
          <a:custGeom>
            <a:avLst/>
            <a:gdLst/>
            <a:ahLst/>
            <a:cxnLst/>
            <a:rect l="l" t="t" r="r" b="b"/>
            <a:pathLst>
              <a:path w="280035" h="3175">
                <a:moveTo>
                  <a:pt x="0" y="0"/>
                </a:moveTo>
                <a:lnTo>
                  <a:pt x="279463" y="0"/>
                </a:lnTo>
                <a:lnTo>
                  <a:pt x="279463" y="3175"/>
                </a:lnTo>
                <a:lnTo>
                  <a:pt x="0" y="3175"/>
                </a:lnTo>
                <a:lnTo>
                  <a:pt x="0" y="0"/>
                </a:lnTo>
                <a:close/>
              </a:path>
            </a:pathLst>
          </a:custGeom>
          <a:solidFill>
            <a:srgbClr val="000000"/>
          </a:solidFill>
        </p:spPr>
        <p:txBody>
          <a:bodyPr wrap="square" lIns="0" tIns="0" rIns="0" bIns="0" rtlCol="0"/>
          <a:lstStyle/>
          <a:p>
            <a:endParaRPr/>
          </a:p>
        </p:txBody>
      </p:sp>
      <p:sp>
        <p:nvSpPr>
          <p:cNvPr id="40" name="object 40"/>
          <p:cNvSpPr txBox="1"/>
          <p:nvPr/>
        </p:nvSpPr>
        <p:spPr>
          <a:xfrm>
            <a:off x="3165860" y="1599343"/>
            <a:ext cx="1381125" cy="163195"/>
          </a:xfrm>
          <a:prstGeom prst="rect">
            <a:avLst/>
          </a:prstGeom>
        </p:spPr>
        <p:txBody>
          <a:bodyPr vert="horz" wrap="square" lIns="0" tIns="12700" rIns="0" bIns="0" rtlCol="0">
            <a:spAutoFit/>
          </a:bodyPr>
          <a:lstStyle/>
          <a:p>
            <a:pPr marL="38100">
              <a:lnSpc>
                <a:spcPct val="100000"/>
              </a:lnSpc>
              <a:spcBef>
                <a:spcPts val="100"/>
              </a:spcBef>
            </a:pPr>
            <a:r>
              <a:rPr sz="1200" baseline="6944" dirty="0">
                <a:solidFill>
                  <a:srgbClr val="231F20"/>
                </a:solidFill>
                <a:latin typeface="Arial"/>
                <a:cs typeface="Arial"/>
              </a:rPr>
              <a:t>viene dada por: </a:t>
            </a:r>
            <a:r>
              <a:rPr sz="1350" i="1" spc="-7" baseline="6172" dirty="0">
                <a:latin typeface="Times New Roman"/>
                <a:cs typeface="Times New Roman"/>
              </a:rPr>
              <a:t>I </a:t>
            </a:r>
            <a:r>
              <a:rPr sz="1200" spc="-7" baseline="6944" dirty="0">
                <a:latin typeface="Arial"/>
                <a:cs typeface="Arial"/>
              </a:rPr>
              <a:t>= </a:t>
            </a:r>
            <a:r>
              <a:rPr sz="1350" i="1" spc="-7" baseline="6172" dirty="0">
                <a:latin typeface="Times New Roman"/>
                <a:cs typeface="Times New Roman"/>
              </a:rPr>
              <a:t>I</a:t>
            </a:r>
            <a:r>
              <a:rPr sz="600" spc="-5" dirty="0">
                <a:latin typeface="Times New Roman"/>
                <a:cs typeface="Times New Roman"/>
              </a:rPr>
              <a:t>a </a:t>
            </a:r>
            <a:r>
              <a:rPr sz="1200" spc="-7" baseline="6944" dirty="0">
                <a:latin typeface="Symbol"/>
                <a:cs typeface="Symbol"/>
              </a:rPr>
              <a:t></a:t>
            </a:r>
            <a:r>
              <a:rPr sz="1200" spc="-7" baseline="6944" dirty="0">
                <a:latin typeface="Times New Roman"/>
                <a:cs typeface="Times New Roman"/>
              </a:rPr>
              <a:t> </a:t>
            </a:r>
            <a:r>
              <a:rPr sz="1200" i="1" spc="-7" baseline="41666" dirty="0">
                <a:latin typeface="Arial"/>
                <a:cs typeface="Arial"/>
              </a:rPr>
              <a:t>cos</a:t>
            </a:r>
            <a:r>
              <a:rPr sz="1200" i="1" spc="-44" baseline="41666" dirty="0">
                <a:latin typeface="Arial"/>
                <a:cs typeface="Arial"/>
              </a:rPr>
              <a:t> </a:t>
            </a:r>
            <a:r>
              <a:rPr sz="1200" spc="-7" baseline="41666" dirty="0">
                <a:latin typeface="Symbol"/>
                <a:cs typeface="Symbol"/>
              </a:rPr>
              <a:t></a:t>
            </a:r>
            <a:endParaRPr sz="1200" baseline="41666">
              <a:latin typeface="Symbol"/>
              <a:cs typeface="Symbol"/>
            </a:endParaRPr>
          </a:p>
        </p:txBody>
      </p:sp>
      <p:sp>
        <p:nvSpPr>
          <p:cNvPr id="41" name="object 41"/>
          <p:cNvSpPr txBox="1"/>
          <p:nvPr/>
        </p:nvSpPr>
        <p:spPr>
          <a:xfrm>
            <a:off x="3165860" y="1641625"/>
            <a:ext cx="3848735" cy="1064260"/>
          </a:xfrm>
          <a:prstGeom prst="rect">
            <a:avLst/>
          </a:prstGeom>
        </p:spPr>
        <p:txBody>
          <a:bodyPr vert="horz" wrap="square" lIns="0" tIns="59055" rIns="0" bIns="0" rtlCol="0">
            <a:spAutoFit/>
          </a:bodyPr>
          <a:lstStyle/>
          <a:p>
            <a:pPr marL="1090930">
              <a:lnSpc>
                <a:spcPct val="100000"/>
              </a:lnSpc>
              <a:spcBef>
                <a:spcPts val="465"/>
              </a:spcBef>
            </a:pPr>
            <a:r>
              <a:rPr sz="800" i="1" spc="-5" dirty="0">
                <a:latin typeface="Arial"/>
                <a:cs typeface="Arial"/>
              </a:rPr>
              <a:t>cos</a:t>
            </a:r>
            <a:r>
              <a:rPr sz="800" i="1" spc="-75" dirty="0">
                <a:latin typeface="Arial"/>
                <a:cs typeface="Arial"/>
              </a:rPr>
              <a:t> </a:t>
            </a:r>
            <a:r>
              <a:rPr sz="800" spc="5" dirty="0">
                <a:latin typeface="Symbol"/>
                <a:cs typeface="Symbol"/>
              </a:rPr>
              <a:t></a:t>
            </a:r>
            <a:r>
              <a:rPr sz="800" spc="5" dirty="0">
                <a:latin typeface="Arial"/>
                <a:cs typeface="Arial"/>
              </a:rPr>
              <a:t>’</a:t>
            </a:r>
            <a:endParaRPr sz="800">
              <a:latin typeface="Arial"/>
              <a:cs typeface="Arial"/>
            </a:endParaRPr>
          </a:p>
          <a:p>
            <a:pPr marL="38735" marR="30480">
              <a:lnSpc>
                <a:spcPts val="960"/>
              </a:lnSpc>
              <a:spcBef>
                <a:spcPts val="545"/>
              </a:spcBef>
            </a:pPr>
            <a:r>
              <a:rPr sz="800" dirty="0">
                <a:solidFill>
                  <a:srgbClr val="231F20"/>
                </a:solidFill>
                <a:latin typeface="Arial"/>
                <a:cs typeface="Arial"/>
              </a:rPr>
              <a:t>donde </a:t>
            </a:r>
            <a:r>
              <a:rPr sz="800" i="1" spc="5" dirty="0">
                <a:solidFill>
                  <a:srgbClr val="231F20"/>
                </a:solidFill>
                <a:latin typeface="Arial"/>
                <a:cs typeface="Arial"/>
              </a:rPr>
              <a:t>cos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Arial"/>
                <a:cs typeface="Arial"/>
              </a:rPr>
              <a:t>es el factor de potencia antes de la </a:t>
            </a:r>
            <a:r>
              <a:rPr sz="800" spc="-5" dirty="0">
                <a:solidFill>
                  <a:srgbClr val="231F20"/>
                </a:solidFill>
                <a:latin typeface="Arial"/>
                <a:cs typeface="Arial"/>
              </a:rPr>
              <a:t>compensación </a:t>
            </a:r>
            <a:r>
              <a:rPr sz="800" dirty="0">
                <a:solidFill>
                  <a:srgbClr val="231F20"/>
                </a:solidFill>
                <a:latin typeface="Arial"/>
                <a:cs typeface="Arial"/>
              </a:rPr>
              <a:t>y </a:t>
            </a:r>
            <a:r>
              <a:rPr sz="800" i="1" spc="5" dirty="0">
                <a:solidFill>
                  <a:srgbClr val="231F20"/>
                </a:solidFill>
                <a:latin typeface="Arial"/>
                <a:cs typeface="Arial"/>
              </a:rPr>
              <a:t>cos </a:t>
            </a:r>
            <a:r>
              <a:rPr sz="900" spc="-5" dirty="0">
                <a:solidFill>
                  <a:srgbClr val="231F20"/>
                </a:solidFill>
                <a:latin typeface="Symbol"/>
                <a:cs typeface="Symbol"/>
              </a:rPr>
              <a:t></a:t>
            </a:r>
            <a:r>
              <a:rPr sz="800" spc="-5" dirty="0">
                <a:solidFill>
                  <a:srgbClr val="231F20"/>
                </a:solidFill>
                <a:latin typeface="Arial"/>
                <a:cs typeface="Arial"/>
              </a:rPr>
              <a:t>’ </a:t>
            </a:r>
            <a:r>
              <a:rPr sz="800" dirty="0">
                <a:solidFill>
                  <a:srgbClr val="231F20"/>
                </a:solidFill>
                <a:latin typeface="Arial"/>
                <a:cs typeface="Arial"/>
              </a:rPr>
              <a:t>es el factor  de potencia </a:t>
            </a:r>
            <a:r>
              <a:rPr sz="800" spc="-5" dirty="0">
                <a:solidFill>
                  <a:srgbClr val="231F20"/>
                </a:solidFill>
                <a:latin typeface="Arial"/>
                <a:cs typeface="Arial"/>
              </a:rPr>
              <a:t>después </a:t>
            </a:r>
            <a:r>
              <a:rPr sz="800" dirty="0">
                <a:solidFill>
                  <a:srgbClr val="231F20"/>
                </a:solidFill>
                <a:latin typeface="Arial"/>
                <a:cs typeface="Arial"/>
              </a:rPr>
              <a:t>de la </a:t>
            </a:r>
            <a:r>
              <a:rPr sz="800" spc="-5" dirty="0">
                <a:solidFill>
                  <a:srgbClr val="231F20"/>
                </a:solidFill>
                <a:latin typeface="Arial"/>
                <a:cs typeface="Arial"/>
              </a:rPr>
              <a:t>compensación, </a:t>
            </a:r>
            <a:r>
              <a:rPr sz="800" dirty="0">
                <a:solidFill>
                  <a:srgbClr val="231F20"/>
                </a:solidFill>
                <a:latin typeface="Arial"/>
                <a:cs typeface="Arial"/>
              </a:rPr>
              <a:t>siendo </a:t>
            </a:r>
            <a:r>
              <a:rPr sz="900" i="1" dirty="0">
                <a:solidFill>
                  <a:srgbClr val="231F20"/>
                </a:solidFill>
                <a:latin typeface="Times New Roman"/>
                <a:cs typeface="Times New Roman"/>
              </a:rPr>
              <a:t>I</a:t>
            </a:r>
            <a:r>
              <a:rPr sz="825" baseline="-15151" dirty="0">
                <a:solidFill>
                  <a:srgbClr val="231F20"/>
                </a:solidFill>
                <a:latin typeface="Arial"/>
                <a:cs typeface="Arial"/>
              </a:rPr>
              <a:t>a </a:t>
            </a:r>
            <a:r>
              <a:rPr sz="800" dirty="0">
                <a:solidFill>
                  <a:srgbClr val="231F20"/>
                </a:solidFill>
                <a:latin typeface="Arial"/>
                <a:cs typeface="Arial"/>
              </a:rPr>
              <a:t>la intensidad</a:t>
            </a:r>
            <a:r>
              <a:rPr sz="800" spc="-25" dirty="0">
                <a:solidFill>
                  <a:srgbClr val="231F20"/>
                </a:solidFill>
                <a:latin typeface="Arial"/>
                <a:cs typeface="Arial"/>
              </a:rPr>
              <a:t> </a:t>
            </a:r>
            <a:r>
              <a:rPr sz="800" dirty="0">
                <a:solidFill>
                  <a:srgbClr val="231F20"/>
                </a:solidFill>
                <a:latin typeface="Arial"/>
                <a:cs typeface="Arial"/>
              </a:rPr>
              <a:t>original.</a:t>
            </a:r>
            <a:endParaRPr sz="800">
              <a:latin typeface="Arial"/>
              <a:cs typeface="Arial"/>
            </a:endParaRPr>
          </a:p>
          <a:p>
            <a:pPr marL="38100" marR="149860">
              <a:lnSpc>
                <a:spcPct val="100000"/>
              </a:lnSpc>
              <a:spcBef>
                <a:spcPts val="260"/>
              </a:spcBef>
            </a:pPr>
            <a:r>
              <a:rPr sz="800" spc="-10" dirty="0">
                <a:solidFill>
                  <a:srgbClr val="231F20"/>
                </a:solidFill>
                <a:latin typeface="Arial"/>
                <a:cs typeface="Arial"/>
              </a:rPr>
              <a:t>Se tiene que tener en cuenta que el convertidor variador de velocidad proporciona  una compensación de energía</a:t>
            </a:r>
            <a:r>
              <a:rPr sz="800" spc="5" dirty="0">
                <a:solidFill>
                  <a:srgbClr val="231F20"/>
                </a:solidFill>
                <a:latin typeface="Arial"/>
                <a:cs typeface="Arial"/>
              </a:rPr>
              <a:t> </a:t>
            </a:r>
            <a:r>
              <a:rPr sz="800" spc="-10" dirty="0">
                <a:solidFill>
                  <a:srgbClr val="231F20"/>
                </a:solidFill>
                <a:latin typeface="Arial"/>
                <a:cs typeface="Arial"/>
              </a:rPr>
              <a:t>reactiva.</a:t>
            </a:r>
            <a:endParaRPr sz="800">
              <a:latin typeface="Arial"/>
              <a:cs typeface="Arial"/>
            </a:endParaRPr>
          </a:p>
          <a:p>
            <a:pPr marL="38100" marR="128270">
              <a:lnSpc>
                <a:spcPct val="100000"/>
              </a:lnSpc>
              <a:spcBef>
                <a:spcPts val="285"/>
              </a:spcBef>
            </a:pPr>
            <a:r>
              <a:rPr sz="800" dirty="0">
                <a:solidFill>
                  <a:srgbClr val="231F20"/>
                </a:solidFill>
                <a:latin typeface="Arial"/>
                <a:cs typeface="Arial"/>
              </a:rPr>
              <a:t>La </a:t>
            </a:r>
            <a:r>
              <a:rPr sz="800" b="1" spc="-5" dirty="0">
                <a:solidFill>
                  <a:srgbClr val="009D57"/>
                </a:solidFill>
                <a:latin typeface="Arial"/>
                <a:cs typeface="Arial"/>
              </a:rPr>
              <a:t>Figura </a:t>
            </a:r>
            <a:r>
              <a:rPr sz="800" b="1" spc="-15" dirty="0">
                <a:solidFill>
                  <a:srgbClr val="009D57"/>
                </a:solidFill>
                <a:latin typeface="Arial"/>
                <a:cs typeface="Arial"/>
              </a:rPr>
              <a:t>A4 </a:t>
            </a:r>
            <a:r>
              <a:rPr sz="800" dirty="0">
                <a:solidFill>
                  <a:srgbClr val="231F20"/>
                </a:solidFill>
                <a:latin typeface="Arial"/>
                <a:cs typeface="Arial"/>
              </a:rPr>
              <a:t>muestra en </a:t>
            </a:r>
            <a:r>
              <a:rPr sz="800" spc="-5" dirty="0">
                <a:solidFill>
                  <a:srgbClr val="231F20"/>
                </a:solidFill>
                <a:latin typeface="Arial"/>
                <a:cs typeface="Arial"/>
              </a:rPr>
              <a:t>función </a:t>
            </a:r>
            <a:r>
              <a:rPr sz="800" dirty="0">
                <a:solidFill>
                  <a:srgbClr val="231F20"/>
                </a:solidFill>
                <a:latin typeface="Arial"/>
                <a:cs typeface="Arial"/>
              </a:rPr>
              <a:t>de la potencia nominal del motor, los valores</a:t>
            </a:r>
            <a:r>
              <a:rPr sz="800" spc="-55" dirty="0">
                <a:solidFill>
                  <a:srgbClr val="231F20"/>
                </a:solidFill>
                <a:latin typeface="Arial"/>
                <a:cs typeface="Arial"/>
              </a:rPr>
              <a:t> </a:t>
            </a:r>
            <a:r>
              <a:rPr sz="800" dirty="0">
                <a:solidFill>
                  <a:srgbClr val="231F20"/>
                </a:solidFill>
                <a:latin typeface="Arial"/>
                <a:cs typeface="Arial"/>
              </a:rPr>
              <a:t>de  intensidad de motor </a:t>
            </a:r>
            <a:r>
              <a:rPr sz="800" spc="-5" dirty="0">
                <a:solidFill>
                  <a:srgbClr val="231F20"/>
                </a:solidFill>
                <a:latin typeface="Arial"/>
                <a:cs typeface="Arial"/>
              </a:rPr>
              <a:t>estándar </a:t>
            </a:r>
            <a:r>
              <a:rPr sz="800" dirty="0">
                <a:solidFill>
                  <a:srgbClr val="231F20"/>
                </a:solidFill>
                <a:latin typeface="Arial"/>
                <a:cs typeface="Arial"/>
              </a:rPr>
              <a:t>para varias tensiones de</a:t>
            </a:r>
            <a:r>
              <a:rPr sz="800" spc="-45" dirty="0">
                <a:solidFill>
                  <a:srgbClr val="231F20"/>
                </a:solidFill>
                <a:latin typeface="Arial"/>
                <a:cs typeface="Arial"/>
              </a:rPr>
              <a:t> </a:t>
            </a:r>
            <a:r>
              <a:rPr sz="800" spc="-5" dirty="0">
                <a:solidFill>
                  <a:srgbClr val="231F20"/>
                </a:solidFill>
                <a:latin typeface="Arial"/>
                <a:cs typeface="Arial"/>
              </a:rPr>
              <a:t>alimentación</a:t>
            </a:r>
            <a:endParaRPr sz="800">
              <a:latin typeface="Arial"/>
              <a:cs typeface="Arial"/>
            </a:endParaRPr>
          </a:p>
        </p:txBody>
      </p:sp>
      <p:pic>
        <p:nvPicPr>
          <p:cNvPr id="42" name="Audio 4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85"/>
    </mc:Choice>
    <mc:Fallback>
      <p:transition spd="slow" advTm="1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135" y="1333250"/>
            <a:ext cx="7016115" cy="10795"/>
          </a:xfrm>
          <a:custGeom>
            <a:avLst/>
            <a:gdLst/>
            <a:ahLst/>
            <a:cxnLst/>
            <a:rect l="l" t="t" r="r" b="b"/>
            <a:pathLst>
              <a:path w="7016115" h="10794">
                <a:moveTo>
                  <a:pt x="0" y="10286"/>
                </a:moveTo>
                <a:lnTo>
                  <a:pt x="7015865" y="10286"/>
                </a:lnTo>
                <a:lnTo>
                  <a:pt x="7015865" y="0"/>
                </a:lnTo>
                <a:lnTo>
                  <a:pt x="0" y="0"/>
                </a:lnTo>
                <a:lnTo>
                  <a:pt x="0" y="10286"/>
                </a:lnTo>
                <a:close/>
              </a:path>
            </a:pathLst>
          </a:custGeom>
          <a:solidFill>
            <a:srgbClr val="231F20"/>
          </a:solidFill>
        </p:spPr>
        <p:txBody>
          <a:bodyPr wrap="square" lIns="0" tIns="0" rIns="0" bIns="0" rtlCol="0"/>
          <a:lstStyle/>
          <a:p>
            <a:endParaRPr/>
          </a:p>
        </p:txBody>
      </p:sp>
      <p:sp>
        <p:nvSpPr>
          <p:cNvPr id="3" name="object 3"/>
          <p:cNvSpPr/>
          <p:nvPr/>
        </p:nvSpPr>
        <p:spPr>
          <a:xfrm>
            <a:off x="0" y="270895"/>
            <a:ext cx="504190" cy="396240"/>
          </a:xfrm>
          <a:custGeom>
            <a:avLst/>
            <a:gdLst/>
            <a:ahLst/>
            <a:cxnLst/>
            <a:rect l="l" t="t" r="r" b="b"/>
            <a:pathLst>
              <a:path w="504190" h="396240">
                <a:moveTo>
                  <a:pt x="0" y="396240"/>
                </a:moveTo>
                <a:lnTo>
                  <a:pt x="0" y="0"/>
                </a:lnTo>
                <a:lnTo>
                  <a:pt x="503940" y="0"/>
                </a:lnTo>
                <a:lnTo>
                  <a:pt x="503940" y="396240"/>
                </a:lnTo>
                <a:lnTo>
                  <a:pt x="0" y="396240"/>
                </a:lnTo>
                <a:close/>
              </a:path>
            </a:pathLst>
          </a:custGeom>
          <a:solidFill>
            <a:srgbClr val="231F20"/>
          </a:solidFill>
        </p:spPr>
        <p:txBody>
          <a:bodyPr wrap="square" lIns="0" tIns="0" rIns="0" bIns="0" rtlCol="0"/>
          <a:lstStyle/>
          <a:p>
            <a:endParaRPr/>
          </a:p>
        </p:txBody>
      </p:sp>
      <p:sp>
        <p:nvSpPr>
          <p:cNvPr id="4" name="object 4"/>
          <p:cNvSpPr txBox="1"/>
          <p:nvPr/>
        </p:nvSpPr>
        <p:spPr>
          <a:xfrm>
            <a:off x="215142" y="212475"/>
            <a:ext cx="1927225" cy="177800"/>
          </a:xfrm>
          <a:prstGeom prst="rect">
            <a:avLst/>
          </a:prstGeom>
        </p:spPr>
        <p:txBody>
          <a:bodyPr vert="horz" wrap="square" lIns="0" tIns="12700" rIns="0" bIns="0" rtlCol="0">
            <a:spAutoFit/>
          </a:bodyPr>
          <a:lstStyle/>
          <a:p>
            <a:pPr marL="38100">
              <a:lnSpc>
                <a:spcPct val="100000"/>
              </a:lnSpc>
              <a:spcBef>
                <a:spcPts val="100"/>
              </a:spcBef>
            </a:pPr>
            <a:r>
              <a:rPr sz="1500" b="1" spc="-7" baseline="-13888" dirty="0">
                <a:solidFill>
                  <a:srgbClr val="FFFFFF"/>
                </a:solidFill>
                <a:latin typeface="Arial"/>
                <a:cs typeface="Arial"/>
              </a:rPr>
              <a:t>A12 </a:t>
            </a: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60" dirty="0">
                <a:solidFill>
                  <a:srgbClr val="009D57"/>
                </a:solidFill>
                <a:latin typeface="Arial"/>
                <a:cs typeface="Arial"/>
              </a:rPr>
              <a:t> </a:t>
            </a:r>
            <a:r>
              <a:rPr sz="800" b="1" spc="55" dirty="0">
                <a:solidFill>
                  <a:srgbClr val="009D57"/>
                </a:solidFill>
                <a:latin typeface="Arial"/>
                <a:cs typeface="Arial"/>
              </a:rPr>
              <a:t>-</a:t>
            </a:r>
            <a:endParaRPr sz="800">
              <a:latin typeface="Arial"/>
              <a:cs typeface="Arial"/>
            </a:endParaRPr>
          </a:p>
        </p:txBody>
      </p:sp>
      <p:sp>
        <p:nvSpPr>
          <p:cNvPr id="5" name="object 5"/>
          <p:cNvSpPr txBox="1"/>
          <p:nvPr/>
        </p:nvSpPr>
        <p:spPr>
          <a:xfrm>
            <a:off x="528197" y="360933"/>
            <a:ext cx="921385" cy="147320"/>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009D57"/>
                </a:solidFill>
                <a:latin typeface="Arial"/>
                <a:cs typeface="Arial"/>
              </a:rPr>
              <a:t>Potencia</a:t>
            </a:r>
            <a:r>
              <a:rPr sz="800" b="1" spc="-25" dirty="0">
                <a:solidFill>
                  <a:srgbClr val="009D57"/>
                </a:solidFill>
                <a:latin typeface="Arial"/>
                <a:cs typeface="Arial"/>
              </a:rPr>
              <a:t> </a:t>
            </a:r>
            <a:r>
              <a:rPr sz="800" b="1" spc="-5" dirty="0">
                <a:solidFill>
                  <a:srgbClr val="009D57"/>
                </a:solidFill>
                <a:latin typeface="Arial"/>
                <a:cs typeface="Arial"/>
              </a:rPr>
              <a:t>instalada</a:t>
            </a:r>
            <a:endParaRPr sz="800">
              <a:latin typeface="Arial"/>
              <a:cs typeface="Arial"/>
            </a:endParaRPr>
          </a:p>
        </p:txBody>
      </p:sp>
      <p:sp>
        <p:nvSpPr>
          <p:cNvPr id="6" name="object 6"/>
          <p:cNvSpPr/>
          <p:nvPr/>
        </p:nvSpPr>
        <p:spPr>
          <a:xfrm>
            <a:off x="540897" y="10404860"/>
            <a:ext cx="7015480" cy="10795"/>
          </a:xfrm>
          <a:custGeom>
            <a:avLst/>
            <a:gdLst/>
            <a:ahLst/>
            <a:cxnLst/>
            <a:rect l="l" t="t" r="r" b="b"/>
            <a:pathLst>
              <a:path w="7015480" h="10795">
                <a:moveTo>
                  <a:pt x="0" y="10287"/>
                </a:moveTo>
                <a:lnTo>
                  <a:pt x="7015103" y="10287"/>
                </a:lnTo>
                <a:lnTo>
                  <a:pt x="7015103" y="0"/>
                </a:lnTo>
                <a:lnTo>
                  <a:pt x="0" y="0"/>
                </a:lnTo>
                <a:lnTo>
                  <a:pt x="0" y="10287"/>
                </a:lnTo>
                <a:close/>
              </a:path>
            </a:pathLst>
          </a:custGeom>
          <a:solidFill>
            <a:srgbClr val="231F20"/>
          </a:solidFill>
        </p:spPr>
        <p:txBody>
          <a:bodyPr wrap="square" lIns="0" tIns="0" rIns="0" bIns="0" rtlCol="0"/>
          <a:lstStyle/>
          <a:p>
            <a:endParaRPr/>
          </a:p>
        </p:txBody>
      </p:sp>
      <p:sp>
        <p:nvSpPr>
          <p:cNvPr id="7" name="object 7"/>
          <p:cNvSpPr txBox="1"/>
          <p:nvPr/>
        </p:nvSpPr>
        <p:spPr>
          <a:xfrm>
            <a:off x="6394072"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8" name="object 8"/>
          <p:cNvSpPr txBox="1"/>
          <p:nvPr/>
        </p:nvSpPr>
        <p:spPr>
          <a:xfrm>
            <a:off x="528197"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9" name="object 9"/>
          <p:cNvSpPr/>
          <p:nvPr/>
        </p:nvSpPr>
        <p:spPr>
          <a:xfrm>
            <a:off x="3641031" y="10508997"/>
            <a:ext cx="113920" cy="118075"/>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55492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1" name="object 11"/>
          <p:cNvSpPr/>
          <p:nvPr/>
        </p:nvSpPr>
        <p:spPr>
          <a:xfrm>
            <a:off x="361281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2" name="object 12"/>
          <p:cNvSpPr/>
          <p:nvPr/>
        </p:nvSpPr>
        <p:spPr>
          <a:xfrm>
            <a:off x="3663065" y="10443264"/>
            <a:ext cx="48260" cy="71120"/>
          </a:xfrm>
          <a:custGeom>
            <a:avLst/>
            <a:gdLst/>
            <a:ahLst/>
            <a:cxnLst/>
            <a:rect l="l" t="t" r="r" b="b"/>
            <a:pathLst>
              <a:path w="48260" h="71120">
                <a:moveTo>
                  <a:pt x="15074" y="0"/>
                </a:moveTo>
                <a:lnTo>
                  <a:pt x="0" y="0"/>
                </a:lnTo>
                <a:lnTo>
                  <a:pt x="0" y="70993"/>
                </a:lnTo>
                <a:lnTo>
                  <a:pt x="15074" y="70993"/>
                </a:lnTo>
                <a:lnTo>
                  <a:pt x="15074" y="40398"/>
                </a:lnTo>
                <a:lnTo>
                  <a:pt x="18605"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3" name="object 13"/>
          <p:cNvSpPr/>
          <p:nvPr/>
        </p:nvSpPr>
        <p:spPr>
          <a:xfrm>
            <a:off x="3718246" y="10465299"/>
            <a:ext cx="48260" cy="49530"/>
          </a:xfrm>
          <a:custGeom>
            <a:avLst/>
            <a:gdLst/>
            <a:ahLst/>
            <a:cxnLst/>
            <a:rect l="l" t="t" r="r" b="b"/>
            <a:pathLst>
              <a:path w="48260" h="49529">
                <a:moveTo>
                  <a:pt x="38201"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01" y="0"/>
                </a:lnTo>
                <a:close/>
              </a:path>
            </a:pathLst>
          </a:custGeom>
          <a:solidFill>
            <a:srgbClr val="333333"/>
          </a:solidFill>
        </p:spPr>
        <p:txBody>
          <a:bodyPr wrap="square" lIns="0" tIns="0" rIns="0" bIns="0" rtlCol="0"/>
          <a:lstStyle/>
          <a:p>
            <a:endParaRPr/>
          </a:p>
        </p:txBody>
      </p:sp>
      <p:sp>
        <p:nvSpPr>
          <p:cNvPr id="14" name="object 14"/>
          <p:cNvSpPr/>
          <p:nvPr/>
        </p:nvSpPr>
        <p:spPr>
          <a:xfrm>
            <a:off x="3772411"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3" y="43060"/>
                </a:lnTo>
                <a:lnTo>
                  <a:pt x="16357" y="48056"/>
                </a:lnTo>
                <a:lnTo>
                  <a:pt x="27825" y="49822"/>
                </a:lnTo>
                <a:lnTo>
                  <a:pt x="40639" y="49822"/>
                </a:lnTo>
                <a:lnTo>
                  <a:pt x="49263" y="43446"/>
                </a:lnTo>
                <a:lnTo>
                  <a:pt x="49263" y="40830"/>
                </a:lnTo>
                <a:lnTo>
                  <a:pt x="21996" y="40830"/>
                </a:lnTo>
                <a:lnTo>
                  <a:pt x="16154"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63" y="34061"/>
                </a:moveTo>
                <a:lnTo>
                  <a:pt x="42202" y="39077"/>
                </a:lnTo>
                <a:lnTo>
                  <a:pt x="37528" y="40830"/>
                </a:lnTo>
                <a:lnTo>
                  <a:pt x="49263" y="40830"/>
                </a:lnTo>
                <a:lnTo>
                  <a:pt x="49263"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5" name="object 15"/>
          <p:cNvSpPr/>
          <p:nvPr/>
        </p:nvSpPr>
        <p:spPr>
          <a:xfrm>
            <a:off x="382834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6" name="object 16"/>
          <p:cNvSpPr/>
          <p:nvPr/>
        </p:nvSpPr>
        <p:spPr>
          <a:xfrm>
            <a:off x="384957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75" y="67106"/>
                </a:lnTo>
                <a:lnTo>
                  <a:pt x="50863" y="67106"/>
                </a:lnTo>
                <a:lnTo>
                  <a:pt x="50863" y="61823"/>
                </a:lnTo>
                <a:lnTo>
                  <a:pt x="19723" y="61823"/>
                </a:lnTo>
                <a:lnTo>
                  <a:pt x="15227" y="55981"/>
                </a:lnTo>
                <a:lnTo>
                  <a:pt x="15227" y="37630"/>
                </a:lnTo>
                <a:lnTo>
                  <a:pt x="19723" y="32092"/>
                </a:lnTo>
                <a:lnTo>
                  <a:pt x="50863" y="32092"/>
                </a:lnTo>
                <a:lnTo>
                  <a:pt x="50863" y="25044"/>
                </a:lnTo>
                <a:lnTo>
                  <a:pt x="35775" y="25044"/>
                </a:lnTo>
                <a:lnTo>
                  <a:pt x="31711" y="23075"/>
                </a:lnTo>
                <a:lnTo>
                  <a:pt x="27647" y="22034"/>
                </a:lnTo>
                <a:close/>
              </a:path>
              <a:path w="51435" h="72390">
                <a:moveTo>
                  <a:pt x="50863" y="67106"/>
                </a:moveTo>
                <a:lnTo>
                  <a:pt x="35775" y="67106"/>
                </a:lnTo>
                <a:lnTo>
                  <a:pt x="35775" y="70993"/>
                </a:lnTo>
                <a:lnTo>
                  <a:pt x="50863" y="70993"/>
                </a:lnTo>
                <a:lnTo>
                  <a:pt x="50863" y="67106"/>
                </a:lnTo>
                <a:close/>
              </a:path>
              <a:path w="51435" h="72390">
                <a:moveTo>
                  <a:pt x="50863" y="32092"/>
                </a:moveTo>
                <a:lnTo>
                  <a:pt x="30048" y="32092"/>
                </a:lnTo>
                <a:lnTo>
                  <a:pt x="33591" y="33350"/>
                </a:lnTo>
                <a:lnTo>
                  <a:pt x="35775" y="34912"/>
                </a:lnTo>
                <a:lnTo>
                  <a:pt x="35775" y="57861"/>
                </a:lnTo>
                <a:lnTo>
                  <a:pt x="32651" y="60680"/>
                </a:lnTo>
                <a:lnTo>
                  <a:pt x="30048" y="61823"/>
                </a:lnTo>
                <a:lnTo>
                  <a:pt x="50863" y="61823"/>
                </a:lnTo>
                <a:lnTo>
                  <a:pt x="50863" y="32092"/>
                </a:lnTo>
                <a:close/>
              </a:path>
              <a:path w="51435" h="72390">
                <a:moveTo>
                  <a:pt x="50863" y="0"/>
                </a:moveTo>
                <a:lnTo>
                  <a:pt x="35775" y="0"/>
                </a:lnTo>
                <a:lnTo>
                  <a:pt x="35775" y="25044"/>
                </a:lnTo>
                <a:lnTo>
                  <a:pt x="50863" y="25044"/>
                </a:lnTo>
                <a:lnTo>
                  <a:pt x="50863" y="0"/>
                </a:lnTo>
                <a:close/>
              </a:path>
            </a:pathLst>
          </a:custGeom>
          <a:solidFill>
            <a:srgbClr val="333333"/>
          </a:solidFill>
        </p:spPr>
        <p:txBody>
          <a:bodyPr wrap="square" lIns="0" tIns="0" rIns="0" bIns="0" rtlCol="0"/>
          <a:lstStyle/>
          <a:p>
            <a:endParaRPr/>
          </a:p>
        </p:txBody>
      </p:sp>
      <p:sp>
        <p:nvSpPr>
          <p:cNvPr id="17" name="object 17"/>
          <p:cNvSpPr/>
          <p:nvPr/>
        </p:nvSpPr>
        <p:spPr>
          <a:xfrm>
            <a:off x="3906778"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5" y="43446"/>
                </a:lnTo>
                <a:lnTo>
                  <a:pt x="49275" y="40830"/>
                </a:lnTo>
                <a:lnTo>
                  <a:pt x="21996"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5" y="34061"/>
                </a:moveTo>
                <a:lnTo>
                  <a:pt x="42202" y="39077"/>
                </a:lnTo>
                <a:lnTo>
                  <a:pt x="37528" y="40830"/>
                </a:lnTo>
                <a:lnTo>
                  <a:pt x="49275" y="40830"/>
                </a:lnTo>
                <a:lnTo>
                  <a:pt x="49275"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8" name="object 18"/>
          <p:cNvSpPr/>
          <p:nvPr/>
        </p:nvSpPr>
        <p:spPr>
          <a:xfrm>
            <a:off x="396437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57"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19" name="object 19"/>
          <p:cNvSpPr/>
          <p:nvPr/>
        </p:nvSpPr>
        <p:spPr>
          <a:xfrm>
            <a:off x="3767928"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0" name="object 20"/>
          <p:cNvSpPr/>
          <p:nvPr/>
        </p:nvSpPr>
        <p:spPr>
          <a:xfrm>
            <a:off x="380635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1" name="object 21"/>
          <p:cNvSpPr/>
          <p:nvPr/>
        </p:nvSpPr>
        <p:spPr>
          <a:xfrm>
            <a:off x="381783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2" name="object 22"/>
          <p:cNvSpPr/>
          <p:nvPr/>
        </p:nvSpPr>
        <p:spPr>
          <a:xfrm>
            <a:off x="385691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7"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50" y="1016"/>
                </a:lnTo>
                <a:lnTo>
                  <a:pt x="23279" y="0"/>
                </a:lnTo>
                <a:close/>
              </a:path>
            </a:pathLst>
          </a:custGeom>
          <a:solidFill>
            <a:srgbClr val="333333"/>
          </a:solidFill>
        </p:spPr>
        <p:txBody>
          <a:bodyPr wrap="square" lIns="0" tIns="0" rIns="0" bIns="0" rtlCol="0"/>
          <a:lstStyle/>
          <a:p>
            <a:endParaRPr/>
          </a:p>
        </p:txBody>
      </p:sp>
      <p:sp>
        <p:nvSpPr>
          <p:cNvPr id="23" name="object 23"/>
          <p:cNvSpPr/>
          <p:nvPr/>
        </p:nvSpPr>
        <p:spPr>
          <a:xfrm>
            <a:off x="388898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5" y="46977"/>
                </a:lnTo>
                <a:lnTo>
                  <a:pt x="21501" y="46977"/>
                </a:lnTo>
                <a:lnTo>
                  <a:pt x="25590" y="45872"/>
                </a:lnTo>
                <a:lnTo>
                  <a:pt x="28232" y="44424"/>
                </a:lnTo>
                <a:lnTo>
                  <a:pt x="28232" y="37350"/>
                </a:lnTo>
                <a:lnTo>
                  <a:pt x="25158" y="39230"/>
                </a:lnTo>
                <a:lnTo>
                  <a:pt x="22352"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4" name="object 24"/>
          <p:cNvSpPr/>
          <p:nvPr/>
        </p:nvSpPr>
        <p:spPr>
          <a:xfrm>
            <a:off x="3921535" y="10548763"/>
            <a:ext cx="27940" cy="39370"/>
          </a:xfrm>
          <a:custGeom>
            <a:avLst/>
            <a:gdLst/>
            <a:ahLst/>
            <a:cxnLst/>
            <a:rect l="l" t="t" r="r" b="b"/>
            <a:pathLst>
              <a:path w="27939" h="39370">
                <a:moveTo>
                  <a:pt x="21856" y="0"/>
                </a:moveTo>
                <a:lnTo>
                  <a:pt x="15214" y="0"/>
                </a:lnTo>
                <a:lnTo>
                  <a:pt x="11544" y="2819"/>
                </a:lnTo>
                <a:lnTo>
                  <a:pt x="7708"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5" name="object 25"/>
          <p:cNvSpPr/>
          <p:nvPr/>
        </p:nvSpPr>
        <p:spPr>
          <a:xfrm>
            <a:off x="395326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6" name="object 26"/>
          <p:cNvSpPr/>
          <p:nvPr/>
        </p:nvSpPr>
        <p:spPr>
          <a:xfrm>
            <a:off x="396644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7" name="object 27"/>
          <p:cNvSpPr/>
          <p:nvPr/>
        </p:nvSpPr>
        <p:spPr>
          <a:xfrm>
            <a:off x="382626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25" y="13538"/>
                </a:lnTo>
                <a:lnTo>
                  <a:pt x="19265" y="8331"/>
                </a:lnTo>
                <a:lnTo>
                  <a:pt x="16446" y="850"/>
                </a:lnTo>
                <a:close/>
              </a:path>
            </a:pathLst>
          </a:custGeom>
          <a:solidFill>
            <a:srgbClr val="333333"/>
          </a:solidFill>
        </p:spPr>
        <p:txBody>
          <a:bodyPr wrap="square" lIns="0" tIns="0" rIns="0" bIns="0" rtlCol="0"/>
          <a:lstStyle/>
          <a:p>
            <a:endParaRPr/>
          </a:p>
        </p:txBody>
      </p:sp>
      <p:sp>
        <p:nvSpPr>
          <p:cNvPr id="28" name="object 28"/>
          <p:cNvSpPr/>
          <p:nvPr/>
        </p:nvSpPr>
        <p:spPr>
          <a:xfrm>
            <a:off x="3634210" y="10547392"/>
            <a:ext cx="78193" cy="76492"/>
          </a:xfrm>
          <a:prstGeom prst="rect">
            <a:avLst/>
          </a:prstGeom>
          <a:blipFill>
            <a:blip r:embed="rId5" cstate="print"/>
            <a:stretch>
              <a:fillRect/>
            </a:stretch>
          </a:blipFill>
        </p:spPr>
        <p:txBody>
          <a:bodyPr wrap="square" lIns="0" tIns="0" rIns="0" bIns="0" rtlCol="0"/>
          <a:lstStyle/>
          <a:p>
            <a:endParaRPr/>
          </a:p>
        </p:txBody>
      </p:sp>
      <p:sp>
        <p:nvSpPr>
          <p:cNvPr id="29" name="object 29"/>
          <p:cNvSpPr/>
          <p:nvPr/>
        </p:nvSpPr>
        <p:spPr>
          <a:xfrm>
            <a:off x="3720380" y="10556472"/>
            <a:ext cx="34124" cy="30479"/>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3632546" y="10532266"/>
            <a:ext cx="108064" cy="95602"/>
          </a:xfrm>
          <a:prstGeom prst="rect">
            <a:avLst/>
          </a:prstGeom>
          <a:blipFill>
            <a:blip r:embed="rId7" cstate="print"/>
            <a:stretch>
              <a:fillRect/>
            </a:stretch>
          </a:blipFill>
        </p:spPr>
        <p:txBody>
          <a:bodyPr wrap="square" lIns="0" tIns="0" rIns="0" bIns="0" rtlCol="0"/>
          <a:lstStyle/>
          <a:p>
            <a:endParaRPr/>
          </a:p>
        </p:txBody>
      </p:sp>
      <p:sp>
        <p:nvSpPr>
          <p:cNvPr id="31" name="object 31"/>
          <p:cNvSpPr/>
          <p:nvPr/>
        </p:nvSpPr>
        <p:spPr>
          <a:xfrm>
            <a:off x="3649776" y="10532266"/>
            <a:ext cx="88853" cy="71589"/>
          </a:xfrm>
          <a:prstGeom prst="rect">
            <a:avLst/>
          </a:prstGeom>
          <a:blipFill>
            <a:blip r:embed="rId8" cstate="print"/>
            <a:stretch>
              <a:fillRect/>
            </a:stretch>
          </a:blipFill>
        </p:spPr>
        <p:txBody>
          <a:bodyPr wrap="square" lIns="0" tIns="0" rIns="0" bIns="0" rtlCol="0"/>
          <a:lstStyle/>
          <a:p>
            <a:endParaRPr/>
          </a:p>
        </p:txBody>
      </p:sp>
      <p:graphicFrame>
        <p:nvGraphicFramePr>
          <p:cNvPr id="32" name="object 32"/>
          <p:cNvGraphicFramePr>
            <a:graphicFrameLocks noGrp="1"/>
          </p:cNvGraphicFramePr>
          <p:nvPr/>
        </p:nvGraphicFramePr>
        <p:xfrm>
          <a:off x="3463545" y="1559945"/>
          <a:ext cx="3279773" cy="2934259"/>
        </p:xfrm>
        <a:graphic>
          <a:graphicData uri="http://schemas.openxmlformats.org/drawingml/2006/table">
            <a:tbl>
              <a:tblPr firstRow="1" bandRow="1">
                <a:tableStyleId>{2D5ABB26-0587-4C30-8999-92F81FD0307C}</a:tableStyleId>
              </a:tblPr>
              <a:tblGrid>
                <a:gridCol w="327025"/>
                <a:gridCol w="394970"/>
                <a:gridCol w="472440"/>
                <a:gridCol w="431164"/>
                <a:gridCol w="431800"/>
                <a:gridCol w="431800"/>
                <a:gridCol w="431164"/>
                <a:gridCol w="359410"/>
              </a:tblGrid>
              <a:tr h="334644">
                <a:tc>
                  <a:txBody>
                    <a:bodyPr/>
                    <a:lstStyle/>
                    <a:p>
                      <a:pPr marL="17780">
                        <a:lnSpc>
                          <a:spcPct val="100000"/>
                        </a:lnSpc>
                        <a:spcBef>
                          <a:spcPts val="55"/>
                        </a:spcBef>
                      </a:pPr>
                      <a:r>
                        <a:rPr sz="700" b="1" spc="5" dirty="0">
                          <a:solidFill>
                            <a:srgbClr val="231F20"/>
                          </a:solidFill>
                          <a:latin typeface="Arial"/>
                          <a:cs typeface="Arial"/>
                        </a:rPr>
                        <a:t>kW</a:t>
                      </a:r>
                      <a:endParaRPr sz="700">
                        <a:latin typeface="Arial"/>
                        <a:cs typeface="Arial"/>
                      </a:endParaRPr>
                    </a:p>
                  </a:txBody>
                  <a:tcPr marL="0" marR="0" marT="6985" marB="0">
                    <a:solidFill>
                      <a:srgbClr val="C8E4D3"/>
                    </a:solidFill>
                  </a:tcPr>
                </a:tc>
                <a:tc>
                  <a:txBody>
                    <a:bodyPr/>
                    <a:lstStyle/>
                    <a:p>
                      <a:pPr marL="104775">
                        <a:lnSpc>
                          <a:spcPct val="100000"/>
                        </a:lnSpc>
                        <a:spcBef>
                          <a:spcPts val="55"/>
                        </a:spcBef>
                      </a:pPr>
                      <a:r>
                        <a:rPr sz="700" b="1" spc="-10" dirty="0">
                          <a:solidFill>
                            <a:srgbClr val="231F20"/>
                          </a:solidFill>
                          <a:latin typeface="Arial"/>
                          <a:cs typeface="Arial"/>
                        </a:rPr>
                        <a:t>hp</a:t>
                      </a:r>
                      <a:endParaRPr sz="700">
                        <a:latin typeface="Arial"/>
                        <a:cs typeface="Arial"/>
                      </a:endParaRPr>
                    </a:p>
                  </a:txBody>
                  <a:tcPr marL="0" marR="0" marT="6985" marB="0">
                    <a:solidFill>
                      <a:srgbClr val="C8E4D3"/>
                    </a:solidFill>
                  </a:tcPr>
                </a:tc>
                <a:tc>
                  <a:txBody>
                    <a:bodyPr/>
                    <a:lstStyle/>
                    <a:p>
                      <a:pPr marL="142240">
                        <a:lnSpc>
                          <a:spcPct val="100000"/>
                        </a:lnSpc>
                        <a:spcBef>
                          <a:spcPts val="55"/>
                        </a:spcBef>
                      </a:pPr>
                      <a:r>
                        <a:rPr sz="700" b="1" spc="-5" dirty="0">
                          <a:solidFill>
                            <a:srgbClr val="231F20"/>
                          </a:solidFill>
                          <a:latin typeface="Arial"/>
                          <a:cs typeface="Arial"/>
                        </a:rPr>
                        <a:t>230</a:t>
                      </a:r>
                      <a:r>
                        <a:rPr sz="700" b="1" spc="-2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42240">
                        <a:lnSpc>
                          <a:spcPts val="800"/>
                        </a:lnSpc>
                      </a:pPr>
                      <a:r>
                        <a:rPr sz="700" b="1" dirty="0">
                          <a:solidFill>
                            <a:srgbClr val="231F20"/>
                          </a:solidFill>
                          <a:latin typeface="Arial"/>
                          <a:cs typeface="Arial"/>
                        </a:rPr>
                        <a:t>A</a:t>
                      </a:r>
                      <a:endParaRPr sz="700">
                        <a:latin typeface="Arial"/>
                        <a:cs typeface="Arial"/>
                      </a:endParaRPr>
                    </a:p>
                  </a:txBody>
                  <a:tcPr marL="0" marR="0" marT="6985" marB="0">
                    <a:solidFill>
                      <a:srgbClr val="C8E4D3"/>
                    </a:solidFill>
                  </a:tcPr>
                </a:tc>
                <a:tc>
                  <a:txBody>
                    <a:bodyPr/>
                    <a:lstStyle/>
                    <a:p>
                      <a:pPr marL="100965">
                        <a:lnSpc>
                          <a:spcPct val="100000"/>
                        </a:lnSpc>
                        <a:spcBef>
                          <a:spcPts val="55"/>
                        </a:spcBef>
                      </a:pPr>
                      <a:r>
                        <a:rPr sz="700" b="1" spc="-5" dirty="0">
                          <a:solidFill>
                            <a:srgbClr val="231F20"/>
                          </a:solidFill>
                          <a:latin typeface="Arial"/>
                          <a:cs typeface="Arial"/>
                        </a:rPr>
                        <a:t>380</a:t>
                      </a:r>
                      <a:r>
                        <a:rPr sz="700" b="1" spc="-20" dirty="0">
                          <a:solidFill>
                            <a:srgbClr val="231F20"/>
                          </a:solidFill>
                          <a:latin typeface="Arial"/>
                          <a:cs typeface="Arial"/>
                        </a:rPr>
                        <a:t> </a:t>
                      </a:r>
                      <a:r>
                        <a:rPr sz="700" b="1" spc="50" dirty="0">
                          <a:solidFill>
                            <a:srgbClr val="231F20"/>
                          </a:solidFill>
                          <a:latin typeface="Arial"/>
                          <a:cs typeface="Arial"/>
                        </a:rPr>
                        <a:t>-</a:t>
                      </a:r>
                      <a:endParaRPr sz="700">
                        <a:latin typeface="Arial"/>
                        <a:cs typeface="Arial"/>
                      </a:endParaRPr>
                    </a:p>
                    <a:p>
                      <a:pPr marL="100965" marR="93345" indent="-635">
                        <a:lnSpc>
                          <a:spcPct val="100000"/>
                        </a:lnSpc>
                      </a:pPr>
                      <a:r>
                        <a:rPr sz="700" b="1" spc="-5" dirty="0">
                          <a:solidFill>
                            <a:srgbClr val="231F20"/>
                          </a:solidFill>
                          <a:latin typeface="Arial"/>
                          <a:cs typeface="Arial"/>
                        </a:rPr>
                        <a:t>415</a:t>
                      </a:r>
                      <a:r>
                        <a:rPr sz="700" b="1" spc="-75" dirty="0">
                          <a:solidFill>
                            <a:srgbClr val="231F20"/>
                          </a:solidFill>
                          <a:latin typeface="Arial"/>
                          <a:cs typeface="Arial"/>
                        </a:rPr>
                        <a:t> </a:t>
                      </a:r>
                      <a:r>
                        <a:rPr sz="700" b="1" spc="-30" dirty="0">
                          <a:solidFill>
                            <a:srgbClr val="231F20"/>
                          </a:solidFill>
                          <a:latin typeface="Arial"/>
                          <a:cs typeface="Arial"/>
                        </a:rPr>
                        <a:t>V  A</a:t>
                      </a:r>
                      <a:endParaRPr sz="700">
                        <a:latin typeface="Arial"/>
                        <a:cs typeface="Arial"/>
                      </a:endParaRPr>
                    </a:p>
                  </a:txBody>
                  <a:tcPr marL="0" marR="0" marT="6985" marB="0">
                    <a:solidFill>
                      <a:srgbClr val="C8E4D3"/>
                    </a:solidFill>
                  </a:tcPr>
                </a:tc>
                <a:tc>
                  <a:txBody>
                    <a:bodyPr/>
                    <a:lstStyle/>
                    <a:p>
                      <a:pPr marL="100965">
                        <a:lnSpc>
                          <a:spcPct val="100000"/>
                        </a:lnSpc>
                        <a:spcBef>
                          <a:spcPts val="55"/>
                        </a:spcBef>
                      </a:pPr>
                      <a:r>
                        <a:rPr sz="700" b="1" spc="-5" dirty="0">
                          <a:solidFill>
                            <a:srgbClr val="231F20"/>
                          </a:solidFill>
                          <a:latin typeface="Arial"/>
                          <a:cs typeface="Arial"/>
                        </a:rPr>
                        <a:t>400</a:t>
                      </a:r>
                      <a:r>
                        <a:rPr sz="700" b="1" spc="-2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00965">
                        <a:lnSpc>
                          <a:spcPts val="800"/>
                        </a:lnSpc>
                      </a:pPr>
                      <a:r>
                        <a:rPr sz="700" b="1" dirty="0">
                          <a:solidFill>
                            <a:srgbClr val="231F20"/>
                          </a:solidFill>
                          <a:latin typeface="Arial"/>
                          <a:cs typeface="Arial"/>
                        </a:rPr>
                        <a:t>A</a:t>
                      </a:r>
                      <a:endParaRPr sz="700">
                        <a:latin typeface="Arial"/>
                        <a:cs typeface="Arial"/>
                      </a:endParaRPr>
                    </a:p>
                  </a:txBody>
                  <a:tcPr marL="0" marR="0" marT="6985" marB="0">
                    <a:solidFill>
                      <a:srgbClr val="C8E4D3"/>
                    </a:solidFill>
                  </a:tcPr>
                </a:tc>
                <a:tc>
                  <a:txBody>
                    <a:bodyPr/>
                    <a:lstStyle/>
                    <a:p>
                      <a:pPr marL="101600">
                        <a:lnSpc>
                          <a:spcPct val="100000"/>
                        </a:lnSpc>
                        <a:spcBef>
                          <a:spcPts val="55"/>
                        </a:spcBef>
                      </a:pPr>
                      <a:r>
                        <a:rPr sz="700" b="1" spc="-5" dirty="0">
                          <a:solidFill>
                            <a:srgbClr val="231F20"/>
                          </a:solidFill>
                          <a:latin typeface="Arial"/>
                          <a:cs typeface="Arial"/>
                        </a:rPr>
                        <a:t>440</a:t>
                      </a:r>
                      <a:r>
                        <a:rPr sz="700" b="1" spc="-20" dirty="0">
                          <a:solidFill>
                            <a:srgbClr val="231F20"/>
                          </a:solidFill>
                          <a:latin typeface="Arial"/>
                          <a:cs typeface="Arial"/>
                        </a:rPr>
                        <a:t> </a:t>
                      </a:r>
                      <a:r>
                        <a:rPr sz="700" b="1" spc="50" dirty="0">
                          <a:solidFill>
                            <a:srgbClr val="231F20"/>
                          </a:solidFill>
                          <a:latin typeface="Arial"/>
                          <a:cs typeface="Arial"/>
                        </a:rPr>
                        <a:t>-</a:t>
                      </a:r>
                      <a:endParaRPr sz="700">
                        <a:latin typeface="Arial"/>
                        <a:cs typeface="Arial"/>
                      </a:endParaRPr>
                    </a:p>
                    <a:p>
                      <a:pPr marL="101600" marR="93345" indent="-635">
                        <a:lnSpc>
                          <a:spcPct val="100000"/>
                        </a:lnSpc>
                      </a:pPr>
                      <a:r>
                        <a:rPr sz="700" b="1" spc="-5" dirty="0">
                          <a:solidFill>
                            <a:srgbClr val="231F20"/>
                          </a:solidFill>
                          <a:latin typeface="Arial"/>
                          <a:cs typeface="Arial"/>
                        </a:rPr>
                        <a:t>480</a:t>
                      </a:r>
                      <a:r>
                        <a:rPr sz="700" b="1" spc="-75" dirty="0">
                          <a:solidFill>
                            <a:srgbClr val="231F20"/>
                          </a:solidFill>
                          <a:latin typeface="Arial"/>
                          <a:cs typeface="Arial"/>
                        </a:rPr>
                        <a:t> </a:t>
                      </a:r>
                      <a:r>
                        <a:rPr sz="700" b="1" spc="-30" dirty="0">
                          <a:solidFill>
                            <a:srgbClr val="231F20"/>
                          </a:solidFill>
                          <a:latin typeface="Arial"/>
                          <a:cs typeface="Arial"/>
                        </a:rPr>
                        <a:t>V  A</a:t>
                      </a:r>
                      <a:endParaRPr sz="700">
                        <a:latin typeface="Arial"/>
                        <a:cs typeface="Arial"/>
                      </a:endParaRPr>
                    </a:p>
                  </a:txBody>
                  <a:tcPr marL="0" marR="0" marT="6985" marB="0">
                    <a:solidFill>
                      <a:srgbClr val="C8E4D3"/>
                    </a:solidFill>
                  </a:tcPr>
                </a:tc>
                <a:tc>
                  <a:txBody>
                    <a:bodyPr/>
                    <a:lstStyle/>
                    <a:p>
                      <a:pPr marL="100965">
                        <a:lnSpc>
                          <a:spcPct val="100000"/>
                        </a:lnSpc>
                        <a:spcBef>
                          <a:spcPts val="55"/>
                        </a:spcBef>
                      </a:pPr>
                      <a:r>
                        <a:rPr sz="700" b="1" spc="-5" dirty="0">
                          <a:solidFill>
                            <a:srgbClr val="231F20"/>
                          </a:solidFill>
                          <a:latin typeface="Arial"/>
                          <a:cs typeface="Arial"/>
                        </a:rPr>
                        <a:t>500</a:t>
                      </a:r>
                      <a:r>
                        <a:rPr sz="700" b="1" spc="-2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00965">
                        <a:lnSpc>
                          <a:spcPts val="800"/>
                        </a:lnSpc>
                      </a:pPr>
                      <a:r>
                        <a:rPr sz="700" b="1" dirty="0">
                          <a:solidFill>
                            <a:srgbClr val="231F20"/>
                          </a:solidFill>
                          <a:latin typeface="Arial"/>
                          <a:cs typeface="Arial"/>
                        </a:rPr>
                        <a:t>A</a:t>
                      </a:r>
                      <a:endParaRPr sz="700">
                        <a:latin typeface="Arial"/>
                        <a:cs typeface="Arial"/>
                      </a:endParaRPr>
                    </a:p>
                  </a:txBody>
                  <a:tcPr marL="0" marR="0" marT="6985" marB="0">
                    <a:solidFill>
                      <a:srgbClr val="C8E4D3"/>
                    </a:solidFill>
                  </a:tcPr>
                </a:tc>
                <a:tc>
                  <a:txBody>
                    <a:bodyPr/>
                    <a:lstStyle/>
                    <a:p>
                      <a:pPr marL="100965">
                        <a:lnSpc>
                          <a:spcPct val="100000"/>
                        </a:lnSpc>
                        <a:spcBef>
                          <a:spcPts val="55"/>
                        </a:spcBef>
                      </a:pPr>
                      <a:r>
                        <a:rPr sz="700" b="1" spc="-5" dirty="0">
                          <a:solidFill>
                            <a:srgbClr val="231F20"/>
                          </a:solidFill>
                          <a:latin typeface="Arial"/>
                          <a:cs typeface="Arial"/>
                        </a:rPr>
                        <a:t>690</a:t>
                      </a:r>
                      <a:r>
                        <a:rPr sz="700" b="1" spc="-40"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p>
                      <a:pPr>
                        <a:lnSpc>
                          <a:spcPct val="100000"/>
                        </a:lnSpc>
                        <a:spcBef>
                          <a:spcPts val="35"/>
                        </a:spcBef>
                      </a:pPr>
                      <a:endParaRPr sz="700">
                        <a:latin typeface="Times New Roman"/>
                        <a:cs typeface="Times New Roman"/>
                      </a:endParaRPr>
                    </a:p>
                    <a:p>
                      <a:pPr marL="100965">
                        <a:lnSpc>
                          <a:spcPts val="800"/>
                        </a:lnSpc>
                      </a:pPr>
                      <a:r>
                        <a:rPr sz="700" b="1" dirty="0">
                          <a:solidFill>
                            <a:srgbClr val="231F20"/>
                          </a:solidFill>
                          <a:latin typeface="Arial"/>
                          <a:cs typeface="Arial"/>
                        </a:rPr>
                        <a:t>A</a:t>
                      </a:r>
                      <a:endParaRPr sz="700">
                        <a:latin typeface="Arial"/>
                        <a:cs typeface="Arial"/>
                      </a:endParaRPr>
                    </a:p>
                  </a:txBody>
                  <a:tcPr marL="0" marR="0" marT="6985" marB="0">
                    <a:solidFill>
                      <a:srgbClr val="C8E4D3"/>
                    </a:solidFill>
                  </a:tcPr>
                </a:tc>
              </a:tr>
              <a:tr h="121449">
                <a:tc>
                  <a:txBody>
                    <a:bodyPr/>
                    <a:lstStyle/>
                    <a:p>
                      <a:pPr>
                        <a:lnSpc>
                          <a:spcPts val="775"/>
                        </a:lnSpc>
                        <a:spcBef>
                          <a:spcPts val="75"/>
                        </a:spcBef>
                      </a:pPr>
                      <a:r>
                        <a:rPr sz="700" spc="-5" dirty="0">
                          <a:solidFill>
                            <a:srgbClr val="231F20"/>
                          </a:solidFill>
                          <a:latin typeface="Arial"/>
                          <a:cs typeface="Arial"/>
                        </a:rPr>
                        <a:t>315</a:t>
                      </a:r>
                      <a:endParaRPr sz="700">
                        <a:latin typeface="Arial"/>
                        <a:cs typeface="Arial"/>
                      </a:endParaRPr>
                    </a:p>
                  </a:txBody>
                  <a:tcPr marL="0" marR="0" marT="9525" marB="0"/>
                </a:tc>
                <a:tc>
                  <a:txBody>
                    <a:bodyPr/>
                    <a:lstStyle/>
                    <a:p>
                      <a:pPr marL="104775">
                        <a:lnSpc>
                          <a:spcPts val="775"/>
                        </a:lnSpc>
                        <a:spcBef>
                          <a:spcPts val="75"/>
                        </a:spcBef>
                      </a:pPr>
                      <a:r>
                        <a:rPr sz="700" dirty="0">
                          <a:solidFill>
                            <a:srgbClr val="231F20"/>
                          </a:solidFill>
                          <a:latin typeface="Arial"/>
                          <a:cs typeface="Arial"/>
                        </a:rPr>
                        <a:t>-</a:t>
                      </a:r>
                      <a:endParaRPr sz="700">
                        <a:latin typeface="Arial"/>
                        <a:cs typeface="Arial"/>
                      </a:endParaRPr>
                    </a:p>
                  </a:txBody>
                  <a:tcPr marL="0" marR="0" marT="9525" marB="0"/>
                </a:tc>
                <a:tc>
                  <a:txBody>
                    <a:bodyPr/>
                    <a:lstStyle/>
                    <a:p>
                      <a:pPr marL="142240">
                        <a:lnSpc>
                          <a:spcPts val="775"/>
                        </a:lnSpc>
                        <a:spcBef>
                          <a:spcPts val="75"/>
                        </a:spcBef>
                      </a:pPr>
                      <a:r>
                        <a:rPr sz="700" spc="-5" dirty="0">
                          <a:solidFill>
                            <a:srgbClr val="231F20"/>
                          </a:solidFill>
                          <a:latin typeface="Arial"/>
                          <a:cs typeface="Arial"/>
                        </a:rPr>
                        <a:t>940</a:t>
                      </a:r>
                      <a:endParaRPr sz="700">
                        <a:latin typeface="Arial"/>
                        <a:cs typeface="Arial"/>
                      </a:endParaRPr>
                    </a:p>
                  </a:txBody>
                  <a:tcPr marL="0" marR="0" marT="9525" marB="0"/>
                </a:tc>
                <a:tc>
                  <a:txBody>
                    <a:bodyPr/>
                    <a:lstStyle/>
                    <a:p>
                      <a:pPr marL="100965">
                        <a:lnSpc>
                          <a:spcPts val="775"/>
                        </a:lnSpc>
                        <a:spcBef>
                          <a:spcPts val="75"/>
                        </a:spcBef>
                      </a:pPr>
                      <a:r>
                        <a:rPr sz="700" dirty="0">
                          <a:solidFill>
                            <a:srgbClr val="231F20"/>
                          </a:solidFill>
                          <a:latin typeface="Arial"/>
                          <a:cs typeface="Arial"/>
                        </a:rPr>
                        <a:t>-</a:t>
                      </a:r>
                      <a:endParaRPr sz="700">
                        <a:latin typeface="Arial"/>
                        <a:cs typeface="Arial"/>
                      </a:endParaRPr>
                    </a:p>
                  </a:txBody>
                  <a:tcPr marL="0" marR="0" marT="9525" marB="0"/>
                </a:tc>
                <a:tc>
                  <a:txBody>
                    <a:bodyPr/>
                    <a:lstStyle/>
                    <a:p>
                      <a:pPr marL="100965">
                        <a:lnSpc>
                          <a:spcPts val="775"/>
                        </a:lnSpc>
                        <a:spcBef>
                          <a:spcPts val="75"/>
                        </a:spcBef>
                      </a:pPr>
                      <a:r>
                        <a:rPr sz="700" spc="-5" dirty="0">
                          <a:solidFill>
                            <a:srgbClr val="231F20"/>
                          </a:solidFill>
                          <a:latin typeface="Arial"/>
                          <a:cs typeface="Arial"/>
                        </a:rPr>
                        <a:t>540</a:t>
                      </a:r>
                      <a:endParaRPr sz="700">
                        <a:latin typeface="Arial"/>
                        <a:cs typeface="Arial"/>
                      </a:endParaRPr>
                    </a:p>
                  </a:txBody>
                  <a:tcPr marL="0" marR="0" marT="9525" marB="0"/>
                </a:tc>
                <a:tc>
                  <a:txBody>
                    <a:bodyPr/>
                    <a:lstStyle/>
                    <a:p>
                      <a:pPr marL="101600">
                        <a:lnSpc>
                          <a:spcPts val="775"/>
                        </a:lnSpc>
                        <a:spcBef>
                          <a:spcPts val="75"/>
                        </a:spcBef>
                      </a:pPr>
                      <a:r>
                        <a:rPr sz="700" dirty="0">
                          <a:solidFill>
                            <a:srgbClr val="231F20"/>
                          </a:solidFill>
                          <a:latin typeface="Arial"/>
                          <a:cs typeface="Arial"/>
                        </a:rPr>
                        <a:t>-</a:t>
                      </a:r>
                      <a:endParaRPr sz="700">
                        <a:latin typeface="Arial"/>
                        <a:cs typeface="Arial"/>
                      </a:endParaRPr>
                    </a:p>
                  </a:txBody>
                  <a:tcPr marL="0" marR="0" marT="9525" marB="0"/>
                </a:tc>
                <a:tc>
                  <a:txBody>
                    <a:bodyPr/>
                    <a:lstStyle/>
                    <a:p>
                      <a:pPr marL="101600">
                        <a:lnSpc>
                          <a:spcPts val="775"/>
                        </a:lnSpc>
                        <a:spcBef>
                          <a:spcPts val="75"/>
                        </a:spcBef>
                      </a:pPr>
                      <a:r>
                        <a:rPr sz="700" spc="-5" dirty="0">
                          <a:solidFill>
                            <a:srgbClr val="231F20"/>
                          </a:solidFill>
                          <a:latin typeface="Arial"/>
                          <a:cs typeface="Arial"/>
                        </a:rPr>
                        <a:t>432</a:t>
                      </a:r>
                      <a:endParaRPr sz="700">
                        <a:latin typeface="Arial"/>
                        <a:cs typeface="Arial"/>
                      </a:endParaRPr>
                    </a:p>
                  </a:txBody>
                  <a:tcPr marL="0" marR="0" marT="9525" marB="0"/>
                </a:tc>
                <a:tc>
                  <a:txBody>
                    <a:bodyPr/>
                    <a:lstStyle/>
                    <a:p>
                      <a:pPr marL="100965">
                        <a:lnSpc>
                          <a:spcPts val="775"/>
                        </a:lnSpc>
                        <a:spcBef>
                          <a:spcPts val="75"/>
                        </a:spcBef>
                      </a:pPr>
                      <a:r>
                        <a:rPr sz="700" spc="-5" dirty="0">
                          <a:solidFill>
                            <a:srgbClr val="231F20"/>
                          </a:solidFill>
                          <a:latin typeface="Arial"/>
                          <a:cs typeface="Arial"/>
                        </a:rPr>
                        <a:t>313</a:t>
                      </a:r>
                      <a:endParaRPr sz="700">
                        <a:latin typeface="Arial"/>
                        <a:cs typeface="Arial"/>
                      </a:endParaRPr>
                    </a:p>
                  </a:txBody>
                  <a:tcPr marL="0" marR="0" marT="9525" marB="0"/>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4775">
                        <a:lnSpc>
                          <a:spcPts val="740"/>
                        </a:lnSpc>
                      </a:pPr>
                      <a:r>
                        <a:rPr sz="700" spc="-5" dirty="0">
                          <a:solidFill>
                            <a:srgbClr val="231F20"/>
                          </a:solidFill>
                          <a:latin typeface="Arial"/>
                          <a:cs typeface="Arial"/>
                        </a:rPr>
                        <a:t>540</a:t>
                      </a:r>
                      <a:endParaRPr sz="700">
                        <a:latin typeface="Arial"/>
                        <a:cs typeface="Arial"/>
                      </a:endParaRPr>
                    </a:p>
                  </a:txBody>
                  <a:tcPr marL="0" marR="0" marT="0" marB="0"/>
                </a:tc>
                <a:tc>
                  <a:txBody>
                    <a:bodyPr/>
                    <a:lstStyle/>
                    <a:p>
                      <a:pPr marL="14224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515</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451">
                <a:tc>
                  <a:txBody>
                    <a:bodyPr/>
                    <a:lstStyle/>
                    <a:p>
                      <a:pPr>
                        <a:lnSpc>
                          <a:spcPts val="805"/>
                        </a:lnSpc>
                      </a:pPr>
                      <a:r>
                        <a:rPr sz="700" spc="-5" dirty="0">
                          <a:solidFill>
                            <a:srgbClr val="231F20"/>
                          </a:solidFill>
                          <a:latin typeface="Arial"/>
                          <a:cs typeface="Arial"/>
                        </a:rPr>
                        <a:t>335</a:t>
                      </a:r>
                      <a:endParaRPr sz="700">
                        <a:latin typeface="Arial"/>
                        <a:cs typeface="Arial"/>
                      </a:endParaRPr>
                    </a:p>
                  </a:txBody>
                  <a:tcPr marL="0" marR="0" marT="0" marB="0">
                    <a:lnB w="3175">
                      <a:solidFill>
                        <a:srgbClr val="231F20"/>
                      </a:solidFill>
                      <a:prstDash val="solid"/>
                    </a:lnB>
                  </a:tcPr>
                </a:tc>
                <a:tc>
                  <a:txBody>
                    <a:bodyPr/>
                    <a:lstStyle/>
                    <a:p>
                      <a:pPr marL="10477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4224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4">
                <a:tc>
                  <a:txBody>
                    <a:bodyPr/>
                    <a:lstStyle/>
                    <a:p>
                      <a:pPr>
                        <a:lnSpc>
                          <a:spcPts val="775"/>
                        </a:lnSpc>
                        <a:spcBef>
                          <a:spcPts val="10"/>
                        </a:spcBef>
                      </a:pPr>
                      <a:r>
                        <a:rPr sz="700" spc="-5" dirty="0">
                          <a:solidFill>
                            <a:srgbClr val="231F20"/>
                          </a:solidFill>
                          <a:latin typeface="Arial"/>
                          <a:cs typeface="Arial"/>
                        </a:rPr>
                        <a:t>355</a:t>
                      </a:r>
                      <a:endParaRPr sz="700">
                        <a:latin typeface="Arial"/>
                        <a:cs typeface="Arial"/>
                      </a:endParaRPr>
                    </a:p>
                  </a:txBody>
                  <a:tcPr marL="0" marR="0" marT="1270" marB="0">
                    <a:lnT w="3175">
                      <a:solidFill>
                        <a:srgbClr val="231F20"/>
                      </a:solidFill>
                      <a:prstDash val="solid"/>
                    </a:lnT>
                  </a:tcPr>
                </a:tc>
                <a:tc>
                  <a:txBody>
                    <a:bodyPr/>
                    <a:lstStyle/>
                    <a:p>
                      <a:pPr marL="10477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42240">
                        <a:lnSpc>
                          <a:spcPts val="775"/>
                        </a:lnSpc>
                        <a:spcBef>
                          <a:spcPts val="10"/>
                        </a:spcBef>
                      </a:pPr>
                      <a:r>
                        <a:rPr sz="700" spc="-5" dirty="0">
                          <a:solidFill>
                            <a:srgbClr val="231F20"/>
                          </a:solidFill>
                          <a:latin typeface="Arial"/>
                          <a:cs typeface="Arial"/>
                        </a:rPr>
                        <a:t>1.061</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610</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488</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354</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4775">
                        <a:lnSpc>
                          <a:spcPts val="740"/>
                        </a:lnSpc>
                      </a:pPr>
                      <a:r>
                        <a:rPr sz="700" spc="-5" dirty="0">
                          <a:solidFill>
                            <a:srgbClr val="231F20"/>
                          </a:solidFill>
                          <a:latin typeface="Arial"/>
                          <a:cs typeface="Arial"/>
                        </a:rPr>
                        <a:t>500</a:t>
                      </a:r>
                      <a:endParaRPr sz="700">
                        <a:latin typeface="Arial"/>
                        <a:cs typeface="Arial"/>
                      </a:endParaRPr>
                    </a:p>
                  </a:txBody>
                  <a:tcPr marL="0" marR="0" marT="0" marB="0"/>
                </a:tc>
                <a:tc>
                  <a:txBody>
                    <a:bodyPr/>
                    <a:lstStyle/>
                    <a:p>
                      <a:pPr marL="14224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786</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spc="-5" dirty="0">
                          <a:solidFill>
                            <a:srgbClr val="231F20"/>
                          </a:solidFill>
                          <a:latin typeface="Arial"/>
                          <a:cs typeface="Arial"/>
                        </a:rPr>
                        <a:t>590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375</a:t>
                      </a:r>
                      <a:endParaRPr sz="700">
                        <a:latin typeface="Arial"/>
                        <a:cs typeface="Arial"/>
                      </a:endParaRPr>
                    </a:p>
                  </a:txBody>
                  <a:tcPr marL="0" marR="0" marT="0" marB="0">
                    <a:lnB w="3175">
                      <a:solidFill>
                        <a:srgbClr val="231F20"/>
                      </a:solidFill>
                      <a:prstDash val="solid"/>
                    </a:lnB>
                  </a:tcPr>
                </a:tc>
                <a:tc>
                  <a:txBody>
                    <a:bodyPr/>
                    <a:lstStyle/>
                    <a:p>
                      <a:pPr marL="10477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4224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spc="-5" dirty="0">
                          <a:solidFill>
                            <a:srgbClr val="231F20"/>
                          </a:solidFill>
                          <a:latin typeface="Arial"/>
                          <a:cs typeface="Arial"/>
                        </a:rPr>
                        <a:t>400</a:t>
                      </a:r>
                      <a:endParaRPr sz="700">
                        <a:latin typeface="Arial"/>
                        <a:cs typeface="Arial"/>
                      </a:endParaRPr>
                    </a:p>
                  </a:txBody>
                  <a:tcPr marL="0" marR="0" marT="1270" marB="0">
                    <a:lnT w="3175">
                      <a:solidFill>
                        <a:srgbClr val="231F20"/>
                      </a:solidFill>
                      <a:prstDash val="solid"/>
                    </a:lnT>
                  </a:tcPr>
                </a:tc>
                <a:tc>
                  <a:txBody>
                    <a:bodyPr/>
                    <a:lstStyle/>
                    <a:p>
                      <a:pPr marL="10477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42240">
                        <a:lnSpc>
                          <a:spcPts val="775"/>
                        </a:lnSpc>
                        <a:spcBef>
                          <a:spcPts val="10"/>
                        </a:spcBef>
                      </a:pPr>
                      <a:r>
                        <a:rPr sz="700" spc="-5" dirty="0">
                          <a:solidFill>
                            <a:srgbClr val="231F20"/>
                          </a:solidFill>
                          <a:latin typeface="Arial"/>
                          <a:cs typeface="Arial"/>
                        </a:rPr>
                        <a:t>1.200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690</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552</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400</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425</a:t>
                      </a:r>
                      <a:endParaRPr sz="700">
                        <a:latin typeface="Arial"/>
                        <a:cs typeface="Arial"/>
                      </a:endParaRPr>
                    </a:p>
                  </a:txBody>
                  <a:tcPr marL="0" marR="0" marT="0" marB="0"/>
                </a:tc>
                <a:tc>
                  <a:txBody>
                    <a:bodyPr/>
                    <a:lstStyle/>
                    <a:p>
                      <a:pPr marL="10477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4224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450</a:t>
                      </a:r>
                      <a:endParaRPr sz="700">
                        <a:latin typeface="Arial"/>
                        <a:cs typeface="Arial"/>
                      </a:endParaRPr>
                    </a:p>
                  </a:txBody>
                  <a:tcPr marL="0" marR="0" marT="0" marB="0">
                    <a:lnB w="3175">
                      <a:solidFill>
                        <a:srgbClr val="231F20"/>
                      </a:solidFill>
                      <a:prstDash val="solid"/>
                    </a:lnB>
                  </a:tcPr>
                </a:tc>
                <a:tc>
                  <a:txBody>
                    <a:bodyPr/>
                    <a:lstStyle/>
                    <a:p>
                      <a:pPr marL="10477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4224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spc="-5" dirty="0">
                          <a:solidFill>
                            <a:srgbClr val="231F20"/>
                          </a:solidFill>
                          <a:latin typeface="Arial"/>
                          <a:cs typeface="Arial"/>
                        </a:rPr>
                        <a:t>475</a:t>
                      </a:r>
                      <a:endParaRPr sz="700">
                        <a:latin typeface="Arial"/>
                        <a:cs typeface="Arial"/>
                      </a:endParaRPr>
                    </a:p>
                  </a:txBody>
                  <a:tcPr marL="0" marR="0" marT="1270" marB="0">
                    <a:lnT w="3175">
                      <a:solidFill>
                        <a:srgbClr val="231F20"/>
                      </a:solidFill>
                      <a:prstDash val="solid"/>
                    </a:lnT>
                  </a:tcPr>
                </a:tc>
                <a:tc>
                  <a:txBody>
                    <a:bodyPr/>
                    <a:lstStyle/>
                    <a:p>
                      <a:pPr marL="10477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4224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500</a:t>
                      </a:r>
                      <a:endParaRPr sz="700">
                        <a:latin typeface="Arial"/>
                        <a:cs typeface="Arial"/>
                      </a:endParaRPr>
                    </a:p>
                  </a:txBody>
                  <a:tcPr marL="0" marR="0" marT="0" marB="0"/>
                </a:tc>
                <a:tc>
                  <a:txBody>
                    <a:bodyPr/>
                    <a:lstStyle/>
                    <a:p>
                      <a:pPr marL="10477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42240">
                        <a:lnSpc>
                          <a:spcPts val="740"/>
                        </a:lnSpc>
                      </a:pPr>
                      <a:r>
                        <a:rPr sz="700" spc="-5" dirty="0">
                          <a:solidFill>
                            <a:srgbClr val="231F20"/>
                          </a:solidFill>
                          <a:latin typeface="Arial"/>
                          <a:cs typeface="Arial"/>
                        </a:rPr>
                        <a:t>1.478</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850</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680</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493</a:t>
                      </a:r>
                      <a:endParaRPr sz="700">
                        <a:latin typeface="Arial"/>
                        <a:cs typeface="Arial"/>
                      </a:endParaRPr>
                    </a:p>
                  </a:txBody>
                  <a:tcPr marL="0" marR="0" marT="0" marB="0"/>
                </a:tc>
              </a:tr>
              <a:tr h="118451">
                <a:tc>
                  <a:txBody>
                    <a:bodyPr/>
                    <a:lstStyle/>
                    <a:p>
                      <a:pPr>
                        <a:lnSpc>
                          <a:spcPts val="805"/>
                        </a:lnSpc>
                      </a:pPr>
                      <a:r>
                        <a:rPr sz="700" spc="-5" dirty="0">
                          <a:solidFill>
                            <a:srgbClr val="231F20"/>
                          </a:solidFill>
                          <a:latin typeface="Arial"/>
                          <a:cs typeface="Arial"/>
                        </a:rPr>
                        <a:t>530</a:t>
                      </a:r>
                      <a:endParaRPr sz="700">
                        <a:latin typeface="Arial"/>
                        <a:cs typeface="Arial"/>
                      </a:endParaRPr>
                    </a:p>
                  </a:txBody>
                  <a:tcPr marL="0" marR="0" marT="0" marB="0">
                    <a:lnB w="3175">
                      <a:solidFill>
                        <a:srgbClr val="231F20"/>
                      </a:solidFill>
                      <a:prstDash val="solid"/>
                    </a:lnB>
                  </a:tcPr>
                </a:tc>
                <a:tc>
                  <a:txBody>
                    <a:bodyPr/>
                    <a:lstStyle/>
                    <a:p>
                      <a:pPr marL="10477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4224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4">
                <a:tc>
                  <a:txBody>
                    <a:bodyPr/>
                    <a:lstStyle/>
                    <a:p>
                      <a:pPr>
                        <a:lnSpc>
                          <a:spcPts val="775"/>
                        </a:lnSpc>
                        <a:spcBef>
                          <a:spcPts val="10"/>
                        </a:spcBef>
                      </a:pPr>
                      <a:r>
                        <a:rPr sz="700" spc="-5" dirty="0">
                          <a:solidFill>
                            <a:srgbClr val="231F20"/>
                          </a:solidFill>
                          <a:latin typeface="Arial"/>
                          <a:cs typeface="Arial"/>
                        </a:rPr>
                        <a:t>560</a:t>
                      </a:r>
                      <a:endParaRPr sz="700">
                        <a:latin typeface="Arial"/>
                        <a:cs typeface="Arial"/>
                      </a:endParaRPr>
                    </a:p>
                  </a:txBody>
                  <a:tcPr marL="0" marR="0" marT="1270" marB="0">
                    <a:lnT w="3175">
                      <a:solidFill>
                        <a:srgbClr val="231F20"/>
                      </a:solidFill>
                      <a:prstDash val="solid"/>
                    </a:lnT>
                  </a:tcPr>
                </a:tc>
                <a:tc>
                  <a:txBody>
                    <a:bodyPr/>
                    <a:lstStyle/>
                    <a:p>
                      <a:pPr marL="10477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42240">
                        <a:lnSpc>
                          <a:spcPts val="775"/>
                        </a:lnSpc>
                        <a:spcBef>
                          <a:spcPts val="10"/>
                        </a:spcBef>
                      </a:pPr>
                      <a:r>
                        <a:rPr sz="700" spc="-5" dirty="0">
                          <a:solidFill>
                            <a:srgbClr val="231F20"/>
                          </a:solidFill>
                          <a:latin typeface="Arial"/>
                          <a:cs typeface="Arial"/>
                        </a:rPr>
                        <a:t>1.652</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950</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760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551</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600</a:t>
                      </a:r>
                      <a:endParaRPr sz="700">
                        <a:latin typeface="Arial"/>
                        <a:cs typeface="Arial"/>
                      </a:endParaRPr>
                    </a:p>
                  </a:txBody>
                  <a:tcPr marL="0" marR="0" marT="0" marB="0"/>
                </a:tc>
                <a:tc>
                  <a:txBody>
                    <a:bodyPr/>
                    <a:lstStyle/>
                    <a:p>
                      <a:pPr marL="10477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4224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630</a:t>
                      </a:r>
                      <a:endParaRPr sz="700">
                        <a:latin typeface="Arial"/>
                        <a:cs typeface="Arial"/>
                      </a:endParaRPr>
                    </a:p>
                  </a:txBody>
                  <a:tcPr marL="0" marR="0" marT="0" marB="0">
                    <a:lnB w="3175">
                      <a:solidFill>
                        <a:srgbClr val="231F20"/>
                      </a:solidFill>
                      <a:prstDash val="solid"/>
                    </a:lnB>
                  </a:tcPr>
                </a:tc>
                <a:tc>
                  <a:txBody>
                    <a:bodyPr/>
                    <a:lstStyle/>
                    <a:p>
                      <a:pPr marL="10477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42240">
                        <a:lnSpc>
                          <a:spcPts val="805"/>
                        </a:lnSpc>
                      </a:pPr>
                      <a:r>
                        <a:rPr sz="700" spc="-5" dirty="0">
                          <a:solidFill>
                            <a:srgbClr val="231F20"/>
                          </a:solidFill>
                          <a:latin typeface="Arial"/>
                          <a:cs typeface="Arial"/>
                        </a:rPr>
                        <a:t>1.844</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1.060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848</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615</a:t>
                      </a:r>
                      <a:endParaRPr sz="700">
                        <a:latin typeface="Arial"/>
                        <a:cs typeface="Arial"/>
                      </a:endParaRPr>
                    </a:p>
                  </a:txBody>
                  <a:tcPr marL="0" marR="0" marT="0" marB="0">
                    <a:lnB w="3175">
                      <a:solidFill>
                        <a:srgbClr val="231F20"/>
                      </a:solidFill>
                      <a:prstDash val="solid"/>
                    </a:lnB>
                  </a:tcPr>
                </a:tc>
              </a:tr>
              <a:tr h="113195">
                <a:tc>
                  <a:txBody>
                    <a:bodyPr/>
                    <a:lstStyle/>
                    <a:p>
                      <a:pPr>
                        <a:lnSpc>
                          <a:spcPts val="775"/>
                        </a:lnSpc>
                        <a:spcBef>
                          <a:spcPts val="10"/>
                        </a:spcBef>
                      </a:pPr>
                      <a:r>
                        <a:rPr sz="700" spc="-5" dirty="0">
                          <a:solidFill>
                            <a:srgbClr val="231F20"/>
                          </a:solidFill>
                          <a:latin typeface="Arial"/>
                          <a:cs typeface="Arial"/>
                        </a:rPr>
                        <a:t>670</a:t>
                      </a:r>
                      <a:endParaRPr sz="700">
                        <a:latin typeface="Arial"/>
                        <a:cs typeface="Arial"/>
                      </a:endParaRPr>
                    </a:p>
                  </a:txBody>
                  <a:tcPr marL="0" marR="0" marT="1270" marB="0">
                    <a:lnT w="3175">
                      <a:solidFill>
                        <a:srgbClr val="231F20"/>
                      </a:solidFill>
                      <a:prstDash val="solid"/>
                    </a:lnT>
                  </a:tcPr>
                </a:tc>
                <a:tc>
                  <a:txBody>
                    <a:bodyPr/>
                    <a:lstStyle/>
                    <a:p>
                      <a:pPr marL="10477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4224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710</a:t>
                      </a:r>
                      <a:endParaRPr sz="700">
                        <a:latin typeface="Arial"/>
                        <a:cs typeface="Arial"/>
                      </a:endParaRPr>
                    </a:p>
                  </a:txBody>
                  <a:tcPr marL="0" marR="0" marT="0" marB="0"/>
                </a:tc>
                <a:tc>
                  <a:txBody>
                    <a:bodyPr/>
                    <a:lstStyle/>
                    <a:p>
                      <a:pPr marL="10477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42240">
                        <a:lnSpc>
                          <a:spcPts val="740"/>
                        </a:lnSpc>
                      </a:pPr>
                      <a:r>
                        <a:rPr sz="700" spc="-5" dirty="0">
                          <a:solidFill>
                            <a:srgbClr val="231F20"/>
                          </a:solidFill>
                          <a:latin typeface="Arial"/>
                          <a:cs typeface="Arial"/>
                        </a:rPr>
                        <a:t>2.070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1.190</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952</a:t>
                      </a:r>
                      <a:endParaRPr sz="700">
                        <a:latin typeface="Arial"/>
                        <a:cs typeface="Arial"/>
                      </a:endParaRPr>
                    </a:p>
                  </a:txBody>
                  <a:tcPr marL="0" marR="0" marT="0" marB="0"/>
                </a:tc>
                <a:tc>
                  <a:txBody>
                    <a:bodyPr/>
                    <a:lstStyle/>
                    <a:p>
                      <a:pPr marL="100965">
                        <a:lnSpc>
                          <a:spcPts val="740"/>
                        </a:lnSpc>
                      </a:pPr>
                      <a:r>
                        <a:rPr sz="700" spc="-5" dirty="0">
                          <a:solidFill>
                            <a:srgbClr val="231F20"/>
                          </a:solidFill>
                          <a:latin typeface="Arial"/>
                          <a:cs typeface="Arial"/>
                        </a:rPr>
                        <a:t>690</a:t>
                      </a:r>
                      <a:endParaRPr sz="700">
                        <a:latin typeface="Arial"/>
                        <a:cs typeface="Arial"/>
                      </a:endParaRPr>
                    </a:p>
                  </a:txBody>
                  <a:tcPr marL="0" marR="0" marT="0" marB="0"/>
                </a:tc>
              </a:tr>
              <a:tr h="118070">
                <a:tc>
                  <a:txBody>
                    <a:bodyPr/>
                    <a:lstStyle/>
                    <a:p>
                      <a:pPr>
                        <a:lnSpc>
                          <a:spcPts val="805"/>
                        </a:lnSpc>
                      </a:pPr>
                      <a:r>
                        <a:rPr sz="700" spc="-5" dirty="0">
                          <a:solidFill>
                            <a:srgbClr val="231F20"/>
                          </a:solidFill>
                          <a:latin typeface="Arial"/>
                          <a:cs typeface="Arial"/>
                        </a:rPr>
                        <a:t>750</a:t>
                      </a:r>
                      <a:endParaRPr sz="700">
                        <a:latin typeface="Arial"/>
                        <a:cs typeface="Arial"/>
                      </a:endParaRPr>
                    </a:p>
                  </a:txBody>
                  <a:tcPr marL="0" marR="0" marT="0" marB="0">
                    <a:lnB w="3175">
                      <a:solidFill>
                        <a:srgbClr val="231F20"/>
                      </a:solidFill>
                      <a:prstDash val="solid"/>
                    </a:lnB>
                  </a:tcPr>
                </a:tc>
                <a:tc>
                  <a:txBody>
                    <a:bodyPr/>
                    <a:lstStyle/>
                    <a:p>
                      <a:pPr marL="10477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4224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r>
              <a:tr h="112813">
                <a:tc>
                  <a:txBody>
                    <a:bodyPr/>
                    <a:lstStyle/>
                    <a:p>
                      <a:pPr>
                        <a:lnSpc>
                          <a:spcPts val="775"/>
                        </a:lnSpc>
                        <a:spcBef>
                          <a:spcPts val="10"/>
                        </a:spcBef>
                      </a:pPr>
                      <a:r>
                        <a:rPr sz="700" spc="-5" dirty="0">
                          <a:solidFill>
                            <a:srgbClr val="231F20"/>
                          </a:solidFill>
                          <a:latin typeface="Arial"/>
                          <a:cs typeface="Arial"/>
                        </a:rPr>
                        <a:t>800</a:t>
                      </a:r>
                      <a:endParaRPr sz="700">
                        <a:latin typeface="Arial"/>
                        <a:cs typeface="Arial"/>
                      </a:endParaRPr>
                    </a:p>
                  </a:txBody>
                  <a:tcPr marL="0" marR="0" marT="1270" marB="0">
                    <a:lnT w="3175">
                      <a:solidFill>
                        <a:srgbClr val="231F20"/>
                      </a:solidFill>
                      <a:prstDash val="solid"/>
                    </a:lnT>
                  </a:tcPr>
                </a:tc>
                <a:tc>
                  <a:txBody>
                    <a:bodyPr/>
                    <a:lstStyle/>
                    <a:p>
                      <a:pPr marL="10477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42240">
                        <a:lnSpc>
                          <a:spcPts val="775"/>
                        </a:lnSpc>
                        <a:spcBef>
                          <a:spcPts val="10"/>
                        </a:spcBef>
                      </a:pPr>
                      <a:r>
                        <a:rPr sz="700" spc="-5" dirty="0">
                          <a:solidFill>
                            <a:srgbClr val="231F20"/>
                          </a:solidFill>
                          <a:latin typeface="Arial"/>
                          <a:cs typeface="Arial"/>
                        </a:rPr>
                        <a:t>2.340</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1.346</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1.076</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spc="-5" dirty="0">
                          <a:solidFill>
                            <a:srgbClr val="231F20"/>
                          </a:solidFill>
                          <a:latin typeface="Arial"/>
                          <a:cs typeface="Arial"/>
                        </a:rPr>
                        <a:t>780</a:t>
                      </a:r>
                      <a:endParaRPr sz="700">
                        <a:latin typeface="Arial"/>
                        <a:cs typeface="Arial"/>
                      </a:endParaRPr>
                    </a:p>
                  </a:txBody>
                  <a:tcPr marL="0" marR="0" marT="1270" marB="0">
                    <a:lnT w="3175">
                      <a:solidFill>
                        <a:srgbClr val="231F20"/>
                      </a:solidFill>
                      <a:prstDash val="solid"/>
                    </a:lnT>
                  </a:tcPr>
                </a:tc>
              </a:tr>
              <a:tr h="106681">
                <a:tc>
                  <a:txBody>
                    <a:bodyPr/>
                    <a:lstStyle/>
                    <a:p>
                      <a:pPr>
                        <a:lnSpc>
                          <a:spcPts val="740"/>
                        </a:lnSpc>
                      </a:pPr>
                      <a:r>
                        <a:rPr sz="700" spc="-5" dirty="0">
                          <a:solidFill>
                            <a:srgbClr val="231F20"/>
                          </a:solidFill>
                          <a:latin typeface="Arial"/>
                          <a:cs typeface="Arial"/>
                        </a:rPr>
                        <a:t>850</a:t>
                      </a:r>
                      <a:endParaRPr sz="700">
                        <a:latin typeface="Arial"/>
                        <a:cs typeface="Arial"/>
                      </a:endParaRPr>
                    </a:p>
                  </a:txBody>
                  <a:tcPr marL="0" marR="0" marT="0" marB="0"/>
                </a:tc>
                <a:tc>
                  <a:txBody>
                    <a:bodyPr/>
                    <a:lstStyle/>
                    <a:p>
                      <a:pPr marL="10477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4224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1600">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c>
                  <a:txBody>
                    <a:bodyPr/>
                    <a:lstStyle/>
                    <a:p>
                      <a:pPr marL="100965">
                        <a:lnSpc>
                          <a:spcPts val="740"/>
                        </a:lnSpc>
                      </a:pPr>
                      <a:r>
                        <a:rPr sz="700" dirty="0">
                          <a:solidFill>
                            <a:srgbClr val="231F20"/>
                          </a:solidFill>
                          <a:latin typeface="Arial"/>
                          <a:cs typeface="Arial"/>
                        </a:rPr>
                        <a:t>-</a:t>
                      </a:r>
                      <a:endParaRPr sz="700">
                        <a:latin typeface="Arial"/>
                        <a:cs typeface="Arial"/>
                      </a:endParaRPr>
                    </a:p>
                  </a:txBody>
                  <a:tcPr marL="0" marR="0" marT="0" marB="0"/>
                </a:tc>
              </a:tr>
              <a:tr h="118451">
                <a:tc>
                  <a:txBody>
                    <a:bodyPr/>
                    <a:lstStyle/>
                    <a:p>
                      <a:pPr>
                        <a:lnSpc>
                          <a:spcPts val="805"/>
                        </a:lnSpc>
                      </a:pPr>
                      <a:r>
                        <a:rPr sz="700" spc="-5" dirty="0">
                          <a:solidFill>
                            <a:srgbClr val="231F20"/>
                          </a:solidFill>
                          <a:latin typeface="Arial"/>
                          <a:cs typeface="Arial"/>
                        </a:rPr>
                        <a:t>900</a:t>
                      </a:r>
                      <a:endParaRPr sz="700">
                        <a:latin typeface="Arial"/>
                        <a:cs typeface="Arial"/>
                      </a:endParaRPr>
                    </a:p>
                  </a:txBody>
                  <a:tcPr marL="0" marR="0" marT="0" marB="0">
                    <a:lnB w="3175">
                      <a:solidFill>
                        <a:srgbClr val="231F20"/>
                      </a:solidFill>
                      <a:prstDash val="solid"/>
                    </a:lnB>
                  </a:tcPr>
                </a:tc>
                <a:tc>
                  <a:txBody>
                    <a:bodyPr/>
                    <a:lstStyle/>
                    <a:p>
                      <a:pPr marL="10477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42240">
                        <a:lnSpc>
                          <a:spcPts val="805"/>
                        </a:lnSpc>
                      </a:pPr>
                      <a:r>
                        <a:rPr sz="700" spc="-5" dirty="0">
                          <a:solidFill>
                            <a:srgbClr val="231F20"/>
                          </a:solidFill>
                          <a:latin typeface="Arial"/>
                          <a:cs typeface="Arial"/>
                        </a:rPr>
                        <a:t>2.640</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1.518</a:t>
                      </a:r>
                      <a:endParaRPr sz="700">
                        <a:latin typeface="Arial"/>
                        <a:cs typeface="Arial"/>
                      </a:endParaRPr>
                    </a:p>
                  </a:txBody>
                  <a:tcPr marL="0" marR="0" marT="0" marB="0">
                    <a:lnB w="3175">
                      <a:solidFill>
                        <a:srgbClr val="231F20"/>
                      </a:solidFill>
                      <a:prstDash val="solid"/>
                    </a:lnB>
                  </a:tcPr>
                </a:tc>
                <a:tc>
                  <a:txBody>
                    <a:bodyPr/>
                    <a:lstStyle/>
                    <a:p>
                      <a:pPr marL="101600">
                        <a:lnSpc>
                          <a:spcPts val="805"/>
                        </a:lnSpc>
                      </a:pPr>
                      <a:r>
                        <a:rPr sz="700" dirty="0">
                          <a:solidFill>
                            <a:srgbClr val="231F20"/>
                          </a:solidFill>
                          <a:latin typeface="Arial"/>
                          <a:cs typeface="Arial"/>
                        </a:rPr>
                        <a:t>-</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1.214</a:t>
                      </a:r>
                      <a:endParaRPr sz="700">
                        <a:latin typeface="Arial"/>
                        <a:cs typeface="Arial"/>
                      </a:endParaRPr>
                    </a:p>
                  </a:txBody>
                  <a:tcPr marL="0" marR="0" marT="0" marB="0">
                    <a:lnB w="3175">
                      <a:solidFill>
                        <a:srgbClr val="231F20"/>
                      </a:solidFill>
                      <a:prstDash val="solid"/>
                    </a:lnB>
                  </a:tcPr>
                </a:tc>
                <a:tc>
                  <a:txBody>
                    <a:bodyPr/>
                    <a:lstStyle/>
                    <a:p>
                      <a:pPr marL="100965">
                        <a:lnSpc>
                          <a:spcPts val="805"/>
                        </a:lnSpc>
                      </a:pPr>
                      <a:r>
                        <a:rPr sz="700" spc="-5" dirty="0">
                          <a:solidFill>
                            <a:srgbClr val="231F20"/>
                          </a:solidFill>
                          <a:latin typeface="Arial"/>
                          <a:cs typeface="Arial"/>
                        </a:rPr>
                        <a:t>880</a:t>
                      </a:r>
                      <a:endParaRPr sz="700">
                        <a:latin typeface="Arial"/>
                        <a:cs typeface="Arial"/>
                      </a:endParaRPr>
                    </a:p>
                  </a:txBody>
                  <a:tcPr marL="0" marR="0" marT="0" marB="0">
                    <a:lnB w="3175">
                      <a:solidFill>
                        <a:srgbClr val="231F20"/>
                      </a:solidFill>
                      <a:prstDash val="solid"/>
                    </a:lnB>
                  </a:tcPr>
                </a:tc>
              </a:tr>
              <a:tr h="112815">
                <a:tc>
                  <a:txBody>
                    <a:bodyPr/>
                    <a:lstStyle/>
                    <a:p>
                      <a:pPr>
                        <a:lnSpc>
                          <a:spcPts val="775"/>
                        </a:lnSpc>
                        <a:spcBef>
                          <a:spcPts val="10"/>
                        </a:spcBef>
                      </a:pPr>
                      <a:r>
                        <a:rPr sz="700" spc="-5" dirty="0">
                          <a:solidFill>
                            <a:srgbClr val="231F20"/>
                          </a:solidFill>
                          <a:latin typeface="Arial"/>
                          <a:cs typeface="Arial"/>
                        </a:rPr>
                        <a:t>950</a:t>
                      </a:r>
                      <a:endParaRPr sz="700">
                        <a:latin typeface="Arial"/>
                        <a:cs typeface="Arial"/>
                      </a:endParaRPr>
                    </a:p>
                  </a:txBody>
                  <a:tcPr marL="0" marR="0" marT="1270" marB="0">
                    <a:lnT w="3175">
                      <a:solidFill>
                        <a:srgbClr val="231F20"/>
                      </a:solidFill>
                      <a:prstDash val="solid"/>
                    </a:lnT>
                  </a:tcPr>
                </a:tc>
                <a:tc>
                  <a:txBody>
                    <a:bodyPr/>
                    <a:lstStyle/>
                    <a:p>
                      <a:pPr marL="10477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4224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1600">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c>
                  <a:txBody>
                    <a:bodyPr/>
                    <a:lstStyle/>
                    <a:p>
                      <a:pPr marL="100965">
                        <a:lnSpc>
                          <a:spcPts val="775"/>
                        </a:lnSpc>
                        <a:spcBef>
                          <a:spcPts val="10"/>
                        </a:spcBef>
                      </a:pPr>
                      <a:r>
                        <a:rPr sz="700" dirty="0">
                          <a:solidFill>
                            <a:srgbClr val="231F20"/>
                          </a:solidFill>
                          <a:latin typeface="Arial"/>
                          <a:cs typeface="Arial"/>
                        </a:rPr>
                        <a:t>-</a:t>
                      </a:r>
                      <a:endParaRPr sz="700">
                        <a:latin typeface="Arial"/>
                        <a:cs typeface="Arial"/>
                      </a:endParaRPr>
                    </a:p>
                  </a:txBody>
                  <a:tcPr marL="0" marR="0" marT="1270" marB="0">
                    <a:lnT w="3175">
                      <a:solidFill>
                        <a:srgbClr val="231F20"/>
                      </a:solidFill>
                      <a:prstDash val="solid"/>
                    </a:lnT>
                  </a:tcPr>
                </a:tc>
              </a:tr>
              <a:tr h="113307">
                <a:tc>
                  <a:txBody>
                    <a:bodyPr/>
                    <a:lstStyle/>
                    <a:p>
                      <a:pPr>
                        <a:lnSpc>
                          <a:spcPts val="790"/>
                        </a:lnSpc>
                      </a:pPr>
                      <a:r>
                        <a:rPr sz="700" spc="-5" dirty="0">
                          <a:solidFill>
                            <a:srgbClr val="231F20"/>
                          </a:solidFill>
                          <a:latin typeface="Arial"/>
                          <a:cs typeface="Arial"/>
                        </a:rPr>
                        <a:t>1.000</a:t>
                      </a:r>
                      <a:endParaRPr sz="700">
                        <a:latin typeface="Arial"/>
                        <a:cs typeface="Arial"/>
                      </a:endParaRPr>
                    </a:p>
                  </a:txBody>
                  <a:tcPr marL="0" marR="0" marT="0" marB="0">
                    <a:lnB w="12700">
                      <a:solidFill>
                        <a:srgbClr val="231F20"/>
                      </a:solidFill>
                      <a:prstDash val="solid"/>
                    </a:lnB>
                  </a:tcPr>
                </a:tc>
                <a:tc>
                  <a:txBody>
                    <a:bodyPr/>
                    <a:lstStyle/>
                    <a:p>
                      <a:pPr marL="104775">
                        <a:lnSpc>
                          <a:spcPts val="790"/>
                        </a:lnSpc>
                      </a:pPr>
                      <a:r>
                        <a:rPr sz="700" dirty="0">
                          <a:solidFill>
                            <a:srgbClr val="231F20"/>
                          </a:solidFill>
                          <a:latin typeface="Arial"/>
                          <a:cs typeface="Arial"/>
                        </a:rPr>
                        <a:t>-</a:t>
                      </a:r>
                      <a:endParaRPr sz="700">
                        <a:latin typeface="Arial"/>
                        <a:cs typeface="Arial"/>
                      </a:endParaRPr>
                    </a:p>
                  </a:txBody>
                  <a:tcPr marL="0" marR="0" marT="0" marB="0">
                    <a:lnB w="12700">
                      <a:solidFill>
                        <a:srgbClr val="231F20"/>
                      </a:solidFill>
                      <a:prstDash val="solid"/>
                    </a:lnB>
                  </a:tcPr>
                </a:tc>
                <a:tc>
                  <a:txBody>
                    <a:bodyPr/>
                    <a:lstStyle/>
                    <a:p>
                      <a:pPr marL="142240">
                        <a:lnSpc>
                          <a:spcPts val="790"/>
                        </a:lnSpc>
                      </a:pPr>
                      <a:r>
                        <a:rPr sz="700" spc="-5" dirty="0">
                          <a:solidFill>
                            <a:srgbClr val="231F20"/>
                          </a:solidFill>
                          <a:latin typeface="Arial"/>
                          <a:cs typeface="Arial"/>
                        </a:rPr>
                        <a:t>2.910</a:t>
                      </a:r>
                      <a:endParaRPr sz="700">
                        <a:latin typeface="Arial"/>
                        <a:cs typeface="Arial"/>
                      </a:endParaRPr>
                    </a:p>
                  </a:txBody>
                  <a:tcPr marL="0" marR="0" marT="0" marB="0">
                    <a:lnB w="12700">
                      <a:solidFill>
                        <a:srgbClr val="231F20"/>
                      </a:solidFill>
                      <a:prstDash val="solid"/>
                    </a:lnB>
                  </a:tcPr>
                </a:tc>
                <a:tc>
                  <a:txBody>
                    <a:bodyPr/>
                    <a:lstStyle/>
                    <a:p>
                      <a:pPr marL="100965">
                        <a:lnSpc>
                          <a:spcPts val="790"/>
                        </a:lnSpc>
                      </a:pPr>
                      <a:r>
                        <a:rPr sz="700" dirty="0">
                          <a:solidFill>
                            <a:srgbClr val="231F20"/>
                          </a:solidFill>
                          <a:latin typeface="Arial"/>
                          <a:cs typeface="Arial"/>
                        </a:rPr>
                        <a:t>-</a:t>
                      </a:r>
                      <a:endParaRPr sz="700">
                        <a:latin typeface="Arial"/>
                        <a:cs typeface="Arial"/>
                      </a:endParaRPr>
                    </a:p>
                  </a:txBody>
                  <a:tcPr marL="0" marR="0" marT="0" marB="0">
                    <a:lnB w="12700">
                      <a:solidFill>
                        <a:srgbClr val="231F20"/>
                      </a:solidFill>
                      <a:prstDash val="solid"/>
                    </a:lnB>
                  </a:tcPr>
                </a:tc>
                <a:tc>
                  <a:txBody>
                    <a:bodyPr/>
                    <a:lstStyle/>
                    <a:p>
                      <a:pPr marL="100965">
                        <a:lnSpc>
                          <a:spcPts val="790"/>
                        </a:lnSpc>
                      </a:pPr>
                      <a:r>
                        <a:rPr sz="700" spc="-5" dirty="0">
                          <a:solidFill>
                            <a:srgbClr val="231F20"/>
                          </a:solidFill>
                          <a:latin typeface="Arial"/>
                          <a:cs typeface="Arial"/>
                        </a:rPr>
                        <a:t>1.673</a:t>
                      </a:r>
                      <a:endParaRPr sz="700">
                        <a:latin typeface="Arial"/>
                        <a:cs typeface="Arial"/>
                      </a:endParaRPr>
                    </a:p>
                  </a:txBody>
                  <a:tcPr marL="0" marR="0" marT="0" marB="0">
                    <a:lnB w="12700">
                      <a:solidFill>
                        <a:srgbClr val="231F20"/>
                      </a:solidFill>
                      <a:prstDash val="solid"/>
                    </a:lnB>
                  </a:tcPr>
                </a:tc>
                <a:tc>
                  <a:txBody>
                    <a:bodyPr/>
                    <a:lstStyle/>
                    <a:p>
                      <a:pPr marL="100965">
                        <a:lnSpc>
                          <a:spcPts val="790"/>
                        </a:lnSpc>
                      </a:pPr>
                      <a:r>
                        <a:rPr sz="700" dirty="0">
                          <a:solidFill>
                            <a:srgbClr val="231F20"/>
                          </a:solidFill>
                          <a:latin typeface="Arial"/>
                          <a:cs typeface="Arial"/>
                        </a:rPr>
                        <a:t>-</a:t>
                      </a:r>
                      <a:endParaRPr sz="700">
                        <a:latin typeface="Arial"/>
                        <a:cs typeface="Arial"/>
                      </a:endParaRPr>
                    </a:p>
                  </a:txBody>
                  <a:tcPr marL="0" marR="0" marT="0" marB="0">
                    <a:lnB w="12700">
                      <a:solidFill>
                        <a:srgbClr val="231F20"/>
                      </a:solidFill>
                      <a:prstDash val="solid"/>
                    </a:lnB>
                  </a:tcPr>
                </a:tc>
                <a:tc>
                  <a:txBody>
                    <a:bodyPr/>
                    <a:lstStyle/>
                    <a:p>
                      <a:pPr marL="100965">
                        <a:lnSpc>
                          <a:spcPts val="790"/>
                        </a:lnSpc>
                      </a:pPr>
                      <a:r>
                        <a:rPr sz="700" spc="-5" dirty="0">
                          <a:solidFill>
                            <a:srgbClr val="231F20"/>
                          </a:solidFill>
                          <a:latin typeface="Arial"/>
                          <a:cs typeface="Arial"/>
                        </a:rPr>
                        <a:t>1.339</a:t>
                      </a:r>
                      <a:endParaRPr sz="700">
                        <a:latin typeface="Arial"/>
                        <a:cs typeface="Arial"/>
                      </a:endParaRPr>
                    </a:p>
                  </a:txBody>
                  <a:tcPr marL="0" marR="0" marT="0" marB="0">
                    <a:lnB w="12700">
                      <a:solidFill>
                        <a:srgbClr val="231F20"/>
                      </a:solidFill>
                      <a:prstDash val="solid"/>
                    </a:lnB>
                  </a:tcPr>
                </a:tc>
                <a:tc>
                  <a:txBody>
                    <a:bodyPr/>
                    <a:lstStyle/>
                    <a:p>
                      <a:pPr marL="100965">
                        <a:lnSpc>
                          <a:spcPts val="790"/>
                        </a:lnSpc>
                      </a:pPr>
                      <a:r>
                        <a:rPr sz="700" spc="-5" dirty="0">
                          <a:solidFill>
                            <a:srgbClr val="231F20"/>
                          </a:solidFill>
                          <a:latin typeface="Arial"/>
                          <a:cs typeface="Arial"/>
                        </a:rPr>
                        <a:t>970</a:t>
                      </a:r>
                      <a:endParaRPr sz="700">
                        <a:latin typeface="Arial"/>
                        <a:cs typeface="Arial"/>
                      </a:endParaRPr>
                    </a:p>
                  </a:txBody>
                  <a:tcPr marL="0" marR="0" marT="0" marB="0">
                    <a:lnB w="12700">
                      <a:solidFill>
                        <a:srgbClr val="231F20"/>
                      </a:solidFill>
                      <a:prstDash val="solid"/>
                    </a:lnB>
                  </a:tcPr>
                </a:tc>
              </a:tr>
            </a:tbl>
          </a:graphicData>
        </a:graphic>
      </p:graphicFrame>
      <p:sp>
        <p:nvSpPr>
          <p:cNvPr id="33" name="object 33"/>
          <p:cNvSpPr/>
          <p:nvPr/>
        </p:nvSpPr>
        <p:spPr>
          <a:xfrm>
            <a:off x="3204086" y="4811971"/>
            <a:ext cx="3816350" cy="0"/>
          </a:xfrm>
          <a:custGeom>
            <a:avLst/>
            <a:gdLst/>
            <a:ahLst/>
            <a:cxnLst/>
            <a:rect l="l" t="t" r="r" b="b"/>
            <a:pathLst>
              <a:path w="3816350">
                <a:moveTo>
                  <a:pt x="0" y="0"/>
                </a:moveTo>
                <a:lnTo>
                  <a:pt x="3816095" y="0"/>
                </a:lnTo>
              </a:path>
            </a:pathLst>
          </a:custGeom>
          <a:ln w="25526">
            <a:solidFill>
              <a:srgbClr val="009D57"/>
            </a:solidFill>
          </a:ln>
        </p:spPr>
        <p:txBody>
          <a:bodyPr wrap="square" lIns="0" tIns="0" rIns="0" bIns="0" rtlCol="0"/>
          <a:lstStyle/>
          <a:p>
            <a:endParaRPr/>
          </a:p>
        </p:txBody>
      </p:sp>
      <p:sp>
        <p:nvSpPr>
          <p:cNvPr id="34" name="object 34"/>
          <p:cNvSpPr txBox="1"/>
          <p:nvPr/>
        </p:nvSpPr>
        <p:spPr>
          <a:xfrm>
            <a:off x="3191386" y="4614168"/>
            <a:ext cx="2689860" cy="132080"/>
          </a:xfrm>
          <a:prstGeom prst="rect">
            <a:avLst/>
          </a:prstGeom>
        </p:spPr>
        <p:txBody>
          <a:bodyPr vert="horz" wrap="square" lIns="0" tIns="12700" rIns="0" bIns="0" rtlCol="0">
            <a:spAutoFit/>
          </a:bodyPr>
          <a:lstStyle/>
          <a:p>
            <a:pPr marL="12700">
              <a:lnSpc>
                <a:spcPct val="100000"/>
              </a:lnSpc>
              <a:spcBef>
                <a:spcPts val="100"/>
              </a:spcBef>
            </a:pPr>
            <a:r>
              <a:rPr sz="700" b="1" i="1" spc="-10" dirty="0">
                <a:solidFill>
                  <a:srgbClr val="009D57"/>
                </a:solidFill>
                <a:latin typeface="Arial"/>
                <a:cs typeface="Arial"/>
              </a:rPr>
              <a:t>Fig. </a:t>
            </a:r>
            <a:r>
              <a:rPr sz="700" b="1" i="1" spc="-25" dirty="0">
                <a:solidFill>
                  <a:srgbClr val="009D57"/>
                </a:solidFill>
                <a:latin typeface="Arial"/>
                <a:cs typeface="Arial"/>
              </a:rPr>
              <a:t>A4: </a:t>
            </a:r>
            <a:r>
              <a:rPr sz="700" i="1" dirty="0">
                <a:solidFill>
                  <a:srgbClr val="231F20"/>
                </a:solidFill>
                <a:latin typeface="Arial"/>
                <a:cs typeface="Arial"/>
              </a:rPr>
              <a:t>Potencia </a:t>
            </a:r>
            <a:r>
              <a:rPr sz="700" i="1" spc="-15" dirty="0">
                <a:solidFill>
                  <a:srgbClr val="231F20"/>
                </a:solidFill>
                <a:latin typeface="Arial"/>
                <a:cs typeface="Arial"/>
              </a:rPr>
              <a:t>e </a:t>
            </a:r>
            <a:r>
              <a:rPr sz="700" i="1" spc="-5" dirty="0">
                <a:solidFill>
                  <a:srgbClr val="231F20"/>
                </a:solidFill>
                <a:latin typeface="Arial"/>
                <a:cs typeface="Arial"/>
              </a:rPr>
              <a:t>intensidades operativas nominales</a:t>
            </a:r>
            <a:r>
              <a:rPr sz="700" i="1" spc="110" dirty="0">
                <a:solidFill>
                  <a:srgbClr val="231F20"/>
                </a:solidFill>
                <a:latin typeface="Arial"/>
                <a:cs typeface="Arial"/>
              </a:rPr>
              <a:t> </a:t>
            </a:r>
            <a:r>
              <a:rPr sz="700" i="1" spc="-5" dirty="0">
                <a:solidFill>
                  <a:srgbClr val="231F20"/>
                </a:solidFill>
                <a:latin typeface="Arial"/>
                <a:cs typeface="Arial"/>
              </a:rPr>
              <a:t>(conclusión).</a:t>
            </a:r>
            <a:endParaRPr sz="700">
              <a:latin typeface="Arial"/>
              <a:cs typeface="Arial"/>
            </a:endParaRPr>
          </a:p>
        </p:txBody>
      </p:sp>
      <p:sp>
        <p:nvSpPr>
          <p:cNvPr id="35" name="object 35"/>
          <p:cNvSpPr txBox="1"/>
          <p:nvPr/>
        </p:nvSpPr>
        <p:spPr>
          <a:xfrm>
            <a:off x="3165956" y="5033395"/>
            <a:ext cx="3666490" cy="1051560"/>
          </a:xfrm>
          <a:prstGeom prst="rect">
            <a:avLst/>
          </a:prstGeom>
        </p:spPr>
        <p:txBody>
          <a:bodyPr vert="horz" wrap="square" lIns="0" tIns="22860" rIns="0" bIns="0" rtlCol="0">
            <a:spAutoFit/>
          </a:bodyPr>
          <a:lstStyle/>
          <a:p>
            <a:pPr marL="38100" marR="357505">
              <a:lnSpc>
                <a:spcPts val="1400"/>
              </a:lnSpc>
              <a:spcBef>
                <a:spcPts val="180"/>
              </a:spcBef>
            </a:pPr>
            <a:r>
              <a:rPr sz="1200" b="1" spc="-5" dirty="0">
                <a:solidFill>
                  <a:srgbClr val="231F20"/>
                </a:solidFill>
                <a:latin typeface="Arial"/>
                <a:cs typeface="Arial"/>
              </a:rPr>
              <a:t>3.2 Aparatos </a:t>
            </a:r>
            <a:r>
              <a:rPr sz="1200" b="1" spc="10" dirty="0">
                <a:solidFill>
                  <a:srgbClr val="231F20"/>
                </a:solidFill>
                <a:latin typeface="Arial"/>
                <a:cs typeface="Arial"/>
              </a:rPr>
              <a:t>de </a:t>
            </a:r>
            <a:r>
              <a:rPr sz="1200" b="1" spc="5" dirty="0">
                <a:solidFill>
                  <a:srgbClr val="231F20"/>
                </a:solidFill>
                <a:latin typeface="Arial"/>
                <a:cs typeface="Arial"/>
              </a:rPr>
              <a:t>calefacción </a:t>
            </a:r>
            <a:r>
              <a:rPr sz="1200" b="1" spc="10" dirty="0">
                <a:solidFill>
                  <a:srgbClr val="231F20"/>
                </a:solidFill>
                <a:latin typeface="Arial"/>
                <a:cs typeface="Arial"/>
              </a:rPr>
              <a:t>de </a:t>
            </a:r>
            <a:r>
              <a:rPr sz="1200" b="1" spc="-5" dirty="0">
                <a:solidFill>
                  <a:srgbClr val="231F20"/>
                </a:solidFill>
                <a:latin typeface="Arial"/>
                <a:cs typeface="Arial"/>
              </a:rPr>
              <a:t>tipo </a:t>
            </a:r>
            <a:r>
              <a:rPr sz="1200" b="1" spc="-15" dirty="0">
                <a:solidFill>
                  <a:srgbClr val="231F20"/>
                </a:solidFill>
                <a:latin typeface="Arial"/>
                <a:cs typeface="Arial"/>
              </a:rPr>
              <a:t>resistivo  </a:t>
            </a:r>
            <a:r>
              <a:rPr sz="1200" b="1" spc="-45" dirty="0">
                <a:solidFill>
                  <a:srgbClr val="231F20"/>
                </a:solidFill>
                <a:latin typeface="Arial"/>
                <a:cs typeface="Arial"/>
              </a:rPr>
              <a:t>y </a:t>
            </a:r>
            <a:r>
              <a:rPr sz="1200" b="1" dirty="0">
                <a:solidFill>
                  <a:srgbClr val="231F20"/>
                </a:solidFill>
                <a:latin typeface="Arial"/>
                <a:cs typeface="Arial"/>
              </a:rPr>
              <a:t>lámparas</a:t>
            </a:r>
            <a:r>
              <a:rPr sz="1200" b="1" spc="40" dirty="0">
                <a:solidFill>
                  <a:srgbClr val="231F20"/>
                </a:solidFill>
                <a:latin typeface="Arial"/>
                <a:cs typeface="Arial"/>
              </a:rPr>
              <a:t> </a:t>
            </a:r>
            <a:r>
              <a:rPr sz="1200" b="1" dirty="0">
                <a:solidFill>
                  <a:srgbClr val="231F20"/>
                </a:solidFill>
                <a:latin typeface="Arial"/>
                <a:cs typeface="Arial"/>
              </a:rPr>
              <a:t>incandescentes</a:t>
            </a:r>
            <a:endParaRPr sz="1200">
              <a:latin typeface="Arial"/>
              <a:cs typeface="Arial"/>
            </a:endParaRPr>
          </a:p>
          <a:p>
            <a:pPr marL="38100">
              <a:lnSpc>
                <a:spcPts val="1360"/>
              </a:lnSpc>
            </a:pPr>
            <a:r>
              <a:rPr sz="1200" b="1" spc="-10" dirty="0">
                <a:solidFill>
                  <a:srgbClr val="231F20"/>
                </a:solidFill>
                <a:latin typeface="Arial"/>
                <a:cs typeface="Arial"/>
              </a:rPr>
              <a:t>(convencionales </a:t>
            </a:r>
            <a:r>
              <a:rPr sz="1200" b="1" dirty="0">
                <a:solidFill>
                  <a:srgbClr val="231F20"/>
                </a:solidFill>
                <a:latin typeface="Arial"/>
                <a:cs typeface="Arial"/>
              </a:rPr>
              <a:t>o</a:t>
            </a:r>
            <a:r>
              <a:rPr sz="1200" b="1" spc="5" dirty="0">
                <a:solidFill>
                  <a:srgbClr val="231F20"/>
                </a:solidFill>
                <a:latin typeface="Arial"/>
                <a:cs typeface="Arial"/>
              </a:rPr>
              <a:t> </a:t>
            </a:r>
            <a:r>
              <a:rPr sz="1200" b="1" spc="-10" dirty="0">
                <a:solidFill>
                  <a:srgbClr val="231F20"/>
                </a:solidFill>
                <a:latin typeface="Arial"/>
                <a:cs typeface="Arial"/>
              </a:rPr>
              <a:t>halógenas)</a:t>
            </a:r>
            <a:endParaRPr sz="1200">
              <a:latin typeface="Arial"/>
              <a:cs typeface="Arial"/>
            </a:endParaRPr>
          </a:p>
          <a:p>
            <a:pPr marL="38100" marR="30480" indent="635">
              <a:lnSpc>
                <a:spcPct val="95800"/>
              </a:lnSpc>
              <a:spcBef>
                <a:spcPts val="960"/>
              </a:spcBef>
            </a:pPr>
            <a:r>
              <a:rPr sz="800" dirty="0">
                <a:solidFill>
                  <a:srgbClr val="231F20"/>
                </a:solidFill>
                <a:latin typeface="Arial"/>
                <a:cs typeface="Arial"/>
              </a:rPr>
              <a:t>La intensidad absorbida de un aparato de </a:t>
            </a:r>
            <a:r>
              <a:rPr sz="800" spc="-5" dirty="0">
                <a:solidFill>
                  <a:srgbClr val="231F20"/>
                </a:solidFill>
                <a:latin typeface="Arial"/>
                <a:cs typeface="Arial"/>
              </a:rPr>
              <a:t>calefacción </a:t>
            </a:r>
            <a:r>
              <a:rPr sz="800" dirty="0">
                <a:solidFill>
                  <a:srgbClr val="231F20"/>
                </a:solidFill>
                <a:latin typeface="Arial"/>
                <a:cs typeface="Arial"/>
              </a:rPr>
              <a:t>o de una </a:t>
            </a:r>
            <a:r>
              <a:rPr sz="800" spc="-5" dirty="0">
                <a:solidFill>
                  <a:srgbClr val="231F20"/>
                </a:solidFill>
                <a:latin typeface="Arial"/>
                <a:cs typeface="Arial"/>
              </a:rPr>
              <a:t>lámpara  </a:t>
            </a:r>
            <a:r>
              <a:rPr sz="800" dirty="0">
                <a:solidFill>
                  <a:srgbClr val="231F20"/>
                </a:solidFill>
                <a:latin typeface="Arial"/>
                <a:cs typeface="Arial"/>
              </a:rPr>
              <a:t>incandescente se puede obtener con facilidad a partir de la potencia nominal</a:t>
            </a:r>
            <a:r>
              <a:rPr sz="800" spc="-110" dirty="0">
                <a:solidFill>
                  <a:srgbClr val="231F20"/>
                </a:solidFill>
                <a:latin typeface="Arial"/>
                <a:cs typeface="Arial"/>
              </a:rPr>
              <a:t> </a:t>
            </a:r>
            <a:r>
              <a:rPr sz="800" i="1" spc="-5" dirty="0">
                <a:solidFill>
                  <a:srgbClr val="231F20"/>
                </a:solidFill>
                <a:latin typeface="Arial"/>
                <a:cs typeface="Arial"/>
              </a:rPr>
              <a:t>P</a:t>
            </a:r>
            <a:r>
              <a:rPr sz="825" spc="-7" baseline="-15151" dirty="0">
                <a:solidFill>
                  <a:srgbClr val="231F20"/>
                </a:solidFill>
                <a:latin typeface="Arial"/>
                <a:cs typeface="Arial"/>
              </a:rPr>
              <a:t>n  </a:t>
            </a:r>
            <a:r>
              <a:rPr sz="800" dirty="0">
                <a:solidFill>
                  <a:srgbClr val="231F20"/>
                </a:solidFill>
                <a:latin typeface="Arial"/>
                <a:cs typeface="Arial"/>
              </a:rPr>
              <a:t>determinada por el fabricante (ej. </a:t>
            </a:r>
            <a:r>
              <a:rPr sz="800" i="1" spc="5" dirty="0">
                <a:solidFill>
                  <a:srgbClr val="231F20"/>
                </a:solidFill>
                <a:latin typeface="Arial"/>
                <a:cs typeface="Arial"/>
              </a:rPr>
              <a:t>cos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Arial"/>
                <a:cs typeface="Arial"/>
              </a:rPr>
              <a:t>= </a:t>
            </a:r>
            <a:r>
              <a:rPr sz="800" spc="-5" dirty="0">
                <a:solidFill>
                  <a:srgbClr val="231F20"/>
                </a:solidFill>
                <a:latin typeface="Arial"/>
                <a:cs typeface="Arial"/>
              </a:rPr>
              <a:t>1) (consulte </a:t>
            </a:r>
            <a:r>
              <a:rPr sz="800" b="1" spc="-5" dirty="0">
                <a:solidFill>
                  <a:srgbClr val="009D57"/>
                </a:solidFill>
                <a:latin typeface="Arial"/>
                <a:cs typeface="Arial"/>
              </a:rPr>
              <a:t>Figura</a:t>
            </a:r>
            <a:r>
              <a:rPr sz="800" b="1" spc="-75" dirty="0">
                <a:solidFill>
                  <a:srgbClr val="009D57"/>
                </a:solidFill>
                <a:latin typeface="Arial"/>
                <a:cs typeface="Arial"/>
              </a:rPr>
              <a:t> </a:t>
            </a:r>
            <a:r>
              <a:rPr sz="800" b="1" spc="-10" dirty="0">
                <a:solidFill>
                  <a:srgbClr val="009D57"/>
                </a:solidFill>
                <a:latin typeface="Arial"/>
                <a:cs typeface="Arial"/>
              </a:rPr>
              <a:t>A5</a:t>
            </a:r>
            <a:r>
              <a:rPr sz="800" spc="-10" dirty="0">
                <a:solidFill>
                  <a:srgbClr val="231F20"/>
                </a:solidFill>
                <a:latin typeface="Arial"/>
                <a:cs typeface="Arial"/>
              </a:rPr>
              <a:t>).</a:t>
            </a:r>
            <a:endParaRPr sz="800">
              <a:latin typeface="Arial"/>
              <a:cs typeface="Arial"/>
            </a:endParaRPr>
          </a:p>
        </p:txBody>
      </p:sp>
      <p:sp>
        <p:nvSpPr>
          <p:cNvPr id="36" name="object 36"/>
          <p:cNvSpPr txBox="1"/>
          <p:nvPr/>
        </p:nvSpPr>
        <p:spPr>
          <a:xfrm>
            <a:off x="3191386" y="9586467"/>
            <a:ext cx="143764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231F20"/>
                </a:solidFill>
                <a:latin typeface="Arial"/>
                <a:cs typeface="Arial"/>
              </a:rPr>
              <a:t>Intensidades vienen dadas</a:t>
            </a:r>
            <a:r>
              <a:rPr sz="800" spc="-100" dirty="0">
                <a:solidFill>
                  <a:srgbClr val="231F20"/>
                </a:solidFill>
                <a:latin typeface="Arial"/>
                <a:cs typeface="Arial"/>
              </a:rPr>
              <a:t> </a:t>
            </a:r>
            <a:r>
              <a:rPr sz="800" dirty="0">
                <a:solidFill>
                  <a:srgbClr val="231F20"/>
                </a:solidFill>
                <a:latin typeface="Arial"/>
                <a:cs typeface="Arial"/>
              </a:rPr>
              <a:t>por:</a:t>
            </a:r>
            <a:endParaRPr sz="800">
              <a:latin typeface="Arial"/>
              <a:cs typeface="Arial"/>
            </a:endParaRPr>
          </a:p>
        </p:txBody>
      </p:sp>
      <p:sp>
        <p:nvSpPr>
          <p:cNvPr id="37" name="object 37"/>
          <p:cNvSpPr txBox="1"/>
          <p:nvPr/>
        </p:nvSpPr>
        <p:spPr>
          <a:xfrm>
            <a:off x="3192535" y="9816205"/>
            <a:ext cx="796925" cy="147320"/>
          </a:xfrm>
          <a:prstGeom prst="rect">
            <a:avLst/>
          </a:prstGeom>
        </p:spPr>
        <p:txBody>
          <a:bodyPr vert="horz" wrap="square" lIns="0" tIns="12700" rIns="0" bIns="0" rtlCol="0">
            <a:spAutoFit/>
          </a:bodyPr>
          <a:lstStyle/>
          <a:p>
            <a:pPr marL="12700">
              <a:lnSpc>
                <a:spcPct val="100000"/>
              </a:lnSpc>
              <a:spcBef>
                <a:spcPts val="100"/>
              </a:spcBef>
            </a:pPr>
            <a:r>
              <a:rPr sz="800" spc="110" dirty="0">
                <a:solidFill>
                  <a:srgbClr val="009D57"/>
                </a:solidFill>
                <a:latin typeface="Times New Roman"/>
                <a:cs typeface="Times New Roman"/>
              </a:rPr>
              <a:t>c </a:t>
            </a:r>
            <a:r>
              <a:rPr sz="800" dirty="0">
                <a:solidFill>
                  <a:srgbClr val="231F20"/>
                </a:solidFill>
                <a:latin typeface="Arial"/>
                <a:cs typeface="Arial"/>
              </a:rPr>
              <a:t>Carga</a:t>
            </a:r>
            <a:r>
              <a:rPr sz="800" spc="-135" dirty="0">
                <a:solidFill>
                  <a:srgbClr val="231F20"/>
                </a:solidFill>
                <a:latin typeface="Arial"/>
                <a:cs typeface="Arial"/>
              </a:rPr>
              <a:t> </a:t>
            </a:r>
            <a:r>
              <a:rPr sz="800" spc="-5" dirty="0">
                <a:solidFill>
                  <a:srgbClr val="231F20"/>
                </a:solidFill>
                <a:latin typeface="Arial"/>
                <a:cs typeface="Arial"/>
              </a:rPr>
              <a:t>trifásica:</a:t>
            </a:r>
            <a:endParaRPr sz="800">
              <a:latin typeface="Arial"/>
              <a:cs typeface="Arial"/>
            </a:endParaRPr>
          </a:p>
        </p:txBody>
      </p:sp>
      <p:sp>
        <p:nvSpPr>
          <p:cNvPr id="38" name="object 38"/>
          <p:cNvSpPr txBox="1"/>
          <p:nvPr/>
        </p:nvSpPr>
        <p:spPr>
          <a:xfrm>
            <a:off x="4527935" y="9744587"/>
            <a:ext cx="11239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(1)</a:t>
            </a:r>
            <a:endParaRPr sz="550">
              <a:latin typeface="Arial"/>
              <a:cs typeface="Arial"/>
            </a:endParaRPr>
          </a:p>
        </p:txBody>
      </p:sp>
      <p:sp>
        <p:nvSpPr>
          <p:cNvPr id="39" name="object 39"/>
          <p:cNvSpPr txBox="1"/>
          <p:nvPr/>
        </p:nvSpPr>
        <p:spPr>
          <a:xfrm>
            <a:off x="502032" y="10105775"/>
            <a:ext cx="2483485" cy="256540"/>
          </a:xfrm>
          <a:prstGeom prst="rect">
            <a:avLst/>
          </a:prstGeom>
        </p:spPr>
        <p:txBody>
          <a:bodyPr vert="horz" wrap="square" lIns="0" tIns="10160" rIns="0" bIns="0" rtlCol="0">
            <a:spAutoFit/>
          </a:bodyPr>
          <a:lstStyle/>
          <a:p>
            <a:pPr marL="38100" marR="30480" indent="635">
              <a:lnSpc>
                <a:spcPct val="102000"/>
              </a:lnSpc>
              <a:spcBef>
                <a:spcPts val="80"/>
              </a:spcBef>
            </a:pPr>
            <a:r>
              <a:rPr sz="700" dirty="0">
                <a:solidFill>
                  <a:srgbClr val="231F20"/>
                </a:solidFill>
                <a:latin typeface="Arial"/>
                <a:cs typeface="Arial"/>
              </a:rPr>
              <a:t>(1) </a:t>
            </a:r>
            <a:r>
              <a:rPr sz="800" i="1" spc="-10" dirty="0">
                <a:solidFill>
                  <a:srgbClr val="231F20"/>
                </a:solidFill>
                <a:latin typeface="Times New Roman"/>
                <a:cs typeface="Times New Roman"/>
              </a:rPr>
              <a:t>I</a:t>
            </a:r>
            <a:r>
              <a:rPr sz="750" spc="-15" baseline="-16666" dirty="0">
                <a:solidFill>
                  <a:srgbClr val="231F20"/>
                </a:solidFill>
                <a:latin typeface="Arial"/>
                <a:cs typeface="Arial"/>
              </a:rPr>
              <a:t>a </a:t>
            </a:r>
            <a:r>
              <a:rPr sz="700" dirty="0">
                <a:solidFill>
                  <a:srgbClr val="231F20"/>
                </a:solidFill>
                <a:latin typeface="Arial"/>
                <a:cs typeface="Arial"/>
              </a:rPr>
              <a:t>en amperios; </a:t>
            </a:r>
            <a:r>
              <a:rPr sz="700" i="1" spc="-5" dirty="0">
                <a:solidFill>
                  <a:srgbClr val="231F20"/>
                </a:solidFill>
                <a:latin typeface="Arial"/>
                <a:cs typeface="Arial"/>
              </a:rPr>
              <a:t>U </a:t>
            </a:r>
            <a:r>
              <a:rPr sz="700" dirty="0">
                <a:solidFill>
                  <a:srgbClr val="231F20"/>
                </a:solidFill>
                <a:latin typeface="Arial"/>
                <a:cs typeface="Arial"/>
              </a:rPr>
              <a:t>en voltios. </a:t>
            </a:r>
            <a:r>
              <a:rPr sz="700" i="1" spc="-15" dirty="0">
                <a:solidFill>
                  <a:srgbClr val="231F20"/>
                </a:solidFill>
                <a:latin typeface="Arial"/>
                <a:cs typeface="Arial"/>
              </a:rPr>
              <a:t>P</a:t>
            </a:r>
            <a:r>
              <a:rPr sz="750" spc="-22" baseline="-16666" dirty="0">
                <a:solidFill>
                  <a:srgbClr val="231F20"/>
                </a:solidFill>
                <a:latin typeface="Arial"/>
                <a:cs typeface="Arial"/>
              </a:rPr>
              <a:t>n </a:t>
            </a:r>
            <a:r>
              <a:rPr sz="700" spc="-5" dirty="0">
                <a:solidFill>
                  <a:srgbClr val="231F20"/>
                </a:solidFill>
                <a:latin typeface="Arial"/>
                <a:cs typeface="Arial"/>
              </a:rPr>
              <a:t>está </a:t>
            </a:r>
            <a:r>
              <a:rPr sz="700" dirty="0">
                <a:solidFill>
                  <a:srgbClr val="231F20"/>
                </a:solidFill>
                <a:latin typeface="Arial"/>
                <a:cs typeface="Arial"/>
              </a:rPr>
              <a:t>en vatios. Si </a:t>
            </a:r>
            <a:r>
              <a:rPr sz="700" i="1" spc="-10" dirty="0">
                <a:solidFill>
                  <a:srgbClr val="231F20"/>
                </a:solidFill>
                <a:latin typeface="Arial"/>
                <a:cs typeface="Arial"/>
              </a:rPr>
              <a:t>P</a:t>
            </a:r>
            <a:r>
              <a:rPr sz="750" spc="-15" baseline="-16666" dirty="0">
                <a:solidFill>
                  <a:srgbClr val="231F20"/>
                </a:solidFill>
                <a:latin typeface="Arial"/>
                <a:cs typeface="Arial"/>
              </a:rPr>
              <a:t>n </a:t>
            </a:r>
            <a:r>
              <a:rPr sz="700" spc="-5" dirty="0">
                <a:solidFill>
                  <a:srgbClr val="231F20"/>
                </a:solidFill>
                <a:latin typeface="Arial"/>
                <a:cs typeface="Arial"/>
              </a:rPr>
              <a:t>está  </a:t>
            </a:r>
            <a:r>
              <a:rPr sz="700" dirty="0">
                <a:solidFill>
                  <a:srgbClr val="231F20"/>
                </a:solidFill>
                <a:latin typeface="Arial"/>
                <a:cs typeface="Arial"/>
              </a:rPr>
              <a:t>en kW, multiplique la </a:t>
            </a:r>
            <a:r>
              <a:rPr sz="700" spc="-5" dirty="0">
                <a:solidFill>
                  <a:srgbClr val="231F20"/>
                </a:solidFill>
                <a:latin typeface="Arial"/>
                <a:cs typeface="Arial"/>
              </a:rPr>
              <a:t>ecuación </a:t>
            </a:r>
            <a:r>
              <a:rPr sz="700" dirty="0">
                <a:solidFill>
                  <a:srgbClr val="231F20"/>
                </a:solidFill>
                <a:latin typeface="Arial"/>
                <a:cs typeface="Arial"/>
              </a:rPr>
              <a:t>por</a:t>
            </a:r>
            <a:r>
              <a:rPr sz="700" spc="-40" dirty="0">
                <a:solidFill>
                  <a:srgbClr val="231F20"/>
                </a:solidFill>
                <a:latin typeface="Arial"/>
                <a:cs typeface="Arial"/>
              </a:rPr>
              <a:t> </a:t>
            </a:r>
            <a:r>
              <a:rPr sz="700" dirty="0">
                <a:solidFill>
                  <a:srgbClr val="231F20"/>
                </a:solidFill>
                <a:latin typeface="Arial"/>
                <a:cs typeface="Arial"/>
              </a:rPr>
              <a:t>1.000.</a:t>
            </a:r>
            <a:endParaRPr sz="700">
              <a:latin typeface="Arial"/>
              <a:cs typeface="Arial"/>
            </a:endParaRPr>
          </a:p>
        </p:txBody>
      </p:sp>
      <p:sp>
        <p:nvSpPr>
          <p:cNvPr id="40" name="object 40"/>
          <p:cNvSpPr/>
          <p:nvPr/>
        </p:nvSpPr>
        <p:spPr>
          <a:xfrm>
            <a:off x="3204086" y="9336726"/>
            <a:ext cx="3816350" cy="0"/>
          </a:xfrm>
          <a:custGeom>
            <a:avLst/>
            <a:gdLst/>
            <a:ahLst/>
            <a:cxnLst/>
            <a:rect l="l" t="t" r="r" b="b"/>
            <a:pathLst>
              <a:path w="3816350">
                <a:moveTo>
                  <a:pt x="0" y="0"/>
                </a:moveTo>
                <a:lnTo>
                  <a:pt x="3816095" y="0"/>
                </a:lnTo>
              </a:path>
            </a:pathLst>
          </a:custGeom>
          <a:ln w="25526">
            <a:solidFill>
              <a:srgbClr val="009D57"/>
            </a:solidFill>
          </a:ln>
        </p:spPr>
        <p:txBody>
          <a:bodyPr wrap="square" lIns="0" tIns="0" rIns="0" bIns="0" rtlCol="0"/>
          <a:lstStyle/>
          <a:p>
            <a:endParaRPr/>
          </a:p>
        </p:txBody>
      </p:sp>
      <p:sp>
        <p:nvSpPr>
          <p:cNvPr id="41" name="object 41"/>
          <p:cNvSpPr txBox="1"/>
          <p:nvPr/>
        </p:nvSpPr>
        <p:spPr>
          <a:xfrm>
            <a:off x="3191383" y="9032623"/>
            <a:ext cx="3521075" cy="238760"/>
          </a:xfrm>
          <a:prstGeom prst="rect">
            <a:avLst/>
          </a:prstGeom>
        </p:spPr>
        <p:txBody>
          <a:bodyPr vert="horz" wrap="square" lIns="0" tIns="12700" rIns="0" bIns="0" rtlCol="0">
            <a:spAutoFit/>
          </a:bodyPr>
          <a:lstStyle/>
          <a:p>
            <a:pPr marL="12700" marR="5080">
              <a:lnSpc>
                <a:spcPct val="100000"/>
              </a:lnSpc>
              <a:spcBef>
                <a:spcPts val="100"/>
              </a:spcBef>
            </a:pPr>
            <a:r>
              <a:rPr sz="700" b="1" i="1" spc="-10" dirty="0">
                <a:solidFill>
                  <a:srgbClr val="009D57"/>
                </a:solidFill>
                <a:latin typeface="Arial"/>
                <a:cs typeface="Arial"/>
              </a:rPr>
              <a:t>Fig. </a:t>
            </a:r>
            <a:r>
              <a:rPr sz="700" b="1" i="1" spc="-25" dirty="0">
                <a:solidFill>
                  <a:srgbClr val="009D57"/>
                </a:solidFill>
                <a:latin typeface="Arial"/>
                <a:cs typeface="Arial"/>
              </a:rPr>
              <a:t>A5: </a:t>
            </a:r>
            <a:r>
              <a:rPr sz="700" i="1" spc="-5" dirty="0">
                <a:solidFill>
                  <a:srgbClr val="231F20"/>
                </a:solidFill>
                <a:latin typeface="Arial"/>
                <a:cs typeface="Arial"/>
              </a:rPr>
              <a:t>Intensidades </a:t>
            </a:r>
            <a:r>
              <a:rPr sz="700" i="1" dirty="0">
                <a:solidFill>
                  <a:srgbClr val="231F20"/>
                </a:solidFill>
                <a:latin typeface="Arial"/>
                <a:cs typeface="Arial"/>
              </a:rPr>
              <a:t>absorbidas </a:t>
            </a:r>
            <a:r>
              <a:rPr sz="700" i="1" spc="5" dirty="0">
                <a:solidFill>
                  <a:srgbClr val="231F20"/>
                </a:solidFill>
                <a:latin typeface="Arial"/>
                <a:cs typeface="Arial"/>
              </a:rPr>
              <a:t>de </a:t>
            </a:r>
            <a:r>
              <a:rPr sz="700" i="1" spc="-5" dirty="0">
                <a:solidFill>
                  <a:srgbClr val="231F20"/>
                </a:solidFill>
                <a:latin typeface="Arial"/>
                <a:cs typeface="Arial"/>
              </a:rPr>
              <a:t>aparatos </a:t>
            </a:r>
            <a:r>
              <a:rPr sz="700" i="1" spc="5" dirty="0">
                <a:solidFill>
                  <a:srgbClr val="231F20"/>
                </a:solidFill>
                <a:latin typeface="Arial"/>
                <a:cs typeface="Arial"/>
              </a:rPr>
              <a:t>de </a:t>
            </a:r>
            <a:r>
              <a:rPr sz="700" i="1" dirty="0">
                <a:solidFill>
                  <a:srgbClr val="231F20"/>
                </a:solidFill>
                <a:latin typeface="Arial"/>
                <a:cs typeface="Arial"/>
              </a:rPr>
              <a:t>calefacción </a:t>
            </a:r>
            <a:r>
              <a:rPr sz="700" i="1" spc="5" dirty="0">
                <a:solidFill>
                  <a:srgbClr val="231F20"/>
                </a:solidFill>
                <a:latin typeface="Arial"/>
                <a:cs typeface="Arial"/>
              </a:rPr>
              <a:t>de </a:t>
            </a:r>
            <a:r>
              <a:rPr sz="700" i="1" spc="15" dirty="0">
                <a:solidFill>
                  <a:srgbClr val="231F20"/>
                </a:solidFill>
                <a:latin typeface="Arial"/>
                <a:cs typeface="Arial"/>
              </a:rPr>
              <a:t>tipo </a:t>
            </a:r>
            <a:r>
              <a:rPr sz="700" i="1" spc="-5" dirty="0">
                <a:solidFill>
                  <a:srgbClr val="231F20"/>
                </a:solidFill>
                <a:latin typeface="Arial"/>
                <a:cs typeface="Arial"/>
              </a:rPr>
              <a:t>resistivo </a:t>
            </a:r>
            <a:r>
              <a:rPr sz="700" i="1" spc="-15" dirty="0">
                <a:solidFill>
                  <a:srgbClr val="231F20"/>
                </a:solidFill>
                <a:latin typeface="Arial"/>
                <a:cs typeface="Arial"/>
              </a:rPr>
              <a:t>y </a:t>
            </a:r>
            <a:r>
              <a:rPr sz="700" i="1" spc="-10" dirty="0">
                <a:solidFill>
                  <a:srgbClr val="231F20"/>
                </a:solidFill>
                <a:latin typeface="Arial"/>
                <a:cs typeface="Arial"/>
              </a:rPr>
              <a:t>lámparas  </a:t>
            </a:r>
            <a:r>
              <a:rPr sz="700" i="1" dirty="0">
                <a:solidFill>
                  <a:srgbClr val="231F20"/>
                </a:solidFill>
                <a:latin typeface="Arial"/>
                <a:cs typeface="Arial"/>
              </a:rPr>
              <a:t>incandescentes </a:t>
            </a:r>
            <a:r>
              <a:rPr sz="700" i="1" spc="-5" dirty="0">
                <a:solidFill>
                  <a:srgbClr val="231F20"/>
                </a:solidFill>
                <a:latin typeface="Arial"/>
                <a:cs typeface="Arial"/>
              </a:rPr>
              <a:t>(convencionales </a:t>
            </a:r>
            <a:r>
              <a:rPr sz="700" i="1" spc="10" dirty="0">
                <a:solidFill>
                  <a:srgbClr val="231F20"/>
                </a:solidFill>
                <a:latin typeface="Arial"/>
                <a:cs typeface="Arial"/>
              </a:rPr>
              <a:t>o</a:t>
            </a:r>
            <a:r>
              <a:rPr sz="700" i="1" dirty="0">
                <a:solidFill>
                  <a:srgbClr val="231F20"/>
                </a:solidFill>
                <a:latin typeface="Arial"/>
                <a:cs typeface="Arial"/>
              </a:rPr>
              <a:t> </a:t>
            </a:r>
            <a:r>
              <a:rPr sz="700" i="1" spc="-10" dirty="0">
                <a:solidFill>
                  <a:srgbClr val="231F20"/>
                </a:solidFill>
                <a:latin typeface="Arial"/>
                <a:cs typeface="Arial"/>
              </a:rPr>
              <a:t>halógenas).</a:t>
            </a:r>
            <a:endParaRPr sz="700">
              <a:latin typeface="Arial"/>
              <a:cs typeface="Arial"/>
            </a:endParaRPr>
          </a:p>
        </p:txBody>
      </p:sp>
      <p:sp>
        <p:nvSpPr>
          <p:cNvPr id="42" name="object 42"/>
          <p:cNvSpPr/>
          <p:nvPr/>
        </p:nvSpPr>
        <p:spPr>
          <a:xfrm>
            <a:off x="3204086" y="6223956"/>
            <a:ext cx="3816350" cy="0"/>
          </a:xfrm>
          <a:custGeom>
            <a:avLst/>
            <a:gdLst/>
            <a:ahLst/>
            <a:cxnLst/>
            <a:rect l="l" t="t" r="r" b="b"/>
            <a:pathLst>
              <a:path w="3816350">
                <a:moveTo>
                  <a:pt x="0" y="0"/>
                </a:moveTo>
                <a:lnTo>
                  <a:pt x="3816095" y="0"/>
                </a:lnTo>
              </a:path>
            </a:pathLst>
          </a:custGeom>
          <a:ln w="25526">
            <a:solidFill>
              <a:srgbClr val="009D57"/>
            </a:solidFill>
          </a:ln>
        </p:spPr>
        <p:txBody>
          <a:bodyPr wrap="square" lIns="0" tIns="0" rIns="0" bIns="0" rtlCol="0"/>
          <a:lstStyle/>
          <a:p>
            <a:endParaRPr/>
          </a:p>
        </p:txBody>
      </p:sp>
      <p:sp>
        <p:nvSpPr>
          <p:cNvPr id="43" name="object 43"/>
          <p:cNvSpPr txBox="1"/>
          <p:nvPr/>
        </p:nvSpPr>
        <p:spPr>
          <a:xfrm>
            <a:off x="3191386" y="212602"/>
            <a:ext cx="2192655" cy="574040"/>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BCBEC0"/>
                </a:solidFill>
                <a:latin typeface="Arial"/>
                <a:cs typeface="Arial"/>
              </a:rPr>
              <a:t>3 </a:t>
            </a:r>
            <a:r>
              <a:rPr sz="1800" b="1" spc="10" dirty="0">
                <a:solidFill>
                  <a:srgbClr val="BCBEC0"/>
                </a:solidFill>
                <a:latin typeface="Arial"/>
                <a:cs typeface="Arial"/>
              </a:rPr>
              <a:t>Cargas </a:t>
            </a:r>
            <a:r>
              <a:rPr sz="1800" b="1" spc="5" dirty="0">
                <a:solidFill>
                  <a:srgbClr val="BCBEC0"/>
                </a:solidFill>
                <a:latin typeface="Arial"/>
                <a:cs typeface="Arial"/>
              </a:rPr>
              <a:t>eléctricas  Características</a:t>
            </a:r>
            <a:endParaRPr sz="1800">
              <a:latin typeface="Arial"/>
              <a:cs typeface="Arial"/>
            </a:endParaRPr>
          </a:p>
        </p:txBody>
      </p:sp>
      <p:graphicFrame>
        <p:nvGraphicFramePr>
          <p:cNvPr id="44" name="object 44"/>
          <p:cNvGraphicFramePr>
            <a:graphicFrameLocks noGrp="1"/>
          </p:cNvGraphicFramePr>
          <p:nvPr/>
        </p:nvGraphicFramePr>
        <p:xfrm>
          <a:off x="4016823" y="6465955"/>
          <a:ext cx="2178049" cy="2437190"/>
        </p:xfrm>
        <a:graphic>
          <a:graphicData uri="http://schemas.openxmlformats.org/drawingml/2006/table">
            <a:tbl>
              <a:tblPr firstRow="1" bandRow="1">
                <a:tableStyleId>{2D5ABB26-0587-4C30-8999-92F81FD0307C}</a:tableStyleId>
              </a:tblPr>
              <a:tblGrid>
                <a:gridCol w="432434"/>
                <a:gridCol w="367665"/>
                <a:gridCol w="495300"/>
                <a:gridCol w="441325"/>
                <a:gridCol w="441325"/>
              </a:tblGrid>
              <a:tr h="112522">
                <a:tc rowSpan="2">
                  <a:txBody>
                    <a:bodyPr/>
                    <a:lstStyle/>
                    <a:p>
                      <a:pPr marL="20955">
                        <a:lnSpc>
                          <a:spcPts val="760"/>
                        </a:lnSpc>
                      </a:pPr>
                      <a:r>
                        <a:rPr sz="700" b="1" spc="-5" dirty="0">
                          <a:solidFill>
                            <a:srgbClr val="231F20"/>
                          </a:solidFill>
                          <a:latin typeface="Arial"/>
                          <a:cs typeface="Arial"/>
                        </a:rPr>
                        <a:t>Potencia</a:t>
                      </a:r>
                      <a:endParaRPr sz="700">
                        <a:latin typeface="Arial"/>
                        <a:cs typeface="Arial"/>
                      </a:endParaRPr>
                    </a:p>
                    <a:p>
                      <a:pPr marL="20955" marR="66040">
                        <a:lnSpc>
                          <a:spcPct val="100000"/>
                        </a:lnSpc>
                      </a:pPr>
                      <a:r>
                        <a:rPr sz="700" b="1" dirty="0">
                          <a:solidFill>
                            <a:srgbClr val="231F20"/>
                          </a:solidFill>
                          <a:latin typeface="Arial"/>
                          <a:cs typeface="Arial"/>
                        </a:rPr>
                        <a:t>nominal  </a:t>
                      </a:r>
                      <a:r>
                        <a:rPr sz="700" b="1" spc="-15" dirty="0">
                          <a:solidFill>
                            <a:srgbClr val="231F20"/>
                          </a:solidFill>
                          <a:latin typeface="Arial"/>
                          <a:cs typeface="Arial"/>
                        </a:rPr>
                        <a:t>(kW)</a:t>
                      </a:r>
                      <a:endParaRPr sz="700">
                        <a:latin typeface="Arial"/>
                        <a:cs typeface="Arial"/>
                      </a:endParaRPr>
                    </a:p>
                  </a:txBody>
                  <a:tcPr marL="0" marR="0" marT="0" marB="0">
                    <a:lnR w="9525">
                      <a:solidFill>
                        <a:srgbClr val="009D57"/>
                      </a:solidFill>
                      <a:prstDash val="solid"/>
                    </a:lnR>
                    <a:solidFill>
                      <a:srgbClr val="C8E4D3"/>
                    </a:solidFill>
                  </a:tcPr>
                </a:tc>
                <a:tc gridSpan="4">
                  <a:txBody>
                    <a:bodyPr/>
                    <a:lstStyle/>
                    <a:p>
                      <a:pPr marL="38735">
                        <a:lnSpc>
                          <a:spcPts val="760"/>
                        </a:lnSpc>
                      </a:pPr>
                      <a:r>
                        <a:rPr sz="700" b="1" spc="-5" dirty="0">
                          <a:solidFill>
                            <a:srgbClr val="231F20"/>
                          </a:solidFill>
                          <a:latin typeface="Arial"/>
                          <a:cs typeface="Arial"/>
                        </a:rPr>
                        <a:t>Intensidad absorbida </a:t>
                      </a:r>
                      <a:r>
                        <a:rPr sz="700" b="1" spc="-35" dirty="0">
                          <a:solidFill>
                            <a:srgbClr val="231F20"/>
                          </a:solidFill>
                          <a:latin typeface="Arial"/>
                          <a:cs typeface="Arial"/>
                        </a:rPr>
                        <a:t>(A)</a:t>
                      </a:r>
                      <a:endParaRPr sz="700">
                        <a:latin typeface="Arial"/>
                        <a:cs typeface="Arial"/>
                      </a:endParaRPr>
                    </a:p>
                  </a:txBody>
                  <a:tcPr marL="0" marR="0" marT="0" marB="0">
                    <a:lnL w="9525">
                      <a:solidFill>
                        <a:srgbClr val="009D57"/>
                      </a:solidFill>
                      <a:prstDash val="solid"/>
                    </a:lnL>
                    <a:lnB w="3175">
                      <a:solidFill>
                        <a:srgbClr val="231F20"/>
                      </a:solidFill>
                      <a:prstDash val="solid"/>
                    </a:lnB>
                    <a:solidFill>
                      <a:srgbClr val="C8E4D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211327">
                <a:tc vMerge="1">
                  <a:txBody>
                    <a:bodyPr/>
                    <a:lstStyle/>
                    <a:p>
                      <a:endParaRPr/>
                    </a:p>
                  </a:txBody>
                  <a:tcPr marL="0" marR="0" marT="0" marB="0">
                    <a:lnR w="9525">
                      <a:solidFill>
                        <a:srgbClr val="009D57"/>
                      </a:solidFill>
                      <a:prstDash val="solid"/>
                    </a:lnR>
                    <a:solidFill>
                      <a:srgbClr val="C8E4D3"/>
                    </a:solidFill>
                  </a:tcPr>
                </a:tc>
                <a:tc gridSpan="4">
                  <a:txBody>
                    <a:bodyPr/>
                    <a:lstStyle/>
                    <a:p>
                      <a:pPr marL="38100">
                        <a:lnSpc>
                          <a:spcPts val="705"/>
                        </a:lnSpc>
                      </a:pPr>
                      <a:r>
                        <a:rPr sz="650" b="1" dirty="0">
                          <a:solidFill>
                            <a:srgbClr val="231F20"/>
                          </a:solidFill>
                          <a:latin typeface="Arial"/>
                          <a:cs typeface="Arial"/>
                        </a:rPr>
                        <a:t>Monofásica Monofásica </a:t>
                      </a:r>
                      <a:r>
                        <a:rPr sz="650" b="1" spc="-5" dirty="0">
                          <a:solidFill>
                            <a:srgbClr val="231F20"/>
                          </a:solidFill>
                          <a:latin typeface="Arial"/>
                          <a:cs typeface="Arial"/>
                        </a:rPr>
                        <a:t>Trifásica</a:t>
                      </a:r>
                      <a:r>
                        <a:rPr sz="650" b="1" spc="125" dirty="0">
                          <a:solidFill>
                            <a:srgbClr val="231F20"/>
                          </a:solidFill>
                          <a:latin typeface="Arial"/>
                          <a:cs typeface="Arial"/>
                        </a:rPr>
                        <a:t> </a:t>
                      </a:r>
                      <a:r>
                        <a:rPr sz="650" b="1" spc="-5" dirty="0">
                          <a:solidFill>
                            <a:srgbClr val="231F20"/>
                          </a:solidFill>
                          <a:latin typeface="Arial"/>
                          <a:cs typeface="Arial"/>
                        </a:rPr>
                        <a:t>Trifásica</a:t>
                      </a:r>
                      <a:endParaRPr sz="650">
                        <a:latin typeface="Arial"/>
                        <a:cs typeface="Arial"/>
                      </a:endParaRPr>
                    </a:p>
                    <a:p>
                      <a:pPr marL="38735">
                        <a:lnSpc>
                          <a:spcPct val="100000"/>
                        </a:lnSpc>
                        <a:spcBef>
                          <a:spcPts val="10"/>
                        </a:spcBef>
                        <a:tabLst>
                          <a:tab pos="523875" algn="l"/>
                          <a:tab pos="1028700" algn="l"/>
                          <a:tab pos="1405890" algn="l"/>
                        </a:tabLst>
                      </a:pPr>
                      <a:r>
                        <a:rPr sz="700" b="1" spc="-5" dirty="0">
                          <a:solidFill>
                            <a:srgbClr val="231F20"/>
                          </a:solidFill>
                          <a:latin typeface="Arial"/>
                          <a:cs typeface="Arial"/>
                        </a:rPr>
                        <a:t>127</a:t>
                      </a:r>
                      <a:r>
                        <a:rPr sz="700" b="1" dirty="0">
                          <a:solidFill>
                            <a:srgbClr val="231F20"/>
                          </a:solidFill>
                          <a:latin typeface="Arial"/>
                          <a:cs typeface="Arial"/>
                        </a:rPr>
                        <a:t> </a:t>
                      </a:r>
                      <a:r>
                        <a:rPr sz="700" b="1" spc="-30" dirty="0">
                          <a:solidFill>
                            <a:srgbClr val="231F20"/>
                          </a:solidFill>
                          <a:latin typeface="Arial"/>
                          <a:cs typeface="Arial"/>
                        </a:rPr>
                        <a:t>V	</a:t>
                      </a:r>
                      <a:r>
                        <a:rPr sz="700" b="1" spc="-5" dirty="0">
                          <a:solidFill>
                            <a:srgbClr val="231F20"/>
                          </a:solidFill>
                          <a:latin typeface="Arial"/>
                          <a:cs typeface="Arial"/>
                        </a:rPr>
                        <a:t>230</a:t>
                      </a:r>
                      <a:r>
                        <a:rPr sz="700" b="1" spc="5" dirty="0">
                          <a:solidFill>
                            <a:srgbClr val="231F20"/>
                          </a:solidFill>
                          <a:latin typeface="Arial"/>
                          <a:cs typeface="Arial"/>
                        </a:rPr>
                        <a:t> </a:t>
                      </a:r>
                      <a:r>
                        <a:rPr sz="700" b="1" spc="-30" dirty="0">
                          <a:solidFill>
                            <a:srgbClr val="231F20"/>
                          </a:solidFill>
                          <a:latin typeface="Arial"/>
                          <a:cs typeface="Arial"/>
                        </a:rPr>
                        <a:t>V	</a:t>
                      </a:r>
                      <a:r>
                        <a:rPr sz="700" b="1" spc="-5" dirty="0">
                          <a:solidFill>
                            <a:srgbClr val="231F20"/>
                          </a:solidFill>
                          <a:latin typeface="Arial"/>
                          <a:cs typeface="Arial"/>
                        </a:rPr>
                        <a:t>230</a:t>
                      </a:r>
                      <a:r>
                        <a:rPr sz="700" b="1" dirty="0">
                          <a:solidFill>
                            <a:srgbClr val="231F20"/>
                          </a:solidFill>
                          <a:latin typeface="Arial"/>
                          <a:cs typeface="Arial"/>
                        </a:rPr>
                        <a:t> </a:t>
                      </a:r>
                      <a:r>
                        <a:rPr sz="700" b="1" spc="-30" dirty="0">
                          <a:solidFill>
                            <a:srgbClr val="231F20"/>
                          </a:solidFill>
                          <a:latin typeface="Arial"/>
                          <a:cs typeface="Arial"/>
                        </a:rPr>
                        <a:t>V	</a:t>
                      </a:r>
                      <a:r>
                        <a:rPr sz="700" b="1" spc="-5" dirty="0">
                          <a:solidFill>
                            <a:srgbClr val="231F20"/>
                          </a:solidFill>
                          <a:latin typeface="Arial"/>
                          <a:cs typeface="Arial"/>
                        </a:rPr>
                        <a:t>400</a:t>
                      </a:r>
                      <a:r>
                        <a:rPr sz="700" b="1" spc="-15"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txBody>
                  <a:tcPr marL="0" marR="0" marT="0" marB="0">
                    <a:lnL w="9525">
                      <a:solidFill>
                        <a:srgbClr val="009D57"/>
                      </a:solidFill>
                      <a:prstDash val="solid"/>
                    </a:lnL>
                    <a:lnT w="3175">
                      <a:solidFill>
                        <a:srgbClr val="231F20"/>
                      </a:solidFill>
                      <a:prstDash val="solid"/>
                    </a:lnT>
                    <a:solidFill>
                      <a:srgbClr val="C8E4D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126619">
                <a:tc>
                  <a:txBody>
                    <a:bodyPr/>
                    <a:lstStyle/>
                    <a:p>
                      <a:pPr marL="20955">
                        <a:lnSpc>
                          <a:spcPct val="100000"/>
                        </a:lnSpc>
                        <a:spcBef>
                          <a:spcPts val="30"/>
                        </a:spcBef>
                      </a:pPr>
                      <a:r>
                        <a:rPr sz="700" spc="-5" dirty="0">
                          <a:solidFill>
                            <a:srgbClr val="231F20"/>
                          </a:solidFill>
                          <a:latin typeface="Arial"/>
                          <a:cs typeface="Arial"/>
                        </a:rPr>
                        <a:t>0,1</a:t>
                      </a:r>
                      <a:endParaRPr sz="700">
                        <a:latin typeface="Arial"/>
                        <a:cs typeface="Arial"/>
                      </a:endParaRPr>
                    </a:p>
                  </a:txBody>
                  <a:tcPr marL="0" marR="0" marT="3810" marB="0">
                    <a:lnR w="9525">
                      <a:solidFill>
                        <a:srgbClr val="009D57"/>
                      </a:solidFill>
                      <a:prstDash val="solid"/>
                    </a:lnR>
                    <a:lnB w="3175">
                      <a:solidFill>
                        <a:srgbClr val="231F20"/>
                      </a:solidFill>
                      <a:prstDash val="solid"/>
                    </a:lnB>
                  </a:tcPr>
                </a:tc>
                <a:tc>
                  <a:txBody>
                    <a:bodyPr/>
                    <a:lstStyle/>
                    <a:p>
                      <a:pPr marL="38100">
                        <a:lnSpc>
                          <a:spcPct val="100000"/>
                        </a:lnSpc>
                        <a:spcBef>
                          <a:spcPts val="30"/>
                        </a:spcBef>
                      </a:pPr>
                      <a:r>
                        <a:rPr sz="700" spc="-5" dirty="0">
                          <a:solidFill>
                            <a:srgbClr val="231F20"/>
                          </a:solidFill>
                          <a:latin typeface="Arial"/>
                          <a:cs typeface="Arial"/>
                        </a:rPr>
                        <a:t>0,79</a:t>
                      </a:r>
                      <a:endParaRPr sz="700">
                        <a:latin typeface="Arial"/>
                        <a:cs typeface="Arial"/>
                      </a:endParaRPr>
                    </a:p>
                  </a:txBody>
                  <a:tcPr marL="0" marR="0" marT="3810" marB="0">
                    <a:lnL w="9525">
                      <a:solidFill>
                        <a:srgbClr val="009D57"/>
                      </a:solidFill>
                      <a:prstDash val="solid"/>
                    </a:lnL>
                    <a:lnB w="3175">
                      <a:solidFill>
                        <a:srgbClr val="231F20"/>
                      </a:solidFill>
                      <a:prstDash val="solid"/>
                    </a:lnB>
                  </a:tcPr>
                </a:tc>
                <a:tc>
                  <a:txBody>
                    <a:bodyPr/>
                    <a:lstStyle/>
                    <a:p>
                      <a:pPr marR="1905" algn="ctr">
                        <a:lnSpc>
                          <a:spcPct val="100000"/>
                        </a:lnSpc>
                        <a:spcBef>
                          <a:spcPts val="30"/>
                        </a:spcBef>
                      </a:pPr>
                      <a:r>
                        <a:rPr sz="700" spc="-5" dirty="0">
                          <a:solidFill>
                            <a:srgbClr val="231F20"/>
                          </a:solidFill>
                          <a:latin typeface="Arial"/>
                          <a:cs typeface="Arial"/>
                        </a:rPr>
                        <a:t>0,43</a:t>
                      </a:r>
                      <a:endParaRPr sz="700">
                        <a:latin typeface="Arial"/>
                        <a:cs typeface="Arial"/>
                      </a:endParaRPr>
                    </a:p>
                  </a:txBody>
                  <a:tcPr marL="0" marR="0" marT="3810" marB="0">
                    <a:lnB w="3175">
                      <a:solidFill>
                        <a:srgbClr val="231F20"/>
                      </a:solidFill>
                      <a:prstDash val="solid"/>
                    </a:lnB>
                  </a:tcPr>
                </a:tc>
                <a:tc>
                  <a:txBody>
                    <a:bodyPr/>
                    <a:lstStyle/>
                    <a:p>
                      <a:pPr marL="165100">
                        <a:lnSpc>
                          <a:spcPct val="100000"/>
                        </a:lnSpc>
                        <a:spcBef>
                          <a:spcPts val="30"/>
                        </a:spcBef>
                      </a:pPr>
                      <a:r>
                        <a:rPr sz="700" spc="-5" dirty="0">
                          <a:solidFill>
                            <a:srgbClr val="231F20"/>
                          </a:solidFill>
                          <a:latin typeface="Arial"/>
                          <a:cs typeface="Arial"/>
                        </a:rPr>
                        <a:t>0,25</a:t>
                      </a:r>
                      <a:endParaRPr sz="700">
                        <a:latin typeface="Arial"/>
                        <a:cs typeface="Arial"/>
                      </a:endParaRPr>
                    </a:p>
                  </a:txBody>
                  <a:tcPr marL="0" marR="0" marT="3810" marB="0">
                    <a:lnB w="3175">
                      <a:solidFill>
                        <a:srgbClr val="231F20"/>
                      </a:solidFill>
                      <a:prstDash val="solid"/>
                    </a:lnB>
                  </a:tcPr>
                </a:tc>
                <a:tc>
                  <a:txBody>
                    <a:bodyPr/>
                    <a:lstStyle/>
                    <a:p>
                      <a:pPr marL="101600">
                        <a:lnSpc>
                          <a:spcPct val="100000"/>
                        </a:lnSpc>
                        <a:spcBef>
                          <a:spcPts val="30"/>
                        </a:spcBef>
                      </a:pPr>
                      <a:r>
                        <a:rPr sz="700" spc="-5" dirty="0">
                          <a:solidFill>
                            <a:srgbClr val="231F20"/>
                          </a:solidFill>
                          <a:latin typeface="Arial"/>
                          <a:cs typeface="Arial"/>
                        </a:rPr>
                        <a:t>0,14</a:t>
                      </a:r>
                      <a:endParaRPr sz="700">
                        <a:latin typeface="Arial"/>
                        <a:cs typeface="Arial"/>
                      </a:endParaRPr>
                    </a:p>
                  </a:txBody>
                  <a:tcPr marL="0" marR="0" marT="3810" marB="0">
                    <a:lnB w="3175">
                      <a:solidFill>
                        <a:srgbClr val="231F20"/>
                      </a:solidFill>
                      <a:prstDash val="solid"/>
                    </a:lnB>
                  </a:tcPr>
                </a:tc>
              </a:tr>
              <a:tr h="124587">
                <a:tc>
                  <a:txBody>
                    <a:bodyPr/>
                    <a:lstStyle/>
                    <a:p>
                      <a:pPr marL="20955">
                        <a:lnSpc>
                          <a:spcPct val="100000"/>
                        </a:lnSpc>
                        <a:spcBef>
                          <a:spcPts val="15"/>
                        </a:spcBef>
                      </a:pPr>
                      <a:r>
                        <a:rPr sz="700" spc="-5" dirty="0">
                          <a:solidFill>
                            <a:srgbClr val="231F20"/>
                          </a:solidFill>
                          <a:latin typeface="Arial"/>
                          <a:cs typeface="Arial"/>
                        </a:rPr>
                        <a:t>0,2</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5"/>
                        </a:spcBef>
                      </a:pPr>
                      <a:r>
                        <a:rPr sz="700" spc="-5" dirty="0">
                          <a:solidFill>
                            <a:srgbClr val="231F20"/>
                          </a:solidFill>
                          <a:latin typeface="Arial"/>
                          <a:cs typeface="Arial"/>
                        </a:rPr>
                        <a:t>1,58</a:t>
                      </a:r>
                      <a:endParaRPr sz="700">
                        <a:latin typeface="Arial"/>
                        <a:cs typeface="Arial"/>
                      </a:endParaRPr>
                    </a:p>
                  </a:txBody>
                  <a:tcPr marL="0" marR="0" marT="1905"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905" algn="ctr">
                        <a:lnSpc>
                          <a:spcPct val="100000"/>
                        </a:lnSpc>
                        <a:spcBef>
                          <a:spcPts val="15"/>
                        </a:spcBef>
                      </a:pPr>
                      <a:r>
                        <a:rPr sz="700" spc="-5" dirty="0">
                          <a:solidFill>
                            <a:srgbClr val="231F20"/>
                          </a:solidFill>
                          <a:latin typeface="Arial"/>
                          <a:cs typeface="Arial"/>
                        </a:rPr>
                        <a:t>0,87</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65100">
                        <a:lnSpc>
                          <a:spcPct val="100000"/>
                        </a:lnSpc>
                        <a:spcBef>
                          <a:spcPts val="15"/>
                        </a:spcBef>
                      </a:pPr>
                      <a:r>
                        <a:rPr sz="700" spc="-5" dirty="0">
                          <a:solidFill>
                            <a:srgbClr val="231F20"/>
                          </a:solidFill>
                          <a:latin typeface="Arial"/>
                          <a:cs typeface="Arial"/>
                        </a:rPr>
                        <a:t>0,50</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01600">
                        <a:lnSpc>
                          <a:spcPct val="100000"/>
                        </a:lnSpc>
                        <a:spcBef>
                          <a:spcPts val="15"/>
                        </a:spcBef>
                      </a:pPr>
                      <a:r>
                        <a:rPr sz="700" spc="-5" dirty="0">
                          <a:solidFill>
                            <a:srgbClr val="231F20"/>
                          </a:solidFill>
                          <a:latin typeface="Arial"/>
                          <a:cs typeface="Arial"/>
                        </a:rPr>
                        <a:t>0,29</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205">
                <a:tc>
                  <a:txBody>
                    <a:bodyPr/>
                    <a:lstStyle/>
                    <a:p>
                      <a:pPr marL="20955">
                        <a:lnSpc>
                          <a:spcPct val="100000"/>
                        </a:lnSpc>
                        <a:spcBef>
                          <a:spcPts val="10"/>
                        </a:spcBef>
                      </a:pPr>
                      <a:r>
                        <a:rPr sz="700" spc="-5" dirty="0">
                          <a:solidFill>
                            <a:srgbClr val="231F20"/>
                          </a:solidFill>
                          <a:latin typeface="Arial"/>
                          <a:cs typeface="Arial"/>
                        </a:rPr>
                        <a:t>0,5</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spc="-5" dirty="0">
                          <a:solidFill>
                            <a:srgbClr val="231F20"/>
                          </a:solidFill>
                          <a:latin typeface="Arial"/>
                          <a:cs typeface="Arial"/>
                        </a:rPr>
                        <a:t>3,94</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905" algn="ctr">
                        <a:lnSpc>
                          <a:spcPct val="100000"/>
                        </a:lnSpc>
                        <a:spcBef>
                          <a:spcPts val="10"/>
                        </a:spcBef>
                      </a:pPr>
                      <a:r>
                        <a:rPr sz="700" spc="-5" dirty="0">
                          <a:solidFill>
                            <a:srgbClr val="231F20"/>
                          </a:solidFill>
                          <a:latin typeface="Arial"/>
                          <a:cs typeface="Arial"/>
                        </a:rPr>
                        <a:t>2,17</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100">
                        <a:lnSpc>
                          <a:spcPct val="100000"/>
                        </a:lnSpc>
                        <a:spcBef>
                          <a:spcPts val="10"/>
                        </a:spcBef>
                      </a:pPr>
                      <a:r>
                        <a:rPr sz="700" spc="-5" dirty="0">
                          <a:solidFill>
                            <a:srgbClr val="231F20"/>
                          </a:solidFill>
                          <a:latin typeface="Arial"/>
                          <a:cs typeface="Arial"/>
                        </a:rPr>
                        <a:t>1,26</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1600">
                        <a:lnSpc>
                          <a:spcPct val="100000"/>
                        </a:lnSpc>
                        <a:spcBef>
                          <a:spcPts val="10"/>
                        </a:spcBef>
                      </a:pPr>
                      <a:r>
                        <a:rPr sz="700" spc="-5" dirty="0">
                          <a:solidFill>
                            <a:srgbClr val="231F20"/>
                          </a:solidFill>
                          <a:latin typeface="Arial"/>
                          <a:cs typeface="Arial"/>
                        </a:rPr>
                        <a:t>0,72</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5"/>
                        </a:spcBef>
                      </a:pPr>
                      <a:r>
                        <a:rPr sz="700" dirty="0">
                          <a:solidFill>
                            <a:srgbClr val="231F20"/>
                          </a:solidFill>
                          <a:latin typeface="Arial"/>
                          <a:cs typeface="Arial"/>
                        </a:rPr>
                        <a:t>1</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5"/>
                        </a:spcBef>
                      </a:pPr>
                      <a:r>
                        <a:rPr sz="700" spc="-5" dirty="0">
                          <a:solidFill>
                            <a:srgbClr val="231F20"/>
                          </a:solidFill>
                          <a:latin typeface="Arial"/>
                          <a:cs typeface="Arial"/>
                        </a:rPr>
                        <a:t>7,9</a:t>
                      </a:r>
                      <a:endParaRPr sz="700">
                        <a:latin typeface="Arial"/>
                        <a:cs typeface="Arial"/>
                      </a:endParaRPr>
                    </a:p>
                  </a:txBody>
                  <a:tcPr marL="0" marR="0" marT="1905"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905" algn="ctr">
                        <a:lnSpc>
                          <a:spcPct val="100000"/>
                        </a:lnSpc>
                        <a:spcBef>
                          <a:spcPts val="15"/>
                        </a:spcBef>
                      </a:pPr>
                      <a:r>
                        <a:rPr sz="700" spc="-5" dirty="0">
                          <a:solidFill>
                            <a:srgbClr val="231F20"/>
                          </a:solidFill>
                          <a:latin typeface="Arial"/>
                          <a:cs typeface="Arial"/>
                        </a:rPr>
                        <a:t>4,35</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65100">
                        <a:lnSpc>
                          <a:spcPct val="100000"/>
                        </a:lnSpc>
                        <a:spcBef>
                          <a:spcPts val="15"/>
                        </a:spcBef>
                      </a:pPr>
                      <a:r>
                        <a:rPr sz="700" spc="-5" dirty="0">
                          <a:solidFill>
                            <a:srgbClr val="231F20"/>
                          </a:solidFill>
                          <a:latin typeface="Arial"/>
                          <a:cs typeface="Arial"/>
                        </a:rPr>
                        <a:t>2,51</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01600">
                        <a:lnSpc>
                          <a:spcPct val="100000"/>
                        </a:lnSpc>
                        <a:spcBef>
                          <a:spcPts val="15"/>
                        </a:spcBef>
                      </a:pPr>
                      <a:r>
                        <a:rPr sz="700" spc="-5" dirty="0">
                          <a:solidFill>
                            <a:srgbClr val="231F20"/>
                          </a:solidFill>
                          <a:latin typeface="Arial"/>
                          <a:cs typeface="Arial"/>
                        </a:rPr>
                        <a:t>1,44</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5"/>
                        </a:spcBef>
                      </a:pPr>
                      <a:r>
                        <a:rPr sz="700" spc="-5" dirty="0">
                          <a:solidFill>
                            <a:srgbClr val="231F20"/>
                          </a:solidFill>
                          <a:latin typeface="Arial"/>
                          <a:cs typeface="Arial"/>
                        </a:rPr>
                        <a:t>1,5</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5"/>
                        </a:spcBef>
                      </a:pPr>
                      <a:r>
                        <a:rPr sz="700" spc="-5" dirty="0">
                          <a:solidFill>
                            <a:srgbClr val="231F20"/>
                          </a:solidFill>
                          <a:latin typeface="Arial"/>
                          <a:cs typeface="Arial"/>
                        </a:rPr>
                        <a:t>11,8</a:t>
                      </a:r>
                      <a:endParaRPr sz="700">
                        <a:latin typeface="Arial"/>
                        <a:cs typeface="Arial"/>
                      </a:endParaRPr>
                    </a:p>
                  </a:txBody>
                  <a:tcPr marL="0" marR="0" marT="1905"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905" algn="ctr">
                        <a:lnSpc>
                          <a:spcPct val="100000"/>
                        </a:lnSpc>
                        <a:spcBef>
                          <a:spcPts val="15"/>
                        </a:spcBef>
                      </a:pPr>
                      <a:r>
                        <a:rPr sz="700" spc="-5" dirty="0">
                          <a:solidFill>
                            <a:srgbClr val="231F20"/>
                          </a:solidFill>
                          <a:latin typeface="Arial"/>
                          <a:cs typeface="Arial"/>
                        </a:rPr>
                        <a:t>6,52</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65100">
                        <a:lnSpc>
                          <a:spcPct val="100000"/>
                        </a:lnSpc>
                        <a:spcBef>
                          <a:spcPts val="15"/>
                        </a:spcBef>
                      </a:pPr>
                      <a:r>
                        <a:rPr sz="700" spc="-5" dirty="0">
                          <a:solidFill>
                            <a:srgbClr val="231F20"/>
                          </a:solidFill>
                          <a:latin typeface="Arial"/>
                          <a:cs typeface="Arial"/>
                        </a:rPr>
                        <a:t>3,77</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01600">
                        <a:lnSpc>
                          <a:spcPct val="100000"/>
                        </a:lnSpc>
                        <a:spcBef>
                          <a:spcPts val="15"/>
                        </a:spcBef>
                      </a:pPr>
                      <a:r>
                        <a:rPr sz="700" spc="-5" dirty="0">
                          <a:solidFill>
                            <a:srgbClr val="231F20"/>
                          </a:solidFill>
                          <a:latin typeface="Arial"/>
                          <a:cs typeface="Arial"/>
                        </a:rPr>
                        <a:t>2,17</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206">
                <a:tc>
                  <a:txBody>
                    <a:bodyPr/>
                    <a:lstStyle/>
                    <a:p>
                      <a:pPr marL="20955">
                        <a:lnSpc>
                          <a:spcPct val="100000"/>
                        </a:lnSpc>
                        <a:spcBef>
                          <a:spcPts val="10"/>
                        </a:spcBef>
                      </a:pPr>
                      <a:r>
                        <a:rPr sz="700" dirty="0">
                          <a:solidFill>
                            <a:srgbClr val="231F20"/>
                          </a:solidFill>
                          <a:latin typeface="Arial"/>
                          <a:cs typeface="Arial"/>
                        </a:rPr>
                        <a:t>2</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spc="-5" dirty="0">
                          <a:solidFill>
                            <a:srgbClr val="231F20"/>
                          </a:solidFill>
                          <a:latin typeface="Arial"/>
                          <a:cs typeface="Arial"/>
                        </a:rPr>
                        <a:t>15,8</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270" algn="ctr">
                        <a:lnSpc>
                          <a:spcPct val="100000"/>
                        </a:lnSpc>
                        <a:spcBef>
                          <a:spcPts val="10"/>
                        </a:spcBef>
                      </a:pPr>
                      <a:r>
                        <a:rPr sz="700" spc="-5" dirty="0">
                          <a:solidFill>
                            <a:srgbClr val="231F20"/>
                          </a:solidFill>
                          <a:latin typeface="Arial"/>
                          <a:cs typeface="Arial"/>
                        </a:rPr>
                        <a:t>8,70</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735">
                        <a:lnSpc>
                          <a:spcPct val="100000"/>
                        </a:lnSpc>
                        <a:spcBef>
                          <a:spcPts val="10"/>
                        </a:spcBef>
                      </a:pPr>
                      <a:r>
                        <a:rPr sz="700" spc="-5" dirty="0">
                          <a:solidFill>
                            <a:srgbClr val="231F20"/>
                          </a:solidFill>
                          <a:latin typeface="Arial"/>
                          <a:cs typeface="Arial"/>
                        </a:rPr>
                        <a:t>5,02</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2235">
                        <a:lnSpc>
                          <a:spcPct val="100000"/>
                        </a:lnSpc>
                        <a:spcBef>
                          <a:spcPts val="10"/>
                        </a:spcBef>
                      </a:pPr>
                      <a:r>
                        <a:rPr sz="700" spc="-5" dirty="0">
                          <a:solidFill>
                            <a:srgbClr val="231F20"/>
                          </a:solidFill>
                          <a:latin typeface="Arial"/>
                          <a:cs typeface="Arial"/>
                        </a:rPr>
                        <a:t>2,89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0"/>
                        </a:spcBef>
                      </a:pPr>
                      <a:r>
                        <a:rPr sz="700" spc="-5" dirty="0">
                          <a:solidFill>
                            <a:srgbClr val="231F20"/>
                          </a:solidFill>
                          <a:latin typeface="Arial"/>
                          <a:cs typeface="Arial"/>
                        </a:rPr>
                        <a:t>2,5</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spc="-5" dirty="0">
                          <a:solidFill>
                            <a:srgbClr val="231F20"/>
                          </a:solidFill>
                          <a:latin typeface="Arial"/>
                          <a:cs typeface="Arial"/>
                        </a:rPr>
                        <a:t>19,7</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905" algn="ctr">
                        <a:lnSpc>
                          <a:spcPct val="100000"/>
                        </a:lnSpc>
                        <a:spcBef>
                          <a:spcPts val="10"/>
                        </a:spcBef>
                      </a:pPr>
                      <a:r>
                        <a:rPr sz="700" spc="-5" dirty="0">
                          <a:solidFill>
                            <a:srgbClr val="231F20"/>
                          </a:solidFill>
                          <a:latin typeface="Arial"/>
                          <a:cs typeface="Arial"/>
                        </a:rPr>
                        <a:t>10,9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100">
                        <a:lnSpc>
                          <a:spcPct val="100000"/>
                        </a:lnSpc>
                        <a:spcBef>
                          <a:spcPts val="10"/>
                        </a:spcBef>
                      </a:pPr>
                      <a:r>
                        <a:rPr sz="700" spc="-5" dirty="0">
                          <a:solidFill>
                            <a:srgbClr val="231F20"/>
                          </a:solidFill>
                          <a:latin typeface="Arial"/>
                          <a:cs typeface="Arial"/>
                        </a:rPr>
                        <a:t>6,28</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1600">
                        <a:lnSpc>
                          <a:spcPct val="100000"/>
                        </a:lnSpc>
                        <a:spcBef>
                          <a:spcPts val="10"/>
                        </a:spcBef>
                      </a:pPr>
                      <a:r>
                        <a:rPr sz="700" spc="-5" dirty="0">
                          <a:solidFill>
                            <a:srgbClr val="231F20"/>
                          </a:solidFill>
                          <a:latin typeface="Arial"/>
                          <a:cs typeface="Arial"/>
                        </a:rPr>
                        <a:t>3,61</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0"/>
                        </a:spcBef>
                      </a:pPr>
                      <a:r>
                        <a:rPr sz="700" dirty="0">
                          <a:solidFill>
                            <a:srgbClr val="231F20"/>
                          </a:solidFill>
                          <a:latin typeface="Arial"/>
                          <a:cs typeface="Arial"/>
                        </a:rPr>
                        <a:t>3</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spc="-5" dirty="0">
                          <a:solidFill>
                            <a:srgbClr val="231F20"/>
                          </a:solidFill>
                          <a:latin typeface="Arial"/>
                          <a:cs typeface="Arial"/>
                        </a:rPr>
                        <a:t>23,6</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74930" algn="ctr">
                        <a:lnSpc>
                          <a:spcPct val="100000"/>
                        </a:lnSpc>
                        <a:spcBef>
                          <a:spcPts val="10"/>
                        </a:spcBef>
                      </a:pPr>
                      <a:r>
                        <a:rPr sz="700" spc="-5" dirty="0">
                          <a:solidFill>
                            <a:srgbClr val="231F20"/>
                          </a:solidFill>
                          <a:latin typeface="Arial"/>
                          <a:cs typeface="Arial"/>
                        </a:rPr>
                        <a:t>13</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100">
                        <a:lnSpc>
                          <a:spcPct val="100000"/>
                        </a:lnSpc>
                        <a:spcBef>
                          <a:spcPts val="10"/>
                        </a:spcBef>
                      </a:pPr>
                      <a:r>
                        <a:rPr sz="700" spc="-5" dirty="0">
                          <a:solidFill>
                            <a:srgbClr val="231F20"/>
                          </a:solidFill>
                          <a:latin typeface="Arial"/>
                          <a:cs typeface="Arial"/>
                        </a:rPr>
                        <a:t>7,53</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2235">
                        <a:lnSpc>
                          <a:spcPct val="100000"/>
                        </a:lnSpc>
                        <a:spcBef>
                          <a:spcPts val="10"/>
                        </a:spcBef>
                      </a:pPr>
                      <a:r>
                        <a:rPr sz="700" spc="-5" dirty="0">
                          <a:solidFill>
                            <a:srgbClr val="231F20"/>
                          </a:solidFill>
                          <a:latin typeface="Arial"/>
                          <a:cs typeface="Arial"/>
                        </a:rPr>
                        <a:t>4,33</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205">
                <a:tc>
                  <a:txBody>
                    <a:bodyPr/>
                    <a:lstStyle/>
                    <a:p>
                      <a:pPr marL="20955">
                        <a:lnSpc>
                          <a:spcPct val="100000"/>
                        </a:lnSpc>
                        <a:spcBef>
                          <a:spcPts val="10"/>
                        </a:spcBef>
                      </a:pPr>
                      <a:r>
                        <a:rPr sz="700" spc="-5" dirty="0">
                          <a:solidFill>
                            <a:srgbClr val="231F20"/>
                          </a:solidFill>
                          <a:latin typeface="Arial"/>
                          <a:cs typeface="Arial"/>
                        </a:rPr>
                        <a:t>3,5</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spc="-5" dirty="0">
                          <a:solidFill>
                            <a:srgbClr val="231F20"/>
                          </a:solidFill>
                          <a:latin typeface="Arial"/>
                          <a:cs typeface="Arial"/>
                        </a:rPr>
                        <a:t>27,6</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905" algn="ctr">
                        <a:lnSpc>
                          <a:spcPct val="100000"/>
                        </a:lnSpc>
                        <a:spcBef>
                          <a:spcPts val="10"/>
                        </a:spcBef>
                      </a:pPr>
                      <a:r>
                        <a:rPr sz="700" spc="-5" dirty="0">
                          <a:solidFill>
                            <a:srgbClr val="231F20"/>
                          </a:solidFill>
                          <a:latin typeface="Arial"/>
                          <a:cs typeface="Arial"/>
                        </a:rPr>
                        <a:t>15,2</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100">
                        <a:lnSpc>
                          <a:spcPct val="100000"/>
                        </a:lnSpc>
                        <a:spcBef>
                          <a:spcPts val="10"/>
                        </a:spcBef>
                      </a:pPr>
                      <a:r>
                        <a:rPr sz="700" spc="-5" dirty="0">
                          <a:solidFill>
                            <a:srgbClr val="231F20"/>
                          </a:solidFill>
                          <a:latin typeface="Arial"/>
                          <a:cs typeface="Arial"/>
                        </a:rPr>
                        <a:t>8,72</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1600">
                        <a:lnSpc>
                          <a:spcPct val="100000"/>
                        </a:lnSpc>
                        <a:spcBef>
                          <a:spcPts val="10"/>
                        </a:spcBef>
                      </a:pPr>
                      <a:r>
                        <a:rPr sz="700" spc="-5" dirty="0">
                          <a:solidFill>
                            <a:srgbClr val="231F20"/>
                          </a:solidFill>
                          <a:latin typeface="Arial"/>
                          <a:cs typeface="Arial"/>
                        </a:rPr>
                        <a:t>5,05</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0"/>
                        </a:spcBef>
                      </a:pPr>
                      <a:r>
                        <a:rPr sz="700" dirty="0">
                          <a:solidFill>
                            <a:srgbClr val="231F20"/>
                          </a:solidFill>
                          <a:latin typeface="Arial"/>
                          <a:cs typeface="Arial"/>
                        </a:rPr>
                        <a:t>4</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spc="-5" dirty="0">
                          <a:solidFill>
                            <a:srgbClr val="231F20"/>
                          </a:solidFill>
                          <a:latin typeface="Arial"/>
                          <a:cs typeface="Arial"/>
                        </a:rPr>
                        <a:t>31,5</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635" algn="ctr">
                        <a:lnSpc>
                          <a:spcPct val="100000"/>
                        </a:lnSpc>
                        <a:spcBef>
                          <a:spcPts val="10"/>
                        </a:spcBef>
                      </a:pPr>
                      <a:r>
                        <a:rPr sz="700" spc="-5" dirty="0">
                          <a:solidFill>
                            <a:srgbClr val="231F20"/>
                          </a:solidFill>
                          <a:latin typeface="Arial"/>
                          <a:cs typeface="Arial"/>
                        </a:rPr>
                        <a:t>17,4</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735">
                        <a:lnSpc>
                          <a:spcPct val="100000"/>
                        </a:lnSpc>
                        <a:spcBef>
                          <a:spcPts val="10"/>
                        </a:spcBef>
                      </a:pPr>
                      <a:r>
                        <a:rPr sz="700" spc="-5" dirty="0">
                          <a:solidFill>
                            <a:srgbClr val="231F20"/>
                          </a:solidFill>
                          <a:latin typeface="Arial"/>
                          <a:cs typeface="Arial"/>
                        </a:rPr>
                        <a:t>10</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2235">
                        <a:lnSpc>
                          <a:spcPct val="100000"/>
                        </a:lnSpc>
                        <a:spcBef>
                          <a:spcPts val="10"/>
                        </a:spcBef>
                      </a:pPr>
                      <a:r>
                        <a:rPr sz="700" spc="-5" dirty="0">
                          <a:solidFill>
                            <a:srgbClr val="231F20"/>
                          </a:solidFill>
                          <a:latin typeface="Arial"/>
                          <a:cs typeface="Arial"/>
                        </a:rPr>
                        <a:t>5,77</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5"/>
                        </a:spcBef>
                      </a:pPr>
                      <a:r>
                        <a:rPr sz="700" spc="-5" dirty="0">
                          <a:solidFill>
                            <a:srgbClr val="231F20"/>
                          </a:solidFill>
                          <a:latin typeface="Arial"/>
                          <a:cs typeface="Arial"/>
                        </a:rPr>
                        <a:t>4,5</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5"/>
                        </a:spcBef>
                      </a:pPr>
                      <a:r>
                        <a:rPr sz="700" spc="-5" dirty="0">
                          <a:solidFill>
                            <a:srgbClr val="231F20"/>
                          </a:solidFill>
                          <a:latin typeface="Arial"/>
                          <a:cs typeface="Arial"/>
                        </a:rPr>
                        <a:t>35,4</a:t>
                      </a:r>
                      <a:endParaRPr sz="700">
                        <a:latin typeface="Arial"/>
                        <a:cs typeface="Arial"/>
                      </a:endParaRPr>
                    </a:p>
                  </a:txBody>
                  <a:tcPr marL="0" marR="0" marT="1905"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270" algn="ctr">
                        <a:lnSpc>
                          <a:spcPct val="100000"/>
                        </a:lnSpc>
                        <a:spcBef>
                          <a:spcPts val="15"/>
                        </a:spcBef>
                      </a:pPr>
                      <a:r>
                        <a:rPr sz="700" spc="-5" dirty="0">
                          <a:solidFill>
                            <a:srgbClr val="231F20"/>
                          </a:solidFill>
                          <a:latin typeface="Arial"/>
                          <a:cs typeface="Arial"/>
                        </a:rPr>
                        <a:t>19,6</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65735">
                        <a:lnSpc>
                          <a:spcPct val="100000"/>
                        </a:lnSpc>
                        <a:spcBef>
                          <a:spcPts val="15"/>
                        </a:spcBef>
                      </a:pPr>
                      <a:r>
                        <a:rPr sz="700" spc="-5" dirty="0">
                          <a:solidFill>
                            <a:srgbClr val="231F20"/>
                          </a:solidFill>
                          <a:latin typeface="Arial"/>
                          <a:cs typeface="Arial"/>
                        </a:rPr>
                        <a:t>11,3</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02235">
                        <a:lnSpc>
                          <a:spcPct val="100000"/>
                        </a:lnSpc>
                        <a:spcBef>
                          <a:spcPts val="15"/>
                        </a:spcBef>
                      </a:pPr>
                      <a:r>
                        <a:rPr sz="700" spc="-5" dirty="0">
                          <a:solidFill>
                            <a:srgbClr val="231F20"/>
                          </a:solidFill>
                          <a:latin typeface="Arial"/>
                          <a:cs typeface="Arial"/>
                        </a:rPr>
                        <a:t>6,5</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206">
                <a:tc>
                  <a:txBody>
                    <a:bodyPr/>
                    <a:lstStyle/>
                    <a:p>
                      <a:pPr marL="20955">
                        <a:lnSpc>
                          <a:spcPct val="100000"/>
                        </a:lnSpc>
                        <a:spcBef>
                          <a:spcPts val="10"/>
                        </a:spcBef>
                      </a:pPr>
                      <a:r>
                        <a:rPr sz="700" dirty="0">
                          <a:solidFill>
                            <a:srgbClr val="231F20"/>
                          </a:solidFill>
                          <a:latin typeface="Arial"/>
                          <a:cs typeface="Arial"/>
                        </a:rPr>
                        <a:t>5</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spc="-5" dirty="0">
                          <a:solidFill>
                            <a:srgbClr val="231F20"/>
                          </a:solidFill>
                          <a:latin typeface="Arial"/>
                          <a:cs typeface="Arial"/>
                        </a:rPr>
                        <a:t>39,4</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270" algn="ctr">
                        <a:lnSpc>
                          <a:spcPct val="100000"/>
                        </a:lnSpc>
                        <a:spcBef>
                          <a:spcPts val="10"/>
                        </a:spcBef>
                      </a:pPr>
                      <a:r>
                        <a:rPr sz="700" spc="-5" dirty="0">
                          <a:solidFill>
                            <a:srgbClr val="231F20"/>
                          </a:solidFill>
                          <a:latin typeface="Arial"/>
                          <a:cs typeface="Arial"/>
                        </a:rPr>
                        <a:t>21,7</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735">
                        <a:lnSpc>
                          <a:spcPct val="100000"/>
                        </a:lnSpc>
                        <a:spcBef>
                          <a:spcPts val="10"/>
                        </a:spcBef>
                      </a:pPr>
                      <a:r>
                        <a:rPr sz="700" spc="-5" dirty="0">
                          <a:solidFill>
                            <a:srgbClr val="231F20"/>
                          </a:solidFill>
                          <a:latin typeface="Arial"/>
                          <a:cs typeface="Arial"/>
                        </a:rPr>
                        <a:t>12,6</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2235">
                        <a:lnSpc>
                          <a:spcPct val="100000"/>
                        </a:lnSpc>
                        <a:spcBef>
                          <a:spcPts val="10"/>
                        </a:spcBef>
                      </a:pPr>
                      <a:r>
                        <a:rPr sz="700" spc="-5" dirty="0">
                          <a:solidFill>
                            <a:srgbClr val="231F20"/>
                          </a:solidFill>
                          <a:latin typeface="Arial"/>
                          <a:cs typeface="Arial"/>
                        </a:rPr>
                        <a:t>7,22</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5"/>
                        </a:spcBef>
                      </a:pPr>
                      <a:r>
                        <a:rPr sz="700" dirty="0">
                          <a:solidFill>
                            <a:srgbClr val="231F20"/>
                          </a:solidFill>
                          <a:latin typeface="Arial"/>
                          <a:cs typeface="Arial"/>
                        </a:rPr>
                        <a:t>6</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5"/>
                        </a:spcBef>
                      </a:pPr>
                      <a:r>
                        <a:rPr sz="700" spc="-5" dirty="0">
                          <a:solidFill>
                            <a:srgbClr val="231F20"/>
                          </a:solidFill>
                          <a:latin typeface="Arial"/>
                          <a:cs typeface="Arial"/>
                        </a:rPr>
                        <a:t>47,2</a:t>
                      </a:r>
                      <a:endParaRPr sz="700">
                        <a:latin typeface="Arial"/>
                        <a:cs typeface="Arial"/>
                      </a:endParaRPr>
                    </a:p>
                  </a:txBody>
                  <a:tcPr marL="0" marR="0" marT="1905"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270" algn="ctr">
                        <a:lnSpc>
                          <a:spcPct val="100000"/>
                        </a:lnSpc>
                        <a:spcBef>
                          <a:spcPts val="15"/>
                        </a:spcBef>
                      </a:pPr>
                      <a:r>
                        <a:rPr sz="700" spc="-5" dirty="0">
                          <a:solidFill>
                            <a:srgbClr val="231F20"/>
                          </a:solidFill>
                          <a:latin typeface="Arial"/>
                          <a:cs typeface="Arial"/>
                        </a:rPr>
                        <a:t>26,1</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65735">
                        <a:lnSpc>
                          <a:spcPct val="100000"/>
                        </a:lnSpc>
                        <a:spcBef>
                          <a:spcPts val="15"/>
                        </a:spcBef>
                      </a:pPr>
                      <a:r>
                        <a:rPr sz="700" spc="-5" dirty="0">
                          <a:solidFill>
                            <a:srgbClr val="231F20"/>
                          </a:solidFill>
                          <a:latin typeface="Arial"/>
                          <a:cs typeface="Arial"/>
                        </a:rPr>
                        <a:t>15,1</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02235">
                        <a:lnSpc>
                          <a:spcPct val="100000"/>
                        </a:lnSpc>
                        <a:spcBef>
                          <a:spcPts val="15"/>
                        </a:spcBef>
                      </a:pPr>
                      <a:r>
                        <a:rPr sz="700" spc="-5" dirty="0">
                          <a:solidFill>
                            <a:srgbClr val="231F20"/>
                          </a:solidFill>
                          <a:latin typeface="Arial"/>
                          <a:cs typeface="Arial"/>
                        </a:rPr>
                        <a:t>8,66</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5"/>
                        </a:spcBef>
                      </a:pPr>
                      <a:r>
                        <a:rPr sz="700" dirty="0">
                          <a:solidFill>
                            <a:srgbClr val="231F20"/>
                          </a:solidFill>
                          <a:latin typeface="Arial"/>
                          <a:cs typeface="Arial"/>
                        </a:rPr>
                        <a:t>7</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5"/>
                        </a:spcBef>
                      </a:pPr>
                      <a:r>
                        <a:rPr sz="700" spc="-5" dirty="0">
                          <a:solidFill>
                            <a:srgbClr val="231F20"/>
                          </a:solidFill>
                          <a:latin typeface="Arial"/>
                          <a:cs typeface="Arial"/>
                        </a:rPr>
                        <a:t>55,1</a:t>
                      </a:r>
                      <a:endParaRPr sz="700">
                        <a:latin typeface="Arial"/>
                        <a:cs typeface="Arial"/>
                      </a:endParaRPr>
                    </a:p>
                  </a:txBody>
                  <a:tcPr marL="0" marR="0" marT="1905"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270" algn="ctr">
                        <a:lnSpc>
                          <a:spcPct val="100000"/>
                        </a:lnSpc>
                        <a:spcBef>
                          <a:spcPts val="15"/>
                        </a:spcBef>
                      </a:pPr>
                      <a:r>
                        <a:rPr sz="700" spc="-5" dirty="0">
                          <a:solidFill>
                            <a:srgbClr val="231F20"/>
                          </a:solidFill>
                          <a:latin typeface="Arial"/>
                          <a:cs typeface="Arial"/>
                        </a:rPr>
                        <a:t>30,4</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65735">
                        <a:lnSpc>
                          <a:spcPct val="100000"/>
                        </a:lnSpc>
                        <a:spcBef>
                          <a:spcPts val="15"/>
                        </a:spcBef>
                      </a:pPr>
                      <a:r>
                        <a:rPr sz="700" spc="-5" dirty="0">
                          <a:solidFill>
                            <a:srgbClr val="231F20"/>
                          </a:solidFill>
                          <a:latin typeface="Arial"/>
                          <a:cs typeface="Arial"/>
                        </a:rPr>
                        <a:t>17,6</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102235">
                        <a:lnSpc>
                          <a:spcPct val="100000"/>
                        </a:lnSpc>
                        <a:spcBef>
                          <a:spcPts val="15"/>
                        </a:spcBef>
                      </a:pPr>
                      <a:r>
                        <a:rPr sz="700" spc="-5" dirty="0">
                          <a:solidFill>
                            <a:srgbClr val="231F20"/>
                          </a:solidFill>
                          <a:latin typeface="Arial"/>
                          <a:cs typeface="Arial"/>
                        </a:rPr>
                        <a:t>10,1</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206">
                <a:tc>
                  <a:txBody>
                    <a:bodyPr/>
                    <a:lstStyle/>
                    <a:p>
                      <a:pPr marL="20955">
                        <a:lnSpc>
                          <a:spcPct val="100000"/>
                        </a:lnSpc>
                        <a:spcBef>
                          <a:spcPts val="10"/>
                        </a:spcBef>
                      </a:pPr>
                      <a:r>
                        <a:rPr sz="700" dirty="0">
                          <a:solidFill>
                            <a:srgbClr val="231F20"/>
                          </a:solidFill>
                          <a:latin typeface="Arial"/>
                          <a:cs typeface="Arial"/>
                        </a:rPr>
                        <a:t>8</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dirty="0">
                          <a:solidFill>
                            <a:srgbClr val="231F20"/>
                          </a:solidFill>
                          <a:latin typeface="Arial"/>
                          <a:cs typeface="Arial"/>
                        </a:rPr>
                        <a:t>63</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270" algn="ctr">
                        <a:lnSpc>
                          <a:spcPct val="100000"/>
                        </a:lnSpc>
                        <a:spcBef>
                          <a:spcPts val="10"/>
                        </a:spcBef>
                      </a:pPr>
                      <a:r>
                        <a:rPr sz="700" spc="-5" dirty="0">
                          <a:solidFill>
                            <a:srgbClr val="231F20"/>
                          </a:solidFill>
                          <a:latin typeface="Arial"/>
                          <a:cs typeface="Arial"/>
                        </a:rPr>
                        <a:t>34,8</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735">
                        <a:lnSpc>
                          <a:spcPct val="100000"/>
                        </a:lnSpc>
                        <a:spcBef>
                          <a:spcPts val="10"/>
                        </a:spcBef>
                      </a:pPr>
                      <a:r>
                        <a:rPr sz="700" spc="-5" dirty="0">
                          <a:solidFill>
                            <a:srgbClr val="231F20"/>
                          </a:solidFill>
                          <a:latin typeface="Arial"/>
                          <a:cs typeface="Arial"/>
                        </a:rPr>
                        <a:t>20,1</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2235">
                        <a:lnSpc>
                          <a:spcPct val="100000"/>
                        </a:lnSpc>
                        <a:spcBef>
                          <a:spcPts val="10"/>
                        </a:spcBef>
                      </a:pPr>
                      <a:r>
                        <a:rPr sz="700" spc="-5" dirty="0">
                          <a:solidFill>
                            <a:srgbClr val="231F20"/>
                          </a:solidFill>
                          <a:latin typeface="Arial"/>
                          <a:cs typeface="Arial"/>
                        </a:rPr>
                        <a:t>11,5</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marL="20955">
                        <a:lnSpc>
                          <a:spcPct val="100000"/>
                        </a:lnSpc>
                        <a:spcBef>
                          <a:spcPts val="10"/>
                        </a:spcBef>
                      </a:pPr>
                      <a:r>
                        <a:rPr sz="700" dirty="0">
                          <a:solidFill>
                            <a:srgbClr val="231F20"/>
                          </a:solidFill>
                          <a:latin typeface="Arial"/>
                          <a:cs typeface="Arial"/>
                        </a:rPr>
                        <a:t>9</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8100">
                        <a:lnSpc>
                          <a:spcPct val="100000"/>
                        </a:lnSpc>
                        <a:spcBef>
                          <a:spcPts val="10"/>
                        </a:spcBef>
                      </a:pPr>
                      <a:r>
                        <a:rPr sz="700" dirty="0">
                          <a:solidFill>
                            <a:srgbClr val="231F20"/>
                          </a:solidFill>
                          <a:latin typeface="Arial"/>
                          <a:cs typeface="Arial"/>
                        </a:rPr>
                        <a:t>71</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R="1270" algn="ctr">
                        <a:lnSpc>
                          <a:spcPct val="100000"/>
                        </a:lnSpc>
                        <a:spcBef>
                          <a:spcPts val="10"/>
                        </a:spcBef>
                      </a:pPr>
                      <a:r>
                        <a:rPr sz="700" spc="-5" dirty="0">
                          <a:solidFill>
                            <a:srgbClr val="231F20"/>
                          </a:solidFill>
                          <a:latin typeface="Arial"/>
                          <a:cs typeface="Arial"/>
                        </a:rPr>
                        <a:t>39,1</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65735">
                        <a:lnSpc>
                          <a:spcPct val="100000"/>
                        </a:lnSpc>
                        <a:spcBef>
                          <a:spcPts val="10"/>
                        </a:spcBef>
                      </a:pPr>
                      <a:r>
                        <a:rPr sz="700" spc="-5" dirty="0">
                          <a:solidFill>
                            <a:srgbClr val="231F20"/>
                          </a:solidFill>
                          <a:latin typeface="Arial"/>
                          <a:cs typeface="Arial"/>
                        </a:rPr>
                        <a:t>22,6</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102235">
                        <a:lnSpc>
                          <a:spcPct val="100000"/>
                        </a:lnSpc>
                        <a:spcBef>
                          <a:spcPts val="10"/>
                        </a:spcBef>
                      </a:pPr>
                      <a:r>
                        <a:rPr sz="700" spc="-5" dirty="0">
                          <a:solidFill>
                            <a:srgbClr val="231F20"/>
                          </a:solidFill>
                          <a:latin typeface="Arial"/>
                          <a:cs typeface="Arial"/>
                        </a:rPr>
                        <a:t>13</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19824">
                <a:tc>
                  <a:txBody>
                    <a:bodyPr/>
                    <a:lstStyle/>
                    <a:p>
                      <a:pPr marL="20955">
                        <a:lnSpc>
                          <a:spcPts val="830"/>
                        </a:lnSpc>
                        <a:spcBef>
                          <a:spcPts val="10"/>
                        </a:spcBef>
                      </a:pPr>
                      <a:r>
                        <a:rPr sz="700" spc="-5" dirty="0">
                          <a:solidFill>
                            <a:srgbClr val="231F20"/>
                          </a:solidFill>
                          <a:latin typeface="Arial"/>
                          <a:cs typeface="Arial"/>
                        </a:rPr>
                        <a:t>10</a:t>
                      </a:r>
                      <a:endParaRPr sz="700">
                        <a:latin typeface="Arial"/>
                        <a:cs typeface="Arial"/>
                      </a:endParaRPr>
                    </a:p>
                  </a:txBody>
                  <a:tcPr marL="0" marR="0" marT="1270" marB="0">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8100">
                        <a:lnSpc>
                          <a:spcPts val="830"/>
                        </a:lnSpc>
                        <a:spcBef>
                          <a:spcPts val="10"/>
                        </a:spcBef>
                      </a:pPr>
                      <a:r>
                        <a:rPr sz="700" spc="-5" dirty="0">
                          <a:solidFill>
                            <a:srgbClr val="231F20"/>
                          </a:solidFill>
                          <a:latin typeface="Arial"/>
                          <a:cs typeface="Arial"/>
                        </a:rPr>
                        <a:t>79</a:t>
                      </a:r>
                      <a:endParaRPr sz="700">
                        <a:latin typeface="Arial"/>
                        <a:cs typeface="Arial"/>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c>
                  <a:txBody>
                    <a:bodyPr/>
                    <a:lstStyle/>
                    <a:p>
                      <a:pPr marR="1905" algn="ctr">
                        <a:lnSpc>
                          <a:spcPts val="830"/>
                        </a:lnSpc>
                        <a:spcBef>
                          <a:spcPts val="10"/>
                        </a:spcBef>
                      </a:pPr>
                      <a:r>
                        <a:rPr sz="700" spc="-5" dirty="0">
                          <a:solidFill>
                            <a:srgbClr val="231F20"/>
                          </a:solidFill>
                          <a:latin typeface="Arial"/>
                          <a:cs typeface="Arial"/>
                        </a:rPr>
                        <a:t>43,5</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c>
                  <a:txBody>
                    <a:bodyPr/>
                    <a:lstStyle/>
                    <a:p>
                      <a:pPr marL="165100">
                        <a:lnSpc>
                          <a:spcPts val="830"/>
                        </a:lnSpc>
                        <a:spcBef>
                          <a:spcPts val="10"/>
                        </a:spcBef>
                      </a:pPr>
                      <a:r>
                        <a:rPr sz="700" spc="-5" dirty="0">
                          <a:solidFill>
                            <a:srgbClr val="231F20"/>
                          </a:solidFill>
                          <a:latin typeface="Arial"/>
                          <a:cs typeface="Arial"/>
                        </a:rPr>
                        <a:t>25,1</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c>
                  <a:txBody>
                    <a:bodyPr/>
                    <a:lstStyle/>
                    <a:p>
                      <a:pPr marL="102235">
                        <a:lnSpc>
                          <a:spcPts val="830"/>
                        </a:lnSpc>
                        <a:spcBef>
                          <a:spcPts val="10"/>
                        </a:spcBef>
                      </a:pPr>
                      <a:r>
                        <a:rPr sz="700" spc="-5" dirty="0">
                          <a:solidFill>
                            <a:srgbClr val="231F20"/>
                          </a:solidFill>
                          <a:latin typeface="Arial"/>
                          <a:cs typeface="Arial"/>
                        </a:rPr>
                        <a:t>14,4</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r>
            </a:tbl>
          </a:graphicData>
        </a:graphic>
      </p:graphicFrame>
      <p:sp>
        <p:nvSpPr>
          <p:cNvPr id="45" name="object 45"/>
          <p:cNvSpPr txBox="1"/>
          <p:nvPr/>
        </p:nvSpPr>
        <p:spPr>
          <a:xfrm>
            <a:off x="4041016" y="9860030"/>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a</a:t>
            </a:r>
            <a:endParaRPr sz="550">
              <a:latin typeface="Arial"/>
              <a:cs typeface="Arial"/>
            </a:endParaRPr>
          </a:p>
        </p:txBody>
      </p:sp>
      <p:sp>
        <p:nvSpPr>
          <p:cNvPr id="46" name="object 46"/>
          <p:cNvSpPr txBox="1"/>
          <p:nvPr/>
        </p:nvSpPr>
        <p:spPr>
          <a:xfrm>
            <a:off x="4002916" y="9796657"/>
            <a:ext cx="193675" cy="162560"/>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231F20"/>
                </a:solidFill>
                <a:latin typeface="Times New Roman"/>
                <a:cs typeface="Times New Roman"/>
              </a:rPr>
              <a:t>I</a:t>
            </a:r>
            <a:r>
              <a:rPr sz="900" i="1" spc="215" dirty="0">
                <a:solidFill>
                  <a:srgbClr val="231F20"/>
                </a:solidFill>
                <a:latin typeface="Times New Roman"/>
                <a:cs typeface="Times New Roman"/>
              </a:rPr>
              <a:t> </a:t>
            </a:r>
            <a:r>
              <a:rPr sz="900" dirty="0">
                <a:solidFill>
                  <a:srgbClr val="231F20"/>
                </a:solidFill>
                <a:latin typeface="Symbol"/>
                <a:cs typeface="Symbol"/>
              </a:rPr>
              <a:t></a:t>
            </a:r>
            <a:endParaRPr sz="900">
              <a:latin typeface="Symbol"/>
              <a:cs typeface="Symbol"/>
            </a:endParaRPr>
          </a:p>
        </p:txBody>
      </p:sp>
      <p:sp>
        <p:nvSpPr>
          <p:cNvPr id="47" name="object 47"/>
          <p:cNvSpPr txBox="1"/>
          <p:nvPr/>
        </p:nvSpPr>
        <p:spPr>
          <a:xfrm>
            <a:off x="4214372" y="9744587"/>
            <a:ext cx="153670" cy="147320"/>
          </a:xfrm>
          <a:prstGeom prst="rect">
            <a:avLst/>
          </a:prstGeom>
        </p:spPr>
        <p:txBody>
          <a:bodyPr vert="horz" wrap="square" lIns="0" tIns="12700" rIns="0" bIns="0" rtlCol="0">
            <a:spAutoFit/>
          </a:bodyPr>
          <a:lstStyle/>
          <a:p>
            <a:pPr marL="12700">
              <a:lnSpc>
                <a:spcPct val="100000"/>
              </a:lnSpc>
              <a:spcBef>
                <a:spcPts val="100"/>
              </a:spcBef>
            </a:pPr>
            <a:r>
              <a:rPr sz="800" i="1" u="sng" dirty="0">
                <a:solidFill>
                  <a:srgbClr val="231F20"/>
                </a:solidFill>
                <a:uFill>
                  <a:solidFill>
                    <a:srgbClr val="231F20"/>
                  </a:solidFill>
                </a:uFill>
                <a:latin typeface="Arial"/>
                <a:cs typeface="Arial"/>
              </a:rPr>
              <a:t> </a:t>
            </a:r>
            <a:r>
              <a:rPr sz="800" i="1" u="sng" spc="40" dirty="0">
                <a:solidFill>
                  <a:srgbClr val="231F20"/>
                </a:solidFill>
                <a:uFill>
                  <a:solidFill>
                    <a:srgbClr val="231F20"/>
                  </a:solidFill>
                </a:uFill>
                <a:latin typeface="Arial"/>
                <a:cs typeface="Arial"/>
              </a:rPr>
              <a:t> </a:t>
            </a:r>
            <a:r>
              <a:rPr sz="800" i="1" u="sng" spc="-20" dirty="0">
                <a:solidFill>
                  <a:srgbClr val="231F20"/>
                </a:solidFill>
                <a:uFill>
                  <a:solidFill>
                    <a:srgbClr val="231F20"/>
                  </a:solidFill>
                </a:uFill>
                <a:latin typeface="Arial"/>
                <a:cs typeface="Arial"/>
              </a:rPr>
              <a:t>P</a:t>
            </a:r>
            <a:endParaRPr sz="800">
              <a:latin typeface="Arial"/>
              <a:cs typeface="Arial"/>
            </a:endParaRPr>
          </a:p>
        </p:txBody>
      </p:sp>
      <p:sp>
        <p:nvSpPr>
          <p:cNvPr id="48" name="object 48"/>
          <p:cNvSpPr txBox="1"/>
          <p:nvPr/>
        </p:nvSpPr>
        <p:spPr>
          <a:xfrm>
            <a:off x="4342388" y="9795260"/>
            <a:ext cx="191135" cy="111125"/>
          </a:xfrm>
          <a:prstGeom prst="rect">
            <a:avLst/>
          </a:prstGeom>
        </p:spPr>
        <p:txBody>
          <a:bodyPr vert="horz" wrap="square" lIns="0" tIns="13970" rIns="0" bIns="0" rtlCol="0">
            <a:spAutoFit/>
          </a:bodyPr>
          <a:lstStyle/>
          <a:p>
            <a:pPr marL="12700">
              <a:lnSpc>
                <a:spcPct val="100000"/>
              </a:lnSpc>
              <a:spcBef>
                <a:spcPts val="110"/>
              </a:spcBef>
            </a:pPr>
            <a:r>
              <a:rPr sz="550" u="sng" spc="5" dirty="0">
                <a:solidFill>
                  <a:srgbClr val="231F20"/>
                </a:solidFill>
                <a:uFill>
                  <a:solidFill>
                    <a:srgbClr val="231F20"/>
                  </a:solidFill>
                </a:uFill>
                <a:latin typeface="Arial"/>
                <a:cs typeface="Arial"/>
              </a:rPr>
              <a:t>n</a:t>
            </a:r>
            <a:r>
              <a:rPr sz="550" u="sng" spc="70" dirty="0">
                <a:solidFill>
                  <a:srgbClr val="231F20"/>
                </a:solidFill>
                <a:uFill>
                  <a:solidFill>
                    <a:srgbClr val="231F20"/>
                  </a:solidFill>
                </a:uFill>
                <a:latin typeface="Arial"/>
                <a:cs typeface="Arial"/>
              </a:rPr>
              <a:t> </a:t>
            </a:r>
            <a:endParaRPr sz="550">
              <a:latin typeface="Arial"/>
              <a:cs typeface="Arial"/>
            </a:endParaRPr>
          </a:p>
        </p:txBody>
      </p:sp>
      <p:sp>
        <p:nvSpPr>
          <p:cNvPr id="49" name="object 49"/>
          <p:cNvSpPr txBox="1"/>
          <p:nvPr/>
        </p:nvSpPr>
        <p:spPr>
          <a:xfrm>
            <a:off x="4260091" y="9881747"/>
            <a:ext cx="230504" cy="147320"/>
          </a:xfrm>
          <a:prstGeom prst="rect">
            <a:avLst/>
          </a:prstGeom>
        </p:spPr>
        <p:txBody>
          <a:bodyPr vert="horz" wrap="square" lIns="0" tIns="12700" rIns="0" bIns="0" rtlCol="0">
            <a:spAutoFit/>
          </a:bodyPr>
          <a:lstStyle/>
          <a:p>
            <a:pPr marL="12700">
              <a:lnSpc>
                <a:spcPct val="100000"/>
              </a:lnSpc>
              <a:spcBef>
                <a:spcPts val="100"/>
              </a:spcBef>
            </a:pPr>
            <a:r>
              <a:rPr sz="800" spc="675" dirty="0">
                <a:solidFill>
                  <a:srgbClr val="231F20"/>
                </a:solidFill>
                <a:latin typeface="Times New Roman"/>
                <a:cs typeface="Times New Roman"/>
              </a:rPr>
              <a:t>e</a:t>
            </a:r>
            <a:r>
              <a:rPr sz="800" i="1" spc="-5" dirty="0">
                <a:solidFill>
                  <a:srgbClr val="231F20"/>
                </a:solidFill>
                <a:latin typeface="Arial"/>
                <a:cs typeface="Arial"/>
              </a:rPr>
              <a:t>U</a:t>
            </a:r>
            <a:endParaRPr sz="800">
              <a:latin typeface="Arial"/>
              <a:cs typeface="Arial"/>
            </a:endParaRPr>
          </a:p>
        </p:txBody>
      </p:sp>
      <p:pic>
        <p:nvPicPr>
          <p:cNvPr id="50" name="Audio 4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968"/>
    </mc:Choice>
    <mc:Fallback>
      <p:transition spd="slow" advTm="6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25745" y="656340"/>
            <a:ext cx="230504" cy="10036810"/>
          </a:xfrm>
          <a:custGeom>
            <a:avLst/>
            <a:gdLst/>
            <a:ahLst/>
            <a:cxnLst/>
            <a:rect l="l" t="t" r="r" b="b"/>
            <a:pathLst>
              <a:path w="230504" h="10036810">
                <a:moveTo>
                  <a:pt x="0" y="0"/>
                </a:moveTo>
                <a:lnTo>
                  <a:pt x="230255" y="0"/>
                </a:lnTo>
                <a:lnTo>
                  <a:pt x="230255" y="10036560"/>
                </a:lnTo>
                <a:lnTo>
                  <a:pt x="0" y="10036560"/>
                </a:lnTo>
                <a:lnTo>
                  <a:pt x="0" y="0"/>
                </a:lnTo>
                <a:close/>
              </a:path>
            </a:pathLst>
          </a:custGeom>
          <a:solidFill>
            <a:srgbClr val="009D57"/>
          </a:solidFill>
        </p:spPr>
        <p:txBody>
          <a:bodyPr wrap="square" lIns="0" tIns="0" rIns="0" bIns="0" rtlCol="0"/>
          <a:lstStyle/>
          <a:p>
            <a:endParaRPr/>
          </a:p>
        </p:txBody>
      </p:sp>
      <p:sp>
        <p:nvSpPr>
          <p:cNvPr id="3" name="object 3"/>
          <p:cNvSpPr/>
          <p:nvPr/>
        </p:nvSpPr>
        <p:spPr>
          <a:xfrm>
            <a:off x="7325745" y="0"/>
            <a:ext cx="230504" cy="271145"/>
          </a:xfrm>
          <a:custGeom>
            <a:avLst/>
            <a:gdLst/>
            <a:ahLst/>
            <a:cxnLst/>
            <a:rect l="l" t="t" r="r" b="b"/>
            <a:pathLst>
              <a:path w="230504" h="271145">
                <a:moveTo>
                  <a:pt x="0" y="270895"/>
                </a:moveTo>
                <a:lnTo>
                  <a:pt x="230255" y="270895"/>
                </a:lnTo>
                <a:lnTo>
                  <a:pt x="230255" y="0"/>
                </a:lnTo>
                <a:lnTo>
                  <a:pt x="0" y="0"/>
                </a:lnTo>
                <a:lnTo>
                  <a:pt x="0" y="270895"/>
                </a:lnTo>
                <a:close/>
              </a:path>
            </a:pathLst>
          </a:custGeom>
          <a:solidFill>
            <a:srgbClr val="009D57"/>
          </a:solidFill>
        </p:spPr>
        <p:txBody>
          <a:bodyPr wrap="square" lIns="0" tIns="0" rIns="0" bIns="0" rtlCol="0"/>
          <a:lstStyle/>
          <a:p>
            <a:endParaRPr/>
          </a:p>
        </p:txBody>
      </p:sp>
      <p:sp>
        <p:nvSpPr>
          <p:cNvPr id="4" name="object 4"/>
          <p:cNvSpPr/>
          <p:nvPr/>
        </p:nvSpPr>
        <p:spPr>
          <a:xfrm>
            <a:off x="7055870" y="270895"/>
            <a:ext cx="500380" cy="396240"/>
          </a:xfrm>
          <a:custGeom>
            <a:avLst/>
            <a:gdLst/>
            <a:ahLst/>
            <a:cxnLst/>
            <a:rect l="l" t="t" r="r" b="b"/>
            <a:pathLst>
              <a:path w="500379" h="396240">
                <a:moveTo>
                  <a:pt x="0" y="0"/>
                </a:moveTo>
                <a:lnTo>
                  <a:pt x="500130" y="0"/>
                </a:lnTo>
                <a:lnTo>
                  <a:pt x="500130" y="396240"/>
                </a:lnTo>
                <a:lnTo>
                  <a:pt x="0" y="396240"/>
                </a:lnTo>
                <a:lnTo>
                  <a:pt x="0" y="0"/>
                </a:lnTo>
                <a:close/>
              </a:path>
            </a:pathLst>
          </a:custGeom>
          <a:solidFill>
            <a:srgbClr val="231F20"/>
          </a:solidFill>
        </p:spPr>
        <p:txBody>
          <a:bodyPr wrap="square" lIns="0" tIns="0" rIns="0" bIns="0" rtlCol="0"/>
          <a:lstStyle/>
          <a:p>
            <a:endParaRPr/>
          </a:p>
        </p:txBody>
      </p:sp>
      <p:sp>
        <p:nvSpPr>
          <p:cNvPr id="5" name="object 5"/>
          <p:cNvSpPr txBox="1"/>
          <p:nvPr/>
        </p:nvSpPr>
        <p:spPr>
          <a:xfrm>
            <a:off x="7053839" y="243717"/>
            <a:ext cx="258445" cy="177800"/>
          </a:xfrm>
          <a:prstGeom prst="rect">
            <a:avLst/>
          </a:prstGeom>
        </p:spPr>
        <p:txBody>
          <a:bodyPr vert="horz" wrap="square" lIns="0" tIns="12700" rIns="0" bIns="0" rtlCol="0">
            <a:spAutoFit/>
          </a:bodyPr>
          <a:lstStyle/>
          <a:p>
            <a:pPr marL="12700">
              <a:lnSpc>
                <a:spcPct val="100000"/>
              </a:lnSpc>
              <a:spcBef>
                <a:spcPts val="100"/>
              </a:spcBef>
            </a:pPr>
            <a:r>
              <a:rPr sz="1000" b="1" spc="-5" dirty="0">
                <a:solidFill>
                  <a:srgbClr val="FFFFFF"/>
                </a:solidFill>
                <a:latin typeface="Arial"/>
                <a:cs typeface="Arial"/>
              </a:rPr>
              <a:t>A13</a:t>
            </a:r>
            <a:endParaRPr sz="1000">
              <a:latin typeface="Arial"/>
              <a:cs typeface="Arial"/>
            </a:endParaRPr>
          </a:p>
        </p:txBody>
      </p:sp>
      <p:sp>
        <p:nvSpPr>
          <p:cNvPr id="6" name="object 6"/>
          <p:cNvSpPr/>
          <p:nvPr/>
        </p:nvSpPr>
        <p:spPr>
          <a:xfrm>
            <a:off x="0" y="1333250"/>
            <a:ext cx="7019925" cy="10795"/>
          </a:xfrm>
          <a:custGeom>
            <a:avLst/>
            <a:gdLst/>
            <a:ahLst/>
            <a:cxnLst/>
            <a:rect l="l" t="t" r="r" b="b"/>
            <a:pathLst>
              <a:path w="7019925" h="10794">
                <a:moveTo>
                  <a:pt x="7019675" y="0"/>
                </a:moveTo>
                <a:lnTo>
                  <a:pt x="0" y="0"/>
                </a:lnTo>
                <a:lnTo>
                  <a:pt x="0" y="10286"/>
                </a:lnTo>
                <a:lnTo>
                  <a:pt x="7019675" y="10286"/>
                </a:lnTo>
                <a:lnTo>
                  <a:pt x="7019675" y="0"/>
                </a:lnTo>
                <a:close/>
              </a:path>
            </a:pathLst>
          </a:custGeom>
          <a:solidFill>
            <a:srgbClr val="231F20"/>
          </a:solidFill>
        </p:spPr>
        <p:txBody>
          <a:bodyPr wrap="square" lIns="0" tIns="0" rIns="0" bIns="0" rtlCol="0"/>
          <a:lstStyle/>
          <a:p>
            <a:endParaRPr/>
          </a:p>
        </p:txBody>
      </p:sp>
      <p:sp>
        <p:nvSpPr>
          <p:cNvPr id="7" name="object 7"/>
          <p:cNvSpPr txBox="1"/>
          <p:nvPr/>
        </p:nvSpPr>
        <p:spPr>
          <a:xfrm>
            <a:off x="527308" y="237875"/>
            <a:ext cx="1588770" cy="270510"/>
          </a:xfrm>
          <a:prstGeom prst="rect">
            <a:avLst/>
          </a:prstGeom>
        </p:spPr>
        <p:txBody>
          <a:bodyPr vert="horz" wrap="square" lIns="0" tIns="12700" rIns="0" bIns="0" rtlCol="0">
            <a:spAutoFit/>
          </a:bodyPr>
          <a:lstStyle/>
          <a:p>
            <a:pPr marL="12700" marR="5080">
              <a:lnSpc>
                <a:spcPct val="100000"/>
              </a:lnSpc>
              <a:spcBef>
                <a:spcPts val="100"/>
              </a:spcBef>
            </a:pP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110" dirty="0">
                <a:solidFill>
                  <a:srgbClr val="009D57"/>
                </a:solidFill>
                <a:latin typeface="Arial"/>
                <a:cs typeface="Arial"/>
              </a:rPr>
              <a:t> </a:t>
            </a:r>
            <a:r>
              <a:rPr sz="800" b="1" spc="55" dirty="0">
                <a:solidFill>
                  <a:srgbClr val="009D57"/>
                </a:solidFill>
                <a:latin typeface="Arial"/>
                <a:cs typeface="Arial"/>
              </a:rPr>
              <a:t>-  </a:t>
            </a:r>
            <a:r>
              <a:rPr sz="800" b="1" dirty="0">
                <a:solidFill>
                  <a:srgbClr val="009D57"/>
                </a:solidFill>
                <a:latin typeface="Arial"/>
                <a:cs typeface="Arial"/>
              </a:rPr>
              <a:t>Potencia</a:t>
            </a:r>
            <a:r>
              <a:rPr sz="800" b="1" spc="-5" dirty="0">
                <a:solidFill>
                  <a:srgbClr val="009D57"/>
                </a:solidFill>
                <a:latin typeface="Arial"/>
                <a:cs typeface="Arial"/>
              </a:rPr>
              <a:t> instalada</a:t>
            </a:r>
            <a:endParaRPr sz="800">
              <a:latin typeface="Arial"/>
              <a:cs typeface="Arial"/>
            </a:endParaRPr>
          </a:p>
        </p:txBody>
      </p:sp>
      <p:sp>
        <p:nvSpPr>
          <p:cNvPr id="8" name="object 8"/>
          <p:cNvSpPr/>
          <p:nvPr/>
        </p:nvSpPr>
        <p:spPr>
          <a:xfrm>
            <a:off x="0" y="10404860"/>
            <a:ext cx="7020559" cy="10795"/>
          </a:xfrm>
          <a:custGeom>
            <a:avLst/>
            <a:gdLst/>
            <a:ahLst/>
            <a:cxnLst/>
            <a:rect l="l" t="t" r="r" b="b"/>
            <a:pathLst>
              <a:path w="7020559" h="10795">
                <a:moveTo>
                  <a:pt x="7020437" y="0"/>
                </a:moveTo>
                <a:lnTo>
                  <a:pt x="0" y="0"/>
                </a:lnTo>
                <a:lnTo>
                  <a:pt x="0" y="10287"/>
                </a:lnTo>
                <a:lnTo>
                  <a:pt x="7020437" y="10287"/>
                </a:lnTo>
                <a:lnTo>
                  <a:pt x="7020437" y="0"/>
                </a:lnTo>
                <a:close/>
              </a:path>
            </a:pathLst>
          </a:custGeom>
          <a:solidFill>
            <a:srgbClr val="231F20"/>
          </a:solidFill>
        </p:spPr>
        <p:txBody>
          <a:bodyPr wrap="square" lIns="0" tIns="0" rIns="0" bIns="0" rtlCol="0"/>
          <a:lstStyle/>
          <a:p>
            <a:endParaRPr/>
          </a:p>
        </p:txBody>
      </p:sp>
      <p:sp>
        <p:nvSpPr>
          <p:cNvPr id="9" name="object 9"/>
          <p:cNvSpPr txBox="1"/>
          <p:nvPr/>
        </p:nvSpPr>
        <p:spPr>
          <a:xfrm>
            <a:off x="527308"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10" name="object 10"/>
          <p:cNvSpPr txBox="1"/>
          <p:nvPr/>
        </p:nvSpPr>
        <p:spPr>
          <a:xfrm>
            <a:off x="5474592"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11" name="object 11"/>
          <p:cNvSpPr/>
          <p:nvPr/>
        </p:nvSpPr>
        <p:spPr>
          <a:xfrm>
            <a:off x="3644079" y="10508997"/>
            <a:ext cx="113412" cy="118075"/>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355746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3" name="object 13"/>
          <p:cNvSpPr/>
          <p:nvPr/>
        </p:nvSpPr>
        <p:spPr>
          <a:xfrm>
            <a:off x="361535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4" name="object 14"/>
          <p:cNvSpPr/>
          <p:nvPr/>
        </p:nvSpPr>
        <p:spPr>
          <a:xfrm>
            <a:off x="3665604" y="10443264"/>
            <a:ext cx="48260" cy="71120"/>
          </a:xfrm>
          <a:custGeom>
            <a:avLst/>
            <a:gdLst/>
            <a:ahLst/>
            <a:cxnLst/>
            <a:rect l="l" t="t" r="r" b="b"/>
            <a:pathLst>
              <a:path w="48260" h="71120">
                <a:moveTo>
                  <a:pt x="15074" y="0"/>
                </a:moveTo>
                <a:lnTo>
                  <a:pt x="0" y="0"/>
                </a:lnTo>
                <a:lnTo>
                  <a:pt x="0" y="70993"/>
                </a:lnTo>
                <a:lnTo>
                  <a:pt x="15074" y="70993"/>
                </a:lnTo>
                <a:lnTo>
                  <a:pt x="15074" y="40398"/>
                </a:lnTo>
                <a:lnTo>
                  <a:pt x="18618"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5" name="object 15"/>
          <p:cNvSpPr/>
          <p:nvPr/>
        </p:nvSpPr>
        <p:spPr>
          <a:xfrm>
            <a:off x="3720786" y="10465299"/>
            <a:ext cx="48260" cy="49530"/>
          </a:xfrm>
          <a:custGeom>
            <a:avLst/>
            <a:gdLst/>
            <a:ahLst/>
            <a:cxnLst/>
            <a:rect l="l" t="t" r="r" b="b"/>
            <a:pathLst>
              <a:path w="48260" h="49529">
                <a:moveTo>
                  <a:pt x="38214"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14" y="0"/>
                </a:lnTo>
                <a:close/>
              </a:path>
            </a:pathLst>
          </a:custGeom>
          <a:solidFill>
            <a:srgbClr val="333333"/>
          </a:solidFill>
        </p:spPr>
        <p:txBody>
          <a:bodyPr wrap="square" lIns="0" tIns="0" rIns="0" bIns="0" rtlCol="0"/>
          <a:lstStyle/>
          <a:p>
            <a:endParaRPr/>
          </a:p>
        </p:txBody>
      </p:sp>
      <p:sp>
        <p:nvSpPr>
          <p:cNvPr id="16" name="object 16"/>
          <p:cNvSpPr/>
          <p:nvPr/>
        </p:nvSpPr>
        <p:spPr>
          <a:xfrm>
            <a:off x="3774952"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5" y="43060"/>
                </a:lnTo>
                <a:lnTo>
                  <a:pt x="16362" y="48056"/>
                </a:lnTo>
                <a:lnTo>
                  <a:pt x="27838" y="49822"/>
                </a:lnTo>
                <a:lnTo>
                  <a:pt x="40639" y="49822"/>
                </a:lnTo>
                <a:lnTo>
                  <a:pt x="49275" y="43446"/>
                </a:lnTo>
                <a:lnTo>
                  <a:pt x="49275" y="40830"/>
                </a:lnTo>
                <a:lnTo>
                  <a:pt x="21996" y="40830"/>
                </a:lnTo>
                <a:lnTo>
                  <a:pt x="16167"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75" y="34061"/>
                </a:moveTo>
                <a:lnTo>
                  <a:pt x="42202" y="39077"/>
                </a:lnTo>
                <a:lnTo>
                  <a:pt x="37528" y="40830"/>
                </a:lnTo>
                <a:lnTo>
                  <a:pt x="49275" y="40830"/>
                </a:lnTo>
                <a:lnTo>
                  <a:pt x="49275"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7" name="object 17"/>
          <p:cNvSpPr/>
          <p:nvPr/>
        </p:nvSpPr>
        <p:spPr>
          <a:xfrm>
            <a:off x="383088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8" name="object 18"/>
          <p:cNvSpPr/>
          <p:nvPr/>
        </p:nvSpPr>
        <p:spPr>
          <a:xfrm>
            <a:off x="385211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88" y="67106"/>
                </a:lnTo>
                <a:lnTo>
                  <a:pt x="50863" y="67106"/>
                </a:lnTo>
                <a:lnTo>
                  <a:pt x="50863" y="61823"/>
                </a:lnTo>
                <a:lnTo>
                  <a:pt x="19723" y="61823"/>
                </a:lnTo>
                <a:lnTo>
                  <a:pt x="15227" y="55981"/>
                </a:lnTo>
                <a:lnTo>
                  <a:pt x="15227" y="37630"/>
                </a:lnTo>
                <a:lnTo>
                  <a:pt x="19723" y="32092"/>
                </a:lnTo>
                <a:lnTo>
                  <a:pt x="50863" y="32092"/>
                </a:lnTo>
                <a:lnTo>
                  <a:pt x="50863" y="25044"/>
                </a:lnTo>
                <a:lnTo>
                  <a:pt x="35788" y="25044"/>
                </a:lnTo>
                <a:lnTo>
                  <a:pt x="31711" y="23075"/>
                </a:lnTo>
                <a:lnTo>
                  <a:pt x="27647" y="22034"/>
                </a:lnTo>
                <a:close/>
              </a:path>
              <a:path w="51435" h="72390">
                <a:moveTo>
                  <a:pt x="50863" y="67106"/>
                </a:moveTo>
                <a:lnTo>
                  <a:pt x="35788" y="67106"/>
                </a:lnTo>
                <a:lnTo>
                  <a:pt x="35788" y="70993"/>
                </a:lnTo>
                <a:lnTo>
                  <a:pt x="50863" y="70993"/>
                </a:lnTo>
                <a:lnTo>
                  <a:pt x="50863" y="67106"/>
                </a:lnTo>
                <a:close/>
              </a:path>
              <a:path w="51435" h="72390">
                <a:moveTo>
                  <a:pt x="50863" y="32092"/>
                </a:moveTo>
                <a:lnTo>
                  <a:pt x="30048" y="32092"/>
                </a:lnTo>
                <a:lnTo>
                  <a:pt x="33591" y="33350"/>
                </a:lnTo>
                <a:lnTo>
                  <a:pt x="35788" y="34912"/>
                </a:lnTo>
                <a:lnTo>
                  <a:pt x="35788" y="57861"/>
                </a:lnTo>
                <a:lnTo>
                  <a:pt x="32651" y="60680"/>
                </a:lnTo>
                <a:lnTo>
                  <a:pt x="30048" y="61823"/>
                </a:lnTo>
                <a:lnTo>
                  <a:pt x="50863" y="61823"/>
                </a:lnTo>
                <a:lnTo>
                  <a:pt x="50863" y="32092"/>
                </a:lnTo>
                <a:close/>
              </a:path>
              <a:path w="51435" h="72390">
                <a:moveTo>
                  <a:pt x="50863" y="0"/>
                </a:moveTo>
                <a:lnTo>
                  <a:pt x="35788" y="0"/>
                </a:lnTo>
                <a:lnTo>
                  <a:pt x="35788" y="25044"/>
                </a:lnTo>
                <a:lnTo>
                  <a:pt x="50863" y="25044"/>
                </a:lnTo>
                <a:lnTo>
                  <a:pt x="50863" y="0"/>
                </a:lnTo>
                <a:close/>
              </a:path>
            </a:pathLst>
          </a:custGeom>
          <a:solidFill>
            <a:srgbClr val="333333"/>
          </a:solidFill>
        </p:spPr>
        <p:txBody>
          <a:bodyPr wrap="square" lIns="0" tIns="0" rIns="0" bIns="0" rtlCol="0"/>
          <a:lstStyle/>
          <a:p>
            <a:endParaRPr/>
          </a:p>
        </p:txBody>
      </p:sp>
      <p:sp>
        <p:nvSpPr>
          <p:cNvPr id="19" name="object 19"/>
          <p:cNvSpPr/>
          <p:nvPr/>
        </p:nvSpPr>
        <p:spPr>
          <a:xfrm>
            <a:off x="3909317"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6" y="43446"/>
                </a:lnTo>
                <a:lnTo>
                  <a:pt x="49276" y="40830"/>
                </a:lnTo>
                <a:lnTo>
                  <a:pt x="22009"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6" y="34061"/>
                </a:moveTo>
                <a:lnTo>
                  <a:pt x="42202" y="39077"/>
                </a:lnTo>
                <a:lnTo>
                  <a:pt x="37528" y="40830"/>
                </a:lnTo>
                <a:lnTo>
                  <a:pt x="49276" y="40830"/>
                </a:lnTo>
                <a:lnTo>
                  <a:pt x="49276"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20" name="object 20"/>
          <p:cNvSpPr/>
          <p:nvPr/>
        </p:nvSpPr>
        <p:spPr>
          <a:xfrm>
            <a:off x="396691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70"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21" name="object 21"/>
          <p:cNvSpPr/>
          <p:nvPr/>
        </p:nvSpPr>
        <p:spPr>
          <a:xfrm>
            <a:off x="3770469"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2" name="object 22"/>
          <p:cNvSpPr/>
          <p:nvPr/>
        </p:nvSpPr>
        <p:spPr>
          <a:xfrm>
            <a:off x="380889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3" name="object 23"/>
          <p:cNvSpPr/>
          <p:nvPr/>
        </p:nvSpPr>
        <p:spPr>
          <a:xfrm>
            <a:off x="382037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4" name="object 24"/>
          <p:cNvSpPr/>
          <p:nvPr/>
        </p:nvSpPr>
        <p:spPr>
          <a:xfrm>
            <a:off x="385945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8"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63" y="1016"/>
                </a:lnTo>
                <a:lnTo>
                  <a:pt x="23279" y="0"/>
                </a:lnTo>
                <a:close/>
              </a:path>
            </a:pathLst>
          </a:custGeom>
          <a:solidFill>
            <a:srgbClr val="333333"/>
          </a:solidFill>
        </p:spPr>
        <p:txBody>
          <a:bodyPr wrap="square" lIns="0" tIns="0" rIns="0" bIns="0" rtlCol="0"/>
          <a:lstStyle/>
          <a:p>
            <a:endParaRPr/>
          </a:p>
        </p:txBody>
      </p:sp>
      <p:sp>
        <p:nvSpPr>
          <p:cNvPr id="25" name="object 25"/>
          <p:cNvSpPr/>
          <p:nvPr/>
        </p:nvSpPr>
        <p:spPr>
          <a:xfrm>
            <a:off x="389152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4" y="46977"/>
                </a:lnTo>
                <a:lnTo>
                  <a:pt x="21501" y="46977"/>
                </a:lnTo>
                <a:lnTo>
                  <a:pt x="25590" y="45872"/>
                </a:lnTo>
                <a:lnTo>
                  <a:pt x="28232" y="44424"/>
                </a:lnTo>
                <a:lnTo>
                  <a:pt x="28232" y="37350"/>
                </a:lnTo>
                <a:lnTo>
                  <a:pt x="25158" y="39230"/>
                </a:lnTo>
                <a:lnTo>
                  <a:pt x="22351"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6" name="object 26"/>
          <p:cNvSpPr/>
          <p:nvPr/>
        </p:nvSpPr>
        <p:spPr>
          <a:xfrm>
            <a:off x="3924075" y="10548763"/>
            <a:ext cx="27940" cy="39370"/>
          </a:xfrm>
          <a:custGeom>
            <a:avLst/>
            <a:gdLst/>
            <a:ahLst/>
            <a:cxnLst/>
            <a:rect l="l" t="t" r="r" b="b"/>
            <a:pathLst>
              <a:path w="27939" h="39370">
                <a:moveTo>
                  <a:pt x="21856" y="0"/>
                </a:moveTo>
                <a:lnTo>
                  <a:pt x="15214" y="0"/>
                </a:lnTo>
                <a:lnTo>
                  <a:pt x="11544" y="2819"/>
                </a:lnTo>
                <a:lnTo>
                  <a:pt x="7721"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7" name="object 27"/>
          <p:cNvSpPr/>
          <p:nvPr/>
        </p:nvSpPr>
        <p:spPr>
          <a:xfrm>
            <a:off x="395580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8" name="object 28"/>
          <p:cNvSpPr/>
          <p:nvPr/>
        </p:nvSpPr>
        <p:spPr>
          <a:xfrm>
            <a:off x="396898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9" name="object 29"/>
          <p:cNvSpPr/>
          <p:nvPr/>
        </p:nvSpPr>
        <p:spPr>
          <a:xfrm>
            <a:off x="382880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38" y="13538"/>
                </a:lnTo>
                <a:lnTo>
                  <a:pt x="19278" y="8331"/>
                </a:lnTo>
                <a:lnTo>
                  <a:pt x="16446" y="850"/>
                </a:lnTo>
                <a:close/>
              </a:path>
            </a:pathLst>
          </a:custGeom>
          <a:solidFill>
            <a:srgbClr val="333333"/>
          </a:solidFill>
        </p:spPr>
        <p:txBody>
          <a:bodyPr wrap="square" lIns="0" tIns="0" rIns="0" bIns="0" rtlCol="0"/>
          <a:lstStyle/>
          <a:p>
            <a:endParaRPr/>
          </a:p>
        </p:txBody>
      </p:sp>
      <p:sp>
        <p:nvSpPr>
          <p:cNvPr id="30" name="object 30"/>
          <p:cNvSpPr/>
          <p:nvPr/>
        </p:nvSpPr>
        <p:spPr>
          <a:xfrm>
            <a:off x="3636763" y="10547392"/>
            <a:ext cx="78181" cy="76492"/>
          </a:xfrm>
          <a:prstGeom prst="rect">
            <a:avLst/>
          </a:prstGeom>
          <a:blipFill>
            <a:blip r:embed="rId5" cstate="print"/>
            <a:stretch>
              <a:fillRect/>
            </a:stretch>
          </a:blipFill>
        </p:spPr>
        <p:txBody>
          <a:bodyPr wrap="square" lIns="0" tIns="0" rIns="0" bIns="0" rtlCol="0"/>
          <a:lstStyle/>
          <a:p>
            <a:endParaRPr/>
          </a:p>
        </p:txBody>
      </p:sp>
      <p:sp>
        <p:nvSpPr>
          <p:cNvPr id="31" name="object 31"/>
          <p:cNvSpPr/>
          <p:nvPr/>
        </p:nvSpPr>
        <p:spPr>
          <a:xfrm>
            <a:off x="3722920" y="10556472"/>
            <a:ext cx="34124" cy="30479"/>
          </a:xfrm>
          <a:prstGeom prst="rect">
            <a:avLst/>
          </a:prstGeom>
          <a:blipFill>
            <a:blip r:embed="rId6" cstate="print"/>
            <a:stretch>
              <a:fillRect/>
            </a:stretch>
          </a:blipFill>
        </p:spPr>
        <p:txBody>
          <a:bodyPr wrap="square" lIns="0" tIns="0" rIns="0" bIns="0" rtlCol="0"/>
          <a:lstStyle/>
          <a:p>
            <a:endParaRPr/>
          </a:p>
        </p:txBody>
      </p:sp>
      <p:sp>
        <p:nvSpPr>
          <p:cNvPr id="32" name="object 32"/>
          <p:cNvSpPr/>
          <p:nvPr/>
        </p:nvSpPr>
        <p:spPr>
          <a:xfrm>
            <a:off x="3635087" y="10532266"/>
            <a:ext cx="108064" cy="95602"/>
          </a:xfrm>
          <a:prstGeom prst="rect">
            <a:avLst/>
          </a:prstGeom>
          <a:blipFill>
            <a:blip r:embed="rId7" cstate="print"/>
            <a:stretch>
              <a:fillRect/>
            </a:stretch>
          </a:blipFill>
        </p:spPr>
        <p:txBody>
          <a:bodyPr wrap="square" lIns="0" tIns="0" rIns="0" bIns="0" rtlCol="0"/>
          <a:lstStyle/>
          <a:p>
            <a:endParaRPr/>
          </a:p>
        </p:txBody>
      </p:sp>
      <p:sp>
        <p:nvSpPr>
          <p:cNvPr id="33" name="object 33"/>
          <p:cNvSpPr/>
          <p:nvPr/>
        </p:nvSpPr>
        <p:spPr>
          <a:xfrm>
            <a:off x="3652316" y="10532266"/>
            <a:ext cx="88853" cy="71589"/>
          </a:xfrm>
          <a:prstGeom prst="rect">
            <a:avLst/>
          </a:prstGeom>
          <a:blipFill>
            <a:blip r:embed="rId8" cstate="print"/>
            <a:stretch>
              <a:fillRect/>
            </a:stretch>
          </a:blipFill>
        </p:spPr>
        <p:txBody>
          <a:bodyPr wrap="square" lIns="0" tIns="0" rIns="0" bIns="0" rtlCol="0"/>
          <a:lstStyle/>
          <a:p>
            <a:endParaRPr/>
          </a:p>
        </p:txBody>
      </p:sp>
      <p:sp>
        <p:nvSpPr>
          <p:cNvPr id="34" name="object 34"/>
          <p:cNvSpPr txBox="1"/>
          <p:nvPr/>
        </p:nvSpPr>
        <p:spPr>
          <a:xfrm>
            <a:off x="526927" y="9612507"/>
            <a:ext cx="2440940" cy="787400"/>
          </a:xfrm>
          <a:prstGeom prst="rect">
            <a:avLst/>
          </a:prstGeom>
        </p:spPr>
        <p:txBody>
          <a:bodyPr vert="horz" wrap="square" lIns="0" tIns="12700" rIns="0" bIns="0" rtlCol="0">
            <a:spAutoFit/>
          </a:bodyPr>
          <a:lstStyle/>
          <a:p>
            <a:pPr marL="12700" marR="171450">
              <a:lnSpc>
                <a:spcPct val="100000"/>
              </a:lnSpc>
              <a:spcBef>
                <a:spcPts val="100"/>
              </a:spcBef>
            </a:pPr>
            <a:r>
              <a:rPr sz="700" dirty="0">
                <a:solidFill>
                  <a:srgbClr val="231F20"/>
                </a:solidFill>
                <a:latin typeface="Arial"/>
                <a:cs typeface="Arial"/>
              </a:rPr>
              <a:t>(1) A menudo nos referimos a la </a:t>
            </a:r>
            <a:r>
              <a:rPr sz="700" spc="-5" dirty="0">
                <a:solidFill>
                  <a:srgbClr val="231F20"/>
                </a:solidFill>
                <a:latin typeface="Arial"/>
                <a:cs typeface="Arial"/>
              </a:rPr>
              <a:t>“corrección </a:t>
            </a:r>
            <a:r>
              <a:rPr sz="700" dirty="0">
                <a:solidFill>
                  <a:srgbClr val="231F20"/>
                </a:solidFill>
                <a:latin typeface="Arial"/>
                <a:cs typeface="Arial"/>
              </a:rPr>
              <a:t>del factor</a:t>
            </a:r>
            <a:r>
              <a:rPr sz="700" spc="-55" dirty="0">
                <a:solidFill>
                  <a:srgbClr val="231F20"/>
                </a:solidFill>
                <a:latin typeface="Arial"/>
                <a:cs typeface="Arial"/>
              </a:rPr>
              <a:t> </a:t>
            </a:r>
            <a:r>
              <a:rPr sz="700" dirty="0">
                <a:solidFill>
                  <a:srgbClr val="231F20"/>
                </a:solidFill>
                <a:latin typeface="Arial"/>
                <a:cs typeface="Arial"/>
              </a:rPr>
              <a:t>de  </a:t>
            </a:r>
            <a:r>
              <a:rPr sz="700" spc="-5" dirty="0">
                <a:solidFill>
                  <a:srgbClr val="231F20"/>
                </a:solidFill>
                <a:latin typeface="Arial"/>
                <a:cs typeface="Arial"/>
              </a:rPr>
              <a:t>potencia” </a:t>
            </a:r>
            <a:r>
              <a:rPr sz="700" dirty="0">
                <a:solidFill>
                  <a:srgbClr val="231F20"/>
                </a:solidFill>
                <a:latin typeface="Arial"/>
                <a:cs typeface="Arial"/>
              </a:rPr>
              <a:t>como </a:t>
            </a:r>
            <a:r>
              <a:rPr sz="700" spc="-5" dirty="0">
                <a:solidFill>
                  <a:srgbClr val="231F20"/>
                </a:solidFill>
                <a:latin typeface="Arial"/>
                <a:cs typeface="Arial"/>
              </a:rPr>
              <a:t>“compensación” </a:t>
            </a:r>
            <a:r>
              <a:rPr sz="700" dirty="0">
                <a:solidFill>
                  <a:srgbClr val="231F20"/>
                </a:solidFill>
                <a:latin typeface="Arial"/>
                <a:cs typeface="Arial"/>
              </a:rPr>
              <a:t>en la </a:t>
            </a:r>
            <a:r>
              <a:rPr sz="700" spc="-5" dirty="0">
                <a:solidFill>
                  <a:srgbClr val="231F20"/>
                </a:solidFill>
                <a:latin typeface="Arial"/>
                <a:cs typeface="Arial"/>
              </a:rPr>
              <a:t>terminología </a:t>
            </a:r>
            <a:r>
              <a:rPr sz="700" dirty="0">
                <a:solidFill>
                  <a:srgbClr val="231F20"/>
                </a:solidFill>
                <a:latin typeface="Arial"/>
                <a:cs typeface="Arial"/>
              </a:rPr>
              <a:t>de  descarga del tubo de</a:t>
            </a:r>
            <a:r>
              <a:rPr sz="700" spc="-5" dirty="0">
                <a:solidFill>
                  <a:srgbClr val="231F20"/>
                </a:solidFill>
                <a:latin typeface="Arial"/>
                <a:cs typeface="Arial"/>
              </a:rPr>
              <a:t> iluminación.</a:t>
            </a:r>
            <a:endParaRPr sz="700">
              <a:latin typeface="Arial"/>
              <a:cs typeface="Arial"/>
            </a:endParaRPr>
          </a:p>
          <a:p>
            <a:pPr marL="12700">
              <a:lnSpc>
                <a:spcPts val="940"/>
              </a:lnSpc>
            </a:pPr>
            <a:r>
              <a:rPr sz="700" i="1" spc="5" dirty="0">
                <a:solidFill>
                  <a:srgbClr val="231F20"/>
                </a:solidFill>
                <a:latin typeface="Arial"/>
                <a:cs typeface="Arial"/>
              </a:rPr>
              <a:t>cos </a:t>
            </a:r>
            <a:r>
              <a:rPr sz="800" dirty="0">
                <a:solidFill>
                  <a:srgbClr val="231F20"/>
                </a:solidFill>
                <a:latin typeface="Symbol"/>
                <a:cs typeface="Symbol"/>
              </a:rPr>
              <a:t></a:t>
            </a:r>
            <a:r>
              <a:rPr sz="800" dirty="0">
                <a:solidFill>
                  <a:srgbClr val="231F20"/>
                </a:solidFill>
                <a:latin typeface="Times New Roman"/>
                <a:cs typeface="Times New Roman"/>
              </a:rPr>
              <a:t> </a:t>
            </a:r>
            <a:r>
              <a:rPr sz="700" dirty="0">
                <a:solidFill>
                  <a:srgbClr val="231F20"/>
                </a:solidFill>
                <a:latin typeface="Arial"/>
                <a:cs typeface="Arial"/>
              </a:rPr>
              <a:t>es aproximadamente 0,95 (los valores de cero de </a:t>
            </a:r>
            <a:r>
              <a:rPr sz="700" i="1" spc="-40" dirty="0">
                <a:solidFill>
                  <a:srgbClr val="231F20"/>
                </a:solidFill>
                <a:latin typeface="Arial"/>
                <a:cs typeface="Arial"/>
              </a:rPr>
              <a:t>V </a:t>
            </a:r>
            <a:r>
              <a:rPr sz="700" dirty="0">
                <a:solidFill>
                  <a:srgbClr val="231F20"/>
                </a:solidFill>
                <a:latin typeface="Arial"/>
                <a:cs typeface="Arial"/>
              </a:rPr>
              <a:t>e</a:t>
            </a:r>
            <a:r>
              <a:rPr sz="700" spc="-75" dirty="0">
                <a:solidFill>
                  <a:srgbClr val="231F20"/>
                </a:solidFill>
                <a:latin typeface="Arial"/>
                <a:cs typeface="Arial"/>
              </a:rPr>
              <a:t> </a:t>
            </a:r>
            <a:r>
              <a:rPr sz="800" i="1" dirty="0">
                <a:solidFill>
                  <a:srgbClr val="231F20"/>
                </a:solidFill>
                <a:latin typeface="Times New Roman"/>
                <a:cs typeface="Times New Roman"/>
              </a:rPr>
              <a:t>I</a:t>
            </a:r>
            <a:endParaRPr sz="800">
              <a:latin typeface="Times New Roman"/>
              <a:cs typeface="Times New Roman"/>
            </a:endParaRPr>
          </a:p>
          <a:p>
            <a:pPr marL="12700" marR="13335">
              <a:lnSpc>
                <a:spcPct val="100000"/>
              </a:lnSpc>
              <a:spcBef>
                <a:spcPts val="20"/>
              </a:spcBef>
            </a:pPr>
            <a:r>
              <a:rPr sz="700" dirty="0">
                <a:solidFill>
                  <a:srgbClr val="231F20"/>
                </a:solidFill>
                <a:latin typeface="Arial"/>
                <a:cs typeface="Arial"/>
              </a:rPr>
              <a:t>casi </a:t>
            </a:r>
            <a:r>
              <a:rPr sz="700" spc="-5" dirty="0">
                <a:solidFill>
                  <a:srgbClr val="231F20"/>
                </a:solidFill>
                <a:latin typeface="Arial"/>
                <a:cs typeface="Arial"/>
              </a:rPr>
              <a:t>están </a:t>
            </a:r>
            <a:r>
              <a:rPr sz="700" dirty="0">
                <a:solidFill>
                  <a:srgbClr val="231F20"/>
                </a:solidFill>
                <a:latin typeface="Arial"/>
                <a:cs typeface="Arial"/>
              </a:rPr>
              <a:t>en fase) pero el factor de potencia es 0,5 debido</a:t>
            </a:r>
            <a:r>
              <a:rPr sz="700" spc="-75" dirty="0">
                <a:solidFill>
                  <a:srgbClr val="231F20"/>
                </a:solidFill>
                <a:latin typeface="Arial"/>
                <a:cs typeface="Arial"/>
              </a:rPr>
              <a:t> </a:t>
            </a:r>
            <a:r>
              <a:rPr sz="700" dirty="0">
                <a:solidFill>
                  <a:srgbClr val="231F20"/>
                </a:solidFill>
                <a:latin typeface="Arial"/>
                <a:cs typeface="Arial"/>
              </a:rPr>
              <a:t>a  la forma impulsiva de la intensidad, el pico de la cual se  produce </a:t>
            </a:r>
            <a:r>
              <a:rPr sz="700" spc="-5" dirty="0">
                <a:solidFill>
                  <a:srgbClr val="231F20"/>
                </a:solidFill>
                <a:latin typeface="Arial"/>
                <a:cs typeface="Arial"/>
              </a:rPr>
              <a:t>“tarde” </a:t>
            </a:r>
            <a:r>
              <a:rPr sz="700" dirty="0">
                <a:solidFill>
                  <a:srgbClr val="231F20"/>
                </a:solidFill>
                <a:latin typeface="Arial"/>
                <a:cs typeface="Arial"/>
              </a:rPr>
              <a:t>en cada </a:t>
            </a:r>
            <a:r>
              <a:rPr sz="700" spc="-5" dirty="0">
                <a:solidFill>
                  <a:srgbClr val="231F20"/>
                </a:solidFill>
                <a:latin typeface="Arial"/>
                <a:cs typeface="Arial"/>
              </a:rPr>
              <a:t>semiperíodo.</a:t>
            </a:r>
            <a:endParaRPr sz="700">
              <a:latin typeface="Arial"/>
              <a:cs typeface="Arial"/>
            </a:endParaRPr>
          </a:p>
        </p:txBody>
      </p:sp>
      <p:sp>
        <p:nvSpPr>
          <p:cNvPr id="35" name="object 35"/>
          <p:cNvSpPr txBox="1"/>
          <p:nvPr/>
        </p:nvSpPr>
        <p:spPr>
          <a:xfrm>
            <a:off x="4527808" y="1450215"/>
            <a:ext cx="11239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(1)</a:t>
            </a:r>
            <a:endParaRPr sz="550">
              <a:latin typeface="Arial"/>
              <a:cs typeface="Arial"/>
            </a:endParaRPr>
          </a:p>
        </p:txBody>
      </p:sp>
      <p:sp>
        <p:nvSpPr>
          <p:cNvPr id="36" name="object 36"/>
          <p:cNvSpPr txBox="1"/>
          <p:nvPr/>
        </p:nvSpPr>
        <p:spPr>
          <a:xfrm>
            <a:off x="3191265" y="1664333"/>
            <a:ext cx="3781425" cy="882015"/>
          </a:xfrm>
          <a:prstGeom prst="rect">
            <a:avLst/>
          </a:prstGeom>
        </p:spPr>
        <p:txBody>
          <a:bodyPr vert="horz" wrap="square" lIns="0" tIns="52069" rIns="0" bIns="0" rtlCol="0">
            <a:spAutoFit/>
          </a:bodyPr>
          <a:lstStyle/>
          <a:p>
            <a:pPr marL="13335">
              <a:lnSpc>
                <a:spcPct val="100000"/>
              </a:lnSpc>
              <a:spcBef>
                <a:spcPts val="409"/>
              </a:spcBef>
            </a:pPr>
            <a:r>
              <a:rPr sz="800" dirty="0">
                <a:solidFill>
                  <a:srgbClr val="231F20"/>
                </a:solidFill>
                <a:latin typeface="Arial"/>
                <a:cs typeface="Arial"/>
              </a:rPr>
              <a:t>en la que </a:t>
            </a:r>
            <a:r>
              <a:rPr sz="800" i="1" spc="-5" dirty="0">
                <a:solidFill>
                  <a:srgbClr val="231F20"/>
                </a:solidFill>
                <a:latin typeface="Arial"/>
                <a:cs typeface="Arial"/>
              </a:rPr>
              <a:t>U </a:t>
            </a:r>
            <a:r>
              <a:rPr sz="800" dirty="0">
                <a:solidFill>
                  <a:srgbClr val="231F20"/>
                </a:solidFill>
                <a:latin typeface="Arial"/>
                <a:cs typeface="Arial"/>
              </a:rPr>
              <a:t>es la </a:t>
            </a:r>
            <a:r>
              <a:rPr sz="800" spc="-5" dirty="0">
                <a:solidFill>
                  <a:srgbClr val="231F20"/>
                </a:solidFill>
                <a:latin typeface="Arial"/>
                <a:cs typeface="Arial"/>
              </a:rPr>
              <a:t>tensión </a:t>
            </a:r>
            <a:r>
              <a:rPr sz="800" dirty="0">
                <a:solidFill>
                  <a:srgbClr val="231F20"/>
                </a:solidFill>
                <a:latin typeface="Arial"/>
                <a:cs typeface="Arial"/>
              </a:rPr>
              <a:t>entre los terminales del</a:t>
            </a:r>
            <a:r>
              <a:rPr sz="800" spc="-10" dirty="0">
                <a:solidFill>
                  <a:srgbClr val="231F20"/>
                </a:solidFill>
                <a:latin typeface="Arial"/>
                <a:cs typeface="Arial"/>
              </a:rPr>
              <a:t> </a:t>
            </a:r>
            <a:r>
              <a:rPr sz="800" dirty="0">
                <a:solidFill>
                  <a:srgbClr val="231F20"/>
                </a:solidFill>
                <a:latin typeface="Arial"/>
                <a:cs typeface="Arial"/>
              </a:rPr>
              <a:t>equipo.</a:t>
            </a:r>
            <a:endParaRPr sz="800">
              <a:latin typeface="Arial"/>
              <a:cs typeface="Arial"/>
            </a:endParaRPr>
          </a:p>
          <a:p>
            <a:pPr marL="12700" marR="5080">
              <a:lnSpc>
                <a:spcPct val="102000"/>
              </a:lnSpc>
              <a:spcBef>
                <a:spcPts val="285"/>
              </a:spcBef>
            </a:pPr>
            <a:r>
              <a:rPr sz="800" dirty="0">
                <a:solidFill>
                  <a:srgbClr val="231F20"/>
                </a:solidFill>
                <a:latin typeface="Arial"/>
                <a:cs typeface="Arial"/>
              </a:rPr>
              <a:t>Para una </a:t>
            </a:r>
            <a:r>
              <a:rPr sz="800" spc="-5" dirty="0">
                <a:solidFill>
                  <a:srgbClr val="231F20"/>
                </a:solidFill>
                <a:latin typeface="Arial"/>
                <a:cs typeface="Arial"/>
              </a:rPr>
              <a:t>lámpara </a:t>
            </a:r>
            <a:r>
              <a:rPr sz="800" dirty="0">
                <a:solidFill>
                  <a:srgbClr val="231F20"/>
                </a:solidFill>
                <a:latin typeface="Arial"/>
                <a:cs typeface="Arial"/>
              </a:rPr>
              <a:t>incandescente, la </a:t>
            </a:r>
            <a:r>
              <a:rPr sz="800" spc="-5" dirty="0">
                <a:solidFill>
                  <a:srgbClr val="231F20"/>
                </a:solidFill>
                <a:latin typeface="Arial"/>
                <a:cs typeface="Arial"/>
              </a:rPr>
              <a:t>utilización </a:t>
            </a:r>
            <a:r>
              <a:rPr sz="800" dirty="0">
                <a:solidFill>
                  <a:srgbClr val="231F20"/>
                </a:solidFill>
                <a:latin typeface="Arial"/>
                <a:cs typeface="Arial"/>
              </a:rPr>
              <a:t>de gas </a:t>
            </a:r>
            <a:r>
              <a:rPr sz="800" spc="-5" dirty="0">
                <a:solidFill>
                  <a:srgbClr val="231F20"/>
                </a:solidFill>
                <a:latin typeface="Arial"/>
                <a:cs typeface="Arial"/>
              </a:rPr>
              <a:t>halógeno </a:t>
            </a:r>
            <a:r>
              <a:rPr sz="800" dirty="0">
                <a:solidFill>
                  <a:srgbClr val="231F20"/>
                </a:solidFill>
                <a:latin typeface="Arial"/>
                <a:cs typeface="Arial"/>
              </a:rPr>
              <a:t>permite una fuente  luminosa </a:t>
            </a:r>
            <a:r>
              <a:rPr sz="800" spc="-5" dirty="0">
                <a:solidFill>
                  <a:srgbClr val="231F20"/>
                </a:solidFill>
                <a:latin typeface="Arial"/>
                <a:cs typeface="Arial"/>
              </a:rPr>
              <a:t>más </a:t>
            </a:r>
            <a:r>
              <a:rPr sz="800" dirty="0">
                <a:solidFill>
                  <a:srgbClr val="231F20"/>
                </a:solidFill>
                <a:latin typeface="Arial"/>
                <a:cs typeface="Arial"/>
              </a:rPr>
              <a:t>concentrada. La salida de luz se incrementa y la vida </a:t>
            </a:r>
            <a:r>
              <a:rPr sz="800" spc="-5" dirty="0">
                <a:solidFill>
                  <a:srgbClr val="231F20"/>
                </a:solidFill>
                <a:latin typeface="Arial"/>
                <a:cs typeface="Arial"/>
              </a:rPr>
              <a:t>útil </a:t>
            </a:r>
            <a:r>
              <a:rPr sz="800" dirty="0">
                <a:solidFill>
                  <a:srgbClr val="231F20"/>
                </a:solidFill>
                <a:latin typeface="Arial"/>
                <a:cs typeface="Arial"/>
              </a:rPr>
              <a:t>de la  </a:t>
            </a:r>
            <a:r>
              <a:rPr sz="800" spc="-5" dirty="0">
                <a:solidFill>
                  <a:srgbClr val="231F20"/>
                </a:solidFill>
                <a:latin typeface="Arial"/>
                <a:cs typeface="Arial"/>
              </a:rPr>
              <a:t>lámpara </a:t>
            </a:r>
            <a:r>
              <a:rPr sz="800" dirty="0">
                <a:solidFill>
                  <a:srgbClr val="231F20"/>
                </a:solidFill>
                <a:latin typeface="Arial"/>
                <a:cs typeface="Arial"/>
              </a:rPr>
              <a:t>se duplica.</a:t>
            </a:r>
            <a:endParaRPr sz="800">
              <a:latin typeface="Arial"/>
              <a:cs typeface="Arial"/>
            </a:endParaRPr>
          </a:p>
          <a:p>
            <a:pPr marL="12700" marR="400685">
              <a:lnSpc>
                <a:spcPct val="102200"/>
              </a:lnSpc>
              <a:spcBef>
                <a:spcPts val="285"/>
              </a:spcBef>
            </a:pPr>
            <a:r>
              <a:rPr sz="800" b="1" spc="5" dirty="0">
                <a:solidFill>
                  <a:srgbClr val="231F20"/>
                </a:solidFill>
                <a:latin typeface="Arial"/>
                <a:cs typeface="Arial"/>
              </a:rPr>
              <a:t>Nota</a:t>
            </a:r>
            <a:r>
              <a:rPr sz="800" spc="5" dirty="0">
                <a:solidFill>
                  <a:srgbClr val="231F20"/>
                </a:solidFill>
                <a:latin typeface="Arial"/>
                <a:cs typeface="Arial"/>
              </a:rPr>
              <a:t>: </a:t>
            </a:r>
            <a:r>
              <a:rPr sz="800" dirty="0">
                <a:solidFill>
                  <a:srgbClr val="231F20"/>
                </a:solidFill>
                <a:latin typeface="Arial"/>
                <a:cs typeface="Arial"/>
              </a:rPr>
              <a:t>En el momento del encendido, el filamento </a:t>
            </a:r>
            <a:r>
              <a:rPr sz="800" spc="-5" dirty="0">
                <a:solidFill>
                  <a:srgbClr val="231F20"/>
                </a:solidFill>
                <a:latin typeface="Arial"/>
                <a:cs typeface="Arial"/>
              </a:rPr>
              <a:t>frío </a:t>
            </a:r>
            <a:r>
              <a:rPr sz="800" dirty="0">
                <a:solidFill>
                  <a:srgbClr val="231F20"/>
                </a:solidFill>
                <a:latin typeface="Arial"/>
                <a:cs typeface="Arial"/>
              </a:rPr>
              <a:t>da lugar a un pico</a:t>
            </a:r>
            <a:r>
              <a:rPr sz="800" spc="-140" dirty="0">
                <a:solidFill>
                  <a:srgbClr val="231F20"/>
                </a:solidFill>
                <a:latin typeface="Arial"/>
                <a:cs typeface="Arial"/>
              </a:rPr>
              <a:t> </a:t>
            </a:r>
            <a:r>
              <a:rPr sz="800" dirty="0">
                <a:solidFill>
                  <a:srgbClr val="231F20"/>
                </a:solidFill>
                <a:latin typeface="Arial"/>
                <a:cs typeface="Arial"/>
              </a:rPr>
              <a:t>de  intensidad muy breve pero</a:t>
            </a:r>
            <a:r>
              <a:rPr sz="800" spc="-10" dirty="0">
                <a:solidFill>
                  <a:srgbClr val="231F20"/>
                </a:solidFill>
                <a:latin typeface="Arial"/>
                <a:cs typeface="Arial"/>
              </a:rPr>
              <a:t> </a:t>
            </a:r>
            <a:r>
              <a:rPr sz="800" dirty="0">
                <a:solidFill>
                  <a:srgbClr val="231F20"/>
                </a:solidFill>
                <a:latin typeface="Arial"/>
                <a:cs typeface="Arial"/>
              </a:rPr>
              <a:t>intenso.</a:t>
            </a:r>
            <a:endParaRPr sz="800">
              <a:latin typeface="Arial"/>
              <a:cs typeface="Arial"/>
            </a:endParaRPr>
          </a:p>
        </p:txBody>
      </p:sp>
      <p:sp>
        <p:nvSpPr>
          <p:cNvPr id="37" name="object 37"/>
          <p:cNvSpPr txBox="1"/>
          <p:nvPr/>
        </p:nvSpPr>
        <p:spPr>
          <a:xfrm>
            <a:off x="3165844" y="2723773"/>
            <a:ext cx="3885565" cy="922019"/>
          </a:xfrm>
          <a:prstGeom prst="rect">
            <a:avLst/>
          </a:prstGeom>
        </p:spPr>
        <p:txBody>
          <a:bodyPr vert="horz" wrap="square" lIns="0" tIns="22860" rIns="0" bIns="0" rtlCol="0">
            <a:spAutoFit/>
          </a:bodyPr>
          <a:lstStyle/>
          <a:p>
            <a:pPr marL="38100" marR="165100">
              <a:lnSpc>
                <a:spcPts val="1400"/>
              </a:lnSpc>
              <a:spcBef>
                <a:spcPts val="180"/>
              </a:spcBef>
            </a:pPr>
            <a:r>
              <a:rPr sz="1200" b="1" spc="-5" dirty="0">
                <a:solidFill>
                  <a:srgbClr val="231F20"/>
                </a:solidFill>
                <a:latin typeface="Arial"/>
                <a:cs typeface="Arial"/>
              </a:rPr>
              <a:t>3.3 </a:t>
            </a:r>
            <a:r>
              <a:rPr sz="1200" b="1" dirty="0">
                <a:solidFill>
                  <a:srgbClr val="231F20"/>
                </a:solidFill>
                <a:latin typeface="Arial"/>
                <a:cs typeface="Arial"/>
              </a:rPr>
              <a:t>Lámparas </a:t>
            </a:r>
            <a:r>
              <a:rPr sz="1200" b="1" spc="-5" dirty="0">
                <a:solidFill>
                  <a:srgbClr val="231F20"/>
                </a:solidFill>
                <a:latin typeface="Arial"/>
                <a:cs typeface="Arial"/>
              </a:rPr>
              <a:t>fluorescentes, </a:t>
            </a:r>
            <a:r>
              <a:rPr sz="1200" b="1" spc="5" dirty="0">
                <a:solidFill>
                  <a:srgbClr val="231F20"/>
                </a:solidFill>
                <a:latin typeface="Arial"/>
                <a:cs typeface="Arial"/>
              </a:rPr>
              <a:t>lámpara </a:t>
            </a:r>
            <a:r>
              <a:rPr sz="1200" b="1" spc="10" dirty="0">
                <a:solidFill>
                  <a:srgbClr val="231F20"/>
                </a:solidFill>
                <a:latin typeface="Arial"/>
                <a:cs typeface="Arial"/>
              </a:rPr>
              <a:t>de </a:t>
            </a:r>
            <a:r>
              <a:rPr sz="1200" b="1" spc="5" dirty="0">
                <a:solidFill>
                  <a:srgbClr val="231F20"/>
                </a:solidFill>
                <a:latin typeface="Arial"/>
                <a:cs typeface="Arial"/>
              </a:rPr>
              <a:t>descarga  </a:t>
            </a:r>
            <a:r>
              <a:rPr sz="1200" b="1" spc="-45" dirty="0">
                <a:solidFill>
                  <a:srgbClr val="231F20"/>
                </a:solidFill>
                <a:latin typeface="Arial"/>
                <a:cs typeface="Arial"/>
              </a:rPr>
              <a:t>y </a:t>
            </a:r>
            <a:r>
              <a:rPr sz="1200" b="1" spc="-5" dirty="0">
                <a:solidFill>
                  <a:srgbClr val="231F20"/>
                </a:solidFill>
                <a:latin typeface="Arial"/>
                <a:cs typeface="Arial"/>
              </a:rPr>
              <a:t>equipo</a:t>
            </a:r>
            <a:r>
              <a:rPr sz="1200" b="1" spc="40" dirty="0">
                <a:solidFill>
                  <a:srgbClr val="231F20"/>
                </a:solidFill>
                <a:latin typeface="Arial"/>
                <a:cs typeface="Arial"/>
              </a:rPr>
              <a:t> </a:t>
            </a:r>
            <a:r>
              <a:rPr sz="1200" b="1" dirty="0">
                <a:solidFill>
                  <a:srgbClr val="231F20"/>
                </a:solidFill>
                <a:latin typeface="Arial"/>
                <a:cs typeface="Arial"/>
              </a:rPr>
              <a:t>relacionado</a:t>
            </a:r>
            <a:endParaRPr sz="1200">
              <a:latin typeface="Arial"/>
              <a:cs typeface="Arial"/>
            </a:endParaRPr>
          </a:p>
          <a:p>
            <a:pPr marL="38100" marR="30480">
              <a:lnSpc>
                <a:spcPct val="100000"/>
              </a:lnSpc>
              <a:spcBef>
                <a:spcPts val="1015"/>
              </a:spcBef>
            </a:pPr>
            <a:r>
              <a:rPr sz="800" dirty="0">
                <a:solidFill>
                  <a:srgbClr val="231F20"/>
                </a:solidFill>
                <a:latin typeface="Arial"/>
                <a:cs typeface="Arial"/>
              </a:rPr>
              <a:t>La potencia </a:t>
            </a:r>
            <a:r>
              <a:rPr sz="800" i="1" spc="-5" dirty="0">
                <a:solidFill>
                  <a:srgbClr val="231F20"/>
                </a:solidFill>
                <a:latin typeface="Arial"/>
                <a:cs typeface="Arial"/>
              </a:rPr>
              <a:t>P</a:t>
            </a:r>
            <a:r>
              <a:rPr sz="825" spc="-7" baseline="-15151" dirty="0">
                <a:solidFill>
                  <a:srgbClr val="231F20"/>
                </a:solidFill>
                <a:latin typeface="Arial"/>
                <a:cs typeface="Arial"/>
              </a:rPr>
              <a:t>n </a:t>
            </a:r>
            <a:r>
              <a:rPr sz="800" dirty="0">
                <a:solidFill>
                  <a:srgbClr val="231F20"/>
                </a:solidFill>
                <a:latin typeface="Arial"/>
                <a:cs typeface="Arial"/>
              </a:rPr>
              <a:t>(vatios) indicada en el tubo de una </a:t>
            </a:r>
            <a:r>
              <a:rPr sz="800" spc="-5" dirty="0">
                <a:solidFill>
                  <a:srgbClr val="231F20"/>
                </a:solidFill>
                <a:latin typeface="Arial"/>
                <a:cs typeface="Arial"/>
              </a:rPr>
              <a:t>lámpara </a:t>
            </a:r>
            <a:r>
              <a:rPr sz="800" dirty="0">
                <a:solidFill>
                  <a:srgbClr val="231F20"/>
                </a:solidFill>
                <a:latin typeface="Arial"/>
                <a:cs typeface="Arial"/>
              </a:rPr>
              <a:t>fluorescente no incluye la  potencia absorbida por el balasto</a:t>
            </a:r>
            <a:r>
              <a:rPr sz="800" spc="-10" dirty="0">
                <a:solidFill>
                  <a:srgbClr val="231F20"/>
                </a:solidFill>
                <a:latin typeface="Arial"/>
                <a:cs typeface="Arial"/>
              </a:rPr>
              <a:t> </a:t>
            </a:r>
            <a:r>
              <a:rPr sz="800" dirty="0">
                <a:solidFill>
                  <a:srgbClr val="231F20"/>
                </a:solidFill>
                <a:latin typeface="Arial"/>
                <a:cs typeface="Arial"/>
              </a:rPr>
              <a:t>(reactancia).</a:t>
            </a:r>
            <a:endParaRPr sz="800">
              <a:latin typeface="Arial"/>
              <a:cs typeface="Arial"/>
            </a:endParaRPr>
          </a:p>
          <a:p>
            <a:pPr marL="38100">
              <a:lnSpc>
                <a:spcPct val="100000"/>
              </a:lnSpc>
              <a:spcBef>
                <a:spcPts val="285"/>
              </a:spcBef>
            </a:pPr>
            <a:r>
              <a:rPr sz="800" dirty="0">
                <a:solidFill>
                  <a:srgbClr val="231F20"/>
                </a:solidFill>
                <a:latin typeface="Arial"/>
                <a:cs typeface="Arial"/>
              </a:rPr>
              <a:t>La intensidad viene dada</a:t>
            </a:r>
            <a:r>
              <a:rPr sz="800" spc="-5" dirty="0">
                <a:solidFill>
                  <a:srgbClr val="231F20"/>
                </a:solidFill>
                <a:latin typeface="Arial"/>
                <a:cs typeface="Arial"/>
              </a:rPr>
              <a:t> </a:t>
            </a:r>
            <a:r>
              <a:rPr sz="800" dirty="0">
                <a:solidFill>
                  <a:srgbClr val="231F20"/>
                </a:solidFill>
                <a:latin typeface="Arial"/>
                <a:cs typeface="Arial"/>
              </a:rPr>
              <a:t>por:</a:t>
            </a:r>
            <a:endParaRPr sz="800">
              <a:latin typeface="Arial"/>
              <a:cs typeface="Arial"/>
            </a:endParaRPr>
          </a:p>
        </p:txBody>
      </p:sp>
      <p:sp>
        <p:nvSpPr>
          <p:cNvPr id="38" name="object 38"/>
          <p:cNvSpPr txBox="1"/>
          <p:nvPr/>
        </p:nvSpPr>
        <p:spPr>
          <a:xfrm>
            <a:off x="3165844" y="4053589"/>
            <a:ext cx="3767454" cy="1208405"/>
          </a:xfrm>
          <a:prstGeom prst="rect">
            <a:avLst/>
          </a:prstGeom>
        </p:spPr>
        <p:txBody>
          <a:bodyPr vert="horz" wrap="square" lIns="0" tIns="12700" rIns="0" bIns="0" rtlCol="0">
            <a:spAutoFit/>
          </a:bodyPr>
          <a:lstStyle/>
          <a:p>
            <a:pPr marL="38100" marR="109220">
              <a:lnSpc>
                <a:spcPct val="129700"/>
              </a:lnSpc>
              <a:spcBef>
                <a:spcPts val="100"/>
              </a:spcBef>
            </a:pPr>
            <a:r>
              <a:rPr sz="800" dirty="0">
                <a:solidFill>
                  <a:srgbClr val="231F20"/>
                </a:solidFill>
                <a:latin typeface="Arial"/>
                <a:cs typeface="Arial"/>
              </a:rPr>
              <a:t>donde </a:t>
            </a:r>
            <a:r>
              <a:rPr sz="800" i="1" spc="-5" dirty="0">
                <a:solidFill>
                  <a:srgbClr val="231F20"/>
                </a:solidFill>
                <a:latin typeface="Arial"/>
                <a:cs typeface="Arial"/>
              </a:rPr>
              <a:t>U </a:t>
            </a:r>
            <a:r>
              <a:rPr sz="800" dirty="0">
                <a:solidFill>
                  <a:srgbClr val="231F20"/>
                </a:solidFill>
                <a:latin typeface="Arial"/>
                <a:cs typeface="Arial"/>
              </a:rPr>
              <a:t>= la </a:t>
            </a:r>
            <a:r>
              <a:rPr sz="800" spc="-5" dirty="0">
                <a:solidFill>
                  <a:srgbClr val="231F20"/>
                </a:solidFill>
                <a:latin typeface="Arial"/>
                <a:cs typeface="Arial"/>
              </a:rPr>
              <a:t>tensión </a:t>
            </a:r>
            <a:r>
              <a:rPr sz="800" dirty="0">
                <a:solidFill>
                  <a:srgbClr val="231F20"/>
                </a:solidFill>
                <a:latin typeface="Arial"/>
                <a:cs typeface="Arial"/>
              </a:rPr>
              <a:t>aplicada a la </a:t>
            </a:r>
            <a:r>
              <a:rPr sz="800" spc="-5" dirty="0">
                <a:solidFill>
                  <a:srgbClr val="231F20"/>
                </a:solidFill>
                <a:latin typeface="Arial"/>
                <a:cs typeface="Arial"/>
              </a:rPr>
              <a:t>lámpara </a:t>
            </a:r>
            <a:r>
              <a:rPr sz="800" dirty="0">
                <a:solidFill>
                  <a:srgbClr val="231F20"/>
                </a:solidFill>
                <a:latin typeface="Arial"/>
                <a:cs typeface="Arial"/>
              </a:rPr>
              <a:t>completa con su equipo</a:t>
            </a:r>
            <a:r>
              <a:rPr sz="800" spc="-35" dirty="0">
                <a:solidFill>
                  <a:srgbClr val="231F20"/>
                </a:solidFill>
                <a:latin typeface="Arial"/>
                <a:cs typeface="Arial"/>
              </a:rPr>
              <a:t> </a:t>
            </a:r>
            <a:r>
              <a:rPr sz="800" dirty="0">
                <a:solidFill>
                  <a:srgbClr val="231F20"/>
                </a:solidFill>
                <a:latin typeface="Arial"/>
                <a:cs typeface="Arial"/>
              </a:rPr>
              <a:t>relacionado.  Con (a no ser que se indique de otro</a:t>
            </a:r>
            <a:r>
              <a:rPr sz="800" spc="-15" dirty="0">
                <a:solidFill>
                  <a:srgbClr val="231F20"/>
                </a:solidFill>
                <a:latin typeface="Arial"/>
                <a:cs typeface="Arial"/>
              </a:rPr>
              <a:t> </a:t>
            </a:r>
            <a:r>
              <a:rPr sz="800" dirty="0">
                <a:solidFill>
                  <a:srgbClr val="231F20"/>
                </a:solidFill>
                <a:latin typeface="Arial"/>
                <a:cs typeface="Arial"/>
              </a:rPr>
              <a:t>modo):</a:t>
            </a:r>
            <a:endParaRPr sz="800">
              <a:latin typeface="Arial"/>
              <a:cs typeface="Arial"/>
            </a:endParaRPr>
          </a:p>
          <a:p>
            <a:pPr marL="38735">
              <a:lnSpc>
                <a:spcPct val="100000"/>
              </a:lnSpc>
              <a:spcBef>
                <a:spcPts val="55"/>
              </a:spcBef>
            </a:pPr>
            <a:r>
              <a:rPr sz="800" spc="110" dirty="0">
                <a:solidFill>
                  <a:srgbClr val="009D57"/>
                </a:solidFill>
                <a:latin typeface="Times New Roman"/>
                <a:cs typeface="Times New Roman"/>
              </a:rPr>
              <a:t>c </a:t>
            </a:r>
            <a:r>
              <a:rPr sz="800" i="1" spc="5" dirty="0">
                <a:solidFill>
                  <a:srgbClr val="231F20"/>
                </a:solidFill>
                <a:latin typeface="Arial"/>
                <a:cs typeface="Arial"/>
              </a:rPr>
              <a:t>cos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Arial"/>
                <a:cs typeface="Arial"/>
              </a:rPr>
              <a:t>= 0,6 sin condensador de </a:t>
            </a:r>
            <a:r>
              <a:rPr sz="800" spc="-5" dirty="0">
                <a:solidFill>
                  <a:srgbClr val="231F20"/>
                </a:solidFill>
                <a:latin typeface="Arial"/>
                <a:cs typeface="Arial"/>
              </a:rPr>
              <a:t>corrección </a:t>
            </a:r>
            <a:r>
              <a:rPr sz="800" dirty="0">
                <a:solidFill>
                  <a:srgbClr val="231F20"/>
                </a:solidFill>
                <a:latin typeface="Arial"/>
                <a:cs typeface="Arial"/>
              </a:rPr>
              <a:t>del factor de potencia</a:t>
            </a:r>
            <a:r>
              <a:rPr sz="800" spc="-155" dirty="0">
                <a:solidFill>
                  <a:srgbClr val="231F20"/>
                </a:solidFill>
                <a:latin typeface="Arial"/>
                <a:cs typeface="Arial"/>
              </a:rPr>
              <a:t> </a:t>
            </a:r>
            <a:r>
              <a:rPr sz="800" i="1" spc="-25" dirty="0">
                <a:solidFill>
                  <a:srgbClr val="231F20"/>
                </a:solidFill>
                <a:latin typeface="Arial"/>
                <a:cs typeface="Arial"/>
              </a:rPr>
              <a:t>(FP)</a:t>
            </a:r>
            <a:r>
              <a:rPr sz="825" spc="-37" baseline="25252" dirty="0">
                <a:solidFill>
                  <a:srgbClr val="231F20"/>
                </a:solidFill>
                <a:latin typeface="Arial"/>
                <a:cs typeface="Arial"/>
              </a:rPr>
              <a:t>(1)</a:t>
            </a:r>
            <a:r>
              <a:rPr sz="800" spc="-25" dirty="0">
                <a:solidFill>
                  <a:srgbClr val="231F20"/>
                </a:solidFill>
                <a:latin typeface="Arial"/>
                <a:cs typeface="Arial"/>
              </a:rPr>
              <a:t>.</a:t>
            </a:r>
            <a:endParaRPr sz="800">
              <a:latin typeface="Arial"/>
              <a:cs typeface="Arial"/>
            </a:endParaRPr>
          </a:p>
          <a:p>
            <a:pPr marL="38735">
              <a:lnSpc>
                <a:spcPct val="100000"/>
              </a:lnSpc>
              <a:spcBef>
                <a:spcPts val="45"/>
              </a:spcBef>
            </a:pPr>
            <a:r>
              <a:rPr sz="800" spc="110" dirty="0">
                <a:solidFill>
                  <a:srgbClr val="009D57"/>
                </a:solidFill>
                <a:latin typeface="Times New Roman"/>
                <a:cs typeface="Times New Roman"/>
              </a:rPr>
              <a:t>c </a:t>
            </a:r>
            <a:r>
              <a:rPr sz="800" i="1" spc="5" dirty="0">
                <a:solidFill>
                  <a:srgbClr val="231F20"/>
                </a:solidFill>
                <a:latin typeface="Arial"/>
                <a:cs typeface="Arial"/>
              </a:rPr>
              <a:t>cos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Arial"/>
                <a:cs typeface="Arial"/>
              </a:rPr>
              <a:t>= 0,86 con </a:t>
            </a:r>
            <a:r>
              <a:rPr sz="800" spc="-5" dirty="0">
                <a:solidFill>
                  <a:srgbClr val="231F20"/>
                </a:solidFill>
                <a:latin typeface="Arial"/>
                <a:cs typeface="Arial"/>
              </a:rPr>
              <a:t>corrección </a:t>
            </a:r>
            <a:r>
              <a:rPr sz="800" i="1" spc="-10" dirty="0">
                <a:solidFill>
                  <a:srgbClr val="231F20"/>
                </a:solidFill>
                <a:latin typeface="Arial"/>
                <a:cs typeface="Arial"/>
              </a:rPr>
              <a:t>FP</a:t>
            </a:r>
            <a:r>
              <a:rPr sz="825" spc="-15" baseline="25252" dirty="0">
                <a:solidFill>
                  <a:srgbClr val="231F20"/>
                </a:solidFill>
                <a:latin typeface="Arial"/>
                <a:cs typeface="Arial"/>
              </a:rPr>
              <a:t>(1) </a:t>
            </a:r>
            <a:r>
              <a:rPr sz="800" dirty="0">
                <a:solidFill>
                  <a:srgbClr val="231F20"/>
                </a:solidFill>
                <a:latin typeface="Arial"/>
                <a:cs typeface="Arial"/>
              </a:rPr>
              <a:t>(tubos sencillos o</a:t>
            </a:r>
            <a:r>
              <a:rPr sz="800" spc="-35" dirty="0">
                <a:solidFill>
                  <a:srgbClr val="231F20"/>
                </a:solidFill>
                <a:latin typeface="Arial"/>
                <a:cs typeface="Arial"/>
              </a:rPr>
              <a:t> </a:t>
            </a:r>
            <a:r>
              <a:rPr sz="800" dirty="0">
                <a:solidFill>
                  <a:srgbClr val="231F20"/>
                </a:solidFill>
                <a:latin typeface="Arial"/>
                <a:cs typeface="Arial"/>
              </a:rPr>
              <a:t>dobles).</a:t>
            </a:r>
            <a:endParaRPr sz="800">
              <a:latin typeface="Arial"/>
              <a:cs typeface="Arial"/>
            </a:endParaRPr>
          </a:p>
          <a:p>
            <a:pPr marL="38735">
              <a:lnSpc>
                <a:spcPct val="100000"/>
              </a:lnSpc>
              <a:spcBef>
                <a:spcPts val="45"/>
              </a:spcBef>
            </a:pPr>
            <a:r>
              <a:rPr sz="800" spc="110" dirty="0">
                <a:solidFill>
                  <a:srgbClr val="009D57"/>
                </a:solidFill>
                <a:latin typeface="Times New Roman"/>
                <a:cs typeface="Times New Roman"/>
              </a:rPr>
              <a:t>c </a:t>
            </a:r>
            <a:r>
              <a:rPr sz="800" i="1" spc="5" dirty="0">
                <a:solidFill>
                  <a:srgbClr val="231F20"/>
                </a:solidFill>
                <a:latin typeface="Arial"/>
                <a:cs typeface="Arial"/>
              </a:rPr>
              <a:t>cos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Arial"/>
                <a:cs typeface="Arial"/>
              </a:rPr>
              <a:t>= 0,96 para balastos</a:t>
            </a:r>
            <a:r>
              <a:rPr sz="800" spc="-110" dirty="0">
                <a:solidFill>
                  <a:srgbClr val="231F20"/>
                </a:solidFill>
                <a:latin typeface="Arial"/>
                <a:cs typeface="Arial"/>
              </a:rPr>
              <a:t> </a:t>
            </a:r>
            <a:r>
              <a:rPr sz="800" spc="-5" dirty="0">
                <a:solidFill>
                  <a:srgbClr val="231F20"/>
                </a:solidFill>
                <a:latin typeface="Arial"/>
                <a:cs typeface="Arial"/>
              </a:rPr>
              <a:t>electrónicos.</a:t>
            </a:r>
            <a:endParaRPr sz="800">
              <a:latin typeface="Arial"/>
              <a:cs typeface="Arial"/>
            </a:endParaRPr>
          </a:p>
          <a:p>
            <a:pPr marL="38100" marR="106680">
              <a:lnSpc>
                <a:spcPct val="100000"/>
              </a:lnSpc>
              <a:spcBef>
                <a:spcPts val="275"/>
              </a:spcBef>
            </a:pPr>
            <a:r>
              <a:rPr sz="800" dirty="0">
                <a:solidFill>
                  <a:srgbClr val="231F20"/>
                </a:solidFill>
                <a:latin typeface="Arial"/>
                <a:cs typeface="Arial"/>
              </a:rPr>
              <a:t>Si no se indica </a:t>
            </a:r>
            <a:r>
              <a:rPr sz="800" spc="-5" dirty="0">
                <a:solidFill>
                  <a:srgbClr val="231F20"/>
                </a:solidFill>
                <a:latin typeface="Arial"/>
                <a:cs typeface="Arial"/>
              </a:rPr>
              <a:t>ningún </a:t>
            </a:r>
            <a:r>
              <a:rPr sz="800" dirty="0">
                <a:solidFill>
                  <a:srgbClr val="231F20"/>
                </a:solidFill>
                <a:latin typeface="Arial"/>
                <a:cs typeface="Arial"/>
              </a:rPr>
              <a:t>valor de </a:t>
            </a:r>
            <a:r>
              <a:rPr sz="800" spc="-5" dirty="0">
                <a:solidFill>
                  <a:srgbClr val="231F20"/>
                </a:solidFill>
                <a:latin typeface="Arial"/>
                <a:cs typeface="Arial"/>
              </a:rPr>
              <a:t>pérdida </a:t>
            </a:r>
            <a:r>
              <a:rPr sz="800" dirty="0">
                <a:solidFill>
                  <a:srgbClr val="231F20"/>
                </a:solidFill>
                <a:latin typeface="Arial"/>
                <a:cs typeface="Arial"/>
              </a:rPr>
              <a:t>de potencia para la reactancia, se</a:t>
            </a:r>
            <a:r>
              <a:rPr sz="800" spc="-45" dirty="0">
                <a:solidFill>
                  <a:srgbClr val="231F20"/>
                </a:solidFill>
                <a:latin typeface="Arial"/>
                <a:cs typeface="Arial"/>
              </a:rPr>
              <a:t> </a:t>
            </a:r>
            <a:r>
              <a:rPr sz="800" dirty="0">
                <a:solidFill>
                  <a:srgbClr val="231F20"/>
                </a:solidFill>
                <a:latin typeface="Arial"/>
                <a:cs typeface="Arial"/>
              </a:rPr>
              <a:t>puede  utilizar una cifra del 25% de</a:t>
            </a:r>
            <a:r>
              <a:rPr sz="800" spc="-40" dirty="0">
                <a:solidFill>
                  <a:srgbClr val="231F20"/>
                </a:solidFill>
                <a:latin typeface="Arial"/>
                <a:cs typeface="Arial"/>
              </a:rPr>
              <a:t> </a:t>
            </a:r>
            <a:r>
              <a:rPr sz="800" i="1" spc="-5" dirty="0">
                <a:solidFill>
                  <a:srgbClr val="231F20"/>
                </a:solidFill>
                <a:latin typeface="Arial"/>
                <a:cs typeface="Arial"/>
              </a:rPr>
              <a:t>P</a:t>
            </a:r>
            <a:r>
              <a:rPr sz="825" spc="-7" baseline="-15151" dirty="0">
                <a:solidFill>
                  <a:srgbClr val="231F20"/>
                </a:solidFill>
                <a:latin typeface="Arial"/>
                <a:cs typeface="Arial"/>
              </a:rPr>
              <a:t>n</a:t>
            </a:r>
            <a:r>
              <a:rPr sz="800" spc="-5" dirty="0">
                <a:solidFill>
                  <a:srgbClr val="231F20"/>
                </a:solidFill>
                <a:latin typeface="Arial"/>
                <a:cs typeface="Arial"/>
              </a:rPr>
              <a:t>.</a:t>
            </a:r>
            <a:endParaRPr sz="800">
              <a:latin typeface="Arial"/>
              <a:cs typeface="Arial"/>
            </a:endParaRPr>
          </a:p>
          <a:p>
            <a:pPr marL="38100">
              <a:lnSpc>
                <a:spcPct val="100000"/>
              </a:lnSpc>
              <a:spcBef>
                <a:spcPts val="284"/>
              </a:spcBef>
            </a:pPr>
            <a:r>
              <a:rPr sz="800" dirty="0">
                <a:solidFill>
                  <a:srgbClr val="231F20"/>
                </a:solidFill>
                <a:latin typeface="Arial"/>
                <a:cs typeface="Arial"/>
              </a:rPr>
              <a:t>La </a:t>
            </a:r>
            <a:r>
              <a:rPr sz="800" b="1" spc="-5" dirty="0">
                <a:solidFill>
                  <a:srgbClr val="009D57"/>
                </a:solidFill>
                <a:latin typeface="Arial"/>
                <a:cs typeface="Arial"/>
              </a:rPr>
              <a:t>Figura </a:t>
            </a:r>
            <a:r>
              <a:rPr sz="800" b="1" spc="-15" dirty="0">
                <a:solidFill>
                  <a:srgbClr val="009D57"/>
                </a:solidFill>
                <a:latin typeface="Arial"/>
                <a:cs typeface="Arial"/>
              </a:rPr>
              <a:t>A6 </a:t>
            </a:r>
            <a:r>
              <a:rPr sz="800" dirty="0">
                <a:solidFill>
                  <a:srgbClr val="231F20"/>
                </a:solidFill>
                <a:latin typeface="Arial"/>
                <a:cs typeface="Arial"/>
              </a:rPr>
              <a:t>proporciona estos valores para diferentes exposiciones de</a:t>
            </a:r>
            <a:r>
              <a:rPr sz="800" spc="-114" dirty="0">
                <a:solidFill>
                  <a:srgbClr val="231F20"/>
                </a:solidFill>
                <a:latin typeface="Arial"/>
                <a:cs typeface="Arial"/>
              </a:rPr>
              <a:t> </a:t>
            </a:r>
            <a:r>
              <a:rPr sz="800" dirty="0">
                <a:solidFill>
                  <a:srgbClr val="231F20"/>
                </a:solidFill>
                <a:latin typeface="Arial"/>
                <a:cs typeface="Arial"/>
              </a:rPr>
              <a:t>balastos.</a:t>
            </a:r>
            <a:endParaRPr sz="800">
              <a:latin typeface="Arial"/>
              <a:cs typeface="Arial"/>
            </a:endParaRPr>
          </a:p>
        </p:txBody>
      </p:sp>
      <p:sp>
        <p:nvSpPr>
          <p:cNvPr id="39" name="object 39"/>
          <p:cNvSpPr txBox="1"/>
          <p:nvPr/>
        </p:nvSpPr>
        <p:spPr>
          <a:xfrm>
            <a:off x="3191260" y="212602"/>
            <a:ext cx="2192655" cy="574040"/>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BCBEC0"/>
                </a:solidFill>
                <a:latin typeface="Arial"/>
                <a:cs typeface="Arial"/>
              </a:rPr>
              <a:t>3 </a:t>
            </a:r>
            <a:r>
              <a:rPr sz="1800" b="1" spc="10" dirty="0">
                <a:solidFill>
                  <a:srgbClr val="BCBEC0"/>
                </a:solidFill>
                <a:latin typeface="Arial"/>
                <a:cs typeface="Arial"/>
              </a:rPr>
              <a:t>Cargas </a:t>
            </a:r>
            <a:r>
              <a:rPr sz="1800" b="1" spc="5" dirty="0">
                <a:solidFill>
                  <a:srgbClr val="BCBEC0"/>
                </a:solidFill>
                <a:latin typeface="Arial"/>
                <a:cs typeface="Arial"/>
              </a:rPr>
              <a:t>eléctricas  Características</a:t>
            </a:r>
            <a:endParaRPr sz="1800">
              <a:latin typeface="Arial"/>
              <a:cs typeface="Arial"/>
            </a:endParaRPr>
          </a:p>
        </p:txBody>
      </p:sp>
      <p:sp>
        <p:nvSpPr>
          <p:cNvPr id="40" name="object 40"/>
          <p:cNvSpPr txBox="1"/>
          <p:nvPr/>
        </p:nvSpPr>
        <p:spPr>
          <a:xfrm>
            <a:off x="4186432" y="1570613"/>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a</a:t>
            </a:r>
            <a:endParaRPr sz="550">
              <a:latin typeface="Arial"/>
              <a:cs typeface="Arial"/>
            </a:endParaRPr>
          </a:p>
        </p:txBody>
      </p:sp>
      <p:sp>
        <p:nvSpPr>
          <p:cNvPr id="41" name="object 41"/>
          <p:cNvSpPr txBox="1"/>
          <p:nvPr/>
        </p:nvSpPr>
        <p:spPr>
          <a:xfrm>
            <a:off x="3192403" y="1509145"/>
            <a:ext cx="1149350" cy="162560"/>
          </a:xfrm>
          <a:prstGeom prst="rect">
            <a:avLst/>
          </a:prstGeom>
        </p:spPr>
        <p:txBody>
          <a:bodyPr vert="horz" wrap="square" lIns="0" tIns="12700" rIns="0" bIns="0" rtlCol="0">
            <a:spAutoFit/>
          </a:bodyPr>
          <a:lstStyle/>
          <a:p>
            <a:pPr marL="12700">
              <a:lnSpc>
                <a:spcPct val="100000"/>
              </a:lnSpc>
              <a:spcBef>
                <a:spcPts val="100"/>
              </a:spcBef>
            </a:pPr>
            <a:r>
              <a:rPr sz="800" spc="110" dirty="0">
                <a:solidFill>
                  <a:srgbClr val="009D57"/>
                </a:solidFill>
                <a:latin typeface="Times New Roman"/>
                <a:cs typeface="Times New Roman"/>
              </a:rPr>
              <a:t>c </a:t>
            </a:r>
            <a:r>
              <a:rPr sz="800" dirty="0">
                <a:solidFill>
                  <a:srgbClr val="231F20"/>
                </a:solidFill>
                <a:latin typeface="Arial"/>
                <a:cs typeface="Arial"/>
              </a:rPr>
              <a:t>Carga </a:t>
            </a:r>
            <a:r>
              <a:rPr sz="800" spc="-5" dirty="0">
                <a:solidFill>
                  <a:srgbClr val="231F20"/>
                </a:solidFill>
                <a:latin typeface="Arial"/>
                <a:cs typeface="Arial"/>
              </a:rPr>
              <a:t>monofásica: </a:t>
            </a:r>
            <a:r>
              <a:rPr sz="900" i="1" dirty="0">
                <a:solidFill>
                  <a:srgbClr val="231F20"/>
                </a:solidFill>
                <a:latin typeface="Times New Roman"/>
                <a:cs typeface="Times New Roman"/>
              </a:rPr>
              <a:t>I</a:t>
            </a:r>
            <a:r>
              <a:rPr sz="900" i="1" spc="60" dirty="0">
                <a:solidFill>
                  <a:srgbClr val="231F20"/>
                </a:solidFill>
                <a:latin typeface="Times New Roman"/>
                <a:cs typeface="Times New Roman"/>
              </a:rPr>
              <a:t> </a:t>
            </a:r>
            <a:r>
              <a:rPr sz="900" dirty="0">
                <a:solidFill>
                  <a:srgbClr val="231F20"/>
                </a:solidFill>
                <a:latin typeface="Symbol"/>
                <a:cs typeface="Symbol"/>
              </a:rPr>
              <a:t></a:t>
            </a:r>
            <a:endParaRPr sz="900">
              <a:latin typeface="Symbol"/>
              <a:cs typeface="Symbol"/>
            </a:endParaRPr>
          </a:p>
        </p:txBody>
      </p:sp>
      <p:sp>
        <p:nvSpPr>
          <p:cNvPr id="42" name="object 42"/>
          <p:cNvSpPr txBox="1"/>
          <p:nvPr/>
        </p:nvSpPr>
        <p:spPr>
          <a:xfrm>
            <a:off x="4359786" y="1455170"/>
            <a:ext cx="116839" cy="147320"/>
          </a:xfrm>
          <a:prstGeom prst="rect">
            <a:avLst/>
          </a:prstGeom>
        </p:spPr>
        <p:txBody>
          <a:bodyPr vert="horz" wrap="square" lIns="0" tIns="12700" rIns="0" bIns="0" rtlCol="0">
            <a:spAutoFit/>
          </a:bodyPr>
          <a:lstStyle/>
          <a:p>
            <a:pPr marL="12700">
              <a:lnSpc>
                <a:spcPct val="100000"/>
              </a:lnSpc>
              <a:spcBef>
                <a:spcPts val="100"/>
              </a:spcBef>
            </a:pPr>
            <a:r>
              <a:rPr sz="800" i="1" u="sng" spc="-25" dirty="0">
                <a:solidFill>
                  <a:srgbClr val="231F20"/>
                </a:solidFill>
                <a:uFill>
                  <a:solidFill>
                    <a:srgbClr val="231F20"/>
                  </a:solidFill>
                </a:uFill>
                <a:latin typeface="Arial"/>
                <a:cs typeface="Arial"/>
              </a:rPr>
              <a:t> </a:t>
            </a:r>
            <a:r>
              <a:rPr sz="800" i="1" u="sng" spc="-20" dirty="0">
                <a:solidFill>
                  <a:srgbClr val="231F20"/>
                </a:solidFill>
                <a:uFill>
                  <a:solidFill>
                    <a:srgbClr val="231F20"/>
                  </a:solidFill>
                </a:uFill>
                <a:latin typeface="Arial"/>
                <a:cs typeface="Arial"/>
              </a:rPr>
              <a:t>P</a:t>
            </a:r>
            <a:endParaRPr sz="800">
              <a:latin typeface="Arial"/>
              <a:cs typeface="Arial"/>
            </a:endParaRPr>
          </a:p>
        </p:txBody>
      </p:sp>
      <p:sp>
        <p:nvSpPr>
          <p:cNvPr id="43" name="object 43"/>
          <p:cNvSpPr txBox="1"/>
          <p:nvPr/>
        </p:nvSpPr>
        <p:spPr>
          <a:xfrm>
            <a:off x="4451227" y="1505841"/>
            <a:ext cx="102870" cy="111125"/>
          </a:xfrm>
          <a:prstGeom prst="rect">
            <a:avLst/>
          </a:prstGeom>
        </p:spPr>
        <p:txBody>
          <a:bodyPr vert="horz" wrap="square" lIns="0" tIns="13970" rIns="0" bIns="0" rtlCol="0">
            <a:spAutoFit/>
          </a:bodyPr>
          <a:lstStyle/>
          <a:p>
            <a:pPr marL="12700">
              <a:lnSpc>
                <a:spcPct val="100000"/>
              </a:lnSpc>
              <a:spcBef>
                <a:spcPts val="110"/>
              </a:spcBef>
            </a:pPr>
            <a:r>
              <a:rPr sz="550" u="sng" spc="5" dirty="0">
                <a:solidFill>
                  <a:srgbClr val="231F20"/>
                </a:solidFill>
                <a:uFill>
                  <a:solidFill>
                    <a:srgbClr val="231F20"/>
                  </a:solidFill>
                </a:uFill>
                <a:latin typeface="Arial"/>
                <a:cs typeface="Arial"/>
              </a:rPr>
              <a:t>n</a:t>
            </a:r>
            <a:r>
              <a:rPr sz="550" u="sng" spc="-10" dirty="0">
                <a:solidFill>
                  <a:srgbClr val="231F20"/>
                </a:solidFill>
                <a:uFill>
                  <a:solidFill>
                    <a:srgbClr val="231F20"/>
                  </a:solidFill>
                </a:uFill>
                <a:latin typeface="Arial"/>
                <a:cs typeface="Arial"/>
              </a:rPr>
              <a:t> </a:t>
            </a:r>
            <a:endParaRPr sz="550">
              <a:latin typeface="Arial"/>
              <a:cs typeface="Arial"/>
            </a:endParaRPr>
          </a:p>
        </p:txBody>
      </p:sp>
      <p:sp>
        <p:nvSpPr>
          <p:cNvPr id="44" name="object 44"/>
          <p:cNvSpPr txBox="1"/>
          <p:nvPr/>
        </p:nvSpPr>
        <p:spPr>
          <a:xfrm>
            <a:off x="4407411" y="1592330"/>
            <a:ext cx="99060" cy="147320"/>
          </a:xfrm>
          <a:prstGeom prst="rect">
            <a:avLst/>
          </a:prstGeom>
        </p:spPr>
        <p:txBody>
          <a:bodyPr vert="horz" wrap="square" lIns="0" tIns="12700" rIns="0" bIns="0" rtlCol="0">
            <a:spAutoFit/>
          </a:bodyPr>
          <a:lstStyle/>
          <a:p>
            <a:pPr marL="12700">
              <a:lnSpc>
                <a:spcPct val="100000"/>
              </a:lnSpc>
              <a:spcBef>
                <a:spcPts val="100"/>
              </a:spcBef>
            </a:pPr>
            <a:r>
              <a:rPr sz="800" i="1" spc="-5" dirty="0">
                <a:solidFill>
                  <a:srgbClr val="231F20"/>
                </a:solidFill>
                <a:latin typeface="Arial"/>
                <a:cs typeface="Arial"/>
              </a:rPr>
              <a:t>U</a:t>
            </a:r>
            <a:endParaRPr sz="800">
              <a:latin typeface="Arial"/>
              <a:cs typeface="Arial"/>
            </a:endParaRPr>
          </a:p>
        </p:txBody>
      </p:sp>
      <p:sp>
        <p:nvSpPr>
          <p:cNvPr id="45" name="object 45"/>
          <p:cNvSpPr/>
          <p:nvPr/>
        </p:nvSpPr>
        <p:spPr>
          <a:xfrm>
            <a:off x="3203960" y="10119681"/>
            <a:ext cx="3816985" cy="0"/>
          </a:xfrm>
          <a:custGeom>
            <a:avLst/>
            <a:gdLst/>
            <a:ahLst/>
            <a:cxnLst/>
            <a:rect l="l" t="t" r="r" b="b"/>
            <a:pathLst>
              <a:path w="3816984">
                <a:moveTo>
                  <a:pt x="0" y="0"/>
                </a:moveTo>
                <a:lnTo>
                  <a:pt x="3816476" y="0"/>
                </a:lnTo>
              </a:path>
            </a:pathLst>
          </a:custGeom>
          <a:ln w="25526">
            <a:solidFill>
              <a:srgbClr val="009D57"/>
            </a:solidFill>
          </a:ln>
        </p:spPr>
        <p:txBody>
          <a:bodyPr wrap="square" lIns="0" tIns="0" rIns="0" bIns="0" rtlCol="0"/>
          <a:lstStyle/>
          <a:p>
            <a:endParaRPr/>
          </a:p>
        </p:txBody>
      </p:sp>
      <p:sp>
        <p:nvSpPr>
          <p:cNvPr id="46" name="object 46"/>
          <p:cNvSpPr txBox="1"/>
          <p:nvPr/>
        </p:nvSpPr>
        <p:spPr>
          <a:xfrm>
            <a:off x="3191260" y="9815580"/>
            <a:ext cx="3476625" cy="238760"/>
          </a:xfrm>
          <a:prstGeom prst="rect">
            <a:avLst/>
          </a:prstGeom>
        </p:spPr>
        <p:txBody>
          <a:bodyPr vert="horz" wrap="square" lIns="0" tIns="12700" rIns="0" bIns="0" rtlCol="0">
            <a:spAutoFit/>
          </a:bodyPr>
          <a:lstStyle/>
          <a:p>
            <a:pPr marL="12700" marR="5080">
              <a:lnSpc>
                <a:spcPct val="100000"/>
              </a:lnSpc>
              <a:spcBef>
                <a:spcPts val="100"/>
              </a:spcBef>
            </a:pPr>
            <a:r>
              <a:rPr sz="700" b="1" i="1" spc="-10" dirty="0">
                <a:solidFill>
                  <a:srgbClr val="009D57"/>
                </a:solidFill>
                <a:latin typeface="Arial"/>
                <a:cs typeface="Arial"/>
              </a:rPr>
              <a:t>Fig. </a:t>
            </a:r>
            <a:r>
              <a:rPr sz="700" b="1" i="1" spc="-25" dirty="0">
                <a:solidFill>
                  <a:srgbClr val="009D57"/>
                </a:solidFill>
                <a:latin typeface="Arial"/>
                <a:cs typeface="Arial"/>
              </a:rPr>
              <a:t>A7: </a:t>
            </a:r>
            <a:r>
              <a:rPr sz="700" i="1" spc="-5" dirty="0">
                <a:solidFill>
                  <a:srgbClr val="231F20"/>
                </a:solidFill>
                <a:latin typeface="Arial"/>
                <a:cs typeface="Arial"/>
              </a:rPr>
              <a:t>Intensidades </a:t>
            </a:r>
            <a:r>
              <a:rPr sz="700" i="1" dirty="0">
                <a:solidFill>
                  <a:srgbClr val="231F20"/>
                </a:solidFill>
                <a:latin typeface="Arial"/>
                <a:cs typeface="Arial"/>
              </a:rPr>
              <a:t>absorbidas </a:t>
            </a:r>
            <a:r>
              <a:rPr sz="700" i="1" spc="-15" dirty="0">
                <a:solidFill>
                  <a:srgbClr val="231F20"/>
                </a:solidFill>
                <a:latin typeface="Arial"/>
                <a:cs typeface="Arial"/>
              </a:rPr>
              <a:t>y </a:t>
            </a:r>
            <a:r>
              <a:rPr sz="700" i="1" spc="5" dirty="0">
                <a:solidFill>
                  <a:srgbClr val="231F20"/>
                </a:solidFill>
                <a:latin typeface="Arial"/>
                <a:cs typeface="Arial"/>
              </a:rPr>
              <a:t>consumo de potencia de </a:t>
            </a:r>
            <a:r>
              <a:rPr sz="700" i="1" spc="-15" dirty="0">
                <a:solidFill>
                  <a:srgbClr val="231F20"/>
                </a:solidFill>
                <a:latin typeface="Arial"/>
                <a:cs typeface="Arial"/>
              </a:rPr>
              <a:t>las </a:t>
            </a:r>
            <a:r>
              <a:rPr sz="700" i="1" spc="-10" dirty="0">
                <a:solidFill>
                  <a:srgbClr val="231F20"/>
                </a:solidFill>
                <a:latin typeface="Arial"/>
                <a:cs typeface="Arial"/>
              </a:rPr>
              <a:t>lámparas </a:t>
            </a:r>
            <a:r>
              <a:rPr sz="700" i="1" dirty="0">
                <a:solidFill>
                  <a:srgbClr val="231F20"/>
                </a:solidFill>
                <a:latin typeface="Arial"/>
                <a:cs typeface="Arial"/>
              </a:rPr>
              <a:t>fluorescentes  </a:t>
            </a:r>
            <a:r>
              <a:rPr sz="700" i="1" spc="5" dirty="0">
                <a:solidFill>
                  <a:srgbClr val="231F20"/>
                </a:solidFill>
                <a:latin typeface="Arial"/>
                <a:cs typeface="Arial"/>
              </a:rPr>
              <a:t>compactas </a:t>
            </a:r>
            <a:r>
              <a:rPr sz="700" i="1" spc="-40" dirty="0">
                <a:solidFill>
                  <a:srgbClr val="231F20"/>
                </a:solidFill>
                <a:latin typeface="Arial"/>
                <a:cs typeface="Arial"/>
              </a:rPr>
              <a:t>(a </a:t>
            </a:r>
            <a:r>
              <a:rPr sz="700" i="1" spc="-5" dirty="0">
                <a:solidFill>
                  <a:srgbClr val="231F20"/>
                </a:solidFill>
                <a:latin typeface="Arial"/>
                <a:cs typeface="Arial"/>
              </a:rPr>
              <a:t>230 V-50</a:t>
            </a:r>
            <a:r>
              <a:rPr sz="700" i="1" spc="15" dirty="0">
                <a:solidFill>
                  <a:srgbClr val="231F20"/>
                </a:solidFill>
                <a:latin typeface="Arial"/>
                <a:cs typeface="Arial"/>
              </a:rPr>
              <a:t> </a:t>
            </a:r>
            <a:r>
              <a:rPr sz="700" i="1" spc="-25" dirty="0">
                <a:solidFill>
                  <a:srgbClr val="231F20"/>
                </a:solidFill>
                <a:latin typeface="Arial"/>
                <a:cs typeface="Arial"/>
              </a:rPr>
              <a:t>Hz).</a:t>
            </a:r>
            <a:endParaRPr sz="700">
              <a:latin typeface="Arial"/>
              <a:cs typeface="Arial"/>
            </a:endParaRPr>
          </a:p>
        </p:txBody>
      </p:sp>
      <p:graphicFrame>
        <p:nvGraphicFramePr>
          <p:cNvPr id="47" name="object 47"/>
          <p:cNvGraphicFramePr>
            <a:graphicFrameLocks noGrp="1"/>
          </p:cNvGraphicFramePr>
          <p:nvPr/>
        </p:nvGraphicFramePr>
        <p:xfrm>
          <a:off x="4053113" y="8604000"/>
          <a:ext cx="2117725" cy="975612"/>
        </p:xfrm>
        <a:graphic>
          <a:graphicData uri="http://schemas.openxmlformats.org/drawingml/2006/table">
            <a:tbl>
              <a:tblPr firstRow="1" bandRow="1">
                <a:tableStyleId>{2D5ABB26-0587-4C30-8999-92F81FD0307C}</a:tableStyleId>
              </a:tblPr>
              <a:tblGrid>
                <a:gridCol w="720090"/>
                <a:gridCol w="644525"/>
                <a:gridCol w="753110"/>
              </a:tblGrid>
              <a:tr h="229870">
                <a:tc>
                  <a:txBody>
                    <a:bodyPr/>
                    <a:lstStyle/>
                    <a:p>
                      <a:pPr marL="17780" marR="348615">
                        <a:lnSpc>
                          <a:spcPts val="840"/>
                        </a:lnSpc>
                        <a:spcBef>
                          <a:spcPts val="20"/>
                        </a:spcBef>
                      </a:pPr>
                      <a:r>
                        <a:rPr sz="700" b="1" spc="-10" dirty="0">
                          <a:solidFill>
                            <a:srgbClr val="231F20"/>
                          </a:solidFill>
                          <a:latin typeface="Arial"/>
                          <a:cs typeface="Arial"/>
                        </a:rPr>
                        <a:t>Tipo </a:t>
                      </a:r>
                      <a:r>
                        <a:rPr sz="700" b="1" dirty="0">
                          <a:solidFill>
                            <a:srgbClr val="231F20"/>
                          </a:solidFill>
                          <a:latin typeface="Arial"/>
                          <a:cs typeface="Arial"/>
                        </a:rPr>
                        <a:t>de  lámpara</a:t>
                      </a:r>
                      <a:endParaRPr sz="700">
                        <a:latin typeface="Arial"/>
                        <a:cs typeface="Arial"/>
                      </a:endParaRPr>
                    </a:p>
                  </a:txBody>
                  <a:tcPr marL="0" marR="0" marT="2540" marB="0">
                    <a:solidFill>
                      <a:srgbClr val="C8E4D3"/>
                    </a:solidFill>
                  </a:tcPr>
                </a:tc>
                <a:tc>
                  <a:txBody>
                    <a:bodyPr/>
                    <a:lstStyle/>
                    <a:p>
                      <a:pPr>
                        <a:lnSpc>
                          <a:spcPts val="835"/>
                        </a:lnSpc>
                      </a:pPr>
                      <a:r>
                        <a:rPr sz="700" b="1" spc="-5" dirty="0">
                          <a:solidFill>
                            <a:srgbClr val="231F20"/>
                          </a:solidFill>
                          <a:latin typeface="Arial"/>
                          <a:cs typeface="Arial"/>
                        </a:rPr>
                        <a:t>Potencia</a:t>
                      </a:r>
                      <a:r>
                        <a:rPr sz="700" b="1" spc="-15" dirty="0">
                          <a:solidFill>
                            <a:srgbClr val="231F20"/>
                          </a:solidFill>
                          <a:latin typeface="Arial"/>
                          <a:cs typeface="Arial"/>
                        </a:rPr>
                        <a:t> </a:t>
                      </a:r>
                      <a:r>
                        <a:rPr sz="700" b="1" dirty="0">
                          <a:solidFill>
                            <a:srgbClr val="231F20"/>
                          </a:solidFill>
                          <a:latin typeface="Arial"/>
                          <a:cs typeface="Arial"/>
                        </a:rPr>
                        <a:t>de</a:t>
                      </a:r>
                      <a:endParaRPr sz="700">
                        <a:latin typeface="Arial"/>
                        <a:cs typeface="Arial"/>
                      </a:endParaRPr>
                    </a:p>
                    <a:p>
                      <a:pPr>
                        <a:lnSpc>
                          <a:spcPct val="100000"/>
                        </a:lnSpc>
                      </a:pPr>
                      <a:r>
                        <a:rPr sz="700" b="1" spc="-5" dirty="0">
                          <a:solidFill>
                            <a:srgbClr val="231F20"/>
                          </a:solidFill>
                          <a:latin typeface="Arial"/>
                          <a:cs typeface="Arial"/>
                        </a:rPr>
                        <a:t>la </a:t>
                      </a:r>
                      <a:r>
                        <a:rPr sz="700" b="1" dirty="0">
                          <a:solidFill>
                            <a:srgbClr val="231F20"/>
                          </a:solidFill>
                          <a:latin typeface="Arial"/>
                          <a:cs typeface="Arial"/>
                        </a:rPr>
                        <a:t>lámpara</a:t>
                      </a:r>
                      <a:r>
                        <a:rPr sz="700" b="1" spc="-35" dirty="0">
                          <a:solidFill>
                            <a:srgbClr val="231F20"/>
                          </a:solidFill>
                          <a:latin typeface="Arial"/>
                          <a:cs typeface="Arial"/>
                        </a:rPr>
                        <a:t> </a:t>
                      </a:r>
                      <a:r>
                        <a:rPr sz="700" b="1" spc="-20" dirty="0">
                          <a:solidFill>
                            <a:srgbClr val="231F20"/>
                          </a:solidFill>
                          <a:latin typeface="Arial"/>
                          <a:cs typeface="Arial"/>
                        </a:rPr>
                        <a:t>(W)</a:t>
                      </a:r>
                      <a:endParaRPr sz="700">
                        <a:latin typeface="Arial"/>
                        <a:cs typeface="Arial"/>
                      </a:endParaRPr>
                    </a:p>
                  </a:txBody>
                  <a:tcPr marL="0" marR="0" marT="0" marB="0">
                    <a:solidFill>
                      <a:srgbClr val="C8E4D3"/>
                    </a:solidFill>
                  </a:tcPr>
                </a:tc>
                <a:tc>
                  <a:txBody>
                    <a:bodyPr/>
                    <a:lstStyle/>
                    <a:p>
                      <a:pPr marL="38735" marR="263525" indent="-635">
                        <a:lnSpc>
                          <a:spcPts val="840"/>
                        </a:lnSpc>
                        <a:spcBef>
                          <a:spcPts val="20"/>
                        </a:spcBef>
                      </a:pPr>
                      <a:r>
                        <a:rPr sz="700" b="1" spc="-5" dirty="0">
                          <a:solidFill>
                            <a:srgbClr val="231F20"/>
                          </a:solidFill>
                          <a:latin typeface="Arial"/>
                          <a:cs typeface="Arial"/>
                        </a:rPr>
                        <a:t>Corriente  </a:t>
                      </a:r>
                      <a:r>
                        <a:rPr sz="700" b="1" spc="10" dirty="0">
                          <a:solidFill>
                            <a:srgbClr val="231F20"/>
                          </a:solidFill>
                          <a:latin typeface="Arial"/>
                          <a:cs typeface="Arial"/>
                        </a:rPr>
                        <a:t>a </a:t>
                      </a:r>
                      <a:r>
                        <a:rPr sz="700" b="1" spc="-5" dirty="0">
                          <a:solidFill>
                            <a:srgbClr val="231F20"/>
                          </a:solidFill>
                          <a:latin typeface="Arial"/>
                          <a:cs typeface="Arial"/>
                        </a:rPr>
                        <a:t>230 </a:t>
                      </a:r>
                      <a:r>
                        <a:rPr sz="700" b="1" spc="-30" dirty="0">
                          <a:solidFill>
                            <a:srgbClr val="231F20"/>
                          </a:solidFill>
                          <a:latin typeface="Arial"/>
                          <a:cs typeface="Arial"/>
                        </a:rPr>
                        <a:t>V</a:t>
                      </a:r>
                      <a:r>
                        <a:rPr sz="700" b="1" spc="-85" dirty="0">
                          <a:solidFill>
                            <a:srgbClr val="231F20"/>
                          </a:solidFill>
                          <a:latin typeface="Arial"/>
                          <a:cs typeface="Arial"/>
                        </a:rPr>
                        <a:t> </a:t>
                      </a:r>
                      <a:r>
                        <a:rPr sz="700" b="1" spc="-30" dirty="0">
                          <a:solidFill>
                            <a:srgbClr val="231F20"/>
                          </a:solidFill>
                          <a:latin typeface="Arial"/>
                          <a:cs typeface="Arial"/>
                        </a:rPr>
                        <a:t>(A)</a:t>
                      </a:r>
                      <a:endParaRPr sz="700">
                        <a:latin typeface="Arial"/>
                        <a:cs typeface="Arial"/>
                      </a:endParaRPr>
                    </a:p>
                  </a:txBody>
                  <a:tcPr marL="0" marR="0" marT="2540" marB="0">
                    <a:solidFill>
                      <a:srgbClr val="C8E4D3"/>
                    </a:solidFill>
                  </a:tcPr>
                </a:tc>
              </a:tr>
              <a:tr h="123570">
                <a:tc>
                  <a:txBody>
                    <a:bodyPr/>
                    <a:lstStyle/>
                    <a:p>
                      <a:pPr>
                        <a:lnSpc>
                          <a:spcPct val="100000"/>
                        </a:lnSpc>
                        <a:spcBef>
                          <a:spcPts val="5"/>
                        </a:spcBef>
                      </a:pPr>
                      <a:r>
                        <a:rPr sz="700" spc="-5" dirty="0">
                          <a:solidFill>
                            <a:srgbClr val="231F20"/>
                          </a:solidFill>
                          <a:latin typeface="Arial"/>
                          <a:cs typeface="Arial"/>
                        </a:rPr>
                        <a:t>Lámpara</a:t>
                      </a:r>
                      <a:r>
                        <a:rPr sz="700" spc="-10" dirty="0">
                          <a:solidFill>
                            <a:srgbClr val="231F20"/>
                          </a:solidFill>
                          <a:latin typeface="Arial"/>
                          <a:cs typeface="Arial"/>
                        </a:rPr>
                        <a:t> </a:t>
                      </a:r>
                      <a:r>
                        <a:rPr sz="700" dirty="0">
                          <a:solidFill>
                            <a:srgbClr val="231F20"/>
                          </a:solidFill>
                          <a:latin typeface="Arial"/>
                          <a:cs typeface="Arial"/>
                        </a:rPr>
                        <a:t>de</a:t>
                      </a:r>
                      <a:endParaRPr sz="700">
                        <a:latin typeface="Arial"/>
                        <a:cs typeface="Arial"/>
                      </a:endParaRPr>
                    </a:p>
                  </a:txBody>
                  <a:tcPr marL="0" marR="0" marT="635" marB="0"/>
                </a:tc>
                <a:tc>
                  <a:txBody>
                    <a:bodyPr/>
                    <a:lstStyle/>
                    <a:p>
                      <a:pPr>
                        <a:lnSpc>
                          <a:spcPct val="100000"/>
                        </a:lnSpc>
                        <a:spcBef>
                          <a:spcPts val="5"/>
                        </a:spcBef>
                      </a:pPr>
                      <a:r>
                        <a:rPr sz="700" dirty="0">
                          <a:solidFill>
                            <a:srgbClr val="231F20"/>
                          </a:solidFill>
                          <a:latin typeface="Arial"/>
                          <a:cs typeface="Arial"/>
                        </a:rPr>
                        <a:t>10</a:t>
                      </a:r>
                      <a:endParaRPr sz="700">
                        <a:latin typeface="Arial"/>
                        <a:cs typeface="Arial"/>
                      </a:endParaRPr>
                    </a:p>
                  </a:txBody>
                  <a:tcPr marL="0" marR="0" marT="635" marB="0">
                    <a:lnB w="3175">
                      <a:solidFill>
                        <a:srgbClr val="231F20"/>
                      </a:solidFill>
                      <a:prstDash val="solid"/>
                    </a:lnB>
                  </a:tcPr>
                </a:tc>
                <a:tc>
                  <a:txBody>
                    <a:bodyPr/>
                    <a:lstStyle/>
                    <a:p>
                      <a:pPr marL="38735">
                        <a:lnSpc>
                          <a:spcPct val="100000"/>
                        </a:lnSpc>
                        <a:spcBef>
                          <a:spcPts val="5"/>
                        </a:spcBef>
                      </a:pPr>
                      <a:r>
                        <a:rPr sz="700" dirty="0">
                          <a:solidFill>
                            <a:srgbClr val="231F20"/>
                          </a:solidFill>
                          <a:latin typeface="Arial"/>
                          <a:cs typeface="Arial"/>
                        </a:rPr>
                        <a:t>0,080</a:t>
                      </a:r>
                      <a:endParaRPr sz="700">
                        <a:latin typeface="Arial"/>
                        <a:cs typeface="Arial"/>
                      </a:endParaRPr>
                    </a:p>
                  </a:txBody>
                  <a:tcPr marL="0" marR="0" marT="635" marB="0">
                    <a:lnB w="3175">
                      <a:solidFill>
                        <a:srgbClr val="231F20"/>
                      </a:solidFill>
                      <a:prstDash val="solid"/>
                    </a:lnB>
                  </a:tcPr>
                </a:tc>
              </a:tr>
              <a:tr h="124206">
                <a:tc>
                  <a:txBody>
                    <a:bodyPr/>
                    <a:lstStyle/>
                    <a:p>
                      <a:pPr>
                        <a:lnSpc>
                          <a:spcPct val="100000"/>
                        </a:lnSpc>
                        <a:spcBef>
                          <a:spcPts val="10"/>
                        </a:spcBef>
                      </a:pPr>
                      <a:r>
                        <a:rPr sz="700" dirty="0">
                          <a:solidFill>
                            <a:srgbClr val="231F20"/>
                          </a:solidFill>
                          <a:latin typeface="Arial"/>
                          <a:cs typeface="Arial"/>
                        </a:rPr>
                        <a:t>resistencias</a:t>
                      </a:r>
                      <a:endParaRPr sz="700">
                        <a:latin typeface="Arial"/>
                        <a:cs typeface="Arial"/>
                      </a:endParaRPr>
                    </a:p>
                  </a:txBody>
                  <a:tcPr marL="0" marR="0" marT="1270" marB="0"/>
                </a:tc>
                <a:tc>
                  <a:txBody>
                    <a:bodyPr/>
                    <a:lstStyle/>
                    <a:p>
                      <a:pPr>
                        <a:lnSpc>
                          <a:spcPct val="100000"/>
                        </a:lnSpc>
                        <a:spcBef>
                          <a:spcPts val="10"/>
                        </a:spcBef>
                      </a:pPr>
                      <a:r>
                        <a:rPr sz="700" dirty="0">
                          <a:solidFill>
                            <a:srgbClr val="231F20"/>
                          </a:solidFill>
                          <a:latin typeface="Arial"/>
                          <a:cs typeface="Arial"/>
                        </a:rPr>
                        <a:t>18</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39370">
                        <a:lnSpc>
                          <a:spcPct val="100000"/>
                        </a:lnSpc>
                        <a:spcBef>
                          <a:spcPts val="10"/>
                        </a:spcBef>
                      </a:pPr>
                      <a:r>
                        <a:rPr sz="700" dirty="0">
                          <a:solidFill>
                            <a:srgbClr val="231F20"/>
                          </a:solidFill>
                          <a:latin typeface="Arial"/>
                          <a:cs typeface="Arial"/>
                        </a:rPr>
                        <a:t>0,110</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19824">
                <a:tc>
                  <a:txBody>
                    <a:bodyPr/>
                    <a:lstStyle/>
                    <a:p>
                      <a:pPr>
                        <a:lnSpc>
                          <a:spcPts val="830"/>
                        </a:lnSpc>
                        <a:spcBef>
                          <a:spcPts val="10"/>
                        </a:spcBef>
                      </a:pPr>
                      <a:r>
                        <a:rPr sz="700" dirty="0">
                          <a:solidFill>
                            <a:srgbClr val="231F20"/>
                          </a:solidFill>
                          <a:latin typeface="Arial"/>
                          <a:cs typeface="Arial"/>
                        </a:rPr>
                        <a:t>separadas</a:t>
                      </a:r>
                      <a:endParaRPr sz="700">
                        <a:latin typeface="Arial"/>
                        <a:cs typeface="Arial"/>
                      </a:endParaRPr>
                    </a:p>
                  </a:txBody>
                  <a:tcPr marL="0" marR="0" marT="1270" marB="0">
                    <a:lnB w="12700">
                      <a:solidFill>
                        <a:srgbClr val="231F20"/>
                      </a:solidFill>
                      <a:prstDash val="solid"/>
                    </a:lnB>
                  </a:tcPr>
                </a:tc>
                <a:tc>
                  <a:txBody>
                    <a:bodyPr/>
                    <a:lstStyle/>
                    <a:p>
                      <a:pPr>
                        <a:lnSpc>
                          <a:spcPts val="830"/>
                        </a:lnSpc>
                        <a:spcBef>
                          <a:spcPts val="10"/>
                        </a:spcBef>
                      </a:pPr>
                      <a:r>
                        <a:rPr sz="700" dirty="0">
                          <a:solidFill>
                            <a:srgbClr val="231F20"/>
                          </a:solidFill>
                          <a:latin typeface="Arial"/>
                          <a:cs typeface="Arial"/>
                        </a:rPr>
                        <a:t>26</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c>
                  <a:txBody>
                    <a:bodyPr/>
                    <a:lstStyle/>
                    <a:p>
                      <a:pPr marL="38735">
                        <a:lnSpc>
                          <a:spcPts val="830"/>
                        </a:lnSpc>
                        <a:spcBef>
                          <a:spcPts val="10"/>
                        </a:spcBef>
                      </a:pPr>
                      <a:r>
                        <a:rPr sz="700" dirty="0">
                          <a:solidFill>
                            <a:srgbClr val="231F20"/>
                          </a:solidFill>
                          <a:latin typeface="Arial"/>
                          <a:cs typeface="Arial"/>
                        </a:rPr>
                        <a:t>0,150</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r>
              <a:tr h="129349">
                <a:tc>
                  <a:txBody>
                    <a:bodyPr/>
                    <a:lstStyle/>
                    <a:p>
                      <a:pPr>
                        <a:lnSpc>
                          <a:spcPct val="100000"/>
                        </a:lnSpc>
                        <a:spcBef>
                          <a:spcPts val="50"/>
                        </a:spcBef>
                      </a:pPr>
                      <a:r>
                        <a:rPr sz="700" spc="-5" dirty="0">
                          <a:solidFill>
                            <a:srgbClr val="231F20"/>
                          </a:solidFill>
                          <a:latin typeface="Arial"/>
                          <a:cs typeface="Arial"/>
                        </a:rPr>
                        <a:t>Lámpara</a:t>
                      </a:r>
                      <a:r>
                        <a:rPr sz="700" spc="-10" dirty="0">
                          <a:solidFill>
                            <a:srgbClr val="231F20"/>
                          </a:solidFill>
                          <a:latin typeface="Arial"/>
                          <a:cs typeface="Arial"/>
                        </a:rPr>
                        <a:t> </a:t>
                      </a:r>
                      <a:r>
                        <a:rPr sz="700" spc="-5" dirty="0">
                          <a:solidFill>
                            <a:srgbClr val="231F20"/>
                          </a:solidFill>
                          <a:latin typeface="Arial"/>
                          <a:cs typeface="Arial"/>
                        </a:rPr>
                        <a:t>de</a:t>
                      </a:r>
                      <a:endParaRPr sz="700">
                        <a:latin typeface="Arial"/>
                        <a:cs typeface="Arial"/>
                      </a:endParaRPr>
                    </a:p>
                  </a:txBody>
                  <a:tcPr marL="0" marR="0" marT="6350" marB="0">
                    <a:lnT w="12700">
                      <a:solidFill>
                        <a:srgbClr val="231F20"/>
                      </a:solidFill>
                      <a:prstDash val="solid"/>
                    </a:lnT>
                  </a:tcPr>
                </a:tc>
                <a:tc>
                  <a:txBody>
                    <a:bodyPr/>
                    <a:lstStyle/>
                    <a:p>
                      <a:pPr>
                        <a:lnSpc>
                          <a:spcPct val="100000"/>
                        </a:lnSpc>
                        <a:spcBef>
                          <a:spcPts val="50"/>
                        </a:spcBef>
                      </a:pPr>
                      <a:r>
                        <a:rPr sz="700" dirty="0">
                          <a:solidFill>
                            <a:srgbClr val="231F20"/>
                          </a:solidFill>
                          <a:latin typeface="Arial"/>
                          <a:cs typeface="Arial"/>
                        </a:rPr>
                        <a:t>8</a:t>
                      </a:r>
                      <a:endParaRPr sz="700">
                        <a:latin typeface="Arial"/>
                        <a:cs typeface="Arial"/>
                      </a:endParaRPr>
                    </a:p>
                  </a:txBody>
                  <a:tcPr marL="0" marR="0" marT="6350" marB="0">
                    <a:lnT w="12700">
                      <a:solidFill>
                        <a:srgbClr val="231F20"/>
                      </a:solidFill>
                      <a:prstDash val="solid"/>
                    </a:lnT>
                    <a:lnB w="3175">
                      <a:solidFill>
                        <a:srgbClr val="231F20"/>
                      </a:solidFill>
                      <a:prstDash val="solid"/>
                    </a:lnB>
                  </a:tcPr>
                </a:tc>
                <a:tc>
                  <a:txBody>
                    <a:bodyPr/>
                    <a:lstStyle/>
                    <a:p>
                      <a:pPr marL="38735">
                        <a:lnSpc>
                          <a:spcPct val="100000"/>
                        </a:lnSpc>
                        <a:spcBef>
                          <a:spcPts val="50"/>
                        </a:spcBef>
                      </a:pPr>
                      <a:r>
                        <a:rPr sz="700" spc="-5" dirty="0">
                          <a:solidFill>
                            <a:srgbClr val="231F20"/>
                          </a:solidFill>
                          <a:latin typeface="Arial"/>
                          <a:cs typeface="Arial"/>
                        </a:rPr>
                        <a:t>0,075</a:t>
                      </a:r>
                      <a:endParaRPr sz="700">
                        <a:latin typeface="Arial"/>
                        <a:cs typeface="Arial"/>
                      </a:endParaRPr>
                    </a:p>
                  </a:txBody>
                  <a:tcPr marL="0" marR="0" marT="6350" marB="0">
                    <a:lnT w="12700">
                      <a:solidFill>
                        <a:srgbClr val="231F20"/>
                      </a:solidFill>
                      <a:prstDash val="solid"/>
                    </a:lnT>
                    <a:lnB w="3175">
                      <a:solidFill>
                        <a:srgbClr val="231F20"/>
                      </a:solidFill>
                      <a:prstDash val="solid"/>
                    </a:lnB>
                  </a:tcPr>
                </a:tc>
              </a:tr>
              <a:tr h="124206">
                <a:tc>
                  <a:txBody>
                    <a:bodyPr/>
                    <a:lstStyle/>
                    <a:p>
                      <a:pPr>
                        <a:lnSpc>
                          <a:spcPct val="100000"/>
                        </a:lnSpc>
                        <a:spcBef>
                          <a:spcPts val="10"/>
                        </a:spcBef>
                      </a:pPr>
                      <a:r>
                        <a:rPr sz="700" dirty="0">
                          <a:solidFill>
                            <a:srgbClr val="231F20"/>
                          </a:solidFill>
                          <a:latin typeface="Arial"/>
                          <a:cs typeface="Arial"/>
                        </a:rPr>
                        <a:t>resistencias</a:t>
                      </a:r>
                      <a:endParaRPr sz="700">
                        <a:latin typeface="Arial"/>
                        <a:cs typeface="Arial"/>
                      </a:endParaRPr>
                    </a:p>
                  </a:txBody>
                  <a:tcPr marL="0" marR="0" marT="1270" marB="0"/>
                </a:tc>
                <a:tc>
                  <a:txBody>
                    <a:bodyPr/>
                    <a:lstStyle/>
                    <a:p>
                      <a:pPr>
                        <a:lnSpc>
                          <a:spcPct val="100000"/>
                        </a:lnSpc>
                        <a:spcBef>
                          <a:spcPts val="10"/>
                        </a:spcBef>
                      </a:pPr>
                      <a:r>
                        <a:rPr sz="700" dirty="0">
                          <a:solidFill>
                            <a:srgbClr val="231F20"/>
                          </a:solidFill>
                          <a:latin typeface="Arial"/>
                          <a:cs typeface="Arial"/>
                        </a:rPr>
                        <a:t>11</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39370">
                        <a:lnSpc>
                          <a:spcPct val="100000"/>
                        </a:lnSpc>
                        <a:spcBef>
                          <a:spcPts val="10"/>
                        </a:spcBef>
                      </a:pPr>
                      <a:r>
                        <a:rPr sz="700" dirty="0">
                          <a:solidFill>
                            <a:srgbClr val="231F20"/>
                          </a:solidFill>
                          <a:latin typeface="Arial"/>
                          <a:cs typeface="Arial"/>
                        </a:rPr>
                        <a:t>0,095</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a:lnSpc>
                          <a:spcPct val="100000"/>
                        </a:lnSpc>
                        <a:spcBef>
                          <a:spcPts val="10"/>
                        </a:spcBef>
                      </a:pPr>
                      <a:r>
                        <a:rPr sz="700" dirty="0">
                          <a:solidFill>
                            <a:srgbClr val="231F20"/>
                          </a:solidFill>
                          <a:latin typeface="Arial"/>
                          <a:cs typeface="Arial"/>
                        </a:rPr>
                        <a:t>integradas</a:t>
                      </a:r>
                      <a:endParaRPr sz="700">
                        <a:latin typeface="Arial"/>
                        <a:cs typeface="Arial"/>
                      </a:endParaRPr>
                    </a:p>
                  </a:txBody>
                  <a:tcPr marL="0" marR="0" marT="1270" marB="0"/>
                </a:tc>
                <a:tc>
                  <a:txBody>
                    <a:bodyPr/>
                    <a:lstStyle/>
                    <a:p>
                      <a:pPr>
                        <a:lnSpc>
                          <a:spcPct val="100000"/>
                        </a:lnSpc>
                        <a:spcBef>
                          <a:spcPts val="10"/>
                        </a:spcBef>
                      </a:pPr>
                      <a:r>
                        <a:rPr sz="700" dirty="0">
                          <a:solidFill>
                            <a:srgbClr val="231F20"/>
                          </a:solidFill>
                          <a:latin typeface="Arial"/>
                          <a:cs typeface="Arial"/>
                        </a:rPr>
                        <a:t>16</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38735">
                        <a:lnSpc>
                          <a:spcPct val="100000"/>
                        </a:lnSpc>
                        <a:spcBef>
                          <a:spcPts val="10"/>
                        </a:spcBef>
                      </a:pPr>
                      <a:r>
                        <a:rPr sz="700" dirty="0">
                          <a:solidFill>
                            <a:srgbClr val="231F20"/>
                          </a:solidFill>
                          <a:latin typeface="Arial"/>
                          <a:cs typeface="Arial"/>
                        </a:rPr>
                        <a:t>0,125</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bl>
          </a:graphicData>
        </a:graphic>
      </p:graphicFrame>
      <p:sp>
        <p:nvSpPr>
          <p:cNvPr id="48" name="object 48"/>
          <p:cNvSpPr txBox="1"/>
          <p:nvPr/>
        </p:nvSpPr>
        <p:spPr>
          <a:xfrm>
            <a:off x="4040128" y="9568692"/>
            <a:ext cx="2143760" cy="132080"/>
          </a:xfrm>
          <a:prstGeom prst="rect">
            <a:avLst/>
          </a:prstGeom>
        </p:spPr>
        <p:txBody>
          <a:bodyPr vert="horz" wrap="square" lIns="0" tIns="12700" rIns="0" bIns="0" rtlCol="0">
            <a:spAutoFit/>
          </a:bodyPr>
          <a:lstStyle/>
          <a:p>
            <a:pPr marL="12700">
              <a:lnSpc>
                <a:spcPct val="100000"/>
              </a:lnSpc>
              <a:spcBef>
                <a:spcPts val="100"/>
              </a:spcBef>
              <a:tabLst>
                <a:tab pos="732155" algn="l"/>
                <a:tab pos="1416050" algn="l"/>
                <a:tab pos="2130425" algn="l"/>
              </a:tabLst>
            </a:pPr>
            <a:r>
              <a:rPr sz="700" u="sng" dirty="0">
                <a:solidFill>
                  <a:srgbClr val="231F20"/>
                </a:solidFill>
                <a:uFill>
                  <a:solidFill>
                    <a:srgbClr val="231F20"/>
                  </a:solidFill>
                </a:uFill>
                <a:latin typeface="Arial"/>
                <a:cs typeface="Arial"/>
              </a:rPr>
              <a:t> 	21	0,170	</a:t>
            </a:r>
            <a:endParaRPr sz="700">
              <a:latin typeface="Arial"/>
              <a:cs typeface="Arial"/>
            </a:endParaRPr>
          </a:p>
        </p:txBody>
      </p:sp>
      <p:sp>
        <p:nvSpPr>
          <p:cNvPr id="49" name="object 49"/>
          <p:cNvSpPr txBox="1"/>
          <p:nvPr/>
        </p:nvSpPr>
        <p:spPr>
          <a:xfrm>
            <a:off x="3229360" y="3826895"/>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a</a:t>
            </a:r>
            <a:endParaRPr sz="550">
              <a:latin typeface="Arial"/>
              <a:cs typeface="Arial"/>
            </a:endParaRPr>
          </a:p>
        </p:txBody>
      </p:sp>
      <p:sp>
        <p:nvSpPr>
          <p:cNvPr id="50" name="object 50"/>
          <p:cNvSpPr txBox="1"/>
          <p:nvPr/>
        </p:nvSpPr>
        <p:spPr>
          <a:xfrm>
            <a:off x="3191260" y="3763522"/>
            <a:ext cx="193675" cy="162560"/>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231F20"/>
                </a:solidFill>
                <a:latin typeface="Times New Roman"/>
                <a:cs typeface="Times New Roman"/>
              </a:rPr>
              <a:t>I</a:t>
            </a:r>
            <a:r>
              <a:rPr sz="900" i="1" spc="220" dirty="0">
                <a:solidFill>
                  <a:srgbClr val="231F20"/>
                </a:solidFill>
                <a:latin typeface="Times New Roman"/>
                <a:cs typeface="Times New Roman"/>
              </a:rPr>
              <a:t> </a:t>
            </a:r>
            <a:r>
              <a:rPr sz="900" dirty="0">
                <a:solidFill>
                  <a:srgbClr val="231F20"/>
                </a:solidFill>
                <a:latin typeface="Symbol"/>
                <a:cs typeface="Symbol"/>
              </a:rPr>
              <a:t></a:t>
            </a:r>
            <a:endParaRPr sz="900">
              <a:latin typeface="Symbol"/>
              <a:cs typeface="Symbol"/>
            </a:endParaRPr>
          </a:p>
        </p:txBody>
      </p:sp>
      <p:sp>
        <p:nvSpPr>
          <p:cNvPr id="51" name="object 51"/>
          <p:cNvSpPr txBox="1"/>
          <p:nvPr/>
        </p:nvSpPr>
        <p:spPr>
          <a:xfrm>
            <a:off x="3410335" y="3704213"/>
            <a:ext cx="601345" cy="147320"/>
          </a:xfrm>
          <a:prstGeom prst="rect">
            <a:avLst/>
          </a:prstGeom>
        </p:spPr>
        <p:txBody>
          <a:bodyPr vert="horz" wrap="square" lIns="0" tIns="12700" rIns="0" bIns="0" rtlCol="0">
            <a:spAutoFit/>
          </a:bodyPr>
          <a:lstStyle/>
          <a:p>
            <a:pPr marL="12700">
              <a:lnSpc>
                <a:spcPct val="100000"/>
              </a:lnSpc>
              <a:spcBef>
                <a:spcPts val="100"/>
              </a:spcBef>
              <a:tabLst>
                <a:tab pos="434340" algn="l"/>
              </a:tabLst>
            </a:pPr>
            <a:r>
              <a:rPr sz="800" i="1" u="sng" spc="-20" dirty="0">
                <a:solidFill>
                  <a:srgbClr val="231F20"/>
                </a:solidFill>
                <a:uFill>
                  <a:solidFill>
                    <a:srgbClr val="231F20"/>
                  </a:solidFill>
                </a:uFill>
                <a:latin typeface="Arial"/>
                <a:cs typeface="Arial"/>
              </a:rPr>
              <a:t>P</a:t>
            </a:r>
            <a:r>
              <a:rPr sz="800" i="1" spc="-20" dirty="0">
                <a:solidFill>
                  <a:srgbClr val="231F20"/>
                </a:solidFill>
                <a:latin typeface="Arial"/>
                <a:cs typeface="Arial"/>
              </a:rPr>
              <a:t>	</a:t>
            </a:r>
            <a:r>
              <a:rPr sz="800" u="sng" dirty="0">
                <a:solidFill>
                  <a:srgbClr val="231F20"/>
                </a:solidFill>
                <a:uFill>
                  <a:solidFill>
                    <a:srgbClr val="231F20"/>
                  </a:solidFill>
                </a:uFill>
                <a:latin typeface="Arial"/>
                <a:cs typeface="Arial"/>
              </a:rPr>
              <a:t>+</a:t>
            </a:r>
            <a:r>
              <a:rPr sz="800" u="sng" spc="-65" dirty="0">
                <a:solidFill>
                  <a:srgbClr val="231F20"/>
                </a:solidFill>
                <a:uFill>
                  <a:solidFill>
                    <a:srgbClr val="231F20"/>
                  </a:solidFill>
                </a:uFill>
                <a:latin typeface="Arial"/>
                <a:cs typeface="Arial"/>
              </a:rPr>
              <a:t> </a:t>
            </a:r>
            <a:r>
              <a:rPr sz="800" i="1" u="sng" spc="-20" dirty="0">
                <a:solidFill>
                  <a:srgbClr val="231F20"/>
                </a:solidFill>
                <a:uFill>
                  <a:solidFill>
                    <a:srgbClr val="231F20"/>
                  </a:solidFill>
                </a:uFill>
                <a:latin typeface="Arial"/>
                <a:cs typeface="Arial"/>
              </a:rPr>
              <a:t>P</a:t>
            </a:r>
            <a:endParaRPr sz="800">
              <a:latin typeface="Arial"/>
              <a:cs typeface="Arial"/>
            </a:endParaRPr>
          </a:p>
        </p:txBody>
      </p:sp>
      <p:sp>
        <p:nvSpPr>
          <p:cNvPr id="52" name="object 52"/>
          <p:cNvSpPr txBox="1"/>
          <p:nvPr/>
        </p:nvSpPr>
        <p:spPr>
          <a:xfrm>
            <a:off x="3476247" y="3755267"/>
            <a:ext cx="612140" cy="233045"/>
          </a:xfrm>
          <a:prstGeom prst="rect">
            <a:avLst/>
          </a:prstGeom>
        </p:spPr>
        <p:txBody>
          <a:bodyPr vert="horz" wrap="square" lIns="0" tIns="13970" rIns="0" bIns="0" rtlCol="0">
            <a:spAutoFit/>
          </a:bodyPr>
          <a:lstStyle/>
          <a:p>
            <a:pPr marL="12700">
              <a:lnSpc>
                <a:spcPts val="600"/>
              </a:lnSpc>
              <a:spcBef>
                <a:spcPts val="110"/>
              </a:spcBef>
              <a:tabLst>
                <a:tab pos="522605" algn="l"/>
              </a:tabLst>
            </a:pPr>
            <a:r>
              <a:rPr sz="550" u="sng" dirty="0">
                <a:solidFill>
                  <a:srgbClr val="231F20"/>
                </a:solidFill>
                <a:uFill>
                  <a:solidFill>
                    <a:srgbClr val="231F20"/>
                  </a:solidFill>
                </a:uFill>
                <a:latin typeface="Arial"/>
                <a:cs typeface="Arial"/>
              </a:rPr>
              <a:t>reactancia</a:t>
            </a:r>
            <a:r>
              <a:rPr sz="550" dirty="0">
                <a:solidFill>
                  <a:srgbClr val="231F20"/>
                </a:solidFill>
                <a:latin typeface="Arial"/>
                <a:cs typeface="Arial"/>
              </a:rPr>
              <a:t>	</a:t>
            </a:r>
            <a:r>
              <a:rPr sz="550" u="sng" spc="5" dirty="0">
                <a:solidFill>
                  <a:srgbClr val="231F20"/>
                </a:solidFill>
                <a:uFill>
                  <a:solidFill>
                    <a:srgbClr val="231F20"/>
                  </a:solidFill>
                </a:uFill>
                <a:latin typeface="Arial"/>
                <a:cs typeface="Arial"/>
              </a:rPr>
              <a:t>n</a:t>
            </a:r>
            <a:r>
              <a:rPr sz="550" u="sng" spc="-20" dirty="0">
                <a:solidFill>
                  <a:srgbClr val="231F20"/>
                </a:solidFill>
                <a:uFill>
                  <a:solidFill>
                    <a:srgbClr val="231F20"/>
                  </a:solidFill>
                </a:uFill>
                <a:latin typeface="Arial"/>
                <a:cs typeface="Arial"/>
              </a:rPr>
              <a:t> </a:t>
            </a:r>
            <a:endParaRPr sz="550">
              <a:latin typeface="Arial"/>
              <a:cs typeface="Arial"/>
            </a:endParaRPr>
          </a:p>
          <a:p>
            <a:pPr marL="90170">
              <a:lnSpc>
                <a:spcPts val="1019"/>
              </a:lnSpc>
            </a:pPr>
            <a:r>
              <a:rPr sz="800" i="1" spc="-5" dirty="0">
                <a:solidFill>
                  <a:srgbClr val="231F20"/>
                </a:solidFill>
                <a:latin typeface="Arial"/>
                <a:cs typeface="Arial"/>
              </a:rPr>
              <a:t>U </a:t>
            </a:r>
            <a:r>
              <a:rPr sz="800" i="1" spc="5" dirty="0">
                <a:solidFill>
                  <a:srgbClr val="231F20"/>
                </a:solidFill>
                <a:latin typeface="Arial"/>
                <a:cs typeface="Arial"/>
              </a:rPr>
              <a:t>cos</a:t>
            </a:r>
            <a:r>
              <a:rPr sz="800" i="1" spc="-25" dirty="0">
                <a:solidFill>
                  <a:srgbClr val="231F20"/>
                </a:solidFill>
                <a:latin typeface="Arial"/>
                <a:cs typeface="Arial"/>
              </a:rPr>
              <a:t> </a:t>
            </a:r>
            <a:r>
              <a:rPr sz="900" dirty="0">
                <a:solidFill>
                  <a:srgbClr val="231F20"/>
                </a:solidFill>
                <a:latin typeface="Symbol"/>
                <a:cs typeface="Symbol"/>
              </a:rPr>
              <a:t></a:t>
            </a:r>
            <a:endParaRPr sz="900">
              <a:latin typeface="Symbol"/>
              <a:cs typeface="Symbol"/>
            </a:endParaRPr>
          </a:p>
        </p:txBody>
      </p:sp>
      <p:sp>
        <p:nvSpPr>
          <p:cNvPr id="53" name="object 53"/>
          <p:cNvSpPr/>
          <p:nvPr/>
        </p:nvSpPr>
        <p:spPr>
          <a:xfrm>
            <a:off x="3204722" y="7461444"/>
            <a:ext cx="3815715" cy="0"/>
          </a:xfrm>
          <a:custGeom>
            <a:avLst/>
            <a:gdLst/>
            <a:ahLst/>
            <a:cxnLst/>
            <a:rect l="l" t="t" r="r" b="b"/>
            <a:pathLst>
              <a:path w="3815715">
                <a:moveTo>
                  <a:pt x="0" y="0"/>
                </a:moveTo>
                <a:lnTo>
                  <a:pt x="3815714" y="0"/>
                </a:lnTo>
              </a:path>
            </a:pathLst>
          </a:custGeom>
          <a:ln w="25526">
            <a:solidFill>
              <a:srgbClr val="009D57"/>
            </a:solidFill>
          </a:ln>
        </p:spPr>
        <p:txBody>
          <a:bodyPr wrap="square" lIns="0" tIns="0" rIns="0" bIns="0" rtlCol="0"/>
          <a:lstStyle/>
          <a:p>
            <a:endParaRPr/>
          </a:p>
        </p:txBody>
      </p:sp>
      <p:sp>
        <p:nvSpPr>
          <p:cNvPr id="54" name="object 54"/>
          <p:cNvSpPr/>
          <p:nvPr/>
        </p:nvSpPr>
        <p:spPr>
          <a:xfrm>
            <a:off x="3203960" y="5384994"/>
            <a:ext cx="3816985" cy="0"/>
          </a:xfrm>
          <a:custGeom>
            <a:avLst/>
            <a:gdLst/>
            <a:ahLst/>
            <a:cxnLst/>
            <a:rect l="l" t="t" r="r" b="b"/>
            <a:pathLst>
              <a:path w="3816984">
                <a:moveTo>
                  <a:pt x="0" y="0"/>
                </a:moveTo>
                <a:lnTo>
                  <a:pt x="3816476" y="0"/>
                </a:lnTo>
              </a:path>
            </a:pathLst>
          </a:custGeom>
          <a:ln w="25526">
            <a:solidFill>
              <a:srgbClr val="009D57"/>
            </a:solidFill>
          </a:ln>
        </p:spPr>
        <p:txBody>
          <a:bodyPr wrap="square" lIns="0" tIns="0" rIns="0" bIns="0" rtlCol="0"/>
          <a:lstStyle/>
          <a:p>
            <a:endParaRPr/>
          </a:p>
        </p:txBody>
      </p:sp>
      <p:graphicFrame>
        <p:nvGraphicFramePr>
          <p:cNvPr id="55" name="object 55"/>
          <p:cNvGraphicFramePr>
            <a:graphicFrameLocks noGrp="1"/>
          </p:cNvGraphicFramePr>
          <p:nvPr/>
        </p:nvGraphicFramePr>
        <p:xfrm>
          <a:off x="3363408" y="5521710"/>
          <a:ext cx="3456304" cy="1443288"/>
        </p:xfrm>
        <a:graphic>
          <a:graphicData uri="http://schemas.openxmlformats.org/drawingml/2006/table">
            <a:tbl>
              <a:tblPr firstRow="1" bandRow="1">
                <a:tableStyleId>{2D5ABB26-0587-4C30-8999-92F81FD0307C}</a:tableStyleId>
              </a:tblPr>
              <a:tblGrid>
                <a:gridCol w="798195"/>
                <a:gridCol w="619124"/>
                <a:gridCol w="646430"/>
                <a:gridCol w="540385"/>
                <a:gridCol w="523875"/>
                <a:gridCol w="328295"/>
              </a:tblGrid>
              <a:tr h="122364">
                <a:tc rowSpan="3">
                  <a:txBody>
                    <a:bodyPr/>
                    <a:lstStyle/>
                    <a:p>
                      <a:pPr marL="17780">
                        <a:lnSpc>
                          <a:spcPct val="100000"/>
                        </a:lnSpc>
                        <a:spcBef>
                          <a:spcPts val="35"/>
                        </a:spcBef>
                      </a:pPr>
                      <a:r>
                        <a:rPr sz="700" b="1" spc="10" dirty="0">
                          <a:solidFill>
                            <a:srgbClr val="231F20"/>
                          </a:solidFill>
                          <a:latin typeface="Arial"/>
                          <a:cs typeface="Arial"/>
                        </a:rPr>
                        <a:t>Montaje</a:t>
                      </a:r>
                      <a:r>
                        <a:rPr sz="700" b="1" spc="-10" dirty="0">
                          <a:solidFill>
                            <a:srgbClr val="231F20"/>
                          </a:solidFill>
                          <a:latin typeface="Arial"/>
                          <a:cs typeface="Arial"/>
                        </a:rPr>
                        <a:t> </a:t>
                      </a:r>
                      <a:r>
                        <a:rPr sz="700" b="1" spc="5" dirty="0">
                          <a:solidFill>
                            <a:srgbClr val="231F20"/>
                          </a:solidFill>
                          <a:latin typeface="Arial"/>
                          <a:cs typeface="Arial"/>
                        </a:rPr>
                        <a:t>de</a:t>
                      </a:r>
                      <a:endParaRPr sz="700">
                        <a:latin typeface="Arial"/>
                        <a:cs typeface="Arial"/>
                      </a:endParaRPr>
                    </a:p>
                    <a:p>
                      <a:pPr marL="17780" marR="204470">
                        <a:lnSpc>
                          <a:spcPct val="109300"/>
                        </a:lnSpc>
                        <a:spcBef>
                          <a:spcPts val="5"/>
                        </a:spcBef>
                      </a:pPr>
                      <a:r>
                        <a:rPr sz="700" b="1" dirty="0">
                          <a:solidFill>
                            <a:srgbClr val="231F20"/>
                          </a:solidFill>
                          <a:latin typeface="Arial"/>
                          <a:cs typeface="Arial"/>
                        </a:rPr>
                        <a:t>lámparas,  </a:t>
                      </a:r>
                      <a:r>
                        <a:rPr sz="700" b="1" spc="-5" dirty="0">
                          <a:solidFill>
                            <a:srgbClr val="231F20"/>
                          </a:solidFill>
                          <a:latin typeface="Arial"/>
                          <a:cs typeface="Arial"/>
                        </a:rPr>
                        <a:t>arrancadores</a:t>
                      </a:r>
                      <a:endParaRPr sz="700">
                        <a:latin typeface="Arial"/>
                        <a:cs typeface="Arial"/>
                      </a:endParaRPr>
                    </a:p>
                    <a:p>
                      <a:pPr marL="17780">
                        <a:lnSpc>
                          <a:spcPct val="100000"/>
                        </a:lnSpc>
                        <a:spcBef>
                          <a:spcPts val="110"/>
                        </a:spcBef>
                      </a:pPr>
                      <a:r>
                        <a:rPr sz="700" b="1" spc="-30" dirty="0">
                          <a:solidFill>
                            <a:srgbClr val="231F20"/>
                          </a:solidFill>
                          <a:latin typeface="Arial"/>
                          <a:cs typeface="Arial"/>
                        </a:rPr>
                        <a:t>y</a:t>
                      </a:r>
                      <a:r>
                        <a:rPr sz="700" b="1" spc="-60" dirty="0">
                          <a:solidFill>
                            <a:srgbClr val="231F20"/>
                          </a:solidFill>
                          <a:latin typeface="Arial"/>
                          <a:cs typeface="Arial"/>
                        </a:rPr>
                        <a:t> </a:t>
                      </a:r>
                      <a:r>
                        <a:rPr sz="700" b="1" spc="-5" dirty="0">
                          <a:solidFill>
                            <a:srgbClr val="231F20"/>
                          </a:solidFill>
                          <a:latin typeface="Arial"/>
                          <a:cs typeface="Arial"/>
                        </a:rPr>
                        <a:t>resistencias</a:t>
                      </a:r>
                      <a:endParaRPr sz="700">
                        <a:latin typeface="Arial"/>
                        <a:cs typeface="Arial"/>
                      </a:endParaRPr>
                    </a:p>
                  </a:txBody>
                  <a:tcPr marL="0" marR="0" marT="4445" marB="0">
                    <a:lnR w="9525">
                      <a:solidFill>
                        <a:srgbClr val="009D57"/>
                      </a:solidFill>
                      <a:prstDash val="solid"/>
                    </a:lnR>
                    <a:solidFill>
                      <a:srgbClr val="C8E4D3"/>
                    </a:solidFill>
                  </a:tcPr>
                </a:tc>
                <a:tc rowSpan="3">
                  <a:txBody>
                    <a:bodyPr/>
                    <a:lstStyle/>
                    <a:p>
                      <a:pPr marL="29845">
                        <a:lnSpc>
                          <a:spcPct val="100000"/>
                        </a:lnSpc>
                        <a:spcBef>
                          <a:spcPts val="35"/>
                        </a:spcBef>
                      </a:pPr>
                      <a:r>
                        <a:rPr sz="700" b="1" dirty="0">
                          <a:solidFill>
                            <a:srgbClr val="231F20"/>
                          </a:solidFill>
                          <a:latin typeface="Arial"/>
                          <a:cs typeface="Arial"/>
                        </a:rPr>
                        <a:t>Potencia</a:t>
                      </a:r>
                      <a:r>
                        <a:rPr sz="700" b="1" spc="-20" dirty="0">
                          <a:solidFill>
                            <a:srgbClr val="231F20"/>
                          </a:solidFill>
                          <a:latin typeface="Arial"/>
                          <a:cs typeface="Arial"/>
                        </a:rPr>
                        <a:t> </a:t>
                      </a:r>
                      <a:r>
                        <a:rPr sz="700" b="1" spc="5" dirty="0">
                          <a:solidFill>
                            <a:srgbClr val="231F20"/>
                          </a:solidFill>
                          <a:latin typeface="Arial"/>
                          <a:cs typeface="Arial"/>
                        </a:rPr>
                        <a:t>de</a:t>
                      </a:r>
                      <a:endParaRPr sz="700">
                        <a:latin typeface="Arial"/>
                        <a:cs typeface="Arial"/>
                      </a:endParaRPr>
                    </a:p>
                    <a:p>
                      <a:pPr marL="29845" marR="191135" indent="-635">
                        <a:lnSpc>
                          <a:spcPts val="680"/>
                        </a:lnSpc>
                        <a:spcBef>
                          <a:spcPts val="240"/>
                        </a:spcBef>
                      </a:pPr>
                      <a:r>
                        <a:rPr sz="700" b="1" spc="-10" dirty="0">
                          <a:solidFill>
                            <a:srgbClr val="231F20"/>
                          </a:solidFill>
                          <a:latin typeface="Arial"/>
                          <a:cs typeface="Arial"/>
                        </a:rPr>
                        <a:t>los</a:t>
                      </a:r>
                      <a:r>
                        <a:rPr sz="700" b="1" spc="-85" dirty="0">
                          <a:solidFill>
                            <a:srgbClr val="231F20"/>
                          </a:solidFill>
                          <a:latin typeface="Arial"/>
                          <a:cs typeface="Arial"/>
                        </a:rPr>
                        <a:t> </a:t>
                      </a:r>
                      <a:r>
                        <a:rPr sz="700" b="1" spc="-5" dirty="0">
                          <a:solidFill>
                            <a:srgbClr val="231F20"/>
                          </a:solidFill>
                          <a:latin typeface="Arial"/>
                          <a:cs typeface="Arial"/>
                        </a:rPr>
                        <a:t>tubos  </a:t>
                      </a:r>
                      <a:r>
                        <a:rPr sz="1050" b="1" spc="-15" baseline="-19841" dirty="0">
                          <a:solidFill>
                            <a:srgbClr val="231F20"/>
                          </a:solidFill>
                          <a:latin typeface="Arial"/>
                          <a:cs typeface="Arial"/>
                        </a:rPr>
                        <a:t>(W)</a:t>
                      </a:r>
                      <a:r>
                        <a:rPr sz="550" spc="-10" dirty="0">
                          <a:solidFill>
                            <a:srgbClr val="231F20"/>
                          </a:solidFill>
                          <a:latin typeface="Arial"/>
                          <a:cs typeface="Arial"/>
                        </a:rPr>
                        <a:t>(2)</a:t>
                      </a:r>
                      <a:endParaRPr sz="550">
                        <a:latin typeface="Arial"/>
                        <a:cs typeface="Arial"/>
                      </a:endParaRPr>
                    </a:p>
                  </a:txBody>
                  <a:tcPr marL="0" marR="0" marT="4445" marB="0">
                    <a:lnL w="9525">
                      <a:solidFill>
                        <a:srgbClr val="009D57"/>
                      </a:solidFill>
                      <a:prstDash val="solid"/>
                    </a:lnL>
                    <a:lnR w="9525">
                      <a:solidFill>
                        <a:srgbClr val="009D57"/>
                      </a:solidFill>
                      <a:prstDash val="solid"/>
                    </a:lnR>
                    <a:solidFill>
                      <a:srgbClr val="C8E4D3"/>
                    </a:solidFill>
                  </a:tcPr>
                </a:tc>
                <a:tc gridSpan="3">
                  <a:txBody>
                    <a:bodyPr/>
                    <a:lstStyle/>
                    <a:p>
                      <a:pPr marL="19050">
                        <a:lnSpc>
                          <a:spcPts val="830"/>
                        </a:lnSpc>
                        <a:spcBef>
                          <a:spcPts val="35"/>
                        </a:spcBef>
                      </a:pPr>
                      <a:r>
                        <a:rPr sz="700" b="1" dirty="0">
                          <a:solidFill>
                            <a:srgbClr val="231F20"/>
                          </a:solidFill>
                          <a:latin typeface="Arial"/>
                          <a:cs typeface="Arial"/>
                        </a:rPr>
                        <a:t>Corriente </a:t>
                      </a:r>
                      <a:r>
                        <a:rPr sz="700" b="1" spc="-30" dirty="0">
                          <a:solidFill>
                            <a:srgbClr val="231F20"/>
                          </a:solidFill>
                          <a:latin typeface="Arial"/>
                          <a:cs typeface="Arial"/>
                        </a:rPr>
                        <a:t>(A) </a:t>
                      </a:r>
                      <a:r>
                        <a:rPr sz="700" b="1" spc="10" dirty="0">
                          <a:solidFill>
                            <a:srgbClr val="231F20"/>
                          </a:solidFill>
                          <a:latin typeface="Arial"/>
                          <a:cs typeface="Arial"/>
                        </a:rPr>
                        <a:t>a </a:t>
                      </a:r>
                      <a:r>
                        <a:rPr sz="700" b="1" spc="-5" dirty="0">
                          <a:solidFill>
                            <a:srgbClr val="231F20"/>
                          </a:solidFill>
                          <a:latin typeface="Arial"/>
                          <a:cs typeface="Arial"/>
                        </a:rPr>
                        <a:t>230</a:t>
                      </a:r>
                      <a:r>
                        <a:rPr sz="700" b="1" spc="15"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txBody>
                  <a:tcPr marL="0" marR="0" marT="4445" marB="0">
                    <a:lnL w="9525">
                      <a:solidFill>
                        <a:srgbClr val="009D57"/>
                      </a:solidFill>
                      <a:prstDash val="solid"/>
                    </a:lnL>
                    <a:lnR w="9525">
                      <a:solidFill>
                        <a:srgbClr val="009D57"/>
                      </a:solidFill>
                      <a:prstDash val="solid"/>
                    </a:lnR>
                    <a:lnB w="12700">
                      <a:solidFill>
                        <a:srgbClr val="231F20"/>
                      </a:solidFill>
                      <a:prstDash val="solid"/>
                    </a:lnB>
                    <a:solidFill>
                      <a:srgbClr val="C8E4D3"/>
                    </a:solidFill>
                  </a:tcPr>
                </a:tc>
                <a:tc hMerge="1">
                  <a:txBody>
                    <a:bodyPr/>
                    <a:lstStyle/>
                    <a:p>
                      <a:endParaRPr/>
                    </a:p>
                  </a:txBody>
                  <a:tcPr marL="0" marR="0" marT="0" marB="0"/>
                </a:tc>
                <a:tc hMerge="1">
                  <a:txBody>
                    <a:bodyPr/>
                    <a:lstStyle/>
                    <a:p>
                      <a:endParaRPr/>
                    </a:p>
                  </a:txBody>
                  <a:tcPr marL="0" marR="0" marT="0" marB="0"/>
                </a:tc>
                <a:tc rowSpan="3">
                  <a:txBody>
                    <a:bodyPr/>
                    <a:lstStyle/>
                    <a:p>
                      <a:pPr marL="22225">
                        <a:lnSpc>
                          <a:spcPct val="100000"/>
                        </a:lnSpc>
                        <a:spcBef>
                          <a:spcPts val="35"/>
                        </a:spcBef>
                      </a:pPr>
                      <a:r>
                        <a:rPr sz="700" b="1" spc="-5" dirty="0">
                          <a:solidFill>
                            <a:srgbClr val="231F20"/>
                          </a:solidFill>
                          <a:latin typeface="Arial"/>
                          <a:cs typeface="Arial"/>
                        </a:rPr>
                        <a:t>Long.</a:t>
                      </a:r>
                      <a:endParaRPr sz="700">
                        <a:latin typeface="Arial"/>
                        <a:cs typeface="Arial"/>
                      </a:endParaRPr>
                    </a:p>
                    <a:p>
                      <a:pPr marL="22225" marR="105410">
                        <a:lnSpc>
                          <a:spcPct val="109300"/>
                        </a:lnSpc>
                        <a:spcBef>
                          <a:spcPts val="5"/>
                        </a:spcBef>
                      </a:pPr>
                      <a:r>
                        <a:rPr sz="700" b="1" spc="-5" dirty="0">
                          <a:solidFill>
                            <a:srgbClr val="231F20"/>
                          </a:solidFill>
                          <a:latin typeface="Arial"/>
                          <a:cs typeface="Arial"/>
                        </a:rPr>
                        <a:t>del  tubo</a:t>
                      </a:r>
                      <a:endParaRPr sz="700">
                        <a:latin typeface="Arial"/>
                        <a:cs typeface="Arial"/>
                      </a:endParaRPr>
                    </a:p>
                    <a:p>
                      <a:pPr marL="22225">
                        <a:lnSpc>
                          <a:spcPct val="100000"/>
                        </a:lnSpc>
                        <a:spcBef>
                          <a:spcPts val="110"/>
                        </a:spcBef>
                      </a:pPr>
                      <a:r>
                        <a:rPr sz="700" b="1" spc="-10" dirty="0">
                          <a:solidFill>
                            <a:srgbClr val="231F20"/>
                          </a:solidFill>
                          <a:latin typeface="Arial"/>
                          <a:cs typeface="Arial"/>
                        </a:rPr>
                        <a:t>(cm)</a:t>
                      </a:r>
                      <a:endParaRPr sz="700">
                        <a:latin typeface="Arial"/>
                        <a:cs typeface="Arial"/>
                      </a:endParaRPr>
                    </a:p>
                  </a:txBody>
                  <a:tcPr marL="0" marR="0" marT="4445" marB="0">
                    <a:lnL w="9525">
                      <a:solidFill>
                        <a:srgbClr val="009D57"/>
                      </a:solidFill>
                      <a:prstDash val="solid"/>
                    </a:lnL>
                    <a:solidFill>
                      <a:srgbClr val="C8E4D3"/>
                    </a:solidFill>
                  </a:tcPr>
                </a:tc>
              </a:tr>
              <a:tr h="232600">
                <a:tc vMerge="1">
                  <a:txBody>
                    <a:bodyPr/>
                    <a:lstStyle/>
                    <a:p>
                      <a:endParaRPr/>
                    </a:p>
                  </a:txBody>
                  <a:tcPr marL="0" marR="0" marT="4445" marB="0">
                    <a:lnR w="9525">
                      <a:solidFill>
                        <a:srgbClr val="009D57"/>
                      </a:solidFill>
                      <a:prstDash val="solid"/>
                    </a:lnR>
                    <a:solidFill>
                      <a:srgbClr val="C8E4D3"/>
                    </a:solidFill>
                  </a:tcPr>
                </a:tc>
                <a:tc vMerge="1">
                  <a:txBody>
                    <a:bodyPr/>
                    <a:lstStyle/>
                    <a:p>
                      <a:endParaRPr/>
                    </a:p>
                  </a:txBody>
                  <a:tcPr marL="0" marR="0" marT="4445" marB="0">
                    <a:lnL w="9525">
                      <a:solidFill>
                        <a:srgbClr val="009D57"/>
                      </a:solidFill>
                      <a:prstDash val="solid"/>
                    </a:lnL>
                    <a:lnR w="9525">
                      <a:solidFill>
                        <a:srgbClr val="009D57"/>
                      </a:solidFill>
                      <a:prstDash val="solid"/>
                    </a:lnR>
                    <a:solidFill>
                      <a:srgbClr val="C8E4D3"/>
                    </a:solidFill>
                  </a:tcPr>
                </a:tc>
                <a:tc gridSpan="2">
                  <a:txBody>
                    <a:bodyPr/>
                    <a:lstStyle/>
                    <a:p>
                      <a:pPr marL="19050">
                        <a:lnSpc>
                          <a:spcPts val="840"/>
                        </a:lnSpc>
                      </a:pPr>
                      <a:r>
                        <a:rPr sz="700" b="1" spc="-5" dirty="0">
                          <a:solidFill>
                            <a:srgbClr val="231F20"/>
                          </a:solidFill>
                          <a:latin typeface="Arial"/>
                          <a:cs typeface="Arial"/>
                        </a:rPr>
                        <a:t>Balasto</a:t>
                      </a:r>
                      <a:r>
                        <a:rPr sz="700" b="1" spc="-10" dirty="0">
                          <a:solidFill>
                            <a:srgbClr val="231F20"/>
                          </a:solidFill>
                          <a:latin typeface="Arial"/>
                          <a:cs typeface="Arial"/>
                        </a:rPr>
                        <a:t> </a:t>
                      </a:r>
                      <a:r>
                        <a:rPr sz="700" b="1" dirty="0">
                          <a:solidFill>
                            <a:srgbClr val="231F20"/>
                          </a:solidFill>
                          <a:latin typeface="Arial"/>
                          <a:cs typeface="Arial"/>
                        </a:rPr>
                        <a:t>magnético</a:t>
                      </a:r>
                      <a:endParaRPr sz="700">
                        <a:latin typeface="Arial"/>
                        <a:cs typeface="Arial"/>
                      </a:endParaRPr>
                    </a:p>
                  </a:txBody>
                  <a:tcPr marL="0" marR="0" marT="0" marB="0">
                    <a:lnL w="9525">
                      <a:solidFill>
                        <a:srgbClr val="009D57"/>
                      </a:solidFill>
                      <a:prstDash val="solid"/>
                    </a:lnL>
                    <a:lnR w="3175">
                      <a:solidFill>
                        <a:srgbClr val="009D57"/>
                      </a:solidFill>
                      <a:prstDash val="solid"/>
                    </a:lnR>
                    <a:lnT w="12700">
                      <a:solidFill>
                        <a:srgbClr val="231F20"/>
                      </a:solidFill>
                      <a:prstDash val="solid"/>
                    </a:lnT>
                    <a:solidFill>
                      <a:srgbClr val="C8E4D3"/>
                    </a:solidFill>
                  </a:tcPr>
                </a:tc>
                <a:tc hMerge="1">
                  <a:txBody>
                    <a:bodyPr/>
                    <a:lstStyle/>
                    <a:p>
                      <a:endParaRPr/>
                    </a:p>
                  </a:txBody>
                  <a:tcPr marL="0" marR="0" marT="0" marB="0"/>
                </a:tc>
                <a:tc rowSpan="2">
                  <a:txBody>
                    <a:bodyPr/>
                    <a:lstStyle/>
                    <a:p>
                      <a:pPr marL="24130">
                        <a:lnSpc>
                          <a:spcPts val="840"/>
                        </a:lnSpc>
                      </a:pPr>
                      <a:r>
                        <a:rPr sz="700" b="1" spc="-25" dirty="0">
                          <a:solidFill>
                            <a:srgbClr val="231F20"/>
                          </a:solidFill>
                          <a:latin typeface="Arial"/>
                          <a:cs typeface="Arial"/>
                        </a:rPr>
                        <a:t>Balasto</a:t>
                      </a:r>
                      <a:endParaRPr sz="700">
                        <a:latin typeface="Arial"/>
                        <a:cs typeface="Arial"/>
                      </a:endParaRPr>
                    </a:p>
                    <a:p>
                      <a:pPr marL="24130">
                        <a:lnSpc>
                          <a:spcPct val="100000"/>
                        </a:lnSpc>
                        <a:spcBef>
                          <a:spcPts val="75"/>
                        </a:spcBef>
                      </a:pPr>
                      <a:r>
                        <a:rPr sz="700" b="1" spc="-5" dirty="0">
                          <a:solidFill>
                            <a:srgbClr val="231F20"/>
                          </a:solidFill>
                          <a:latin typeface="Arial"/>
                          <a:cs typeface="Arial"/>
                        </a:rPr>
                        <a:t>electrónico</a:t>
                      </a:r>
                      <a:endParaRPr sz="700">
                        <a:latin typeface="Arial"/>
                        <a:cs typeface="Arial"/>
                      </a:endParaRPr>
                    </a:p>
                  </a:txBody>
                  <a:tcPr marL="0" marR="0" marT="0" marB="0">
                    <a:lnL w="3175">
                      <a:solidFill>
                        <a:srgbClr val="009D57"/>
                      </a:solidFill>
                      <a:prstDash val="solid"/>
                    </a:lnL>
                    <a:lnR w="9525">
                      <a:solidFill>
                        <a:srgbClr val="009D57"/>
                      </a:solidFill>
                      <a:prstDash val="solid"/>
                    </a:lnR>
                    <a:lnT w="12700">
                      <a:solidFill>
                        <a:srgbClr val="231F20"/>
                      </a:solidFill>
                      <a:prstDash val="solid"/>
                    </a:lnT>
                    <a:solidFill>
                      <a:srgbClr val="C8E4D3"/>
                    </a:solidFill>
                  </a:tcPr>
                </a:tc>
                <a:tc vMerge="1">
                  <a:txBody>
                    <a:bodyPr/>
                    <a:lstStyle/>
                    <a:p>
                      <a:endParaRPr/>
                    </a:p>
                  </a:txBody>
                  <a:tcPr marL="0" marR="0" marT="4445" marB="0">
                    <a:lnL w="9525">
                      <a:solidFill>
                        <a:srgbClr val="009D57"/>
                      </a:solidFill>
                      <a:prstDash val="solid"/>
                    </a:lnL>
                    <a:solidFill>
                      <a:srgbClr val="C8E4D3"/>
                    </a:solidFill>
                  </a:tcPr>
                </a:tc>
              </a:tr>
              <a:tr h="318770">
                <a:tc vMerge="1">
                  <a:txBody>
                    <a:bodyPr/>
                    <a:lstStyle/>
                    <a:p>
                      <a:endParaRPr/>
                    </a:p>
                  </a:txBody>
                  <a:tcPr marL="0" marR="0" marT="4445" marB="0">
                    <a:lnR w="9525">
                      <a:solidFill>
                        <a:srgbClr val="009D57"/>
                      </a:solidFill>
                      <a:prstDash val="solid"/>
                    </a:lnR>
                    <a:solidFill>
                      <a:srgbClr val="C8E4D3"/>
                    </a:solidFill>
                  </a:tcPr>
                </a:tc>
                <a:tc vMerge="1">
                  <a:txBody>
                    <a:bodyPr/>
                    <a:lstStyle/>
                    <a:p>
                      <a:endParaRPr/>
                    </a:p>
                  </a:txBody>
                  <a:tcPr marL="0" marR="0" marT="4445" marB="0">
                    <a:lnL w="9525">
                      <a:solidFill>
                        <a:srgbClr val="009D57"/>
                      </a:solidFill>
                      <a:prstDash val="solid"/>
                    </a:lnL>
                    <a:lnR w="9525">
                      <a:solidFill>
                        <a:srgbClr val="009D57"/>
                      </a:solidFill>
                      <a:prstDash val="solid"/>
                    </a:lnR>
                    <a:solidFill>
                      <a:srgbClr val="C8E4D3"/>
                    </a:solidFill>
                  </a:tcPr>
                </a:tc>
                <a:tc>
                  <a:txBody>
                    <a:bodyPr/>
                    <a:lstStyle/>
                    <a:p>
                      <a:pPr marL="19050" marR="24765">
                        <a:lnSpc>
                          <a:spcPct val="100000"/>
                        </a:lnSpc>
                        <a:spcBef>
                          <a:spcPts val="35"/>
                        </a:spcBef>
                      </a:pPr>
                      <a:r>
                        <a:rPr sz="700" b="1" spc="-15" dirty="0">
                          <a:solidFill>
                            <a:srgbClr val="231F20"/>
                          </a:solidFill>
                          <a:latin typeface="Arial"/>
                          <a:cs typeface="Arial"/>
                        </a:rPr>
                        <a:t>Sin </a:t>
                      </a:r>
                      <a:r>
                        <a:rPr sz="700" b="1" spc="5" dirty="0">
                          <a:solidFill>
                            <a:srgbClr val="231F20"/>
                          </a:solidFill>
                          <a:latin typeface="Arial"/>
                          <a:cs typeface="Arial"/>
                        </a:rPr>
                        <a:t>conden-  </a:t>
                      </a:r>
                      <a:r>
                        <a:rPr sz="700" b="1" spc="-5" dirty="0">
                          <a:solidFill>
                            <a:srgbClr val="231F20"/>
                          </a:solidFill>
                          <a:latin typeface="Arial"/>
                          <a:cs typeface="Arial"/>
                        </a:rPr>
                        <a:t>sador </a:t>
                      </a:r>
                      <a:r>
                        <a:rPr sz="700" b="1" spc="5" dirty="0">
                          <a:solidFill>
                            <a:srgbClr val="231F20"/>
                          </a:solidFill>
                          <a:latin typeface="Arial"/>
                          <a:cs typeface="Arial"/>
                        </a:rPr>
                        <a:t>de  </a:t>
                      </a:r>
                      <a:r>
                        <a:rPr sz="700" b="1" dirty="0">
                          <a:solidFill>
                            <a:srgbClr val="231F20"/>
                          </a:solidFill>
                          <a:latin typeface="Arial"/>
                          <a:cs typeface="Arial"/>
                        </a:rPr>
                        <a:t>corrección</a:t>
                      </a:r>
                      <a:r>
                        <a:rPr sz="700" b="1" spc="-65" dirty="0">
                          <a:solidFill>
                            <a:srgbClr val="231F20"/>
                          </a:solidFill>
                          <a:latin typeface="Arial"/>
                          <a:cs typeface="Arial"/>
                        </a:rPr>
                        <a:t> </a:t>
                      </a:r>
                      <a:r>
                        <a:rPr sz="700" b="1" spc="-10" dirty="0">
                          <a:solidFill>
                            <a:srgbClr val="231F20"/>
                          </a:solidFill>
                          <a:latin typeface="Arial"/>
                          <a:cs typeface="Arial"/>
                        </a:rPr>
                        <a:t>FP</a:t>
                      </a:r>
                      <a:endParaRPr sz="700">
                        <a:latin typeface="Arial"/>
                        <a:cs typeface="Arial"/>
                      </a:endParaRPr>
                    </a:p>
                  </a:txBody>
                  <a:tcPr marL="0" marR="0" marT="4445" marB="0">
                    <a:lnL w="9525">
                      <a:solidFill>
                        <a:srgbClr val="009D57"/>
                      </a:solidFill>
                      <a:prstDash val="solid"/>
                    </a:lnL>
                    <a:lnR w="3175">
                      <a:solidFill>
                        <a:srgbClr val="009D57"/>
                      </a:solidFill>
                      <a:prstDash val="solid"/>
                    </a:lnR>
                    <a:solidFill>
                      <a:srgbClr val="C8E4D3"/>
                    </a:solidFill>
                  </a:tcPr>
                </a:tc>
                <a:tc>
                  <a:txBody>
                    <a:bodyPr/>
                    <a:lstStyle/>
                    <a:p>
                      <a:pPr marL="24130">
                        <a:lnSpc>
                          <a:spcPct val="100000"/>
                        </a:lnSpc>
                        <a:spcBef>
                          <a:spcPts val="35"/>
                        </a:spcBef>
                      </a:pPr>
                      <a:r>
                        <a:rPr sz="700" b="1" dirty="0">
                          <a:solidFill>
                            <a:srgbClr val="231F20"/>
                          </a:solidFill>
                          <a:latin typeface="Arial"/>
                          <a:cs typeface="Arial"/>
                        </a:rPr>
                        <a:t>Con </a:t>
                      </a:r>
                      <a:r>
                        <a:rPr sz="700" b="1" spc="10" dirty="0">
                          <a:solidFill>
                            <a:srgbClr val="231F20"/>
                          </a:solidFill>
                          <a:latin typeface="Arial"/>
                          <a:cs typeface="Arial"/>
                        </a:rPr>
                        <a:t>con-  </a:t>
                      </a:r>
                      <a:r>
                        <a:rPr sz="700" b="1" spc="-15" dirty="0">
                          <a:solidFill>
                            <a:srgbClr val="231F20"/>
                          </a:solidFill>
                          <a:latin typeface="Arial"/>
                          <a:cs typeface="Arial"/>
                        </a:rPr>
                        <a:t>densador</a:t>
                      </a:r>
                      <a:r>
                        <a:rPr sz="700" b="1" spc="-105" dirty="0">
                          <a:solidFill>
                            <a:srgbClr val="231F20"/>
                          </a:solidFill>
                          <a:latin typeface="Arial"/>
                          <a:cs typeface="Arial"/>
                        </a:rPr>
                        <a:t> </a:t>
                      </a:r>
                      <a:r>
                        <a:rPr sz="700" b="1" spc="-10" dirty="0">
                          <a:solidFill>
                            <a:srgbClr val="231F20"/>
                          </a:solidFill>
                          <a:latin typeface="Arial"/>
                          <a:cs typeface="Arial"/>
                        </a:rPr>
                        <a:t>de  </a:t>
                      </a:r>
                      <a:r>
                        <a:rPr sz="700" b="1" spc="-60" dirty="0">
                          <a:solidFill>
                            <a:srgbClr val="231F20"/>
                          </a:solidFill>
                          <a:latin typeface="Arial"/>
                          <a:cs typeface="Arial"/>
                        </a:rPr>
                        <a:t>corrección</a:t>
                      </a:r>
                      <a:r>
                        <a:rPr sz="700" b="1" spc="-80" dirty="0">
                          <a:solidFill>
                            <a:srgbClr val="231F20"/>
                          </a:solidFill>
                          <a:latin typeface="Arial"/>
                          <a:cs typeface="Arial"/>
                        </a:rPr>
                        <a:t> FP</a:t>
                      </a:r>
                      <a:endParaRPr sz="700">
                        <a:latin typeface="Arial"/>
                        <a:cs typeface="Arial"/>
                      </a:endParaRPr>
                    </a:p>
                  </a:txBody>
                  <a:tcPr marL="0" marR="0" marT="4445" marB="0">
                    <a:lnL w="3175">
                      <a:solidFill>
                        <a:srgbClr val="009D57"/>
                      </a:solidFill>
                      <a:prstDash val="solid"/>
                    </a:lnL>
                    <a:lnR w="3175">
                      <a:solidFill>
                        <a:srgbClr val="009D57"/>
                      </a:solidFill>
                      <a:prstDash val="solid"/>
                    </a:lnR>
                    <a:solidFill>
                      <a:srgbClr val="C8E4D3"/>
                    </a:solidFill>
                  </a:tcPr>
                </a:tc>
                <a:tc vMerge="1">
                  <a:txBody>
                    <a:bodyPr/>
                    <a:lstStyle/>
                    <a:p>
                      <a:endParaRPr/>
                    </a:p>
                  </a:txBody>
                  <a:tcPr marL="0" marR="0" marT="0" marB="0">
                    <a:lnL w="3175">
                      <a:solidFill>
                        <a:srgbClr val="009D57"/>
                      </a:solidFill>
                      <a:prstDash val="solid"/>
                    </a:lnL>
                    <a:lnR w="9525">
                      <a:solidFill>
                        <a:srgbClr val="009D57"/>
                      </a:solidFill>
                      <a:prstDash val="solid"/>
                    </a:lnR>
                    <a:lnT w="12700">
                      <a:solidFill>
                        <a:srgbClr val="231F20"/>
                      </a:solidFill>
                      <a:prstDash val="solid"/>
                    </a:lnT>
                    <a:solidFill>
                      <a:srgbClr val="C8E4D3"/>
                    </a:solidFill>
                  </a:tcPr>
                </a:tc>
                <a:tc vMerge="1">
                  <a:txBody>
                    <a:bodyPr/>
                    <a:lstStyle/>
                    <a:p>
                      <a:endParaRPr/>
                    </a:p>
                  </a:txBody>
                  <a:tcPr marL="0" marR="0" marT="4445" marB="0">
                    <a:lnL w="9525">
                      <a:solidFill>
                        <a:srgbClr val="009D57"/>
                      </a:solidFill>
                      <a:prstDash val="solid"/>
                    </a:lnL>
                    <a:solidFill>
                      <a:srgbClr val="C8E4D3"/>
                    </a:solidFill>
                  </a:tcPr>
                </a:tc>
              </a:tr>
              <a:tr h="146430">
                <a:tc rowSpan="3">
                  <a:txBody>
                    <a:bodyPr/>
                    <a:lstStyle/>
                    <a:p>
                      <a:pPr>
                        <a:lnSpc>
                          <a:spcPct val="100000"/>
                        </a:lnSpc>
                        <a:spcBef>
                          <a:spcPts val="185"/>
                        </a:spcBef>
                      </a:pPr>
                      <a:r>
                        <a:rPr sz="700" dirty="0">
                          <a:solidFill>
                            <a:srgbClr val="231F20"/>
                          </a:solidFill>
                          <a:latin typeface="Arial"/>
                          <a:cs typeface="Arial"/>
                        </a:rPr>
                        <a:t>Un</a:t>
                      </a:r>
                      <a:r>
                        <a:rPr sz="700" spc="-10" dirty="0">
                          <a:solidFill>
                            <a:srgbClr val="231F20"/>
                          </a:solidFill>
                          <a:latin typeface="Arial"/>
                          <a:cs typeface="Arial"/>
                        </a:rPr>
                        <a:t> </a:t>
                      </a:r>
                      <a:r>
                        <a:rPr sz="700" dirty="0">
                          <a:solidFill>
                            <a:srgbClr val="231F20"/>
                          </a:solidFill>
                          <a:latin typeface="Arial"/>
                          <a:cs typeface="Arial"/>
                        </a:rPr>
                        <a:t>tubo</a:t>
                      </a:r>
                      <a:endParaRPr sz="700">
                        <a:latin typeface="Arial"/>
                        <a:cs typeface="Arial"/>
                      </a:endParaRPr>
                    </a:p>
                  </a:txBody>
                  <a:tcPr marL="0" marR="0" marT="23495" marB="0">
                    <a:lnR w="9525">
                      <a:solidFill>
                        <a:srgbClr val="009D57"/>
                      </a:solidFill>
                      <a:prstDash val="solid"/>
                    </a:lnR>
                    <a:lnB w="12700">
                      <a:solidFill>
                        <a:srgbClr val="231F20"/>
                      </a:solidFill>
                      <a:prstDash val="solid"/>
                    </a:lnB>
                  </a:tcPr>
                </a:tc>
                <a:tc>
                  <a:txBody>
                    <a:bodyPr/>
                    <a:lstStyle/>
                    <a:p>
                      <a:pPr marL="29845">
                        <a:lnSpc>
                          <a:spcPct val="100000"/>
                        </a:lnSpc>
                        <a:spcBef>
                          <a:spcPts val="185"/>
                        </a:spcBef>
                      </a:pPr>
                      <a:r>
                        <a:rPr sz="700" dirty="0">
                          <a:solidFill>
                            <a:srgbClr val="231F20"/>
                          </a:solidFill>
                          <a:latin typeface="Arial"/>
                          <a:cs typeface="Arial"/>
                        </a:rPr>
                        <a:t>18</a:t>
                      </a:r>
                      <a:endParaRPr sz="700">
                        <a:latin typeface="Arial"/>
                        <a:cs typeface="Arial"/>
                      </a:endParaRPr>
                    </a:p>
                  </a:txBody>
                  <a:tcPr marL="0" marR="0" marT="23495" marB="0">
                    <a:lnL w="9525">
                      <a:solidFill>
                        <a:srgbClr val="009D57"/>
                      </a:solidFill>
                      <a:prstDash val="solid"/>
                    </a:lnL>
                    <a:lnR w="9525">
                      <a:solidFill>
                        <a:srgbClr val="009D57"/>
                      </a:solidFill>
                      <a:prstDash val="solid"/>
                    </a:lnR>
                    <a:lnB w="3175">
                      <a:solidFill>
                        <a:srgbClr val="231F20"/>
                      </a:solidFill>
                      <a:prstDash val="solid"/>
                    </a:lnB>
                  </a:tcPr>
                </a:tc>
                <a:tc>
                  <a:txBody>
                    <a:bodyPr/>
                    <a:lstStyle/>
                    <a:p>
                      <a:pPr marL="19050">
                        <a:lnSpc>
                          <a:spcPct val="100000"/>
                        </a:lnSpc>
                        <a:spcBef>
                          <a:spcPts val="185"/>
                        </a:spcBef>
                      </a:pPr>
                      <a:r>
                        <a:rPr sz="700" dirty="0">
                          <a:solidFill>
                            <a:srgbClr val="231F20"/>
                          </a:solidFill>
                          <a:latin typeface="Arial"/>
                          <a:cs typeface="Arial"/>
                        </a:rPr>
                        <a:t>0,20</a:t>
                      </a:r>
                      <a:endParaRPr sz="700">
                        <a:latin typeface="Arial"/>
                        <a:cs typeface="Arial"/>
                      </a:endParaRPr>
                    </a:p>
                  </a:txBody>
                  <a:tcPr marL="0" marR="0" marT="23495" marB="0">
                    <a:lnL w="9525">
                      <a:solidFill>
                        <a:srgbClr val="009D57"/>
                      </a:solidFill>
                      <a:prstDash val="solid"/>
                    </a:lnL>
                    <a:lnR w="3175">
                      <a:solidFill>
                        <a:srgbClr val="009D57"/>
                      </a:solidFill>
                      <a:prstDash val="solid"/>
                    </a:lnR>
                    <a:lnB w="3175">
                      <a:solidFill>
                        <a:srgbClr val="231F20"/>
                      </a:solidFill>
                      <a:prstDash val="solid"/>
                    </a:lnB>
                  </a:tcPr>
                </a:tc>
                <a:tc>
                  <a:txBody>
                    <a:bodyPr/>
                    <a:lstStyle/>
                    <a:p>
                      <a:pPr marL="24130">
                        <a:lnSpc>
                          <a:spcPct val="100000"/>
                        </a:lnSpc>
                        <a:spcBef>
                          <a:spcPts val="185"/>
                        </a:spcBef>
                      </a:pPr>
                      <a:r>
                        <a:rPr sz="700" dirty="0">
                          <a:solidFill>
                            <a:srgbClr val="231F20"/>
                          </a:solidFill>
                          <a:latin typeface="Arial"/>
                          <a:cs typeface="Arial"/>
                        </a:rPr>
                        <a:t>0,14</a:t>
                      </a:r>
                      <a:endParaRPr sz="700">
                        <a:latin typeface="Arial"/>
                        <a:cs typeface="Arial"/>
                      </a:endParaRPr>
                    </a:p>
                  </a:txBody>
                  <a:tcPr marL="0" marR="0" marT="23495" marB="0">
                    <a:lnL w="3175">
                      <a:solidFill>
                        <a:srgbClr val="009D57"/>
                      </a:solidFill>
                      <a:prstDash val="solid"/>
                    </a:lnL>
                    <a:lnR w="3175">
                      <a:solidFill>
                        <a:srgbClr val="009D57"/>
                      </a:solidFill>
                      <a:prstDash val="solid"/>
                    </a:lnR>
                    <a:lnB w="3175">
                      <a:solidFill>
                        <a:srgbClr val="231F20"/>
                      </a:solidFill>
                      <a:prstDash val="solid"/>
                    </a:lnB>
                  </a:tcPr>
                </a:tc>
                <a:tc>
                  <a:txBody>
                    <a:bodyPr/>
                    <a:lstStyle/>
                    <a:p>
                      <a:pPr marL="24130">
                        <a:lnSpc>
                          <a:spcPct val="100000"/>
                        </a:lnSpc>
                        <a:spcBef>
                          <a:spcPts val="185"/>
                        </a:spcBef>
                      </a:pPr>
                      <a:r>
                        <a:rPr sz="700" dirty="0">
                          <a:solidFill>
                            <a:srgbClr val="231F20"/>
                          </a:solidFill>
                          <a:latin typeface="Arial"/>
                          <a:cs typeface="Arial"/>
                        </a:rPr>
                        <a:t>0,10</a:t>
                      </a:r>
                      <a:endParaRPr sz="700">
                        <a:latin typeface="Arial"/>
                        <a:cs typeface="Arial"/>
                      </a:endParaRPr>
                    </a:p>
                  </a:txBody>
                  <a:tcPr marL="0" marR="0" marT="23495" marB="0">
                    <a:lnL w="3175">
                      <a:solidFill>
                        <a:srgbClr val="009D57"/>
                      </a:solidFill>
                      <a:prstDash val="solid"/>
                    </a:lnL>
                    <a:lnR w="9525">
                      <a:solidFill>
                        <a:srgbClr val="009D57"/>
                      </a:solidFill>
                      <a:prstDash val="solid"/>
                    </a:lnR>
                    <a:lnB w="3175">
                      <a:solidFill>
                        <a:srgbClr val="231F20"/>
                      </a:solidFill>
                      <a:prstDash val="solid"/>
                    </a:lnB>
                  </a:tcPr>
                </a:tc>
                <a:tc>
                  <a:txBody>
                    <a:bodyPr/>
                    <a:lstStyle/>
                    <a:p>
                      <a:pPr marL="22860">
                        <a:lnSpc>
                          <a:spcPct val="100000"/>
                        </a:lnSpc>
                        <a:spcBef>
                          <a:spcPts val="185"/>
                        </a:spcBef>
                      </a:pPr>
                      <a:r>
                        <a:rPr sz="700" dirty="0">
                          <a:solidFill>
                            <a:srgbClr val="231F20"/>
                          </a:solidFill>
                          <a:latin typeface="Arial"/>
                          <a:cs typeface="Arial"/>
                        </a:rPr>
                        <a:t>60</a:t>
                      </a:r>
                      <a:endParaRPr sz="700">
                        <a:latin typeface="Arial"/>
                        <a:cs typeface="Arial"/>
                      </a:endParaRPr>
                    </a:p>
                  </a:txBody>
                  <a:tcPr marL="0" marR="0" marT="23495" marB="0">
                    <a:lnL w="9525">
                      <a:solidFill>
                        <a:srgbClr val="009D57"/>
                      </a:solidFill>
                      <a:prstDash val="solid"/>
                    </a:lnL>
                    <a:lnB w="3175">
                      <a:solidFill>
                        <a:srgbClr val="231F20"/>
                      </a:solidFill>
                      <a:prstDash val="solid"/>
                    </a:lnB>
                  </a:tcPr>
                </a:tc>
              </a:tr>
              <a:tr h="124206">
                <a:tc vMerge="1">
                  <a:txBody>
                    <a:bodyPr/>
                    <a:lstStyle/>
                    <a:p>
                      <a:endParaRPr/>
                    </a:p>
                  </a:txBody>
                  <a:tcPr marL="0" marR="0" marT="23495" marB="0">
                    <a:lnR w="9525">
                      <a:solidFill>
                        <a:srgbClr val="009D57"/>
                      </a:solidFill>
                      <a:prstDash val="solid"/>
                    </a:lnR>
                    <a:lnB w="12700">
                      <a:solidFill>
                        <a:srgbClr val="231F20"/>
                      </a:solidFill>
                      <a:prstDash val="solid"/>
                    </a:lnB>
                  </a:tcPr>
                </a:tc>
                <a:tc>
                  <a:txBody>
                    <a:bodyPr/>
                    <a:lstStyle/>
                    <a:p>
                      <a:pPr marL="29845">
                        <a:lnSpc>
                          <a:spcPct val="100000"/>
                        </a:lnSpc>
                        <a:spcBef>
                          <a:spcPts val="10"/>
                        </a:spcBef>
                      </a:pPr>
                      <a:r>
                        <a:rPr sz="700" dirty="0">
                          <a:solidFill>
                            <a:srgbClr val="231F20"/>
                          </a:solidFill>
                          <a:latin typeface="Arial"/>
                          <a:cs typeface="Arial"/>
                        </a:rPr>
                        <a:t>36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18415">
                        <a:lnSpc>
                          <a:spcPct val="100000"/>
                        </a:lnSpc>
                        <a:spcBef>
                          <a:spcPts val="10"/>
                        </a:spcBef>
                      </a:pPr>
                      <a:r>
                        <a:rPr sz="700" dirty="0">
                          <a:solidFill>
                            <a:srgbClr val="231F20"/>
                          </a:solidFill>
                          <a:latin typeface="Arial"/>
                          <a:cs typeface="Arial"/>
                        </a:rPr>
                        <a:t>0,33</a:t>
                      </a:r>
                      <a:endParaRPr sz="700">
                        <a:latin typeface="Arial"/>
                        <a:cs typeface="Arial"/>
                      </a:endParaRPr>
                    </a:p>
                  </a:txBody>
                  <a:tcPr marL="0" marR="0" marT="1270" marB="0">
                    <a:lnL w="9525">
                      <a:solidFill>
                        <a:srgbClr val="009D57"/>
                      </a:solidFill>
                      <a:prstDash val="solid"/>
                    </a:lnL>
                    <a:lnR w="3175">
                      <a:solidFill>
                        <a:srgbClr val="009D57"/>
                      </a:solidFill>
                      <a:prstDash val="solid"/>
                    </a:lnR>
                    <a:lnT w="3175">
                      <a:solidFill>
                        <a:srgbClr val="231F20"/>
                      </a:solidFill>
                      <a:prstDash val="solid"/>
                    </a:lnT>
                    <a:lnB w="3175">
                      <a:solidFill>
                        <a:srgbClr val="231F20"/>
                      </a:solidFill>
                      <a:prstDash val="solid"/>
                    </a:lnB>
                  </a:tcPr>
                </a:tc>
                <a:tc>
                  <a:txBody>
                    <a:bodyPr/>
                    <a:lstStyle/>
                    <a:p>
                      <a:pPr marL="24130">
                        <a:lnSpc>
                          <a:spcPct val="100000"/>
                        </a:lnSpc>
                        <a:spcBef>
                          <a:spcPts val="10"/>
                        </a:spcBef>
                      </a:pPr>
                      <a:r>
                        <a:rPr sz="700" dirty="0">
                          <a:solidFill>
                            <a:srgbClr val="231F20"/>
                          </a:solidFill>
                          <a:latin typeface="Arial"/>
                          <a:cs typeface="Arial"/>
                        </a:rPr>
                        <a:t>0,23</a:t>
                      </a:r>
                      <a:endParaRPr sz="700">
                        <a:latin typeface="Arial"/>
                        <a:cs typeface="Arial"/>
                      </a:endParaRPr>
                    </a:p>
                  </a:txBody>
                  <a:tcPr marL="0" marR="0" marT="1270" marB="0">
                    <a:lnL w="3175">
                      <a:solidFill>
                        <a:srgbClr val="009D57"/>
                      </a:solidFill>
                      <a:prstDash val="solid"/>
                    </a:lnL>
                    <a:lnR w="3175">
                      <a:solidFill>
                        <a:srgbClr val="009D57"/>
                      </a:solidFill>
                      <a:prstDash val="solid"/>
                    </a:lnR>
                    <a:lnT w="3175">
                      <a:solidFill>
                        <a:srgbClr val="231F20"/>
                      </a:solidFill>
                      <a:prstDash val="solid"/>
                    </a:lnT>
                    <a:lnB w="3175">
                      <a:solidFill>
                        <a:srgbClr val="231F20"/>
                      </a:solidFill>
                      <a:prstDash val="solid"/>
                    </a:lnB>
                  </a:tcPr>
                </a:tc>
                <a:tc>
                  <a:txBody>
                    <a:bodyPr/>
                    <a:lstStyle/>
                    <a:p>
                      <a:pPr marL="24130">
                        <a:lnSpc>
                          <a:spcPct val="100000"/>
                        </a:lnSpc>
                        <a:spcBef>
                          <a:spcPts val="10"/>
                        </a:spcBef>
                      </a:pPr>
                      <a:r>
                        <a:rPr sz="700" dirty="0">
                          <a:solidFill>
                            <a:srgbClr val="231F20"/>
                          </a:solidFill>
                          <a:latin typeface="Arial"/>
                          <a:cs typeface="Arial"/>
                        </a:rPr>
                        <a:t>0,18</a:t>
                      </a:r>
                      <a:endParaRPr sz="700">
                        <a:latin typeface="Arial"/>
                        <a:cs typeface="Arial"/>
                      </a:endParaRPr>
                    </a:p>
                  </a:txBody>
                  <a:tcPr marL="0" marR="0" marT="1270" marB="0">
                    <a:lnL w="317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22860">
                        <a:lnSpc>
                          <a:spcPct val="100000"/>
                        </a:lnSpc>
                        <a:spcBef>
                          <a:spcPts val="10"/>
                        </a:spcBef>
                      </a:pPr>
                      <a:r>
                        <a:rPr sz="700" dirty="0">
                          <a:solidFill>
                            <a:srgbClr val="231F20"/>
                          </a:solidFill>
                          <a:latin typeface="Arial"/>
                          <a:cs typeface="Arial"/>
                        </a:rPr>
                        <a:t>120</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r>
              <a:tr h="119824">
                <a:tc vMerge="1">
                  <a:txBody>
                    <a:bodyPr/>
                    <a:lstStyle/>
                    <a:p>
                      <a:endParaRPr/>
                    </a:p>
                  </a:txBody>
                  <a:tcPr marL="0" marR="0" marT="23495" marB="0">
                    <a:lnR w="9525">
                      <a:solidFill>
                        <a:srgbClr val="009D57"/>
                      </a:solidFill>
                      <a:prstDash val="solid"/>
                    </a:lnR>
                    <a:lnB w="12700">
                      <a:solidFill>
                        <a:srgbClr val="231F20"/>
                      </a:solidFill>
                      <a:prstDash val="solid"/>
                    </a:lnB>
                  </a:tcPr>
                </a:tc>
                <a:tc>
                  <a:txBody>
                    <a:bodyPr/>
                    <a:lstStyle/>
                    <a:p>
                      <a:pPr marL="29845">
                        <a:lnSpc>
                          <a:spcPts val="830"/>
                        </a:lnSpc>
                        <a:spcBef>
                          <a:spcPts val="10"/>
                        </a:spcBef>
                      </a:pPr>
                      <a:r>
                        <a:rPr sz="700" dirty="0">
                          <a:solidFill>
                            <a:srgbClr val="231F20"/>
                          </a:solidFill>
                          <a:latin typeface="Arial"/>
                          <a:cs typeface="Arial"/>
                        </a:rPr>
                        <a:t>58</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18415">
                        <a:lnSpc>
                          <a:spcPts val="830"/>
                        </a:lnSpc>
                        <a:spcBef>
                          <a:spcPts val="10"/>
                        </a:spcBef>
                      </a:pPr>
                      <a:r>
                        <a:rPr sz="700" dirty="0">
                          <a:solidFill>
                            <a:srgbClr val="231F20"/>
                          </a:solidFill>
                          <a:latin typeface="Arial"/>
                          <a:cs typeface="Arial"/>
                        </a:rPr>
                        <a:t>0,50</a:t>
                      </a:r>
                      <a:endParaRPr sz="700">
                        <a:latin typeface="Arial"/>
                        <a:cs typeface="Arial"/>
                      </a:endParaRPr>
                    </a:p>
                  </a:txBody>
                  <a:tcPr marL="0" marR="0" marT="1270" marB="0">
                    <a:lnL w="9525">
                      <a:solidFill>
                        <a:srgbClr val="009D57"/>
                      </a:solidFill>
                      <a:prstDash val="solid"/>
                    </a:lnL>
                    <a:lnR w="3175">
                      <a:solidFill>
                        <a:srgbClr val="009D57"/>
                      </a:solidFill>
                      <a:prstDash val="solid"/>
                    </a:lnR>
                    <a:lnT w="3175">
                      <a:solidFill>
                        <a:srgbClr val="231F20"/>
                      </a:solidFill>
                      <a:prstDash val="solid"/>
                    </a:lnT>
                    <a:lnB w="12700">
                      <a:solidFill>
                        <a:srgbClr val="231F20"/>
                      </a:solidFill>
                      <a:prstDash val="solid"/>
                    </a:lnB>
                  </a:tcPr>
                </a:tc>
                <a:tc>
                  <a:txBody>
                    <a:bodyPr/>
                    <a:lstStyle/>
                    <a:p>
                      <a:pPr marL="24130">
                        <a:lnSpc>
                          <a:spcPts val="830"/>
                        </a:lnSpc>
                        <a:spcBef>
                          <a:spcPts val="10"/>
                        </a:spcBef>
                      </a:pPr>
                      <a:r>
                        <a:rPr sz="700" dirty="0">
                          <a:solidFill>
                            <a:srgbClr val="231F20"/>
                          </a:solidFill>
                          <a:latin typeface="Arial"/>
                          <a:cs typeface="Arial"/>
                        </a:rPr>
                        <a:t>0,36</a:t>
                      </a:r>
                      <a:endParaRPr sz="700">
                        <a:latin typeface="Arial"/>
                        <a:cs typeface="Arial"/>
                      </a:endParaRPr>
                    </a:p>
                  </a:txBody>
                  <a:tcPr marL="0" marR="0" marT="1270" marB="0">
                    <a:lnL w="3175">
                      <a:solidFill>
                        <a:srgbClr val="009D57"/>
                      </a:solidFill>
                      <a:prstDash val="solid"/>
                    </a:lnL>
                    <a:lnR w="3175">
                      <a:solidFill>
                        <a:srgbClr val="009D57"/>
                      </a:solidFill>
                      <a:prstDash val="solid"/>
                    </a:lnR>
                    <a:lnT w="3175">
                      <a:solidFill>
                        <a:srgbClr val="231F20"/>
                      </a:solidFill>
                      <a:prstDash val="solid"/>
                    </a:lnT>
                    <a:lnB w="12700">
                      <a:solidFill>
                        <a:srgbClr val="231F20"/>
                      </a:solidFill>
                      <a:prstDash val="solid"/>
                    </a:lnB>
                  </a:tcPr>
                </a:tc>
                <a:tc>
                  <a:txBody>
                    <a:bodyPr/>
                    <a:lstStyle/>
                    <a:p>
                      <a:pPr marL="24130">
                        <a:lnSpc>
                          <a:spcPts val="830"/>
                        </a:lnSpc>
                        <a:spcBef>
                          <a:spcPts val="10"/>
                        </a:spcBef>
                      </a:pPr>
                      <a:r>
                        <a:rPr sz="700" dirty="0">
                          <a:solidFill>
                            <a:srgbClr val="231F20"/>
                          </a:solidFill>
                          <a:latin typeface="Arial"/>
                          <a:cs typeface="Arial"/>
                        </a:rPr>
                        <a:t>0,28</a:t>
                      </a:r>
                      <a:endParaRPr sz="700">
                        <a:latin typeface="Arial"/>
                        <a:cs typeface="Arial"/>
                      </a:endParaRPr>
                    </a:p>
                  </a:txBody>
                  <a:tcPr marL="0" marR="0" marT="1270" marB="0">
                    <a:lnL w="317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22860">
                        <a:lnSpc>
                          <a:spcPts val="830"/>
                        </a:lnSpc>
                        <a:spcBef>
                          <a:spcPts val="10"/>
                        </a:spcBef>
                      </a:pPr>
                      <a:r>
                        <a:rPr sz="700" dirty="0">
                          <a:solidFill>
                            <a:srgbClr val="231F20"/>
                          </a:solidFill>
                          <a:latin typeface="Arial"/>
                          <a:cs typeface="Arial"/>
                        </a:rPr>
                        <a:t>150</a:t>
                      </a:r>
                      <a:endParaRPr sz="700">
                        <a:latin typeface="Arial"/>
                        <a:cs typeface="Arial"/>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9349">
                <a:tc rowSpan="3">
                  <a:txBody>
                    <a:bodyPr/>
                    <a:lstStyle/>
                    <a:p>
                      <a:pPr>
                        <a:lnSpc>
                          <a:spcPct val="100000"/>
                        </a:lnSpc>
                        <a:spcBef>
                          <a:spcPts val="50"/>
                        </a:spcBef>
                      </a:pPr>
                      <a:r>
                        <a:rPr sz="700" dirty="0">
                          <a:solidFill>
                            <a:srgbClr val="231F20"/>
                          </a:solidFill>
                          <a:latin typeface="Arial"/>
                          <a:cs typeface="Arial"/>
                        </a:rPr>
                        <a:t>Dos</a:t>
                      </a:r>
                      <a:r>
                        <a:rPr sz="700" spc="-15" dirty="0">
                          <a:solidFill>
                            <a:srgbClr val="231F20"/>
                          </a:solidFill>
                          <a:latin typeface="Arial"/>
                          <a:cs typeface="Arial"/>
                        </a:rPr>
                        <a:t> </a:t>
                      </a:r>
                      <a:r>
                        <a:rPr sz="700" dirty="0">
                          <a:solidFill>
                            <a:srgbClr val="231F20"/>
                          </a:solidFill>
                          <a:latin typeface="Arial"/>
                          <a:cs typeface="Arial"/>
                        </a:rPr>
                        <a:t>tubos</a:t>
                      </a:r>
                      <a:endParaRPr sz="700">
                        <a:latin typeface="Arial"/>
                        <a:cs typeface="Arial"/>
                      </a:endParaRPr>
                    </a:p>
                  </a:txBody>
                  <a:tcPr marL="0" marR="0" marT="6350" marB="0">
                    <a:lnR w="9525">
                      <a:solidFill>
                        <a:srgbClr val="009D57"/>
                      </a:solidFill>
                      <a:prstDash val="solid"/>
                    </a:lnR>
                    <a:lnT w="12700">
                      <a:solidFill>
                        <a:srgbClr val="231F20"/>
                      </a:solidFill>
                      <a:prstDash val="solid"/>
                    </a:lnT>
                    <a:lnB w="12700">
                      <a:solidFill>
                        <a:srgbClr val="231F20"/>
                      </a:solidFill>
                      <a:prstDash val="solid"/>
                    </a:lnB>
                  </a:tcPr>
                </a:tc>
                <a:tc>
                  <a:txBody>
                    <a:bodyPr/>
                    <a:lstStyle/>
                    <a:p>
                      <a:pPr marL="29845">
                        <a:lnSpc>
                          <a:spcPct val="100000"/>
                        </a:lnSpc>
                        <a:spcBef>
                          <a:spcPts val="50"/>
                        </a:spcBef>
                      </a:pPr>
                      <a:r>
                        <a:rPr sz="700" dirty="0">
                          <a:solidFill>
                            <a:srgbClr val="231F20"/>
                          </a:solidFill>
                          <a:latin typeface="Arial"/>
                          <a:cs typeface="Arial"/>
                        </a:rPr>
                        <a:t>2 </a:t>
                      </a:r>
                      <a:r>
                        <a:rPr sz="700" dirty="0">
                          <a:solidFill>
                            <a:srgbClr val="231F20"/>
                          </a:solidFill>
                          <a:latin typeface="Symbol"/>
                          <a:cs typeface="Symbol"/>
                        </a:rPr>
                        <a:t></a:t>
                      </a:r>
                      <a:r>
                        <a:rPr sz="700" spc="5" dirty="0">
                          <a:solidFill>
                            <a:srgbClr val="231F20"/>
                          </a:solidFill>
                          <a:latin typeface="Times New Roman"/>
                          <a:cs typeface="Times New Roman"/>
                        </a:rPr>
                        <a:t> </a:t>
                      </a:r>
                      <a:r>
                        <a:rPr sz="700" dirty="0">
                          <a:solidFill>
                            <a:srgbClr val="231F20"/>
                          </a:solidFill>
                          <a:latin typeface="Arial"/>
                          <a:cs typeface="Arial"/>
                        </a:rPr>
                        <a:t>18</a:t>
                      </a:r>
                      <a:endParaRPr sz="700">
                        <a:latin typeface="Arial"/>
                        <a:cs typeface="Arial"/>
                      </a:endParaRPr>
                    </a:p>
                  </a:txBody>
                  <a:tcPr marL="0" marR="0" marT="6350" marB="0">
                    <a:lnL w="9525">
                      <a:solidFill>
                        <a:srgbClr val="009D57"/>
                      </a:solidFill>
                      <a:prstDash val="solid"/>
                    </a:lnL>
                    <a:lnR w="9525">
                      <a:solidFill>
                        <a:srgbClr val="009D57"/>
                      </a:solidFill>
                      <a:prstDash val="solid"/>
                    </a:lnR>
                    <a:lnT w="12700">
                      <a:solidFill>
                        <a:srgbClr val="231F20"/>
                      </a:solidFill>
                      <a:prstDash val="solid"/>
                    </a:lnT>
                    <a:lnB w="3175">
                      <a:solidFill>
                        <a:srgbClr val="231F20"/>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009D57"/>
                      </a:solidFill>
                      <a:prstDash val="solid"/>
                    </a:lnL>
                    <a:lnR w="3175">
                      <a:solidFill>
                        <a:srgbClr val="009D57"/>
                      </a:solidFill>
                      <a:prstDash val="solid"/>
                    </a:lnR>
                    <a:lnT w="12700">
                      <a:solidFill>
                        <a:srgbClr val="231F20"/>
                      </a:solidFill>
                      <a:prstDash val="solid"/>
                    </a:lnT>
                    <a:lnB w="3175">
                      <a:solidFill>
                        <a:srgbClr val="231F20"/>
                      </a:solidFill>
                      <a:prstDash val="solid"/>
                    </a:lnB>
                  </a:tcPr>
                </a:tc>
                <a:tc>
                  <a:txBody>
                    <a:bodyPr/>
                    <a:lstStyle/>
                    <a:p>
                      <a:pPr marL="24130">
                        <a:lnSpc>
                          <a:spcPct val="100000"/>
                        </a:lnSpc>
                        <a:spcBef>
                          <a:spcPts val="50"/>
                        </a:spcBef>
                      </a:pPr>
                      <a:r>
                        <a:rPr sz="700" dirty="0">
                          <a:solidFill>
                            <a:srgbClr val="231F20"/>
                          </a:solidFill>
                          <a:latin typeface="Arial"/>
                          <a:cs typeface="Arial"/>
                        </a:rPr>
                        <a:t>0,28</a:t>
                      </a:r>
                      <a:endParaRPr sz="700">
                        <a:latin typeface="Arial"/>
                        <a:cs typeface="Arial"/>
                      </a:endParaRPr>
                    </a:p>
                  </a:txBody>
                  <a:tcPr marL="0" marR="0" marT="6350" marB="0">
                    <a:lnL w="3175">
                      <a:solidFill>
                        <a:srgbClr val="009D57"/>
                      </a:solidFill>
                      <a:prstDash val="solid"/>
                    </a:lnL>
                    <a:lnR w="3175">
                      <a:solidFill>
                        <a:srgbClr val="009D57"/>
                      </a:solidFill>
                      <a:prstDash val="solid"/>
                    </a:lnR>
                    <a:lnT w="12700">
                      <a:solidFill>
                        <a:srgbClr val="231F20"/>
                      </a:solidFill>
                      <a:prstDash val="solid"/>
                    </a:lnT>
                    <a:lnB w="3175">
                      <a:solidFill>
                        <a:srgbClr val="231F20"/>
                      </a:solidFill>
                      <a:prstDash val="solid"/>
                    </a:lnB>
                  </a:tcPr>
                </a:tc>
                <a:tc>
                  <a:txBody>
                    <a:bodyPr/>
                    <a:lstStyle/>
                    <a:p>
                      <a:pPr marL="24130">
                        <a:lnSpc>
                          <a:spcPct val="100000"/>
                        </a:lnSpc>
                        <a:spcBef>
                          <a:spcPts val="50"/>
                        </a:spcBef>
                      </a:pPr>
                      <a:r>
                        <a:rPr sz="700" dirty="0">
                          <a:solidFill>
                            <a:srgbClr val="231F20"/>
                          </a:solidFill>
                          <a:latin typeface="Arial"/>
                          <a:cs typeface="Arial"/>
                        </a:rPr>
                        <a:t>0,18</a:t>
                      </a:r>
                      <a:endParaRPr sz="700">
                        <a:latin typeface="Arial"/>
                        <a:cs typeface="Arial"/>
                      </a:endParaRPr>
                    </a:p>
                  </a:txBody>
                  <a:tcPr marL="0" marR="0" marT="6350" marB="0">
                    <a:lnL w="3175">
                      <a:solidFill>
                        <a:srgbClr val="009D57"/>
                      </a:solidFill>
                      <a:prstDash val="solid"/>
                    </a:lnL>
                    <a:lnR w="9525">
                      <a:solidFill>
                        <a:srgbClr val="009D57"/>
                      </a:solidFill>
                      <a:prstDash val="solid"/>
                    </a:lnR>
                    <a:lnT w="12700">
                      <a:solidFill>
                        <a:srgbClr val="231F20"/>
                      </a:solidFill>
                      <a:prstDash val="solid"/>
                    </a:lnT>
                    <a:lnB w="3175">
                      <a:solidFill>
                        <a:srgbClr val="231F20"/>
                      </a:solidFill>
                      <a:prstDash val="solid"/>
                    </a:lnB>
                  </a:tcPr>
                </a:tc>
                <a:tc>
                  <a:txBody>
                    <a:bodyPr/>
                    <a:lstStyle/>
                    <a:p>
                      <a:pPr marL="22860">
                        <a:lnSpc>
                          <a:spcPct val="100000"/>
                        </a:lnSpc>
                        <a:spcBef>
                          <a:spcPts val="50"/>
                        </a:spcBef>
                      </a:pPr>
                      <a:r>
                        <a:rPr sz="700" dirty="0">
                          <a:solidFill>
                            <a:srgbClr val="231F20"/>
                          </a:solidFill>
                          <a:latin typeface="Arial"/>
                          <a:cs typeface="Arial"/>
                        </a:rPr>
                        <a:t>60</a:t>
                      </a:r>
                      <a:endParaRPr sz="700">
                        <a:latin typeface="Arial"/>
                        <a:cs typeface="Arial"/>
                      </a:endParaRPr>
                    </a:p>
                  </a:txBody>
                  <a:tcPr marL="0" marR="0" marT="6350" marB="0">
                    <a:lnL w="9525">
                      <a:solidFill>
                        <a:srgbClr val="009D57"/>
                      </a:solidFill>
                      <a:prstDash val="solid"/>
                    </a:lnL>
                    <a:lnT w="12700">
                      <a:solidFill>
                        <a:srgbClr val="231F20"/>
                      </a:solidFill>
                      <a:prstDash val="solid"/>
                    </a:lnT>
                    <a:lnB w="3175">
                      <a:solidFill>
                        <a:srgbClr val="231F20"/>
                      </a:solidFill>
                      <a:prstDash val="solid"/>
                    </a:lnB>
                  </a:tcPr>
                </a:tc>
              </a:tr>
              <a:tr h="124206">
                <a:tc vMerge="1">
                  <a:txBody>
                    <a:bodyPr/>
                    <a:lstStyle/>
                    <a:p>
                      <a:endParaRPr/>
                    </a:p>
                  </a:txBody>
                  <a:tcPr marL="0" marR="0" marT="6350" marB="0">
                    <a:lnR w="9525">
                      <a:solidFill>
                        <a:srgbClr val="009D57"/>
                      </a:solidFill>
                      <a:prstDash val="solid"/>
                    </a:lnR>
                    <a:lnT w="12700">
                      <a:solidFill>
                        <a:srgbClr val="231F20"/>
                      </a:solidFill>
                      <a:prstDash val="solid"/>
                    </a:lnT>
                    <a:lnB w="12700">
                      <a:solidFill>
                        <a:srgbClr val="231F20"/>
                      </a:solidFill>
                      <a:prstDash val="solid"/>
                    </a:lnB>
                  </a:tcPr>
                </a:tc>
                <a:tc>
                  <a:txBody>
                    <a:bodyPr/>
                    <a:lstStyle/>
                    <a:p>
                      <a:pPr marL="29845">
                        <a:lnSpc>
                          <a:spcPct val="100000"/>
                        </a:lnSpc>
                        <a:spcBef>
                          <a:spcPts val="10"/>
                        </a:spcBef>
                      </a:pPr>
                      <a:r>
                        <a:rPr sz="700" dirty="0">
                          <a:solidFill>
                            <a:srgbClr val="231F20"/>
                          </a:solidFill>
                          <a:latin typeface="Arial"/>
                          <a:cs typeface="Arial"/>
                        </a:rPr>
                        <a:t>2 </a:t>
                      </a:r>
                      <a:r>
                        <a:rPr sz="700" dirty="0">
                          <a:solidFill>
                            <a:srgbClr val="231F20"/>
                          </a:solidFill>
                          <a:latin typeface="Symbol"/>
                          <a:cs typeface="Symbol"/>
                        </a:rPr>
                        <a:t></a:t>
                      </a:r>
                      <a:r>
                        <a:rPr sz="700" spc="5" dirty="0">
                          <a:solidFill>
                            <a:srgbClr val="231F20"/>
                          </a:solidFill>
                          <a:latin typeface="Times New Roman"/>
                          <a:cs typeface="Times New Roman"/>
                        </a:rPr>
                        <a:t> </a:t>
                      </a:r>
                      <a:r>
                        <a:rPr sz="700" spc="-5" dirty="0">
                          <a:solidFill>
                            <a:srgbClr val="231F20"/>
                          </a:solidFill>
                          <a:latin typeface="Arial"/>
                          <a:cs typeface="Arial"/>
                        </a:rPr>
                        <a:t>36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3175">
                      <a:solidFill>
                        <a:srgbClr val="009D57"/>
                      </a:solidFill>
                      <a:prstDash val="solid"/>
                    </a:lnR>
                    <a:lnT w="3175">
                      <a:solidFill>
                        <a:srgbClr val="231F20"/>
                      </a:solidFill>
                      <a:prstDash val="solid"/>
                    </a:lnT>
                    <a:lnB w="3175">
                      <a:solidFill>
                        <a:srgbClr val="231F20"/>
                      </a:solidFill>
                      <a:prstDash val="solid"/>
                    </a:lnB>
                  </a:tcPr>
                </a:tc>
                <a:tc>
                  <a:txBody>
                    <a:bodyPr/>
                    <a:lstStyle/>
                    <a:p>
                      <a:pPr marL="24130">
                        <a:lnSpc>
                          <a:spcPct val="100000"/>
                        </a:lnSpc>
                        <a:spcBef>
                          <a:spcPts val="10"/>
                        </a:spcBef>
                      </a:pPr>
                      <a:r>
                        <a:rPr sz="700" spc="-5" dirty="0">
                          <a:solidFill>
                            <a:srgbClr val="231F20"/>
                          </a:solidFill>
                          <a:latin typeface="Arial"/>
                          <a:cs typeface="Arial"/>
                        </a:rPr>
                        <a:t>0,46</a:t>
                      </a:r>
                      <a:endParaRPr sz="700">
                        <a:latin typeface="Arial"/>
                        <a:cs typeface="Arial"/>
                      </a:endParaRPr>
                    </a:p>
                  </a:txBody>
                  <a:tcPr marL="0" marR="0" marT="1270" marB="0">
                    <a:lnL w="3175">
                      <a:solidFill>
                        <a:srgbClr val="009D57"/>
                      </a:solidFill>
                      <a:prstDash val="solid"/>
                    </a:lnL>
                    <a:lnR w="3175">
                      <a:solidFill>
                        <a:srgbClr val="009D57"/>
                      </a:solidFill>
                      <a:prstDash val="solid"/>
                    </a:lnR>
                    <a:lnT w="3175">
                      <a:solidFill>
                        <a:srgbClr val="231F20"/>
                      </a:solidFill>
                      <a:prstDash val="solid"/>
                    </a:lnT>
                    <a:lnB w="3175">
                      <a:solidFill>
                        <a:srgbClr val="231F20"/>
                      </a:solidFill>
                      <a:prstDash val="solid"/>
                    </a:lnB>
                  </a:tcPr>
                </a:tc>
                <a:tc>
                  <a:txBody>
                    <a:bodyPr/>
                    <a:lstStyle/>
                    <a:p>
                      <a:pPr marL="24130">
                        <a:lnSpc>
                          <a:spcPct val="100000"/>
                        </a:lnSpc>
                        <a:spcBef>
                          <a:spcPts val="10"/>
                        </a:spcBef>
                      </a:pPr>
                      <a:r>
                        <a:rPr sz="700" spc="-5" dirty="0">
                          <a:solidFill>
                            <a:srgbClr val="231F20"/>
                          </a:solidFill>
                          <a:latin typeface="Arial"/>
                          <a:cs typeface="Arial"/>
                        </a:rPr>
                        <a:t>0,35</a:t>
                      </a:r>
                      <a:endParaRPr sz="700">
                        <a:latin typeface="Arial"/>
                        <a:cs typeface="Arial"/>
                      </a:endParaRPr>
                    </a:p>
                  </a:txBody>
                  <a:tcPr marL="0" marR="0" marT="1270" marB="0">
                    <a:lnL w="317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22225">
                        <a:lnSpc>
                          <a:spcPct val="100000"/>
                        </a:lnSpc>
                        <a:spcBef>
                          <a:spcPts val="10"/>
                        </a:spcBef>
                      </a:pPr>
                      <a:r>
                        <a:rPr sz="700" spc="-5" dirty="0">
                          <a:solidFill>
                            <a:srgbClr val="231F20"/>
                          </a:solidFill>
                          <a:latin typeface="Arial"/>
                          <a:cs typeface="Arial"/>
                        </a:rPr>
                        <a:t>120</a:t>
                      </a:r>
                      <a:endParaRPr sz="700">
                        <a:latin typeface="Arial"/>
                        <a:cs typeface="Arial"/>
                      </a:endParaRPr>
                    </a:p>
                  </a:txBody>
                  <a:tcPr marL="0" marR="0" marT="1270" marB="0">
                    <a:lnL w="9525">
                      <a:solidFill>
                        <a:srgbClr val="009D57"/>
                      </a:solidFill>
                      <a:prstDash val="solid"/>
                    </a:lnL>
                    <a:lnT w="3175">
                      <a:solidFill>
                        <a:srgbClr val="231F20"/>
                      </a:solidFill>
                      <a:prstDash val="solid"/>
                    </a:lnT>
                    <a:lnB w="3175">
                      <a:solidFill>
                        <a:srgbClr val="231F20"/>
                      </a:solidFill>
                      <a:prstDash val="solid"/>
                    </a:lnB>
                  </a:tcPr>
                </a:tc>
              </a:tr>
              <a:tr h="119824">
                <a:tc vMerge="1">
                  <a:txBody>
                    <a:bodyPr/>
                    <a:lstStyle/>
                    <a:p>
                      <a:endParaRPr/>
                    </a:p>
                  </a:txBody>
                  <a:tcPr marL="0" marR="0" marT="6350" marB="0">
                    <a:lnR w="9525">
                      <a:solidFill>
                        <a:srgbClr val="009D57"/>
                      </a:solidFill>
                      <a:prstDash val="solid"/>
                    </a:lnR>
                    <a:lnT w="12700">
                      <a:solidFill>
                        <a:srgbClr val="231F20"/>
                      </a:solidFill>
                      <a:prstDash val="solid"/>
                    </a:lnT>
                    <a:lnB w="12700">
                      <a:solidFill>
                        <a:srgbClr val="231F20"/>
                      </a:solidFill>
                      <a:prstDash val="solid"/>
                    </a:lnB>
                  </a:tcPr>
                </a:tc>
                <a:tc>
                  <a:txBody>
                    <a:bodyPr/>
                    <a:lstStyle/>
                    <a:p>
                      <a:pPr marL="29845">
                        <a:lnSpc>
                          <a:spcPts val="830"/>
                        </a:lnSpc>
                        <a:spcBef>
                          <a:spcPts val="15"/>
                        </a:spcBef>
                      </a:pPr>
                      <a:r>
                        <a:rPr sz="700" dirty="0">
                          <a:solidFill>
                            <a:srgbClr val="231F20"/>
                          </a:solidFill>
                          <a:latin typeface="Arial"/>
                          <a:cs typeface="Arial"/>
                        </a:rPr>
                        <a:t>2 </a:t>
                      </a:r>
                      <a:r>
                        <a:rPr sz="700" dirty="0">
                          <a:solidFill>
                            <a:srgbClr val="231F20"/>
                          </a:solidFill>
                          <a:latin typeface="Symbol"/>
                          <a:cs typeface="Symbol"/>
                        </a:rPr>
                        <a:t></a:t>
                      </a:r>
                      <a:r>
                        <a:rPr sz="700" spc="5" dirty="0">
                          <a:solidFill>
                            <a:srgbClr val="231F20"/>
                          </a:solidFill>
                          <a:latin typeface="Times New Roman"/>
                          <a:cs typeface="Times New Roman"/>
                        </a:rPr>
                        <a:t> </a:t>
                      </a:r>
                      <a:r>
                        <a:rPr sz="700" spc="-5" dirty="0">
                          <a:solidFill>
                            <a:srgbClr val="231F20"/>
                          </a:solidFill>
                          <a:latin typeface="Arial"/>
                          <a:cs typeface="Arial"/>
                        </a:rPr>
                        <a:t>58</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3175">
                      <a:solidFill>
                        <a:srgbClr val="009D57"/>
                      </a:solidFill>
                      <a:prstDash val="solid"/>
                    </a:lnR>
                    <a:lnT w="3175">
                      <a:solidFill>
                        <a:srgbClr val="231F20"/>
                      </a:solidFill>
                      <a:prstDash val="solid"/>
                    </a:lnT>
                    <a:lnB w="12700">
                      <a:solidFill>
                        <a:srgbClr val="231F20"/>
                      </a:solidFill>
                      <a:prstDash val="solid"/>
                    </a:lnB>
                  </a:tcPr>
                </a:tc>
                <a:tc>
                  <a:txBody>
                    <a:bodyPr/>
                    <a:lstStyle/>
                    <a:p>
                      <a:pPr marL="24130">
                        <a:lnSpc>
                          <a:spcPts val="830"/>
                        </a:lnSpc>
                        <a:spcBef>
                          <a:spcPts val="15"/>
                        </a:spcBef>
                      </a:pPr>
                      <a:r>
                        <a:rPr sz="700" spc="-5" dirty="0">
                          <a:solidFill>
                            <a:srgbClr val="231F20"/>
                          </a:solidFill>
                          <a:latin typeface="Arial"/>
                          <a:cs typeface="Arial"/>
                        </a:rPr>
                        <a:t>0,72</a:t>
                      </a:r>
                      <a:endParaRPr sz="700">
                        <a:latin typeface="Arial"/>
                        <a:cs typeface="Arial"/>
                      </a:endParaRPr>
                    </a:p>
                  </a:txBody>
                  <a:tcPr marL="0" marR="0" marT="1905" marB="0">
                    <a:lnL w="3175">
                      <a:solidFill>
                        <a:srgbClr val="009D57"/>
                      </a:solidFill>
                      <a:prstDash val="solid"/>
                    </a:lnL>
                    <a:lnR w="3175">
                      <a:solidFill>
                        <a:srgbClr val="009D57"/>
                      </a:solidFill>
                      <a:prstDash val="solid"/>
                    </a:lnR>
                    <a:lnT w="3175">
                      <a:solidFill>
                        <a:srgbClr val="231F20"/>
                      </a:solidFill>
                      <a:prstDash val="solid"/>
                    </a:lnT>
                    <a:lnB w="12700">
                      <a:solidFill>
                        <a:srgbClr val="231F20"/>
                      </a:solidFill>
                      <a:prstDash val="solid"/>
                    </a:lnB>
                  </a:tcPr>
                </a:tc>
                <a:tc>
                  <a:txBody>
                    <a:bodyPr/>
                    <a:lstStyle/>
                    <a:p>
                      <a:pPr marL="24130">
                        <a:lnSpc>
                          <a:spcPts val="830"/>
                        </a:lnSpc>
                        <a:spcBef>
                          <a:spcPts val="15"/>
                        </a:spcBef>
                      </a:pPr>
                      <a:r>
                        <a:rPr sz="700" spc="-5" dirty="0">
                          <a:solidFill>
                            <a:srgbClr val="231F20"/>
                          </a:solidFill>
                          <a:latin typeface="Arial"/>
                          <a:cs typeface="Arial"/>
                        </a:rPr>
                        <a:t>0,52</a:t>
                      </a:r>
                      <a:endParaRPr sz="700">
                        <a:latin typeface="Arial"/>
                        <a:cs typeface="Arial"/>
                      </a:endParaRPr>
                    </a:p>
                  </a:txBody>
                  <a:tcPr marL="0" marR="0" marT="1905" marB="0">
                    <a:lnL w="317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22225">
                        <a:lnSpc>
                          <a:spcPts val="830"/>
                        </a:lnSpc>
                        <a:spcBef>
                          <a:spcPts val="15"/>
                        </a:spcBef>
                      </a:pPr>
                      <a:r>
                        <a:rPr sz="700" spc="-5" dirty="0">
                          <a:solidFill>
                            <a:srgbClr val="231F20"/>
                          </a:solidFill>
                          <a:latin typeface="Arial"/>
                          <a:cs typeface="Arial"/>
                        </a:rPr>
                        <a:t>150</a:t>
                      </a:r>
                      <a:endParaRPr sz="700">
                        <a:latin typeface="Arial"/>
                        <a:cs typeface="Arial"/>
                      </a:endParaRPr>
                    </a:p>
                  </a:txBody>
                  <a:tcPr marL="0" marR="0" marT="1905" marB="0">
                    <a:lnL w="9525">
                      <a:solidFill>
                        <a:srgbClr val="009D57"/>
                      </a:solidFill>
                      <a:prstDash val="solid"/>
                    </a:lnL>
                    <a:lnT w="3175">
                      <a:solidFill>
                        <a:srgbClr val="231F20"/>
                      </a:solidFill>
                      <a:prstDash val="solid"/>
                    </a:lnT>
                    <a:lnB w="12700">
                      <a:solidFill>
                        <a:srgbClr val="231F20"/>
                      </a:solidFill>
                      <a:prstDash val="solid"/>
                    </a:lnB>
                  </a:tcPr>
                </a:tc>
              </a:tr>
            </a:tbl>
          </a:graphicData>
        </a:graphic>
      </p:graphicFrame>
      <p:sp>
        <p:nvSpPr>
          <p:cNvPr id="56" name="object 56"/>
          <p:cNvSpPr txBox="1"/>
          <p:nvPr/>
        </p:nvSpPr>
        <p:spPr>
          <a:xfrm>
            <a:off x="3191260" y="6953124"/>
            <a:ext cx="3613150" cy="1517015"/>
          </a:xfrm>
          <a:prstGeom prst="rect">
            <a:avLst/>
          </a:prstGeom>
        </p:spPr>
        <p:txBody>
          <a:bodyPr vert="horz" wrap="square" lIns="0" tIns="12700" rIns="0" bIns="0" rtlCol="0">
            <a:spAutoFit/>
          </a:bodyPr>
          <a:lstStyle/>
          <a:p>
            <a:pPr marL="178435">
              <a:lnSpc>
                <a:spcPct val="100000"/>
              </a:lnSpc>
              <a:spcBef>
                <a:spcPts val="100"/>
              </a:spcBef>
            </a:pPr>
            <a:r>
              <a:rPr sz="700" dirty="0">
                <a:solidFill>
                  <a:srgbClr val="231F20"/>
                </a:solidFill>
                <a:latin typeface="Arial"/>
                <a:cs typeface="Arial"/>
              </a:rPr>
              <a:t>(2) La potencia en vatios </a:t>
            </a:r>
            <a:r>
              <a:rPr sz="700" spc="-5" dirty="0">
                <a:solidFill>
                  <a:srgbClr val="231F20"/>
                </a:solidFill>
                <a:latin typeface="Arial"/>
                <a:cs typeface="Arial"/>
              </a:rPr>
              <a:t>está </a:t>
            </a:r>
            <a:r>
              <a:rPr sz="700" dirty="0">
                <a:solidFill>
                  <a:srgbClr val="231F20"/>
                </a:solidFill>
                <a:latin typeface="Arial"/>
                <a:cs typeface="Arial"/>
              </a:rPr>
              <a:t>marcada en el</a:t>
            </a:r>
            <a:r>
              <a:rPr sz="700" spc="-85" dirty="0">
                <a:solidFill>
                  <a:srgbClr val="231F20"/>
                </a:solidFill>
                <a:latin typeface="Arial"/>
                <a:cs typeface="Arial"/>
              </a:rPr>
              <a:t> </a:t>
            </a:r>
            <a:r>
              <a:rPr sz="700" dirty="0">
                <a:solidFill>
                  <a:srgbClr val="231F20"/>
                </a:solidFill>
                <a:latin typeface="Arial"/>
                <a:cs typeface="Arial"/>
              </a:rPr>
              <a:t>tubo.</a:t>
            </a:r>
            <a:endParaRPr sz="700">
              <a:latin typeface="Arial"/>
              <a:cs typeface="Arial"/>
            </a:endParaRPr>
          </a:p>
          <a:p>
            <a:pPr>
              <a:lnSpc>
                <a:spcPct val="100000"/>
              </a:lnSpc>
              <a:spcBef>
                <a:spcPts val="20"/>
              </a:spcBef>
            </a:pPr>
            <a:endParaRPr sz="650">
              <a:latin typeface="Arial"/>
              <a:cs typeface="Arial"/>
            </a:endParaRPr>
          </a:p>
          <a:p>
            <a:pPr marL="13335" marR="69850">
              <a:lnSpc>
                <a:spcPct val="100000"/>
              </a:lnSpc>
            </a:pPr>
            <a:r>
              <a:rPr sz="700" b="1" i="1" spc="-10" dirty="0">
                <a:solidFill>
                  <a:srgbClr val="009D57"/>
                </a:solidFill>
                <a:latin typeface="Arial"/>
                <a:cs typeface="Arial"/>
              </a:rPr>
              <a:t>Fig. </a:t>
            </a:r>
            <a:r>
              <a:rPr sz="700" b="1" i="1" spc="-25" dirty="0">
                <a:solidFill>
                  <a:srgbClr val="009D57"/>
                </a:solidFill>
                <a:latin typeface="Arial"/>
                <a:cs typeface="Arial"/>
              </a:rPr>
              <a:t>A6: </a:t>
            </a:r>
            <a:r>
              <a:rPr sz="700" i="1" spc="-15" dirty="0">
                <a:solidFill>
                  <a:srgbClr val="231F20"/>
                </a:solidFill>
                <a:latin typeface="Arial"/>
                <a:cs typeface="Arial"/>
              </a:rPr>
              <a:t>La </a:t>
            </a:r>
            <a:r>
              <a:rPr sz="700" i="1" dirty="0">
                <a:solidFill>
                  <a:srgbClr val="231F20"/>
                </a:solidFill>
                <a:latin typeface="Arial"/>
                <a:cs typeface="Arial"/>
              </a:rPr>
              <a:t>intensidad absorbida </a:t>
            </a:r>
            <a:r>
              <a:rPr sz="700" i="1" spc="-15" dirty="0">
                <a:solidFill>
                  <a:srgbClr val="231F20"/>
                </a:solidFill>
                <a:latin typeface="Arial"/>
                <a:cs typeface="Arial"/>
              </a:rPr>
              <a:t>y </a:t>
            </a:r>
            <a:r>
              <a:rPr sz="700" i="1" spc="-10" dirty="0">
                <a:solidFill>
                  <a:srgbClr val="231F20"/>
                </a:solidFill>
                <a:latin typeface="Arial"/>
                <a:cs typeface="Arial"/>
              </a:rPr>
              <a:t>el </a:t>
            </a:r>
            <a:r>
              <a:rPr sz="700" i="1" spc="5" dirty="0">
                <a:solidFill>
                  <a:srgbClr val="231F20"/>
                </a:solidFill>
                <a:latin typeface="Arial"/>
                <a:cs typeface="Arial"/>
              </a:rPr>
              <a:t>consumo de potencia de </a:t>
            </a:r>
            <a:r>
              <a:rPr sz="700" i="1" spc="-5" dirty="0">
                <a:solidFill>
                  <a:srgbClr val="231F20"/>
                </a:solidFill>
                <a:latin typeface="Arial"/>
                <a:cs typeface="Arial"/>
              </a:rPr>
              <a:t>los </a:t>
            </a:r>
            <a:r>
              <a:rPr sz="700" i="1" spc="10" dirty="0">
                <a:solidFill>
                  <a:srgbClr val="231F20"/>
                </a:solidFill>
                <a:latin typeface="Arial"/>
                <a:cs typeface="Arial"/>
              </a:rPr>
              <a:t>tubos </a:t>
            </a:r>
            <a:r>
              <a:rPr sz="700" i="1" dirty="0">
                <a:solidFill>
                  <a:srgbClr val="231F20"/>
                </a:solidFill>
                <a:latin typeface="Arial"/>
                <a:cs typeface="Arial"/>
              </a:rPr>
              <a:t>fluorescentes </a:t>
            </a:r>
            <a:r>
              <a:rPr sz="700" i="1" spc="5" dirty="0">
                <a:solidFill>
                  <a:srgbClr val="231F20"/>
                </a:solidFill>
                <a:latin typeface="Arial"/>
                <a:cs typeface="Arial"/>
              </a:rPr>
              <a:t>de  </a:t>
            </a:r>
            <a:r>
              <a:rPr sz="700" i="1" dirty="0">
                <a:solidFill>
                  <a:srgbClr val="231F20"/>
                </a:solidFill>
                <a:latin typeface="Arial"/>
                <a:cs typeface="Arial"/>
              </a:rPr>
              <a:t>iluminación </a:t>
            </a:r>
            <a:r>
              <a:rPr sz="700" i="1" spc="5" dirty="0">
                <a:solidFill>
                  <a:srgbClr val="231F20"/>
                </a:solidFill>
                <a:latin typeface="Arial"/>
                <a:cs typeface="Arial"/>
              </a:rPr>
              <a:t>de </a:t>
            </a:r>
            <a:r>
              <a:rPr sz="700" i="1" spc="-5" dirty="0">
                <a:solidFill>
                  <a:srgbClr val="231F20"/>
                </a:solidFill>
                <a:latin typeface="Arial"/>
                <a:cs typeface="Arial"/>
              </a:rPr>
              <a:t>dimensiones </a:t>
            </a:r>
            <a:r>
              <a:rPr sz="700" i="1" dirty="0">
                <a:solidFill>
                  <a:srgbClr val="231F20"/>
                </a:solidFill>
                <a:latin typeface="Arial"/>
                <a:cs typeface="Arial"/>
              </a:rPr>
              <a:t>comunes </a:t>
            </a:r>
            <a:r>
              <a:rPr sz="700" i="1" spc="-40" dirty="0">
                <a:solidFill>
                  <a:srgbClr val="231F20"/>
                </a:solidFill>
                <a:latin typeface="Arial"/>
                <a:cs typeface="Arial"/>
              </a:rPr>
              <a:t>(a </a:t>
            </a:r>
            <a:r>
              <a:rPr sz="700" i="1" spc="-5" dirty="0">
                <a:solidFill>
                  <a:srgbClr val="231F20"/>
                </a:solidFill>
                <a:latin typeface="Arial"/>
                <a:cs typeface="Arial"/>
              </a:rPr>
              <a:t>230 V-50</a:t>
            </a:r>
            <a:r>
              <a:rPr sz="700" i="1" spc="50" dirty="0">
                <a:solidFill>
                  <a:srgbClr val="231F20"/>
                </a:solidFill>
                <a:latin typeface="Arial"/>
                <a:cs typeface="Arial"/>
              </a:rPr>
              <a:t> </a:t>
            </a:r>
            <a:r>
              <a:rPr sz="700" i="1" spc="-25" dirty="0">
                <a:solidFill>
                  <a:srgbClr val="231F20"/>
                </a:solidFill>
                <a:latin typeface="Arial"/>
                <a:cs typeface="Arial"/>
              </a:rPr>
              <a:t>Hz).</a:t>
            </a:r>
            <a:endParaRPr sz="700">
              <a:latin typeface="Arial"/>
              <a:cs typeface="Arial"/>
            </a:endParaRPr>
          </a:p>
          <a:p>
            <a:pPr>
              <a:lnSpc>
                <a:spcPct val="100000"/>
              </a:lnSpc>
            </a:pPr>
            <a:endParaRPr sz="800">
              <a:latin typeface="Arial"/>
              <a:cs typeface="Arial"/>
            </a:endParaRPr>
          </a:p>
          <a:p>
            <a:pPr>
              <a:lnSpc>
                <a:spcPct val="100000"/>
              </a:lnSpc>
              <a:spcBef>
                <a:spcPts val="45"/>
              </a:spcBef>
            </a:pPr>
            <a:endParaRPr sz="1050">
              <a:latin typeface="Arial"/>
              <a:cs typeface="Arial"/>
            </a:endParaRPr>
          </a:p>
          <a:p>
            <a:pPr marL="12700">
              <a:lnSpc>
                <a:spcPct val="100000"/>
              </a:lnSpc>
            </a:pPr>
            <a:r>
              <a:rPr sz="1000" b="1" dirty="0">
                <a:solidFill>
                  <a:srgbClr val="231F20"/>
                </a:solidFill>
                <a:latin typeface="Arial"/>
                <a:cs typeface="Arial"/>
              </a:rPr>
              <a:t>Lámparas </a:t>
            </a:r>
            <a:r>
              <a:rPr sz="1000" b="1" spc="-5" dirty="0">
                <a:solidFill>
                  <a:srgbClr val="231F20"/>
                </a:solidFill>
                <a:latin typeface="Arial"/>
                <a:cs typeface="Arial"/>
              </a:rPr>
              <a:t>fluorescentes</a:t>
            </a:r>
            <a:r>
              <a:rPr sz="1000" b="1" spc="-10" dirty="0">
                <a:solidFill>
                  <a:srgbClr val="231F20"/>
                </a:solidFill>
                <a:latin typeface="Arial"/>
                <a:cs typeface="Arial"/>
              </a:rPr>
              <a:t> </a:t>
            </a:r>
            <a:r>
              <a:rPr sz="1000" b="1" spc="5" dirty="0">
                <a:solidFill>
                  <a:srgbClr val="231F20"/>
                </a:solidFill>
                <a:latin typeface="Arial"/>
                <a:cs typeface="Arial"/>
              </a:rPr>
              <a:t>compactas</a:t>
            </a:r>
            <a:endParaRPr sz="1000">
              <a:latin typeface="Arial"/>
              <a:cs typeface="Arial"/>
            </a:endParaRPr>
          </a:p>
          <a:p>
            <a:pPr marL="13335" marR="5080">
              <a:lnSpc>
                <a:spcPct val="100000"/>
              </a:lnSpc>
              <a:spcBef>
                <a:spcPts val="284"/>
              </a:spcBef>
            </a:pPr>
            <a:r>
              <a:rPr sz="800" dirty="0">
                <a:solidFill>
                  <a:srgbClr val="231F20"/>
                </a:solidFill>
                <a:latin typeface="Arial"/>
                <a:cs typeface="Arial"/>
              </a:rPr>
              <a:t>Las </a:t>
            </a:r>
            <a:r>
              <a:rPr sz="800" spc="-5" dirty="0">
                <a:solidFill>
                  <a:srgbClr val="231F20"/>
                </a:solidFill>
                <a:latin typeface="Arial"/>
                <a:cs typeface="Arial"/>
              </a:rPr>
              <a:t>lámparas </a:t>
            </a:r>
            <a:r>
              <a:rPr sz="800" dirty="0">
                <a:solidFill>
                  <a:srgbClr val="231F20"/>
                </a:solidFill>
                <a:latin typeface="Arial"/>
                <a:cs typeface="Arial"/>
              </a:rPr>
              <a:t>fluorescentes compactas tienen las mismas </a:t>
            </a:r>
            <a:r>
              <a:rPr sz="800" spc="-5" dirty="0">
                <a:solidFill>
                  <a:srgbClr val="231F20"/>
                </a:solidFill>
                <a:latin typeface="Arial"/>
                <a:cs typeface="Arial"/>
              </a:rPr>
              <a:t>características </a:t>
            </a:r>
            <a:r>
              <a:rPr sz="800" dirty="0">
                <a:solidFill>
                  <a:srgbClr val="231F20"/>
                </a:solidFill>
                <a:latin typeface="Arial"/>
                <a:cs typeface="Arial"/>
              </a:rPr>
              <a:t>de  rentabilidad y larga </a:t>
            </a:r>
            <a:r>
              <a:rPr sz="800" spc="-5" dirty="0">
                <a:solidFill>
                  <a:srgbClr val="231F20"/>
                </a:solidFill>
                <a:latin typeface="Arial"/>
                <a:cs typeface="Arial"/>
              </a:rPr>
              <a:t>duración </a:t>
            </a:r>
            <a:r>
              <a:rPr sz="800" dirty="0">
                <a:solidFill>
                  <a:srgbClr val="231F20"/>
                </a:solidFill>
                <a:latin typeface="Arial"/>
                <a:cs typeface="Arial"/>
              </a:rPr>
              <a:t>que los tubos </a:t>
            </a:r>
            <a:r>
              <a:rPr sz="800" spc="-5" dirty="0">
                <a:solidFill>
                  <a:srgbClr val="231F20"/>
                </a:solidFill>
                <a:latin typeface="Arial"/>
                <a:cs typeface="Arial"/>
              </a:rPr>
              <a:t>clásicos. </a:t>
            </a:r>
            <a:r>
              <a:rPr sz="800" dirty="0">
                <a:solidFill>
                  <a:srgbClr val="231F20"/>
                </a:solidFill>
                <a:latin typeface="Arial"/>
                <a:cs typeface="Arial"/>
              </a:rPr>
              <a:t>Normalmente se utilizan en  lugares </a:t>
            </a:r>
            <a:r>
              <a:rPr sz="800" spc="-5" dirty="0">
                <a:solidFill>
                  <a:srgbClr val="231F20"/>
                </a:solidFill>
                <a:latin typeface="Arial"/>
                <a:cs typeface="Arial"/>
              </a:rPr>
              <a:t>públicos </a:t>
            </a:r>
            <a:r>
              <a:rPr sz="800" dirty="0">
                <a:solidFill>
                  <a:srgbClr val="231F20"/>
                </a:solidFill>
                <a:latin typeface="Arial"/>
                <a:cs typeface="Arial"/>
              </a:rPr>
              <a:t>con </a:t>
            </a:r>
            <a:r>
              <a:rPr sz="800" spc="-5" dirty="0">
                <a:solidFill>
                  <a:srgbClr val="231F20"/>
                </a:solidFill>
                <a:latin typeface="Arial"/>
                <a:cs typeface="Arial"/>
              </a:rPr>
              <a:t>iluminación </a:t>
            </a:r>
            <a:r>
              <a:rPr sz="800" dirty="0">
                <a:solidFill>
                  <a:srgbClr val="231F20"/>
                </a:solidFill>
                <a:latin typeface="Arial"/>
                <a:cs typeface="Arial"/>
              </a:rPr>
              <a:t>permanente (por ejemplo: pasillos, </a:t>
            </a:r>
            <a:r>
              <a:rPr sz="800" spc="-5" dirty="0">
                <a:solidFill>
                  <a:srgbClr val="231F20"/>
                </a:solidFill>
                <a:latin typeface="Arial"/>
                <a:cs typeface="Arial"/>
              </a:rPr>
              <a:t>vestíbulos,  </a:t>
            </a:r>
            <a:r>
              <a:rPr sz="800" dirty="0">
                <a:solidFill>
                  <a:srgbClr val="231F20"/>
                </a:solidFill>
                <a:latin typeface="Arial"/>
                <a:cs typeface="Arial"/>
              </a:rPr>
              <a:t>bares, etc.) y se puede montar en los mismos lugares que las </a:t>
            </a:r>
            <a:r>
              <a:rPr sz="800" spc="-5" dirty="0">
                <a:solidFill>
                  <a:srgbClr val="231F20"/>
                </a:solidFill>
                <a:latin typeface="Arial"/>
                <a:cs typeface="Arial"/>
              </a:rPr>
              <a:t>lámparas  </a:t>
            </a:r>
            <a:r>
              <a:rPr sz="800" dirty="0">
                <a:solidFill>
                  <a:srgbClr val="231F20"/>
                </a:solidFill>
                <a:latin typeface="Arial"/>
                <a:cs typeface="Arial"/>
              </a:rPr>
              <a:t>incandescentes (consulte la </a:t>
            </a:r>
            <a:r>
              <a:rPr sz="800" b="1" spc="-5" dirty="0">
                <a:solidFill>
                  <a:srgbClr val="009D57"/>
                </a:solidFill>
                <a:latin typeface="Arial"/>
                <a:cs typeface="Arial"/>
              </a:rPr>
              <a:t>Figura</a:t>
            </a:r>
            <a:r>
              <a:rPr sz="800" b="1" spc="-15" dirty="0">
                <a:solidFill>
                  <a:srgbClr val="009D57"/>
                </a:solidFill>
                <a:latin typeface="Arial"/>
                <a:cs typeface="Arial"/>
              </a:rPr>
              <a:t> </a:t>
            </a:r>
            <a:r>
              <a:rPr sz="800" b="1" spc="-10" dirty="0">
                <a:solidFill>
                  <a:srgbClr val="009D57"/>
                </a:solidFill>
                <a:latin typeface="Arial"/>
                <a:cs typeface="Arial"/>
              </a:rPr>
              <a:t>A7</a:t>
            </a:r>
            <a:r>
              <a:rPr sz="800" spc="-10" dirty="0">
                <a:solidFill>
                  <a:srgbClr val="231F20"/>
                </a:solidFill>
                <a:latin typeface="Arial"/>
                <a:cs typeface="Arial"/>
              </a:rPr>
              <a:t>).</a:t>
            </a:r>
            <a:endParaRPr sz="800">
              <a:latin typeface="Arial"/>
              <a:cs typeface="Arial"/>
            </a:endParaRPr>
          </a:p>
        </p:txBody>
      </p:sp>
      <p:pic>
        <p:nvPicPr>
          <p:cNvPr id="57" name="Audio 5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986"/>
    </mc:Choice>
    <mc:Fallback>
      <p:transition spd="slow" advTm="49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135" y="1333250"/>
            <a:ext cx="7016115" cy="10795"/>
          </a:xfrm>
          <a:custGeom>
            <a:avLst/>
            <a:gdLst/>
            <a:ahLst/>
            <a:cxnLst/>
            <a:rect l="l" t="t" r="r" b="b"/>
            <a:pathLst>
              <a:path w="7016115" h="10794">
                <a:moveTo>
                  <a:pt x="0" y="10286"/>
                </a:moveTo>
                <a:lnTo>
                  <a:pt x="7015865" y="10286"/>
                </a:lnTo>
                <a:lnTo>
                  <a:pt x="7015865" y="0"/>
                </a:lnTo>
                <a:lnTo>
                  <a:pt x="0" y="0"/>
                </a:lnTo>
                <a:lnTo>
                  <a:pt x="0" y="10286"/>
                </a:lnTo>
                <a:close/>
              </a:path>
            </a:pathLst>
          </a:custGeom>
          <a:solidFill>
            <a:srgbClr val="231F20"/>
          </a:solidFill>
        </p:spPr>
        <p:txBody>
          <a:bodyPr wrap="square" lIns="0" tIns="0" rIns="0" bIns="0" rtlCol="0"/>
          <a:lstStyle/>
          <a:p>
            <a:endParaRPr/>
          </a:p>
        </p:txBody>
      </p:sp>
      <p:sp>
        <p:nvSpPr>
          <p:cNvPr id="3" name="object 3"/>
          <p:cNvSpPr/>
          <p:nvPr/>
        </p:nvSpPr>
        <p:spPr>
          <a:xfrm>
            <a:off x="0" y="270895"/>
            <a:ext cx="504190" cy="396240"/>
          </a:xfrm>
          <a:custGeom>
            <a:avLst/>
            <a:gdLst/>
            <a:ahLst/>
            <a:cxnLst/>
            <a:rect l="l" t="t" r="r" b="b"/>
            <a:pathLst>
              <a:path w="504190" h="396240">
                <a:moveTo>
                  <a:pt x="0" y="396240"/>
                </a:moveTo>
                <a:lnTo>
                  <a:pt x="0" y="0"/>
                </a:lnTo>
                <a:lnTo>
                  <a:pt x="503940" y="0"/>
                </a:lnTo>
                <a:lnTo>
                  <a:pt x="503940" y="396240"/>
                </a:lnTo>
                <a:lnTo>
                  <a:pt x="0" y="396240"/>
                </a:lnTo>
                <a:close/>
              </a:path>
            </a:pathLst>
          </a:custGeom>
          <a:solidFill>
            <a:srgbClr val="231F20"/>
          </a:solidFill>
        </p:spPr>
        <p:txBody>
          <a:bodyPr wrap="square" lIns="0" tIns="0" rIns="0" bIns="0" rtlCol="0"/>
          <a:lstStyle/>
          <a:p>
            <a:endParaRPr/>
          </a:p>
        </p:txBody>
      </p:sp>
      <p:sp>
        <p:nvSpPr>
          <p:cNvPr id="4" name="object 4"/>
          <p:cNvSpPr txBox="1"/>
          <p:nvPr/>
        </p:nvSpPr>
        <p:spPr>
          <a:xfrm>
            <a:off x="215142" y="212475"/>
            <a:ext cx="1927225" cy="177800"/>
          </a:xfrm>
          <a:prstGeom prst="rect">
            <a:avLst/>
          </a:prstGeom>
        </p:spPr>
        <p:txBody>
          <a:bodyPr vert="horz" wrap="square" lIns="0" tIns="12700" rIns="0" bIns="0" rtlCol="0">
            <a:spAutoFit/>
          </a:bodyPr>
          <a:lstStyle/>
          <a:p>
            <a:pPr marL="38100">
              <a:lnSpc>
                <a:spcPct val="100000"/>
              </a:lnSpc>
              <a:spcBef>
                <a:spcPts val="100"/>
              </a:spcBef>
            </a:pPr>
            <a:r>
              <a:rPr sz="1500" b="1" spc="-7" baseline="-13888" dirty="0">
                <a:solidFill>
                  <a:srgbClr val="FFFFFF"/>
                </a:solidFill>
                <a:latin typeface="Arial"/>
                <a:cs typeface="Arial"/>
              </a:rPr>
              <a:t>A14 </a:t>
            </a: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60" dirty="0">
                <a:solidFill>
                  <a:srgbClr val="009D57"/>
                </a:solidFill>
                <a:latin typeface="Arial"/>
                <a:cs typeface="Arial"/>
              </a:rPr>
              <a:t> </a:t>
            </a:r>
            <a:r>
              <a:rPr sz="800" b="1" spc="55" dirty="0">
                <a:solidFill>
                  <a:srgbClr val="009D57"/>
                </a:solidFill>
                <a:latin typeface="Arial"/>
                <a:cs typeface="Arial"/>
              </a:rPr>
              <a:t>-</a:t>
            </a:r>
            <a:endParaRPr sz="800">
              <a:latin typeface="Arial"/>
              <a:cs typeface="Arial"/>
            </a:endParaRPr>
          </a:p>
        </p:txBody>
      </p:sp>
      <p:sp>
        <p:nvSpPr>
          <p:cNvPr id="5" name="object 5"/>
          <p:cNvSpPr txBox="1"/>
          <p:nvPr/>
        </p:nvSpPr>
        <p:spPr>
          <a:xfrm>
            <a:off x="528197" y="360933"/>
            <a:ext cx="921385" cy="147320"/>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009D57"/>
                </a:solidFill>
                <a:latin typeface="Arial"/>
                <a:cs typeface="Arial"/>
              </a:rPr>
              <a:t>Potencia</a:t>
            </a:r>
            <a:r>
              <a:rPr sz="800" b="1" spc="-25" dirty="0">
                <a:solidFill>
                  <a:srgbClr val="009D57"/>
                </a:solidFill>
                <a:latin typeface="Arial"/>
                <a:cs typeface="Arial"/>
              </a:rPr>
              <a:t> </a:t>
            </a:r>
            <a:r>
              <a:rPr sz="800" b="1" spc="-5" dirty="0">
                <a:solidFill>
                  <a:srgbClr val="009D57"/>
                </a:solidFill>
                <a:latin typeface="Arial"/>
                <a:cs typeface="Arial"/>
              </a:rPr>
              <a:t>instalada</a:t>
            </a:r>
            <a:endParaRPr sz="800">
              <a:latin typeface="Arial"/>
              <a:cs typeface="Arial"/>
            </a:endParaRPr>
          </a:p>
        </p:txBody>
      </p:sp>
      <p:sp>
        <p:nvSpPr>
          <p:cNvPr id="6" name="object 6"/>
          <p:cNvSpPr/>
          <p:nvPr/>
        </p:nvSpPr>
        <p:spPr>
          <a:xfrm>
            <a:off x="540897" y="10404860"/>
            <a:ext cx="7015480" cy="10795"/>
          </a:xfrm>
          <a:custGeom>
            <a:avLst/>
            <a:gdLst/>
            <a:ahLst/>
            <a:cxnLst/>
            <a:rect l="l" t="t" r="r" b="b"/>
            <a:pathLst>
              <a:path w="7015480" h="10795">
                <a:moveTo>
                  <a:pt x="0" y="10287"/>
                </a:moveTo>
                <a:lnTo>
                  <a:pt x="7015103" y="10287"/>
                </a:lnTo>
                <a:lnTo>
                  <a:pt x="7015103" y="0"/>
                </a:lnTo>
                <a:lnTo>
                  <a:pt x="0" y="0"/>
                </a:lnTo>
                <a:lnTo>
                  <a:pt x="0" y="10287"/>
                </a:lnTo>
                <a:close/>
              </a:path>
            </a:pathLst>
          </a:custGeom>
          <a:solidFill>
            <a:srgbClr val="231F20"/>
          </a:solidFill>
        </p:spPr>
        <p:txBody>
          <a:bodyPr wrap="square" lIns="0" tIns="0" rIns="0" bIns="0" rtlCol="0"/>
          <a:lstStyle/>
          <a:p>
            <a:endParaRPr/>
          </a:p>
        </p:txBody>
      </p:sp>
      <p:sp>
        <p:nvSpPr>
          <p:cNvPr id="7" name="object 7"/>
          <p:cNvSpPr txBox="1"/>
          <p:nvPr/>
        </p:nvSpPr>
        <p:spPr>
          <a:xfrm>
            <a:off x="6394072"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8" name="object 8"/>
          <p:cNvSpPr txBox="1"/>
          <p:nvPr/>
        </p:nvSpPr>
        <p:spPr>
          <a:xfrm>
            <a:off x="528197"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9" name="object 9"/>
          <p:cNvSpPr/>
          <p:nvPr/>
        </p:nvSpPr>
        <p:spPr>
          <a:xfrm>
            <a:off x="3641031" y="10508997"/>
            <a:ext cx="113920" cy="118075"/>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55492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1" name="object 11"/>
          <p:cNvSpPr/>
          <p:nvPr/>
        </p:nvSpPr>
        <p:spPr>
          <a:xfrm>
            <a:off x="361281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2" name="object 12"/>
          <p:cNvSpPr/>
          <p:nvPr/>
        </p:nvSpPr>
        <p:spPr>
          <a:xfrm>
            <a:off x="3663065" y="10443264"/>
            <a:ext cx="48260" cy="71120"/>
          </a:xfrm>
          <a:custGeom>
            <a:avLst/>
            <a:gdLst/>
            <a:ahLst/>
            <a:cxnLst/>
            <a:rect l="l" t="t" r="r" b="b"/>
            <a:pathLst>
              <a:path w="48260" h="71120">
                <a:moveTo>
                  <a:pt x="15074" y="0"/>
                </a:moveTo>
                <a:lnTo>
                  <a:pt x="0" y="0"/>
                </a:lnTo>
                <a:lnTo>
                  <a:pt x="0" y="70993"/>
                </a:lnTo>
                <a:lnTo>
                  <a:pt x="15074" y="70993"/>
                </a:lnTo>
                <a:lnTo>
                  <a:pt x="15074" y="40398"/>
                </a:lnTo>
                <a:lnTo>
                  <a:pt x="18605"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3" name="object 13"/>
          <p:cNvSpPr/>
          <p:nvPr/>
        </p:nvSpPr>
        <p:spPr>
          <a:xfrm>
            <a:off x="3718246" y="10465299"/>
            <a:ext cx="48260" cy="49530"/>
          </a:xfrm>
          <a:custGeom>
            <a:avLst/>
            <a:gdLst/>
            <a:ahLst/>
            <a:cxnLst/>
            <a:rect l="l" t="t" r="r" b="b"/>
            <a:pathLst>
              <a:path w="48260" h="49529">
                <a:moveTo>
                  <a:pt x="38201"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01" y="0"/>
                </a:lnTo>
                <a:close/>
              </a:path>
            </a:pathLst>
          </a:custGeom>
          <a:solidFill>
            <a:srgbClr val="333333"/>
          </a:solidFill>
        </p:spPr>
        <p:txBody>
          <a:bodyPr wrap="square" lIns="0" tIns="0" rIns="0" bIns="0" rtlCol="0"/>
          <a:lstStyle/>
          <a:p>
            <a:endParaRPr/>
          </a:p>
        </p:txBody>
      </p:sp>
      <p:sp>
        <p:nvSpPr>
          <p:cNvPr id="14" name="object 14"/>
          <p:cNvSpPr/>
          <p:nvPr/>
        </p:nvSpPr>
        <p:spPr>
          <a:xfrm>
            <a:off x="3772411"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3" y="43060"/>
                </a:lnTo>
                <a:lnTo>
                  <a:pt x="16357" y="48056"/>
                </a:lnTo>
                <a:lnTo>
                  <a:pt x="27825" y="49822"/>
                </a:lnTo>
                <a:lnTo>
                  <a:pt x="40639" y="49822"/>
                </a:lnTo>
                <a:lnTo>
                  <a:pt x="49263" y="43446"/>
                </a:lnTo>
                <a:lnTo>
                  <a:pt x="49263" y="40830"/>
                </a:lnTo>
                <a:lnTo>
                  <a:pt x="21996" y="40830"/>
                </a:lnTo>
                <a:lnTo>
                  <a:pt x="16154"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63" y="34061"/>
                </a:moveTo>
                <a:lnTo>
                  <a:pt x="42202" y="39077"/>
                </a:lnTo>
                <a:lnTo>
                  <a:pt x="37528" y="40830"/>
                </a:lnTo>
                <a:lnTo>
                  <a:pt x="49263" y="40830"/>
                </a:lnTo>
                <a:lnTo>
                  <a:pt x="49263"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5" name="object 15"/>
          <p:cNvSpPr/>
          <p:nvPr/>
        </p:nvSpPr>
        <p:spPr>
          <a:xfrm>
            <a:off x="382834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6" name="object 16"/>
          <p:cNvSpPr/>
          <p:nvPr/>
        </p:nvSpPr>
        <p:spPr>
          <a:xfrm>
            <a:off x="384957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75" y="67106"/>
                </a:lnTo>
                <a:lnTo>
                  <a:pt x="50863" y="67106"/>
                </a:lnTo>
                <a:lnTo>
                  <a:pt x="50863" y="61823"/>
                </a:lnTo>
                <a:lnTo>
                  <a:pt x="19723" y="61823"/>
                </a:lnTo>
                <a:lnTo>
                  <a:pt x="15227" y="55981"/>
                </a:lnTo>
                <a:lnTo>
                  <a:pt x="15227" y="37630"/>
                </a:lnTo>
                <a:lnTo>
                  <a:pt x="19723" y="32092"/>
                </a:lnTo>
                <a:lnTo>
                  <a:pt x="50863" y="32092"/>
                </a:lnTo>
                <a:lnTo>
                  <a:pt x="50863" y="25044"/>
                </a:lnTo>
                <a:lnTo>
                  <a:pt x="35775" y="25044"/>
                </a:lnTo>
                <a:lnTo>
                  <a:pt x="31711" y="23075"/>
                </a:lnTo>
                <a:lnTo>
                  <a:pt x="27647" y="22034"/>
                </a:lnTo>
                <a:close/>
              </a:path>
              <a:path w="51435" h="72390">
                <a:moveTo>
                  <a:pt x="50863" y="67106"/>
                </a:moveTo>
                <a:lnTo>
                  <a:pt x="35775" y="67106"/>
                </a:lnTo>
                <a:lnTo>
                  <a:pt x="35775" y="70993"/>
                </a:lnTo>
                <a:lnTo>
                  <a:pt x="50863" y="70993"/>
                </a:lnTo>
                <a:lnTo>
                  <a:pt x="50863" y="67106"/>
                </a:lnTo>
                <a:close/>
              </a:path>
              <a:path w="51435" h="72390">
                <a:moveTo>
                  <a:pt x="50863" y="32092"/>
                </a:moveTo>
                <a:lnTo>
                  <a:pt x="30048" y="32092"/>
                </a:lnTo>
                <a:lnTo>
                  <a:pt x="33591" y="33350"/>
                </a:lnTo>
                <a:lnTo>
                  <a:pt x="35775" y="34912"/>
                </a:lnTo>
                <a:lnTo>
                  <a:pt x="35775" y="57861"/>
                </a:lnTo>
                <a:lnTo>
                  <a:pt x="32651" y="60680"/>
                </a:lnTo>
                <a:lnTo>
                  <a:pt x="30048" y="61823"/>
                </a:lnTo>
                <a:lnTo>
                  <a:pt x="50863" y="61823"/>
                </a:lnTo>
                <a:lnTo>
                  <a:pt x="50863" y="32092"/>
                </a:lnTo>
                <a:close/>
              </a:path>
              <a:path w="51435" h="72390">
                <a:moveTo>
                  <a:pt x="50863" y="0"/>
                </a:moveTo>
                <a:lnTo>
                  <a:pt x="35775" y="0"/>
                </a:lnTo>
                <a:lnTo>
                  <a:pt x="35775" y="25044"/>
                </a:lnTo>
                <a:lnTo>
                  <a:pt x="50863" y="25044"/>
                </a:lnTo>
                <a:lnTo>
                  <a:pt x="50863" y="0"/>
                </a:lnTo>
                <a:close/>
              </a:path>
            </a:pathLst>
          </a:custGeom>
          <a:solidFill>
            <a:srgbClr val="333333"/>
          </a:solidFill>
        </p:spPr>
        <p:txBody>
          <a:bodyPr wrap="square" lIns="0" tIns="0" rIns="0" bIns="0" rtlCol="0"/>
          <a:lstStyle/>
          <a:p>
            <a:endParaRPr/>
          </a:p>
        </p:txBody>
      </p:sp>
      <p:sp>
        <p:nvSpPr>
          <p:cNvPr id="17" name="object 17"/>
          <p:cNvSpPr/>
          <p:nvPr/>
        </p:nvSpPr>
        <p:spPr>
          <a:xfrm>
            <a:off x="3906778"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5" y="43446"/>
                </a:lnTo>
                <a:lnTo>
                  <a:pt x="49275" y="40830"/>
                </a:lnTo>
                <a:lnTo>
                  <a:pt x="21996"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5" y="34061"/>
                </a:moveTo>
                <a:lnTo>
                  <a:pt x="42202" y="39077"/>
                </a:lnTo>
                <a:lnTo>
                  <a:pt x="37528" y="40830"/>
                </a:lnTo>
                <a:lnTo>
                  <a:pt x="49275" y="40830"/>
                </a:lnTo>
                <a:lnTo>
                  <a:pt x="49275"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8" name="object 18"/>
          <p:cNvSpPr/>
          <p:nvPr/>
        </p:nvSpPr>
        <p:spPr>
          <a:xfrm>
            <a:off x="396437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57"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19" name="object 19"/>
          <p:cNvSpPr/>
          <p:nvPr/>
        </p:nvSpPr>
        <p:spPr>
          <a:xfrm>
            <a:off x="3767928"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0" name="object 20"/>
          <p:cNvSpPr/>
          <p:nvPr/>
        </p:nvSpPr>
        <p:spPr>
          <a:xfrm>
            <a:off x="380635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1" name="object 21"/>
          <p:cNvSpPr/>
          <p:nvPr/>
        </p:nvSpPr>
        <p:spPr>
          <a:xfrm>
            <a:off x="381783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2" name="object 22"/>
          <p:cNvSpPr/>
          <p:nvPr/>
        </p:nvSpPr>
        <p:spPr>
          <a:xfrm>
            <a:off x="385691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7"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50" y="1016"/>
                </a:lnTo>
                <a:lnTo>
                  <a:pt x="23279" y="0"/>
                </a:lnTo>
                <a:close/>
              </a:path>
            </a:pathLst>
          </a:custGeom>
          <a:solidFill>
            <a:srgbClr val="333333"/>
          </a:solidFill>
        </p:spPr>
        <p:txBody>
          <a:bodyPr wrap="square" lIns="0" tIns="0" rIns="0" bIns="0" rtlCol="0"/>
          <a:lstStyle/>
          <a:p>
            <a:endParaRPr/>
          </a:p>
        </p:txBody>
      </p:sp>
      <p:sp>
        <p:nvSpPr>
          <p:cNvPr id="23" name="object 23"/>
          <p:cNvSpPr/>
          <p:nvPr/>
        </p:nvSpPr>
        <p:spPr>
          <a:xfrm>
            <a:off x="388898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5" y="46977"/>
                </a:lnTo>
                <a:lnTo>
                  <a:pt x="21501" y="46977"/>
                </a:lnTo>
                <a:lnTo>
                  <a:pt x="25590" y="45872"/>
                </a:lnTo>
                <a:lnTo>
                  <a:pt x="28232" y="44424"/>
                </a:lnTo>
                <a:lnTo>
                  <a:pt x="28232" y="37350"/>
                </a:lnTo>
                <a:lnTo>
                  <a:pt x="25158" y="39230"/>
                </a:lnTo>
                <a:lnTo>
                  <a:pt x="22352"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4" name="object 24"/>
          <p:cNvSpPr/>
          <p:nvPr/>
        </p:nvSpPr>
        <p:spPr>
          <a:xfrm>
            <a:off x="3921535" y="10548763"/>
            <a:ext cx="27940" cy="39370"/>
          </a:xfrm>
          <a:custGeom>
            <a:avLst/>
            <a:gdLst/>
            <a:ahLst/>
            <a:cxnLst/>
            <a:rect l="l" t="t" r="r" b="b"/>
            <a:pathLst>
              <a:path w="27939" h="39370">
                <a:moveTo>
                  <a:pt x="21856" y="0"/>
                </a:moveTo>
                <a:lnTo>
                  <a:pt x="15214" y="0"/>
                </a:lnTo>
                <a:lnTo>
                  <a:pt x="11544" y="2819"/>
                </a:lnTo>
                <a:lnTo>
                  <a:pt x="7708"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5" name="object 25"/>
          <p:cNvSpPr/>
          <p:nvPr/>
        </p:nvSpPr>
        <p:spPr>
          <a:xfrm>
            <a:off x="395326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6" name="object 26"/>
          <p:cNvSpPr/>
          <p:nvPr/>
        </p:nvSpPr>
        <p:spPr>
          <a:xfrm>
            <a:off x="396644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7" name="object 27"/>
          <p:cNvSpPr/>
          <p:nvPr/>
        </p:nvSpPr>
        <p:spPr>
          <a:xfrm>
            <a:off x="382626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25" y="13538"/>
                </a:lnTo>
                <a:lnTo>
                  <a:pt x="19265" y="8331"/>
                </a:lnTo>
                <a:lnTo>
                  <a:pt x="16446" y="850"/>
                </a:lnTo>
                <a:close/>
              </a:path>
            </a:pathLst>
          </a:custGeom>
          <a:solidFill>
            <a:srgbClr val="333333"/>
          </a:solidFill>
        </p:spPr>
        <p:txBody>
          <a:bodyPr wrap="square" lIns="0" tIns="0" rIns="0" bIns="0" rtlCol="0"/>
          <a:lstStyle/>
          <a:p>
            <a:endParaRPr/>
          </a:p>
        </p:txBody>
      </p:sp>
      <p:sp>
        <p:nvSpPr>
          <p:cNvPr id="28" name="object 28"/>
          <p:cNvSpPr/>
          <p:nvPr/>
        </p:nvSpPr>
        <p:spPr>
          <a:xfrm>
            <a:off x="3634210" y="10547392"/>
            <a:ext cx="78193" cy="76492"/>
          </a:xfrm>
          <a:prstGeom prst="rect">
            <a:avLst/>
          </a:prstGeom>
          <a:blipFill>
            <a:blip r:embed="rId5" cstate="print"/>
            <a:stretch>
              <a:fillRect/>
            </a:stretch>
          </a:blipFill>
        </p:spPr>
        <p:txBody>
          <a:bodyPr wrap="square" lIns="0" tIns="0" rIns="0" bIns="0" rtlCol="0"/>
          <a:lstStyle/>
          <a:p>
            <a:endParaRPr/>
          </a:p>
        </p:txBody>
      </p:sp>
      <p:sp>
        <p:nvSpPr>
          <p:cNvPr id="29" name="object 29"/>
          <p:cNvSpPr/>
          <p:nvPr/>
        </p:nvSpPr>
        <p:spPr>
          <a:xfrm>
            <a:off x="3720380" y="10556472"/>
            <a:ext cx="34124" cy="30479"/>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3632546" y="10532266"/>
            <a:ext cx="108064" cy="95602"/>
          </a:xfrm>
          <a:prstGeom prst="rect">
            <a:avLst/>
          </a:prstGeom>
          <a:blipFill>
            <a:blip r:embed="rId7" cstate="print"/>
            <a:stretch>
              <a:fillRect/>
            </a:stretch>
          </a:blipFill>
        </p:spPr>
        <p:txBody>
          <a:bodyPr wrap="square" lIns="0" tIns="0" rIns="0" bIns="0" rtlCol="0"/>
          <a:lstStyle/>
          <a:p>
            <a:endParaRPr/>
          </a:p>
        </p:txBody>
      </p:sp>
      <p:sp>
        <p:nvSpPr>
          <p:cNvPr id="31" name="object 31"/>
          <p:cNvSpPr/>
          <p:nvPr/>
        </p:nvSpPr>
        <p:spPr>
          <a:xfrm>
            <a:off x="3649776" y="10532266"/>
            <a:ext cx="88853" cy="71589"/>
          </a:xfrm>
          <a:prstGeom prst="rect">
            <a:avLst/>
          </a:prstGeom>
          <a:blipFill>
            <a:blip r:embed="rId8" cstate="print"/>
            <a:stretch>
              <a:fillRect/>
            </a:stretch>
          </a:blipFill>
        </p:spPr>
        <p:txBody>
          <a:bodyPr wrap="square" lIns="0" tIns="0" rIns="0" bIns="0" rtlCol="0"/>
          <a:lstStyle/>
          <a:p>
            <a:endParaRPr/>
          </a:p>
        </p:txBody>
      </p:sp>
      <p:sp>
        <p:nvSpPr>
          <p:cNvPr id="32" name="object 32"/>
          <p:cNvSpPr txBox="1"/>
          <p:nvPr/>
        </p:nvSpPr>
        <p:spPr>
          <a:xfrm>
            <a:off x="539500" y="1441200"/>
            <a:ext cx="2484120" cy="481965"/>
          </a:xfrm>
          <a:prstGeom prst="rect">
            <a:avLst/>
          </a:prstGeom>
          <a:solidFill>
            <a:srgbClr val="C8E4D3"/>
          </a:solidFill>
        </p:spPr>
        <p:txBody>
          <a:bodyPr vert="horz" wrap="square" lIns="0" tIns="12700" rIns="0" bIns="0" rtlCol="0">
            <a:spAutoFit/>
          </a:bodyPr>
          <a:lstStyle/>
          <a:p>
            <a:pPr marL="36195" marR="196215" indent="635">
              <a:lnSpc>
                <a:spcPct val="100000"/>
              </a:lnSpc>
              <a:spcBef>
                <a:spcPts val="100"/>
              </a:spcBef>
            </a:pPr>
            <a:r>
              <a:rPr sz="900" i="1" spc="-20" dirty="0">
                <a:solidFill>
                  <a:srgbClr val="231F20"/>
                </a:solidFill>
                <a:latin typeface="Arial"/>
                <a:cs typeface="Arial"/>
              </a:rPr>
              <a:t>La </a:t>
            </a:r>
            <a:r>
              <a:rPr sz="900" i="1" spc="5" dirty="0">
                <a:solidFill>
                  <a:srgbClr val="231F20"/>
                </a:solidFill>
                <a:latin typeface="Arial"/>
                <a:cs typeface="Arial"/>
              </a:rPr>
              <a:t>potencia </a:t>
            </a:r>
            <a:r>
              <a:rPr sz="900" i="1" spc="-10" dirty="0">
                <a:solidFill>
                  <a:srgbClr val="231F20"/>
                </a:solidFill>
                <a:latin typeface="Arial"/>
                <a:cs typeface="Arial"/>
              </a:rPr>
              <a:t>en </a:t>
            </a:r>
            <a:r>
              <a:rPr sz="900" i="1" spc="-5" dirty="0">
                <a:solidFill>
                  <a:srgbClr val="231F20"/>
                </a:solidFill>
                <a:latin typeface="Arial"/>
                <a:cs typeface="Arial"/>
              </a:rPr>
              <a:t>vatios </a:t>
            </a:r>
            <a:r>
              <a:rPr sz="900" i="1" dirty="0">
                <a:solidFill>
                  <a:srgbClr val="231F20"/>
                </a:solidFill>
                <a:latin typeface="Arial"/>
                <a:cs typeface="Arial"/>
              </a:rPr>
              <a:t>indicada </a:t>
            </a:r>
            <a:r>
              <a:rPr sz="900" i="1" spc="-10" dirty="0">
                <a:solidFill>
                  <a:srgbClr val="231F20"/>
                </a:solidFill>
                <a:latin typeface="Arial"/>
                <a:cs typeface="Arial"/>
              </a:rPr>
              <a:t>en el </a:t>
            </a:r>
            <a:r>
              <a:rPr sz="900" i="1" spc="20" dirty="0">
                <a:solidFill>
                  <a:srgbClr val="231F20"/>
                </a:solidFill>
                <a:latin typeface="Arial"/>
                <a:cs typeface="Arial"/>
              </a:rPr>
              <a:t>tubo </a:t>
            </a:r>
            <a:r>
              <a:rPr sz="900" i="1" spc="5" dirty="0">
                <a:solidFill>
                  <a:srgbClr val="231F20"/>
                </a:solidFill>
                <a:latin typeface="Arial"/>
                <a:cs typeface="Arial"/>
              </a:rPr>
              <a:t>de  </a:t>
            </a:r>
            <a:r>
              <a:rPr sz="900" i="1" spc="-15" dirty="0">
                <a:solidFill>
                  <a:srgbClr val="231F20"/>
                </a:solidFill>
                <a:latin typeface="Arial"/>
                <a:cs typeface="Arial"/>
              </a:rPr>
              <a:t>una </a:t>
            </a:r>
            <a:r>
              <a:rPr sz="900" i="1" spc="-10" dirty="0">
                <a:solidFill>
                  <a:srgbClr val="231F20"/>
                </a:solidFill>
                <a:latin typeface="Arial"/>
                <a:cs typeface="Arial"/>
              </a:rPr>
              <a:t>lámpara </a:t>
            </a:r>
            <a:r>
              <a:rPr sz="900" i="1" spc="5" dirty="0">
                <a:solidFill>
                  <a:srgbClr val="231F20"/>
                </a:solidFill>
                <a:latin typeface="Arial"/>
                <a:cs typeface="Arial"/>
              </a:rPr>
              <a:t>de </a:t>
            </a:r>
            <a:r>
              <a:rPr sz="900" i="1" spc="-5" dirty="0">
                <a:solidFill>
                  <a:srgbClr val="231F20"/>
                </a:solidFill>
                <a:latin typeface="Arial"/>
                <a:cs typeface="Arial"/>
              </a:rPr>
              <a:t>descarga </a:t>
            </a:r>
            <a:r>
              <a:rPr sz="900" i="1" spc="5" dirty="0">
                <a:solidFill>
                  <a:srgbClr val="231F20"/>
                </a:solidFill>
                <a:latin typeface="Arial"/>
                <a:cs typeface="Arial"/>
              </a:rPr>
              <a:t>no </a:t>
            </a:r>
            <a:r>
              <a:rPr sz="900" i="1" spc="-5" dirty="0">
                <a:solidFill>
                  <a:srgbClr val="231F20"/>
                </a:solidFill>
                <a:latin typeface="Arial"/>
                <a:cs typeface="Arial"/>
              </a:rPr>
              <a:t>incluye </a:t>
            </a:r>
            <a:r>
              <a:rPr sz="900" i="1" spc="-20" dirty="0">
                <a:solidFill>
                  <a:srgbClr val="231F20"/>
                </a:solidFill>
                <a:latin typeface="Arial"/>
                <a:cs typeface="Arial"/>
              </a:rPr>
              <a:t>la  </a:t>
            </a:r>
            <a:r>
              <a:rPr sz="900" i="1" spc="5" dirty="0">
                <a:solidFill>
                  <a:srgbClr val="231F20"/>
                </a:solidFill>
                <a:latin typeface="Arial"/>
                <a:cs typeface="Arial"/>
              </a:rPr>
              <a:t>potencia </a:t>
            </a:r>
            <a:r>
              <a:rPr sz="900" i="1" dirty="0">
                <a:solidFill>
                  <a:srgbClr val="231F20"/>
                </a:solidFill>
                <a:latin typeface="Arial"/>
                <a:cs typeface="Arial"/>
              </a:rPr>
              <a:t>disipada </a:t>
            </a:r>
            <a:r>
              <a:rPr sz="900" i="1" spc="15" dirty="0">
                <a:solidFill>
                  <a:srgbClr val="231F20"/>
                </a:solidFill>
                <a:latin typeface="Arial"/>
                <a:cs typeface="Arial"/>
              </a:rPr>
              <a:t>por </a:t>
            </a:r>
            <a:r>
              <a:rPr sz="900" i="1" spc="-10" dirty="0">
                <a:solidFill>
                  <a:srgbClr val="231F20"/>
                </a:solidFill>
                <a:latin typeface="Arial"/>
                <a:cs typeface="Arial"/>
              </a:rPr>
              <a:t>el</a:t>
            </a:r>
            <a:r>
              <a:rPr sz="900" i="1" spc="-45" dirty="0">
                <a:solidFill>
                  <a:srgbClr val="231F20"/>
                </a:solidFill>
                <a:latin typeface="Arial"/>
                <a:cs typeface="Arial"/>
              </a:rPr>
              <a:t> </a:t>
            </a:r>
            <a:r>
              <a:rPr sz="900" i="1" spc="-5" dirty="0">
                <a:solidFill>
                  <a:srgbClr val="231F20"/>
                </a:solidFill>
                <a:latin typeface="Arial"/>
                <a:cs typeface="Arial"/>
              </a:rPr>
              <a:t>balasto.</a:t>
            </a:r>
            <a:endParaRPr sz="900">
              <a:latin typeface="Arial"/>
              <a:cs typeface="Arial"/>
            </a:endParaRPr>
          </a:p>
        </p:txBody>
      </p:sp>
      <p:sp>
        <p:nvSpPr>
          <p:cNvPr id="33" name="object 33"/>
          <p:cNvSpPr txBox="1"/>
          <p:nvPr/>
        </p:nvSpPr>
        <p:spPr>
          <a:xfrm>
            <a:off x="3165986" y="1303910"/>
            <a:ext cx="3877310" cy="1350645"/>
          </a:xfrm>
          <a:prstGeom prst="rect">
            <a:avLst/>
          </a:prstGeom>
        </p:spPr>
        <p:txBody>
          <a:bodyPr vert="horz" wrap="square" lIns="0" tIns="101600" rIns="0" bIns="0" rtlCol="0">
            <a:spAutoFit/>
          </a:bodyPr>
          <a:lstStyle/>
          <a:p>
            <a:pPr marL="38100">
              <a:lnSpc>
                <a:spcPct val="100000"/>
              </a:lnSpc>
              <a:spcBef>
                <a:spcPts val="800"/>
              </a:spcBef>
            </a:pPr>
            <a:r>
              <a:rPr sz="1000" b="1" dirty="0">
                <a:solidFill>
                  <a:srgbClr val="231F20"/>
                </a:solidFill>
                <a:latin typeface="Arial"/>
                <a:cs typeface="Arial"/>
              </a:rPr>
              <a:t>Lámparas </a:t>
            </a:r>
            <a:r>
              <a:rPr sz="1000" b="1" spc="5" dirty="0">
                <a:solidFill>
                  <a:srgbClr val="231F20"/>
                </a:solidFill>
                <a:latin typeface="Arial"/>
                <a:cs typeface="Arial"/>
              </a:rPr>
              <a:t>de</a:t>
            </a:r>
            <a:r>
              <a:rPr sz="1000" b="1" spc="-15" dirty="0">
                <a:solidFill>
                  <a:srgbClr val="231F20"/>
                </a:solidFill>
                <a:latin typeface="Arial"/>
                <a:cs typeface="Arial"/>
              </a:rPr>
              <a:t> </a:t>
            </a:r>
            <a:r>
              <a:rPr sz="1000" b="1" spc="5" dirty="0">
                <a:solidFill>
                  <a:srgbClr val="231F20"/>
                </a:solidFill>
                <a:latin typeface="Arial"/>
                <a:cs typeface="Arial"/>
              </a:rPr>
              <a:t>descarga</a:t>
            </a:r>
            <a:endParaRPr sz="1000">
              <a:latin typeface="Arial"/>
              <a:cs typeface="Arial"/>
            </a:endParaRPr>
          </a:p>
          <a:p>
            <a:pPr marL="38100" marR="166370" indent="635">
              <a:lnSpc>
                <a:spcPct val="100000"/>
              </a:lnSpc>
              <a:spcBef>
                <a:spcPts val="560"/>
              </a:spcBef>
            </a:pPr>
            <a:r>
              <a:rPr sz="800" dirty="0">
                <a:solidFill>
                  <a:srgbClr val="231F20"/>
                </a:solidFill>
                <a:latin typeface="Arial"/>
                <a:cs typeface="Arial"/>
              </a:rPr>
              <a:t>La </a:t>
            </a:r>
            <a:r>
              <a:rPr sz="800" b="1" spc="-5" dirty="0">
                <a:solidFill>
                  <a:srgbClr val="009D57"/>
                </a:solidFill>
                <a:latin typeface="Arial"/>
                <a:cs typeface="Arial"/>
              </a:rPr>
              <a:t>Figura </a:t>
            </a:r>
            <a:r>
              <a:rPr sz="800" b="1" spc="-15" dirty="0">
                <a:solidFill>
                  <a:srgbClr val="009D57"/>
                </a:solidFill>
                <a:latin typeface="Arial"/>
                <a:cs typeface="Arial"/>
              </a:rPr>
              <a:t>A8 </a:t>
            </a:r>
            <a:r>
              <a:rPr sz="800" dirty="0">
                <a:solidFill>
                  <a:srgbClr val="231F20"/>
                </a:solidFill>
                <a:latin typeface="Arial"/>
                <a:cs typeface="Arial"/>
              </a:rPr>
              <a:t>proporciona la intensidad absorbida por una unidad completa y</a:t>
            </a:r>
            <a:r>
              <a:rPr sz="800" spc="-130" dirty="0">
                <a:solidFill>
                  <a:srgbClr val="231F20"/>
                </a:solidFill>
                <a:latin typeface="Arial"/>
                <a:cs typeface="Arial"/>
              </a:rPr>
              <a:t> </a:t>
            </a:r>
            <a:r>
              <a:rPr sz="800" dirty="0">
                <a:solidFill>
                  <a:srgbClr val="231F20"/>
                </a:solidFill>
                <a:latin typeface="Arial"/>
                <a:cs typeface="Arial"/>
              </a:rPr>
              <a:t>que  incluye todo el equipo complementario</a:t>
            </a:r>
            <a:r>
              <a:rPr sz="800" spc="-10" dirty="0">
                <a:solidFill>
                  <a:srgbClr val="231F20"/>
                </a:solidFill>
                <a:latin typeface="Arial"/>
                <a:cs typeface="Arial"/>
              </a:rPr>
              <a:t> </a:t>
            </a:r>
            <a:r>
              <a:rPr sz="800" dirty="0">
                <a:solidFill>
                  <a:srgbClr val="231F20"/>
                </a:solidFill>
                <a:latin typeface="Arial"/>
                <a:cs typeface="Arial"/>
              </a:rPr>
              <a:t>asociado.</a:t>
            </a:r>
            <a:endParaRPr sz="800">
              <a:latin typeface="Arial"/>
              <a:cs typeface="Arial"/>
            </a:endParaRPr>
          </a:p>
          <a:p>
            <a:pPr marL="38100" marR="30480" indent="635">
              <a:lnSpc>
                <a:spcPts val="960"/>
              </a:lnSpc>
              <a:spcBef>
                <a:spcPts val="320"/>
              </a:spcBef>
            </a:pPr>
            <a:r>
              <a:rPr sz="800" dirty="0">
                <a:solidFill>
                  <a:srgbClr val="231F20"/>
                </a:solidFill>
                <a:latin typeface="Arial"/>
                <a:cs typeface="Arial"/>
              </a:rPr>
              <a:t>Estas </a:t>
            </a:r>
            <a:r>
              <a:rPr sz="800" spc="-5" dirty="0">
                <a:solidFill>
                  <a:srgbClr val="231F20"/>
                </a:solidFill>
                <a:latin typeface="Arial"/>
                <a:cs typeface="Arial"/>
              </a:rPr>
              <a:t>lámparas </a:t>
            </a:r>
            <a:r>
              <a:rPr sz="800" dirty="0">
                <a:solidFill>
                  <a:srgbClr val="231F20"/>
                </a:solidFill>
                <a:latin typeface="Arial"/>
                <a:cs typeface="Arial"/>
              </a:rPr>
              <a:t>dependen de la descarga </a:t>
            </a:r>
            <a:r>
              <a:rPr sz="800" spc="-5" dirty="0">
                <a:solidFill>
                  <a:srgbClr val="231F20"/>
                </a:solidFill>
                <a:latin typeface="Arial"/>
                <a:cs typeface="Arial"/>
              </a:rPr>
              <a:t>eléctrica </a:t>
            </a:r>
            <a:r>
              <a:rPr sz="800" dirty="0">
                <a:solidFill>
                  <a:srgbClr val="231F20"/>
                </a:solidFill>
                <a:latin typeface="Arial"/>
                <a:cs typeface="Arial"/>
              </a:rPr>
              <a:t>luminosa a </a:t>
            </a:r>
            <a:r>
              <a:rPr sz="800" spc="-5" dirty="0">
                <a:solidFill>
                  <a:srgbClr val="231F20"/>
                </a:solidFill>
                <a:latin typeface="Arial"/>
                <a:cs typeface="Arial"/>
              </a:rPr>
              <a:t>través </a:t>
            </a:r>
            <a:r>
              <a:rPr sz="800" dirty="0">
                <a:solidFill>
                  <a:srgbClr val="231F20"/>
                </a:solidFill>
                <a:latin typeface="Arial"/>
                <a:cs typeface="Arial"/>
              </a:rPr>
              <a:t>de un gas o  vapor de un componente </a:t>
            </a:r>
            <a:r>
              <a:rPr sz="800" spc="-5" dirty="0">
                <a:solidFill>
                  <a:srgbClr val="231F20"/>
                </a:solidFill>
                <a:latin typeface="Arial"/>
                <a:cs typeface="Arial"/>
              </a:rPr>
              <a:t>metálico </a:t>
            </a:r>
            <a:r>
              <a:rPr sz="800" dirty="0">
                <a:solidFill>
                  <a:srgbClr val="231F20"/>
                </a:solidFill>
                <a:latin typeface="Arial"/>
                <a:cs typeface="Arial"/>
              </a:rPr>
              <a:t>que </a:t>
            </a:r>
            <a:r>
              <a:rPr sz="800" spc="-5" dirty="0">
                <a:solidFill>
                  <a:srgbClr val="231F20"/>
                </a:solidFill>
                <a:latin typeface="Arial"/>
                <a:cs typeface="Arial"/>
              </a:rPr>
              <a:t>está </a:t>
            </a:r>
            <a:r>
              <a:rPr sz="800" dirty="0">
                <a:solidFill>
                  <a:srgbClr val="231F20"/>
                </a:solidFill>
                <a:latin typeface="Arial"/>
                <a:cs typeface="Arial"/>
              </a:rPr>
              <a:t>en un recipiente cristalino estanco y a  una </a:t>
            </a:r>
            <a:r>
              <a:rPr sz="800" spc="-5" dirty="0">
                <a:solidFill>
                  <a:srgbClr val="231F20"/>
                </a:solidFill>
                <a:latin typeface="Arial"/>
                <a:cs typeface="Arial"/>
              </a:rPr>
              <a:t>presión </a:t>
            </a:r>
            <a:r>
              <a:rPr sz="800" dirty="0">
                <a:solidFill>
                  <a:srgbClr val="231F20"/>
                </a:solidFill>
                <a:latin typeface="Arial"/>
                <a:cs typeface="Arial"/>
              </a:rPr>
              <a:t>determinada. Estas </a:t>
            </a:r>
            <a:r>
              <a:rPr sz="800" spc="-5" dirty="0">
                <a:solidFill>
                  <a:srgbClr val="231F20"/>
                </a:solidFill>
                <a:latin typeface="Arial"/>
                <a:cs typeface="Arial"/>
              </a:rPr>
              <a:t>lámparas </a:t>
            </a:r>
            <a:r>
              <a:rPr sz="800" dirty="0">
                <a:solidFill>
                  <a:srgbClr val="231F20"/>
                </a:solidFill>
                <a:latin typeface="Arial"/>
                <a:cs typeface="Arial"/>
              </a:rPr>
              <a:t>tienen un tiempo de arranque largo,  durante el que la corriente </a:t>
            </a:r>
            <a:r>
              <a:rPr sz="900" i="1" dirty="0">
                <a:solidFill>
                  <a:srgbClr val="231F20"/>
                </a:solidFill>
                <a:latin typeface="Times New Roman"/>
                <a:cs typeface="Times New Roman"/>
              </a:rPr>
              <a:t>I</a:t>
            </a:r>
            <a:r>
              <a:rPr sz="825" baseline="-15151" dirty="0">
                <a:solidFill>
                  <a:srgbClr val="231F20"/>
                </a:solidFill>
                <a:latin typeface="Arial"/>
                <a:cs typeface="Arial"/>
              </a:rPr>
              <a:t>a </a:t>
            </a:r>
            <a:r>
              <a:rPr sz="800" dirty="0">
                <a:solidFill>
                  <a:srgbClr val="231F20"/>
                </a:solidFill>
                <a:latin typeface="Arial"/>
                <a:cs typeface="Arial"/>
              </a:rPr>
              <a:t>es superior a la corriente nominal </a:t>
            </a:r>
            <a:r>
              <a:rPr sz="900" i="1" dirty="0">
                <a:solidFill>
                  <a:srgbClr val="231F20"/>
                </a:solidFill>
                <a:latin typeface="Times New Roman"/>
                <a:cs typeface="Times New Roman"/>
              </a:rPr>
              <a:t>I</a:t>
            </a:r>
            <a:r>
              <a:rPr sz="825" baseline="-15151" dirty="0">
                <a:solidFill>
                  <a:srgbClr val="231F20"/>
                </a:solidFill>
                <a:latin typeface="Arial"/>
                <a:cs typeface="Arial"/>
              </a:rPr>
              <a:t>n</a:t>
            </a:r>
            <a:r>
              <a:rPr sz="800" dirty="0">
                <a:solidFill>
                  <a:srgbClr val="231F20"/>
                </a:solidFill>
                <a:latin typeface="Arial"/>
                <a:cs typeface="Arial"/>
              </a:rPr>
              <a:t>. Las demandas de  corriente y potencia vienen dadas para diferentes tipos de </a:t>
            </a:r>
            <a:r>
              <a:rPr sz="800" spc="-5" dirty="0">
                <a:solidFill>
                  <a:srgbClr val="231F20"/>
                </a:solidFill>
                <a:latin typeface="Arial"/>
                <a:cs typeface="Arial"/>
              </a:rPr>
              <a:t>lámparas </a:t>
            </a:r>
            <a:r>
              <a:rPr sz="800" dirty="0">
                <a:solidFill>
                  <a:srgbClr val="231F20"/>
                </a:solidFill>
                <a:latin typeface="Arial"/>
                <a:cs typeface="Arial"/>
              </a:rPr>
              <a:t>(valores</a:t>
            </a:r>
            <a:r>
              <a:rPr sz="800" spc="-120" dirty="0">
                <a:solidFill>
                  <a:srgbClr val="231F20"/>
                </a:solidFill>
                <a:latin typeface="Arial"/>
                <a:cs typeface="Arial"/>
              </a:rPr>
              <a:t> </a:t>
            </a:r>
            <a:r>
              <a:rPr sz="800" dirty="0">
                <a:solidFill>
                  <a:srgbClr val="231F20"/>
                </a:solidFill>
                <a:latin typeface="Arial"/>
                <a:cs typeface="Arial"/>
              </a:rPr>
              <a:t>medios  típicos que pueden diferir ligeramente de un fabricante a</a:t>
            </a:r>
            <a:r>
              <a:rPr sz="800" spc="-25" dirty="0">
                <a:solidFill>
                  <a:srgbClr val="231F20"/>
                </a:solidFill>
                <a:latin typeface="Arial"/>
                <a:cs typeface="Arial"/>
              </a:rPr>
              <a:t> </a:t>
            </a:r>
            <a:r>
              <a:rPr sz="800" dirty="0">
                <a:solidFill>
                  <a:srgbClr val="231F20"/>
                </a:solidFill>
                <a:latin typeface="Arial"/>
                <a:cs typeface="Arial"/>
              </a:rPr>
              <a:t>otro).</a:t>
            </a:r>
            <a:endParaRPr sz="800">
              <a:latin typeface="Arial"/>
              <a:cs typeface="Arial"/>
            </a:endParaRPr>
          </a:p>
        </p:txBody>
      </p:sp>
      <p:sp>
        <p:nvSpPr>
          <p:cNvPr id="34" name="object 34"/>
          <p:cNvSpPr/>
          <p:nvPr/>
        </p:nvSpPr>
        <p:spPr>
          <a:xfrm>
            <a:off x="540135" y="8395656"/>
            <a:ext cx="6480175" cy="0"/>
          </a:xfrm>
          <a:custGeom>
            <a:avLst/>
            <a:gdLst/>
            <a:ahLst/>
            <a:cxnLst/>
            <a:rect l="l" t="t" r="r" b="b"/>
            <a:pathLst>
              <a:path w="6480175">
                <a:moveTo>
                  <a:pt x="0" y="0"/>
                </a:moveTo>
                <a:lnTo>
                  <a:pt x="6480047" y="0"/>
                </a:lnTo>
              </a:path>
            </a:pathLst>
          </a:custGeom>
          <a:ln w="25526">
            <a:solidFill>
              <a:srgbClr val="009D57"/>
            </a:solidFill>
          </a:ln>
        </p:spPr>
        <p:txBody>
          <a:bodyPr wrap="square" lIns="0" tIns="0" rIns="0" bIns="0" rtlCol="0"/>
          <a:lstStyle/>
          <a:p>
            <a:endParaRPr/>
          </a:p>
        </p:txBody>
      </p:sp>
      <p:sp>
        <p:nvSpPr>
          <p:cNvPr id="35" name="object 35"/>
          <p:cNvSpPr/>
          <p:nvPr/>
        </p:nvSpPr>
        <p:spPr>
          <a:xfrm>
            <a:off x="539373" y="2826960"/>
            <a:ext cx="6480810" cy="0"/>
          </a:xfrm>
          <a:custGeom>
            <a:avLst/>
            <a:gdLst/>
            <a:ahLst/>
            <a:cxnLst/>
            <a:rect l="l" t="t" r="r" b="b"/>
            <a:pathLst>
              <a:path w="6480809">
                <a:moveTo>
                  <a:pt x="0" y="0"/>
                </a:moveTo>
                <a:lnTo>
                  <a:pt x="6480809" y="0"/>
                </a:lnTo>
              </a:path>
            </a:pathLst>
          </a:custGeom>
          <a:ln w="25526">
            <a:solidFill>
              <a:srgbClr val="009D57"/>
            </a:solidFill>
          </a:ln>
        </p:spPr>
        <p:txBody>
          <a:bodyPr wrap="square" lIns="0" tIns="0" rIns="0" bIns="0" rtlCol="0"/>
          <a:lstStyle/>
          <a:p>
            <a:endParaRPr/>
          </a:p>
        </p:txBody>
      </p:sp>
      <p:sp>
        <p:nvSpPr>
          <p:cNvPr id="36" name="object 36"/>
          <p:cNvSpPr txBox="1"/>
          <p:nvPr/>
        </p:nvSpPr>
        <p:spPr>
          <a:xfrm>
            <a:off x="3191386" y="212602"/>
            <a:ext cx="2192655" cy="574040"/>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BCBEC0"/>
                </a:solidFill>
                <a:latin typeface="Arial"/>
                <a:cs typeface="Arial"/>
              </a:rPr>
              <a:t>3 </a:t>
            </a:r>
            <a:r>
              <a:rPr sz="1800" b="1" spc="10" dirty="0">
                <a:solidFill>
                  <a:srgbClr val="BCBEC0"/>
                </a:solidFill>
                <a:latin typeface="Arial"/>
                <a:cs typeface="Arial"/>
              </a:rPr>
              <a:t>Cargas </a:t>
            </a:r>
            <a:r>
              <a:rPr sz="1800" b="1" spc="5" dirty="0">
                <a:solidFill>
                  <a:srgbClr val="BCBEC0"/>
                </a:solidFill>
                <a:latin typeface="Arial"/>
                <a:cs typeface="Arial"/>
              </a:rPr>
              <a:t>eléctricas  Características</a:t>
            </a:r>
            <a:endParaRPr sz="1800">
              <a:latin typeface="Arial"/>
              <a:cs typeface="Arial"/>
            </a:endParaRPr>
          </a:p>
        </p:txBody>
      </p:sp>
      <p:sp>
        <p:nvSpPr>
          <p:cNvPr id="37" name="object 37"/>
          <p:cNvSpPr txBox="1"/>
          <p:nvPr/>
        </p:nvSpPr>
        <p:spPr>
          <a:xfrm>
            <a:off x="1193423" y="3501267"/>
            <a:ext cx="1885314" cy="132080"/>
          </a:xfrm>
          <a:prstGeom prst="rect">
            <a:avLst/>
          </a:prstGeom>
        </p:spPr>
        <p:txBody>
          <a:bodyPr vert="horz" wrap="square" lIns="0" tIns="12700" rIns="0" bIns="0" rtlCol="0">
            <a:spAutoFit/>
          </a:bodyPr>
          <a:lstStyle/>
          <a:p>
            <a:pPr marL="12700">
              <a:lnSpc>
                <a:spcPct val="100000"/>
              </a:lnSpc>
              <a:spcBef>
                <a:spcPts val="100"/>
              </a:spcBef>
            </a:pPr>
            <a:r>
              <a:rPr sz="700" b="1" dirty="0">
                <a:solidFill>
                  <a:srgbClr val="231F20"/>
                </a:solidFill>
                <a:latin typeface="Arial"/>
                <a:cs typeface="Arial"/>
              </a:rPr>
              <a:t>Lámparas </a:t>
            </a:r>
            <a:r>
              <a:rPr sz="700" b="1" spc="5" dirty="0">
                <a:solidFill>
                  <a:srgbClr val="231F20"/>
                </a:solidFill>
                <a:latin typeface="Arial"/>
                <a:cs typeface="Arial"/>
              </a:rPr>
              <a:t>de </a:t>
            </a:r>
            <a:r>
              <a:rPr sz="700" b="1" spc="-5" dirty="0">
                <a:solidFill>
                  <a:srgbClr val="231F20"/>
                </a:solidFill>
                <a:latin typeface="Arial"/>
                <a:cs typeface="Arial"/>
              </a:rPr>
              <a:t>vapor </a:t>
            </a:r>
            <a:r>
              <a:rPr sz="700" b="1" spc="5" dirty="0">
                <a:solidFill>
                  <a:srgbClr val="231F20"/>
                </a:solidFill>
                <a:latin typeface="Arial"/>
                <a:cs typeface="Arial"/>
              </a:rPr>
              <a:t>de </a:t>
            </a:r>
            <a:r>
              <a:rPr sz="700" b="1" spc="-10" dirty="0">
                <a:solidFill>
                  <a:srgbClr val="231F20"/>
                </a:solidFill>
                <a:latin typeface="Arial"/>
                <a:cs typeface="Arial"/>
              </a:rPr>
              <a:t>sodio </a:t>
            </a:r>
            <a:r>
              <a:rPr sz="700" b="1" spc="5" dirty="0">
                <a:solidFill>
                  <a:srgbClr val="231F20"/>
                </a:solidFill>
                <a:latin typeface="Arial"/>
                <a:cs typeface="Arial"/>
              </a:rPr>
              <a:t>de alta</a:t>
            </a:r>
            <a:r>
              <a:rPr sz="700" b="1" spc="-55" dirty="0">
                <a:solidFill>
                  <a:srgbClr val="231F20"/>
                </a:solidFill>
                <a:latin typeface="Arial"/>
                <a:cs typeface="Arial"/>
              </a:rPr>
              <a:t> </a:t>
            </a:r>
            <a:r>
              <a:rPr sz="700" b="1" spc="-5" dirty="0">
                <a:solidFill>
                  <a:srgbClr val="231F20"/>
                </a:solidFill>
                <a:latin typeface="Arial"/>
                <a:cs typeface="Arial"/>
              </a:rPr>
              <a:t>presión</a:t>
            </a:r>
            <a:endParaRPr sz="700">
              <a:latin typeface="Arial"/>
              <a:cs typeface="Arial"/>
            </a:endParaRPr>
          </a:p>
        </p:txBody>
      </p:sp>
      <p:sp>
        <p:nvSpPr>
          <p:cNvPr id="38" name="object 38"/>
          <p:cNvSpPr txBox="1"/>
          <p:nvPr/>
        </p:nvSpPr>
        <p:spPr>
          <a:xfrm>
            <a:off x="1193423" y="4496820"/>
            <a:ext cx="1910080" cy="132080"/>
          </a:xfrm>
          <a:prstGeom prst="rect">
            <a:avLst/>
          </a:prstGeom>
        </p:spPr>
        <p:txBody>
          <a:bodyPr vert="horz" wrap="square" lIns="0" tIns="12700" rIns="0" bIns="0" rtlCol="0">
            <a:spAutoFit/>
          </a:bodyPr>
          <a:lstStyle/>
          <a:p>
            <a:pPr marL="12700">
              <a:lnSpc>
                <a:spcPct val="100000"/>
              </a:lnSpc>
              <a:spcBef>
                <a:spcPts val="100"/>
              </a:spcBef>
            </a:pPr>
            <a:r>
              <a:rPr sz="700" b="1" dirty="0">
                <a:solidFill>
                  <a:srgbClr val="231F20"/>
                </a:solidFill>
                <a:latin typeface="Arial"/>
                <a:cs typeface="Arial"/>
              </a:rPr>
              <a:t>Lámparas </a:t>
            </a:r>
            <a:r>
              <a:rPr sz="700" b="1" spc="5" dirty="0">
                <a:solidFill>
                  <a:srgbClr val="231F20"/>
                </a:solidFill>
                <a:latin typeface="Arial"/>
                <a:cs typeface="Arial"/>
              </a:rPr>
              <a:t>de </a:t>
            </a:r>
            <a:r>
              <a:rPr sz="700" b="1" spc="-5" dirty="0">
                <a:solidFill>
                  <a:srgbClr val="231F20"/>
                </a:solidFill>
                <a:latin typeface="Arial"/>
                <a:cs typeface="Arial"/>
              </a:rPr>
              <a:t>vapor </a:t>
            </a:r>
            <a:r>
              <a:rPr sz="700" b="1" spc="5" dirty="0">
                <a:solidFill>
                  <a:srgbClr val="231F20"/>
                </a:solidFill>
                <a:latin typeface="Arial"/>
                <a:cs typeface="Arial"/>
              </a:rPr>
              <a:t>de </a:t>
            </a:r>
            <a:r>
              <a:rPr sz="700" b="1" spc="-10" dirty="0">
                <a:solidFill>
                  <a:srgbClr val="231F20"/>
                </a:solidFill>
                <a:latin typeface="Arial"/>
                <a:cs typeface="Arial"/>
              </a:rPr>
              <a:t>sodio </a:t>
            </a:r>
            <a:r>
              <a:rPr sz="700" b="1" spc="5" dirty="0">
                <a:solidFill>
                  <a:srgbClr val="231F20"/>
                </a:solidFill>
                <a:latin typeface="Arial"/>
                <a:cs typeface="Arial"/>
              </a:rPr>
              <a:t>de baja</a:t>
            </a:r>
            <a:r>
              <a:rPr sz="700" b="1" spc="-55" dirty="0">
                <a:solidFill>
                  <a:srgbClr val="231F20"/>
                </a:solidFill>
                <a:latin typeface="Arial"/>
                <a:cs typeface="Arial"/>
              </a:rPr>
              <a:t> </a:t>
            </a:r>
            <a:r>
              <a:rPr sz="700" b="1" spc="-5" dirty="0">
                <a:solidFill>
                  <a:srgbClr val="231F20"/>
                </a:solidFill>
                <a:latin typeface="Arial"/>
                <a:cs typeface="Arial"/>
              </a:rPr>
              <a:t>presión</a:t>
            </a:r>
            <a:endParaRPr sz="700">
              <a:latin typeface="Arial"/>
              <a:cs typeface="Arial"/>
            </a:endParaRPr>
          </a:p>
        </p:txBody>
      </p:sp>
      <p:sp>
        <p:nvSpPr>
          <p:cNvPr id="39" name="object 39"/>
          <p:cNvSpPr txBox="1"/>
          <p:nvPr/>
        </p:nvSpPr>
        <p:spPr>
          <a:xfrm>
            <a:off x="1193423" y="5350260"/>
            <a:ext cx="3599179" cy="132080"/>
          </a:xfrm>
          <a:prstGeom prst="rect">
            <a:avLst/>
          </a:prstGeom>
        </p:spPr>
        <p:txBody>
          <a:bodyPr vert="horz" wrap="square" lIns="0" tIns="12700" rIns="0" bIns="0" rtlCol="0">
            <a:spAutoFit/>
          </a:bodyPr>
          <a:lstStyle/>
          <a:p>
            <a:pPr marL="12700">
              <a:lnSpc>
                <a:spcPct val="100000"/>
              </a:lnSpc>
              <a:spcBef>
                <a:spcPts val="100"/>
              </a:spcBef>
            </a:pPr>
            <a:r>
              <a:rPr sz="700" b="1" spc="-5" dirty="0">
                <a:solidFill>
                  <a:srgbClr val="231F20"/>
                </a:solidFill>
                <a:latin typeface="Arial"/>
                <a:cs typeface="Arial"/>
              </a:rPr>
              <a:t>Vapor </a:t>
            </a:r>
            <a:r>
              <a:rPr sz="700" b="1" spc="5" dirty="0">
                <a:solidFill>
                  <a:srgbClr val="231F20"/>
                </a:solidFill>
                <a:latin typeface="Arial"/>
                <a:cs typeface="Arial"/>
              </a:rPr>
              <a:t>de </a:t>
            </a:r>
            <a:r>
              <a:rPr sz="700" b="1" dirty="0">
                <a:solidFill>
                  <a:srgbClr val="231F20"/>
                </a:solidFill>
                <a:latin typeface="Arial"/>
                <a:cs typeface="Arial"/>
              </a:rPr>
              <a:t>mercurio </a:t>
            </a:r>
            <a:r>
              <a:rPr sz="700" b="1" spc="10" dirty="0">
                <a:solidFill>
                  <a:srgbClr val="231F20"/>
                </a:solidFill>
                <a:latin typeface="Arial"/>
                <a:cs typeface="Arial"/>
              </a:rPr>
              <a:t>+ </a:t>
            </a:r>
            <a:r>
              <a:rPr sz="700" b="1" spc="-5" dirty="0">
                <a:solidFill>
                  <a:srgbClr val="231F20"/>
                </a:solidFill>
                <a:latin typeface="Arial"/>
                <a:cs typeface="Arial"/>
              </a:rPr>
              <a:t>halógenos </a:t>
            </a:r>
            <a:r>
              <a:rPr sz="700" b="1" dirty="0">
                <a:solidFill>
                  <a:srgbClr val="231F20"/>
                </a:solidFill>
                <a:latin typeface="Arial"/>
                <a:cs typeface="Arial"/>
              </a:rPr>
              <a:t>metálicos </a:t>
            </a:r>
            <a:r>
              <a:rPr sz="700" b="1" spc="-5" dirty="0">
                <a:solidFill>
                  <a:srgbClr val="231F20"/>
                </a:solidFill>
                <a:latin typeface="Arial"/>
                <a:cs typeface="Arial"/>
              </a:rPr>
              <a:t>(también denominados </a:t>
            </a:r>
            <a:r>
              <a:rPr sz="700" b="1" spc="-10" dirty="0">
                <a:solidFill>
                  <a:srgbClr val="231F20"/>
                </a:solidFill>
                <a:latin typeface="Arial"/>
                <a:cs typeface="Arial"/>
              </a:rPr>
              <a:t>ioduros</a:t>
            </a:r>
            <a:r>
              <a:rPr sz="700" b="1" spc="114" dirty="0">
                <a:solidFill>
                  <a:srgbClr val="231F20"/>
                </a:solidFill>
                <a:latin typeface="Arial"/>
                <a:cs typeface="Arial"/>
              </a:rPr>
              <a:t> </a:t>
            </a:r>
            <a:r>
              <a:rPr sz="700" b="1" spc="-5" dirty="0">
                <a:solidFill>
                  <a:srgbClr val="231F20"/>
                </a:solidFill>
                <a:latin typeface="Arial"/>
                <a:cs typeface="Arial"/>
              </a:rPr>
              <a:t>metálicos)</a:t>
            </a:r>
            <a:endParaRPr sz="700">
              <a:latin typeface="Arial"/>
              <a:cs typeface="Arial"/>
            </a:endParaRPr>
          </a:p>
        </p:txBody>
      </p:sp>
      <p:graphicFrame>
        <p:nvGraphicFramePr>
          <p:cNvPr id="40" name="object 40"/>
          <p:cNvGraphicFramePr>
            <a:graphicFrameLocks noGrp="1"/>
          </p:cNvGraphicFramePr>
          <p:nvPr/>
        </p:nvGraphicFramePr>
        <p:xfrm>
          <a:off x="1199836" y="6355592"/>
          <a:ext cx="5139687" cy="990789"/>
        </p:xfrm>
        <a:graphic>
          <a:graphicData uri="http://schemas.openxmlformats.org/drawingml/2006/table">
            <a:tbl>
              <a:tblPr firstRow="1" bandRow="1">
                <a:tableStyleId>{2D5ABB26-0587-4C30-8999-92F81FD0307C}</a:tableStyleId>
              </a:tblPr>
              <a:tblGrid>
                <a:gridCol w="473075"/>
                <a:gridCol w="539115"/>
                <a:gridCol w="626110"/>
                <a:gridCol w="219075"/>
                <a:gridCol w="337185"/>
                <a:gridCol w="469900"/>
                <a:gridCol w="535939"/>
                <a:gridCol w="578485"/>
                <a:gridCol w="570864"/>
                <a:gridCol w="789939"/>
              </a:tblGrid>
              <a:tr h="124206">
                <a:tc>
                  <a:txBody>
                    <a:bodyPr/>
                    <a:lstStyle/>
                    <a:p>
                      <a:pPr>
                        <a:lnSpc>
                          <a:spcPct val="100000"/>
                        </a:lnSpc>
                        <a:spcBef>
                          <a:spcPts val="10"/>
                        </a:spcBef>
                      </a:pPr>
                      <a:r>
                        <a:rPr sz="700" dirty="0">
                          <a:solidFill>
                            <a:srgbClr val="231F20"/>
                          </a:solidFill>
                          <a:latin typeface="Arial"/>
                          <a:cs typeface="Arial"/>
                        </a:rPr>
                        <a:t>50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57</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0,6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3655">
                        <a:lnSpc>
                          <a:spcPct val="100000"/>
                        </a:lnSpc>
                        <a:spcBef>
                          <a:spcPts val="10"/>
                        </a:spcBef>
                      </a:pPr>
                      <a:r>
                        <a:rPr sz="700" dirty="0">
                          <a:solidFill>
                            <a:srgbClr val="231F20"/>
                          </a:solidFill>
                          <a:latin typeface="Arial"/>
                          <a:cs typeface="Arial"/>
                        </a:rPr>
                        <a:t>0,30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hMerge="1">
                  <a:txBody>
                    <a:bodyPr/>
                    <a:lstStyle/>
                    <a:p>
                      <a:endParaRPr/>
                    </a:p>
                  </a:txBody>
                  <a:tcPr marL="0" marR="0" marT="0" marB="0"/>
                </a:tc>
                <a:tc>
                  <a:txBody>
                    <a:bodyPr/>
                    <a:lstStyle/>
                    <a:p>
                      <a:pPr marL="34290">
                        <a:lnSpc>
                          <a:spcPct val="100000"/>
                        </a:lnSpc>
                        <a:spcBef>
                          <a:spcPts val="10"/>
                        </a:spcBef>
                      </a:pPr>
                      <a:r>
                        <a:rPr sz="700" dirty="0">
                          <a:solidFill>
                            <a:srgbClr val="231F20"/>
                          </a:solidFill>
                          <a:latin typeface="Arial"/>
                          <a:cs typeface="Arial"/>
                        </a:rPr>
                        <a:t>de 1,7 a</a:t>
                      </a:r>
                      <a:r>
                        <a:rPr sz="700" spc="-65" dirty="0">
                          <a:solidFill>
                            <a:srgbClr val="231F20"/>
                          </a:solidFill>
                          <a:latin typeface="Arial"/>
                          <a:cs typeface="Arial"/>
                        </a:rPr>
                        <a:t> </a:t>
                      </a:r>
                      <a:r>
                        <a:rPr sz="700" dirty="0">
                          <a:solidFill>
                            <a:srgbClr val="231F20"/>
                          </a:solidFill>
                          <a:latin typeface="Arial"/>
                          <a:cs typeface="Arial"/>
                        </a:rPr>
                        <a:t>2</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1115">
                        <a:lnSpc>
                          <a:spcPct val="100000"/>
                        </a:lnSpc>
                        <a:spcBef>
                          <a:spcPts val="10"/>
                        </a:spcBef>
                      </a:pPr>
                      <a:r>
                        <a:rPr sz="700" dirty="0">
                          <a:solidFill>
                            <a:srgbClr val="231F20"/>
                          </a:solidFill>
                          <a:latin typeface="Arial"/>
                          <a:cs typeface="Arial"/>
                        </a:rPr>
                        <a:t>de 3 a</a:t>
                      </a:r>
                      <a:r>
                        <a:rPr sz="700" spc="-30" dirty="0">
                          <a:solidFill>
                            <a:srgbClr val="231F20"/>
                          </a:solidFill>
                          <a:latin typeface="Arial"/>
                          <a:cs typeface="Arial"/>
                        </a:rPr>
                        <a:t> </a:t>
                      </a:r>
                      <a:r>
                        <a:rPr sz="700" dirty="0">
                          <a:solidFill>
                            <a:srgbClr val="231F20"/>
                          </a:solidFill>
                          <a:latin typeface="Arial"/>
                          <a:cs typeface="Arial"/>
                        </a:rPr>
                        <a:t>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3655">
                        <a:lnSpc>
                          <a:spcPct val="100000"/>
                        </a:lnSpc>
                        <a:spcBef>
                          <a:spcPts val="10"/>
                        </a:spcBef>
                      </a:pPr>
                      <a:r>
                        <a:rPr sz="700" dirty="0">
                          <a:solidFill>
                            <a:srgbClr val="231F20"/>
                          </a:solidFill>
                          <a:latin typeface="Arial"/>
                          <a:cs typeface="Arial"/>
                        </a:rPr>
                        <a:t>de 40 a</a:t>
                      </a:r>
                      <a:r>
                        <a:rPr sz="700" spc="-40" dirty="0">
                          <a:solidFill>
                            <a:srgbClr val="231F20"/>
                          </a:solidFill>
                          <a:latin typeface="Arial"/>
                          <a:cs typeface="Arial"/>
                        </a:rPr>
                        <a:t> </a:t>
                      </a:r>
                      <a:r>
                        <a:rPr sz="700" dirty="0">
                          <a:solidFill>
                            <a:srgbClr val="231F20"/>
                          </a:solidFill>
                          <a:latin typeface="Arial"/>
                          <a:cs typeface="Arial"/>
                        </a:rPr>
                        <a:t>60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0480">
                        <a:lnSpc>
                          <a:spcPct val="100000"/>
                        </a:lnSpc>
                        <a:spcBef>
                          <a:spcPts val="10"/>
                        </a:spcBef>
                      </a:pPr>
                      <a:r>
                        <a:rPr sz="700" dirty="0">
                          <a:solidFill>
                            <a:srgbClr val="231F20"/>
                          </a:solidFill>
                          <a:latin typeface="Arial"/>
                          <a:cs typeface="Arial"/>
                        </a:rPr>
                        <a:t>de</a:t>
                      </a:r>
                      <a:r>
                        <a:rPr sz="700" spc="-15" dirty="0">
                          <a:solidFill>
                            <a:srgbClr val="231F20"/>
                          </a:solidFill>
                          <a:latin typeface="Arial"/>
                          <a:cs typeface="Arial"/>
                        </a:rPr>
                        <a:t> </a:t>
                      </a:r>
                      <a:r>
                        <a:rPr sz="700" dirty="0">
                          <a:solidFill>
                            <a:srgbClr val="231F20"/>
                          </a:solidFill>
                          <a:latin typeface="Arial"/>
                          <a:cs typeface="Arial"/>
                        </a:rPr>
                        <a:t>8.000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rowSpan="8">
                  <a:txBody>
                    <a:bodyPr/>
                    <a:lstStyle/>
                    <a:p>
                      <a:pPr marL="34290">
                        <a:lnSpc>
                          <a:spcPct val="100000"/>
                        </a:lnSpc>
                        <a:spcBef>
                          <a:spcPts val="10"/>
                        </a:spcBef>
                      </a:pPr>
                      <a:r>
                        <a:rPr sz="700" spc="100" dirty="0">
                          <a:solidFill>
                            <a:srgbClr val="009D57"/>
                          </a:solidFill>
                          <a:latin typeface="Times New Roman"/>
                          <a:cs typeface="Times New Roman"/>
                        </a:rPr>
                        <a:t>c </a:t>
                      </a:r>
                      <a:r>
                        <a:rPr sz="700" spc="-5" dirty="0">
                          <a:solidFill>
                            <a:srgbClr val="231F20"/>
                          </a:solidFill>
                          <a:latin typeface="Arial"/>
                          <a:cs typeface="Arial"/>
                        </a:rPr>
                        <a:t>Talleres</a:t>
                      </a:r>
                      <a:r>
                        <a:rPr sz="700" spc="-110" dirty="0">
                          <a:solidFill>
                            <a:srgbClr val="231F20"/>
                          </a:solidFill>
                          <a:latin typeface="Arial"/>
                          <a:cs typeface="Arial"/>
                        </a:rPr>
                        <a:t> </a:t>
                      </a:r>
                      <a:r>
                        <a:rPr sz="700" spc="-5" dirty="0">
                          <a:solidFill>
                            <a:srgbClr val="231F20"/>
                          </a:solidFill>
                          <a:latin typeface="Arial"/>
                          <a:cs typeface="Arial"/>
                        </a:rPr>
                        <a:t>con</a:t>
                      </a:r>
                      <a:endParaRPr sz="700">
                        <a:latin typeface="Arial"/>
                        <a:cs typeface="Arial"/>
                      </a:endParaRPr>
                    </a:p>
                    <a:p>
                      <a:pPr marL="34290" marR="6350" indent="-635">
                        <a:lnSpc>
                          <a:spcPct val="116700"/>
                        </a:lnSpc>
                      </a:pPr>
                      <a:r>
                        <a:rPr sz="700" dirty="0">
                          <a:solidFill>
                            <a:srgbClr val="231F20"/>
                          </a:solidFill>
                          <a:latin typeface="Arial"/>
                          <a:cs typeface="Arial"/>
                        </a:rPr>
                        <a:t>techos muy altos  </a:t>
                      </a:r>
                      <a:r>
                        <a:rPr sz="700" spc="-20" dirty="0">
                          <a:solidFill>
                            <a:srgbClr val="231F20"/>
                          </a:solidFill>
                          <a:latin typeface="Arial"/>
                          <a:cs typeface="Arial"/>
                        </a:rPr>
                        <a:t>(pasillos, hangares)  </a:t>
                      </a:r>
                      <a:r>
                        <a:rPr sz="700" spc="100" dirty="0">
                          <a:solidFill>
                            <a:srgbClr val="009D57"/>
                          </a:solidFill>
                          <a:latin typeface="Times New Roman"/>
                          <a:cs typeface="Times New Roman"/>
                        </a:rPr>
                        <a:t>c </a:t>
                      </a:r>
                      <a:r>
                        <a:rPr sz="700" spc="-5" dirty="0">
                          <a:solidFill>
                            <a:srgbClr val="231F20"/>
                          </a:solidFill>
                          <a:latin typeface="Arial"/>
                          <a:cs typeface="Arial"/>
                        </a:rPr>
                        <a:t>Iluminación  exterior</a:t>
                      </a:r>
                      <a:endParaRPr sz="700">
                        <a:latin typeface="Arial"/>
                        <a:cs typeface="Arial"/>
                      </a:endParaRPr>
                    </a:p>
                    <a:p>
                      <a:pPr marL="34290" marR="27940">
                        <a:lnSpc>
                          <a:spcPct val="116399"/>
                        </a:lnSpc>
                        <a:spcBef>
                          <a:spcPts val="5"/>
                        </a:spcBef>
                      </a:pPr>
                      <a:r>
                        <a:rPr sz="700" spc="100" dirty="0">
                          <a:solidFill>
                            <a:srgbClr val="009D57"/>
                          </a:solidFill>
                          <a:latin typeface="Times New Roman"/>
                          <a:cs typeface="Times New Roman"/>
                        </a:rPr>
                        <a:t>c </a:t>
                      </a:r>
                      <a:r>
                        <a:rPr sz="700" spc="-10" dirty="0">
                          <a:solidFill>
                            <a:srgbClr val="231F20"/>
                          </a:solidFill>
                          <a:latin typeface="Arial"/>
                          <a:cs typeface="Arial"/>
                        </a:rPr>
                        <a:t>Salida </a:t>
                      </a:r>
                      <a:r>
                        <a:rPr sz="700" spc="-15" dirty="0">
                          <a:solidFill>
                            <a:srgbClr val="231F20"/>
                          </a:solidFill>
                          <a:latin typeface="Arial"/>
                          <a:cs typeface="Arial"/>
                        </a:rPr>
                        <a:t>de  </a:t>
                      </a:r>
                      <a:r>
                        <a:rPr sz="700" spc="-10" dirty="0">
                          <a:solidFill>
                            <a:srgbClr val="231F20"/>
                          </a:solidFill>
                          <a:latin typeface="Arial"/>
                          <a:cs typeface="Arial"/>
                        </a:rPr>
                        <a:t>luminosidad</a:t>
                      </a:r>
                      <a:r>
                        <a:rPr sz="700" spc="-80" dirty="0">
                          <a:solidFill>
                            <a:srgbClr val="231F20"/>
                          </a:solidFill>
                          <a:latin typeface="Arial"/>
                          <a:cs typeface="Arial"/>
                        </a:rPr>
                        <a:t> </a:t>
                      </a:r>
                      <a:r>
                        <a:rPr sz="700" spc="-15" dirty="0">
                          <a:solidFill>
                            <a:srgbClr val="231F20"/>
                          </a:solidFill>
                          <a:latin typeface="Arial"/>
                          <a:cs typeface="Arial"/>
                        </a:rPr>
                        <a:t>baja</a:t>
                      </a:r>
                      <a:r>
                        <a:rPr sz="750" spc="-22" baseline="22222" dirty="0">
                          <a:solidFill>
                            <a:srgbClr val="231F20"/>
                          </a:solidFill>
                          <a:latin typeface="Arial"/>
                          <a:cs typeface="Arial"/>
                        </a:rPr>
                        <a:t>(1)</a:t>
                      </a:r>
                      <a:endParaRPr sz="750" baseline="22222">
                        <a:latin typeface="Arial"/>
                        <a:cs typeface="Arial"/>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0"/>
                        </a:spcBef>
                      </a:pPr>
                      <a:r>
                        <a:rPr sz="700" dirty="0">
                          <a:solidFill>
                            <a:srgbClr val="231F20"/>
                          </a:solidFill>
                          <a:latin typeface="Arial"/>
                          <a:cs typeface="Arial"/>
                        </a:rPr>
                        <a:t>80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90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0,8</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3655">
                        <a:lnSpc>
                          <a:spcPct val="100000"/>
                        </a:lnSpc>
                        <a:spcBef>
                          <a:spcPts val="10"/>
                        </a:spcBef>
                      </a:pPr>
                      <a:r>
                        <a:rPr sz="700" dirty="0">
                          <a:solidFill>
                            <a:srgbClr val="231F20"/>
                          </a:solidFill>
                          <a:latin typeface="Arial"/>
                          <a:cs typeface="Arial"/>
                        </a:rPr>
                        <a:t>0,45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marL="29845">
                        <a:lnSpc>
                          <a:spcPct val="100000"/>
                        </a:lnSpc>
                        <a:spcBef>
                          <a:spcPts val="10"/>
                        </a:spcBef>
                      </a:pPr>
                      <a:r>
                        <a:rPr sz="700" dirty="0">
                          <a:solidFill>
                            <a:srgbClr val="231F20"/>
                          </a:solidFill>
                          <a:latin typeface="Arial"/>
                          <a:cs typeface="Arial"/>
                        </a:rPr>
                        <a:t>a</a:t>
                      </a:r>
                      <a:r>
                        <a:rPr sz="700" spc="-15" dirty="0">
                          <a:solidFill>
                            <a:srgbClr val="231F20"/>
                          </a:solidFill>
                          <a:latin typeface="Arial"/>
                          <a:cs typeface="Arial"/>
                        </a:rPr>
                        <a:t> </a:t>
                      </a:r>
                      <a:r>
                        <a:rPr sz="700" dirty="0">
                          <a:solidFill>
                            <a:srgbClr val="231F20"/>
                          </a:solidFill>
                          <a:latin typeface="Arial"/>
                          <a:cs typeface="Arial"/>
                        </a:rPr>
                        <a:t>12.000</a:t>
                      </a:r>
                      <a:endParaRPr sz="700">
                        <a:latin typeface="Arial"/>
                        <a:cs typeface="Arial"/>
                      </a:endParaRPr>
                    </a:p>
                  </a:txBody>
                  <a:tcPr marL="0" marR="0" marT="127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125</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141</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1,15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4290">
                        <a:lnSpc>
                          <a:spcPct val="100000"/>
                        </a:lnSpc>
                        <a:spcBef>
                          <a:spcPts val="10"/>
                        </a:spcBef>
                      </a:pPr>
                      <a:r>
                        <a:rPr sz="700" spc="-5" dirty="0">
                          <a:solidFill>
                            <a:srgbClr val="231F20"/>
                          </a:solidFill>
                          <a:latin typeface="Arial"/>
                          <a:cs typeface="Arial"/>
                        </a:rPr>
                        <a:t>0,70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205">
                <a:tc>
                  <a:txBody>
                    <a:bodyPr/>
                    <a:lstStyle/>
                    <a:p>
                      <a:pPr>
                        <a:lnSpc>
                          <a:spcPct val="100000"/>
                        </a:lnSpc>
                        <a:spcBef>
                          <a:spcPts val="10"/>
                        </a:spcBef>
                      </a:pPr>
                      <a:r>
                        <a:rPr sz="700" spc="-5" dirty="0">
                          <a:solidFill>
                            <a:srgbClr val="231F20"/>
                          </a:solidFill>
                          <a:latin typeface="Arial"/>
                          <a:cs typeface="Arial"/>
                        </a:rPr>
                        <a:t>250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268</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2,15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4290">
                        <a:lnSpc>
                          <a:spcPct val="100000"/>
                        </a:lnSpc>
                        <a:spcBef>
                          <a:spcPts val="10"/>
                        </a:spcBef>
                      </a:pPr>
                      <a:r>
                        <a:rPr sz="700" spc="-5" dirty="0">
                          <a:solidFill>
                            <a:srgbClr val="231F20"/>
                          </a:solidFill>
                          <a:latin typeface="Arial"/>
                          <a:cs typeface="Arial"/>
                        </a:rPr>
                        <a:t>1,35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400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421</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3,25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4925">
                        <a:lnSpc>
                          <a:spcPct val="100000"/>
                        </a:lnSpc>
                        <a:spcBef>
                          <a:spcPts val="10"/>
                        </a:spcBef>
                      </a:pPr>
                      <a:r>
                        <a:rPr sz="700" spc="-5" dirty="0">
                          <a:solidFill>
                            <a:srgbClr val="231F20"/>
                          </a:solidFill>
                          <a:latin typeface="Arial"/>
                          <a:cs typeface="Arial"/>
                        </a:rPr>
                        <a:t>2,15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700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731</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5,4</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4290">
                        <a:lnSpc>
                          <a:spcPct val="100000"/>
                        </a:lnSpc>
                        <a:spcBef>
                          <a:spcPts val="10"/>
                        </a:spcBef>
                      </a:pPr>
                      <a:r>
                        <a:rPr sz="700" spc="-5" dirty="0">
                          <a:solidFill>
                            <a:srgbClr val="231F20"/>
                          </a:solidFill>
                          <a:latin typeface="Arial"/>
                          <a:cs typeface="Arial"/>
                        </a:rPr>
                        <a:t>3,85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206">
                <a:tc>
                  <a:txBody>
                    <a:bodyPr/>
                    <a:lstStyle/>
                    <a:p>
                      <a:pPr>
                        <a:lnSpc>
                          <a:spcPct val="100000"/>
                        </a:lnSpc>
                        <a:spcBef>
                          <a:spcPts val="10"/>
                        </a:spcBef>
                      </a:pPr>
                      <a:r>
                        <a:rPr sz="700" spc="-5" dirty="0">
                          <a:solidFill>
                            <a:srgbClr val="231F20"/>
                          </a:solidFill>
                          <a:latin typeface="Arial"/>
                          <a:cs typeface="Arial"/>
                        </a:rPr>
                        <a:t>1.000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1.046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8,25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4290">
                        <a:lnSpc>
                          <a:spcPct val="100000"/>
                        </a:lnSpc>
                        <a:spcBef>
                          <a:spcPts val="10"/>
                        </a:spcBef>
                      </a:pPr>
                      <a:r>
                        <a:rPr sz="700" spc="-5" dirty="0">
                          <a:solidFill>
                            <a:srgbClr val="231F20"/>
                          </a:solidFill>
                          <a:latin typeface="Arial"/>
                          <a:cs typeface="Arial"/>
                        </a:rPr>
                        <a:t>5,30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19824">
                <a:tc>
                  <a:txBody>
                    <a:bodyPr/>
                    <a:lstStyle/>
                    <a:p>
                      <a:pPr>
                        <a:lnSpc>
                          <a:spcPts val="830"/>
                        </a:lnSpc>
                        <a:spcBef>
                          <a:spcPts val="10"/>
                        </a:spcBef>
                      </a:pPr>
                      <a:r>
                        <a:rPr sz="700" dirty="0">
                          <a:solidFill>
                            <a:srgbClr val="231F20"/>
                          </a:solidFill>
                          <a:latin typeface="Arial"/>
                          <a:cs typeface="Arial"/>
                        </a:rPr>
                        <a:t>2.000</a:t>
                      </a:r>
                      <a:endParaRPr sz="700">
                        <a:latin typeface="Arial"/>
                        <a:cs typeface="Arial"/>
                      </a:endParaRPr>
                    </a:p>
                  </a:txBody>
                  <a:tcPr marL="0" marR="0" marT="1270" marB="0">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1115">
                        <a:lnSpc>
                          <a:spcPts val="830"/>
                        </a:lnSpc>
                        <a:spcBef>
                          <a:spcPts val="10"/>
                        </a:spcBef>
                      </a:pPr>
                      <a:r>
                        <a:rPr sz="700" dirty="0">
                          <a:solidFill>
                            <a:srgbClr val="231F20"/>
                          </a:solidFill>
                          <a:latin typeface="Arial"/>
                          <a:cs typeface="Arial"/>
                        </a:rPr>
                        <a:t>2.140</a:t>
                      </a:r>
                      <a:r>
                        <a:rPr sz="700" spc="110" dirty="0">
                          <a:solidFill>
                            <a:srgbClr val="231F20"/>
                          </a:solidFill>
                          <a:latin typeface="Arial"/>
                          <a:cs typeface="Arial"/>
                        </a:rPr>
                        <a:t> </a:t>
                      </a:r>
                      <a:r>
                        <a:rPr sz="700" dirty="0">
                          <a:solidFill>
                            <a:srgbClr val="231F20"/>
                          </a:solidFill>
                          <a:latin typeface="Arial"/>
                          <a:cs typeface="Arial"/>
                        </a:rPr>
                        <a:t>2.080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1115">
                        <a:lnSpc>
                          <a:spcPts val="830"/>
                        </a:lnSpc>
                        <a:spcBef>
                          <a:spcPts val="10"/>
                        </a:spcBef>
                      </a:pPr>
                      <a:r>
                        <a:rPr sz="700" dirty="0">
                          <a:solidFill>
                            <a:srgbClr val="231F20"/>
                          </a:solidFill>
                          <a:latin typeface="Arial"/>
                          <a:cs typeface="Arial"/>
                        </a:rPr>
                        <a:t>15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4290">
                        <a:lnSpc>
                          <a:spcPts val="830"/>
                        </a:lnSpc>
                        <a:spcBef>
                          <a:spcPts val="10"/>
                        </a:spcBef>
                      </a:pPr>
                      <a:r>
                        <a:rPr sz="700" dirty="0">
                          <a:solidFill>
                            <a:srgbClr val="231F20"/>
                          </a:solidFill>
                          <a:latin typeface="Arial"/>
                          <a:cs typeface="Arial"/>
                        </a:rPr>
                        <a:t>11</a:t>
                      </a:r>
                      <a:endParaRPr sz="700">
                        <a:latin typeface="Arial"/>
                        <a:cs typeface="Arial"/>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c>
                  <a:txBody>
                    <a:bodyPr/>
                    <a:lstStyle/>
                    <a:p>
                      <a:pPr marL="85725">
                        <a:lnSpc>
                          <a:spcPts val="830"/>
                        </a:lnSpc>
                        <a:spcBef>
                          <a:spcPts val="10"/>
                        </a:spcBef>
                      </a:pPr>
                      <a:r>
                        <a:rPr sz="700" dirty="0">
                          <a:solidFill>
                            <a:srgbClr val="231F20"/>
                          </a:solidFill>
                          <a:latin typeface="Arial"/>
                          <a:cs typeface="Arial"/>
                        </a:rPr>
                        <a:t>6,1</a:t>
                      </a:r>
                      <a:endParaRPr sz="700">
                        <a:latin typeface="Arial"/>
                        <a:cs typeface="Arial"/>
                      </a:endParaRPr>
                    </a:p>
                  </a:txBody>
                  <a:tcPr marL="0" marR="0" marT="1270" marB="0">
                    <a:lnR w="9525">
                      <a:solidFill>
                        <a:srgbClr val="009D57"/>
                      </a:solidFill>
                      <a:prstDash val="solid"/>
                    </a:lnR>
                    <a:lnT w="3175">
                      <a:solidFill>
                        <a:srgbClr val="231F20"/>
                      </a:solidFill>
                      <a:prstDash val="solid"/>
                    </a:lnT>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bl>
          </a:graphicData>
        </a:graphic>
      </p:graphicFrame>
      <p:graphicFrame>
        <p:nvGraphicFramePr>
          <p:cNvPr id="41" name="object 41"/>
          <p:cNvGraphicFramePr>
            <a:graphicFrameLocks noGrp="1"/>
          </p:cNvGraphicFramePr>
          <p:nvPr/>
        </p:nvGraphicFramePr>
        <p:xfrm>
          <a:off x="1199836" y="5484245"/>
          <a:ext cx="5140322" cy="755650"/>
        </p:xfrm>
        <a:graphic>
          <a:graphicData uri="http://schemas.openxmlformats.org/drawingml/2006/table">
            <a:tbl>
              <a:tblPr firstRow="1" bandRow="1">
                <a:tableStyleId>{2D5ABB26-0587-4C30-8999-92F81FD0307C}</a:tableStyleId>
              </a:tblPr>
              <a:tblGrid>
                <a:gridCol w="473075"/>
                <a:gridCol w="539115"/>
                <a:gridCol w="626110"/>
                <a:gridCol w="556894"/>
                <a:gridCol w="469900"/>
                <a:gridCol w="535940"/>
                <a:gridCol w="578485"/>
                <a:gridCol w="570864"/>
                <a:gridCol w="789939"/>
              </a:tblGrid>
              <a:tr h="124586">
                <a:tc>
                  <a:txBody>
                    <a:bodyPr/>
                    <a:lstStyle/>
                    <a:p>
                      <a:pPr>
                        <a:lnSpc>
                          <a:spcPct val="100000"/>
                        </a:lnSpc>
                        <a:spcBef>
                          <a:spcPts val="10"/>
                        </a:spcBef>
                      </a:pPr>
                      <a:r>
                        <a:rPr sz="700" dirty="0">
                          <a:solidFill>
                            <a:srgbClr val="231F20"/>
                          </a:solidFill>
                          <a:latin typeface="Arial"/>
                          <a:cs typeface="Arial"/>
                        </a:rPr>
                        <a:t>70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80,5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dirty="0">
                          <a:solidFill>
                            <a:srgbClr val="231F20"/>
                          </a:solidFill>
                          <a:latin typeface="Arial"/>
                          <a:cs typeface="Arial"/>
                        </a:rPr>
                        <a:t>1</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dirty="0">
                          <a:solidFill>
                            <a:srgbClr val="231F20"/>
                          </a:solidFill>
                          <a:latin typeface="Arial"/>
                          <a:cs typeface="Arial"/>
                        </a:rPr>
                        <a:t>0,40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925">
                        <a:lnSpc>
                          <a:spcPct val="100000"/>
                        </a:lnSpc>
                        <a:spcBef>
                          <a:spcPts val="10"/>
                        </a:spcBef>
                      </a:pPr>
                      <a:r>
                        <a:rPr sz="700" dirty="0">
                          <a:solidFill>
                            <a:srgbClr val="231F20"/>
                          </a:solidFill>
                          <a:latin typeface="Arial"/>
                          <a:cs typeface="Arial"/>
                        </a:rPr>
                        <a:t>1,7</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1750">
                        <a:lnSpc>
                          <a:spcPct val="100000"/>
                        </a:lnSpc>
                        <a:spcBef>
                          <a:spcPts val="10"/>
                        </a:spcBef>
                      </a:pPr>
                      <a:r>
                        <a:rPr sz="700" dirty="0">
                          <a:solidFill>
                            <a:srgbClr val="231F20"/>
                          </a:solidFill>
                          <a:latin typeface="Arial"/>
                          <a:cs typeface="Arial"/>
                        </a:rPr>
                        <a:t>de 3 a</a:t>
                      </a:r>
                      <a:r>
                        <a:rPr sz="700" spc="-45" dirty="0">
                          <a:solidFill>
                            <a:srgbClr val="231F20"/>
                          </a:solidFill>
                          <a:latin typeface="Arial"/>
                          <a:cs typeface="Arial"/>
                        </a:rPr>
                        <a:t> </a:t>
                      </a:r>
                      <a:r>
                        <a:rPr sz="700" dirty="0">
                          <a:solidFill>
                            <a:srgbClr val="231F20"/>
                          </a:solidFill>
                          <a:latin typeface="Arial"/>
                          <a:cs typeface="Arial"/>
                        </a:rPr>
                        <a:t>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4290">
                        <a:lnSpc>
                          <a:spcPct val="100000"/>
                        </a:lnSpc>
                        <a:spcBef>
                          <a:spcPts val="10"/>
                        </a:spcBef>
                      </a:pPr>
                      <a:r>
                        <a:rPr sz="700" dirty="0">
                          <a:solidFill>
                            <a:srgbClr val="231F20"/>
                          </a:solidFill>
                          <a:latin typeface="Arial"/>
                          <a:cs typeface="Arial"/>
                        </a:rPr>
                        <a:t>de 70 a</a:t>
                      </a:r>
                      <a:r>
                        <a:rPr sz="700" spc="-55" dirty="0">
                          <a:solidFill>
                            <a:srgbClr val="231F20"/>
                          </a:solidFill>
                          <a:latin typeface="Arial"/>
                          <a:cs typeface="Arial"/>
                        </a:rPr>
                        <a:t> </a:t>
                      </a:r>
                      <a:r>
                        <a:rPr sz="700" dirty="0">
                          <a:solidFill>
                            <a:srgbClr val="231F20"/>
                          </a:solidFill>
                          <a:latin typeface="Arial"/>
                          <a:cs typeface="Arial"/>
                        </a:rPr>
                        <a:t>90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29845">
                        <a:lnSpc>
                          <a:spcPct val="100000"/>
                        </a:lnSpc>
                        <a:spcBef>
                          <a:spcPts val="10"/>
                        </a:spcBef>
                      </a:pPr>
                      <a:r>
                        <a:rPr sz="700" dirty="0">
                          <a:solidFill>
                            <a:srgbClr val="231F20"/>
                          </a:solidFill>
                          <a:latin typeface="Arial"/>
                          <a:cs typeface="Arial"/>
                        </a:rPr>
                        <a:t>6.000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rowSpan="6">
                  <a:txBody>
                    <a:bodyPr/>
                    <a:lstStyle/>
                    <a:p>
                      <a:pPr marL="34290">
                        <a:lnSpc>
                          <a:spcPct val="100000"/>
                        </a:lnSpc>
                        <a:spcBef>
                          <a:spcPts val="10"/>
                        </a:spcBef>
                      </a:pPr>
                      <a:r>
                        <a:rPr sz="700" spc="100" dirty="0">
                          <a:solidFill>
                            <a:srgbClr val="009D57"/>
                          </a:solidFill>
                          <a:latin typeface="Times New Roman"/>
                          <a:cs typeface="Times New Roman"/>
                        </a:rPr>
                        <a:t>c</a:t>
                      </a:r>
                      <a:r>
                        <a:rPr sz="700" spc="5" dirty="0">
                          <a:solidFill>
                            <a:srgbClr val="009D57"/>
                          </a:solidFill>
                          <a:latin typeface="Times New Roman"/>
                          <a:cs typeface="Times New Roman"/>
                        </a:rPr>
                        <a:t> </a:t>
                      </a:r>
                      <a:r>
                        <a:rPr sz="700" spc="-5" dirty="0">
                          <a:solidFill>
                            <a:srgbClr val="231F20"/>
                          </a:solidFill>
                          <a:latin typeface="Arial"/>
                          <a:cs typeface="Arial"/>
                        </a:rPr>
                        <a:t>Iluminación</a:t>
                      </a:r>
                      <a:endParaRPr sz="700">
                        <a:latin typeface="Arial"/>
                        <a:cs typeface="Arial"/>
                      </a:endParaRPr>
                    </a:p>
                    <a:p>
                      <a:pPr marL="34925" marR="209550" indent="-635">
                        <a:lnSpc>
                          <a:spcPts val="980"/>
                        </a:lnSpc>
                        <a:spcBef>
                          <a:spcPts val="55"/>
                        </a:spcBef>
                      </a:pPr>
                      <a:r>
                        <a:rPr sz="700" spc="-5" dirty="0">
                          <a:solidFill>
                            <a:srgbClr val="231F20"/>
                          </a:solidFill>
                          <a:latin typeface="Arial"/>
                          <a:cs typeface="Arial"/>
                        </a:rPr>
                        <a:t>de áreas</a:t>
                      </a:r>
                      <a:r>
                        <a:rPr sz="700" spc="-75" dirty="0">
                          <a:solidFill>
                            <a:srgbClr val="231F20"/>
                          </a:solidFill>
                          <a:latin typeface="Arial"/>
                          <a:cs typeface="Arial"/>
                        </a:rPr>
                        <a:t> </a:t>
                      </a:r>
                      <a:r>
                        <a:rPr sz="700" dirty="0">
                          <a:solidFill>
                            <a:srgbClr val="231F20"/>
                          </a:solidFill>
                          <a:latin typeface="Arial"/>
                          <a:cs typeface="Arial"/>
                        </a:rPr>
                        <a:t>muy  </a:t>
                      </a:r>
                      <a:r>
                        <a:rPr sz="700" spc="-5" dirty="0">
                          <a:solidFill>
                            <a:srgbClr val="231F20"/>
                          </a:solidFill>
                          <a:latin typeface="Arial"/>
                          <a:cs typeface="Arial"/>
                        </a:rPr>
                        <a:t>grandes por  proyectores</a:t>
                      </a:r>
                      <a:endParaRPr sz="700">
                        <a:latin typeface="Arial"/>
                        <a:cs typeface="Arial"/>
                      </a:endParaRPr>
                    </a:p>
                    <a:p>
                      <a:pPr marL="34925" marR="106045">
                        <a:lnSpc>
                          <a:spcPts val="980"/>
                        </a:lnSpc>
                      </a:pPr>
                      <a:r>
                        <a:rPr sz="700" spc="-5" dirty="0">
                          <a:solidFill>
                            <a:srgbClr val="231F20"/>
                          </a:solidFill>
                          <a:latin typeface="Arial"/>
                          <a:cs typeface="Arial"/>
                        </a:rPr>
                        <a:t>(p. ej.:</a:t>
                      </a:r>
                      <a:r>
                        <a:rPr sz="700" spc="-80" dirty="0">
                          <a:solidFill>
                            <a:srgbClr val="231F20"/>
                          </a:solidFill>
                          <a:latin typeface="Arial"/>
                          <a:cs typeface="Arial"/>
                        </a:rPr>
                        <a:t> </a:t>
                      </a:r>
                      <a:r>
                        <a:rPr sz="700" spc="-5" dirty="0">
                          <a:solidFill>
                            <a:srgbClr val="231F20"/>
                          </a:solidFill>
                          <a:latin typeface="Arial"/>
                          <a:cs typeface="Arial"/>
                        </a:rPr>
                        <a:t>deportes,  estadios,</a:t>
                      </a:r>
                      <a:r>
                        <a:rPr sz="700" spc="-25" dirty="0">
                          <a:solidFill>
                            <a:srgbClr val="231F20"/>
                          </a:solidFill>
                          <a:latin typeface="Arial"/>
                          <a:cs typeface="Arial"/>
                        </a:rPr>
                        <a:t> </a:t>
                      </a:r>
                      <a:r>
                        <a:rPr sz="700" spc="-5" dirty="0">
                          <a:solidFill>
                            <a:srgbClr val="231F20"/>
                          </a:solidFill>
                          <a:latin typeface="Arial"/>
                          <a:cs typeface="Arial"/>
                        </a:rPr>
                        <a:t>etc.)</a:t>
                      </a:r>
                      <a:endParaRPr sz="700">
                        <a:latin typeface="Arial"/>
                        <a:cs typeface="Arial"/>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206">
                <a:tc>
                  <a:txBody>
                    <a:bodyPr/>
                    <a:lstStyle/>
                    <a:p>
                      <a:pPr>
                        <a:lnSpc>
                          <a:spcPct val="100000"/>
                        </a:lnSpc>
                        <a:spcBef>
                          <a:spcPts val="10"/>
                        </a:spcBef>
                      </a:pPr>
                      <a:r>
                        <a:rPr sz="700" spc="-5" dirty="0">
                          <a:solidFill>
                            <a:srgbClr val="231F20"/>
                          </a:solidFill>
                          <a:latin typeface="Arial"/>
                          <a:cs typeface="Arial"/>
                        </a:rPr>
                        <a:t>150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172</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1,80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0,88</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marL="30480">
                        <a:lnSpc>
                          <a:spcPct val="100000"/>
                        </a:lnSpc>
                        <a:spcBef>
                          <a:spcPts val="10"/>
                        </a:spcBef>
                      </a:pPr>
                      <a:r>
                        <a:rPr sz="700" spc="-5" dirty="0">
                          <a:solidFill>
                            <a:srgbClr val="231F20"/>
                          </a:solidFill>
                          <a:latin typeface="Arial"/>
                          <a:cs typeface="Arial"/>
                        </a:rPr>
                        <a:t>6.000</a:t>
                      </a:r>
                      <a:endParaRPr sz="700">
                        <a:latin typeface="Arial"/>
                        <a:cs typeface="Arial"/>
                      </a:endParaRPr>
                    </a:p>
                  </a:txBody>
                  <a:tcPr marL="0" marR="0" marT="127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5"/>
                        </a:spcBef>
                      </a:pPr>
                      <a:r>
                        <a:rPr sz="700" spc="-5" dirty="0">
                          <a:solidFill>
                            <a:srgbClr val="231F20"/>
                          </a:solidFill>
                          <a:latin typeface="Arial"/>
                          <a:cs typeface="Arial"/>
                        </a:rPr>
                        <a:t>250</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5"/>
                        </a:spcBef>
                      </a:pPr>
                      <a:r>
                        <a:rPr sz="700" spc="-5" dirty="0">
                          <a:solidFill>
                            <a:srgbClr val="231F20"/>
                          </a:solidFill>
                          <a:latin typeface="Arial"/>
                          <a:cs typeface="Arial"/>
                        </a:rPr>
                        <a:t>276</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5"/>
                        </a:spcBef>
                      </a:pPr>
                      <a:r>
                        <a:rPr sz="700" spc="-5" dirty="0">
                          <a:solidFill>
                            <a:srgbClr val="231F20"/>
                          </a:solidFill>
                          <a:latin typeface="Arial"/>
                          <a:cs typeface="Arial"/>
                        </a:rPr>
                        <a:t>2,10</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925">
                        <a:lnSpc>
                          <a:spcPct val="100000"/>
                        </a:lnSpc>
                        <a:spcBef>
                          <a:spcPts val="15"/>
                        </a:spcBef>
                      </a:pPr>
                      <a:r>
                        <a:rPr sz="700" spc="-5" dirty="0">
                          <a:solidFill>
                            <a:srgbClr val="231F20"/>
                          </a:solidFill>
                          <a:latin typeface="Arial"/>
                          <a:cs typeface="Arial"/>
                        </a:rPr>
                        <a:t>1,35</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marL="30480">
                        <a:lnSpc>
                          <a:spcPct val="100000"/>
                        </a:lnSpc>
                        <a:spcBef>
                          <a:spcPts val="15"/>
                        </a:spcBef>
                      </a:pPr>
                      <a:r>
                        <a:rPr sz="700" spc="-5" dirty="0">
                          <a:solidFill>
                            <a:srgbClr val="231F20"/>
                          </a:solidFill>
                          <a:latin typeface="Arial"/>
                          <a:cs typeface="Arial"/>
                        </a:rPr>
                        <a:t>6.000</a:t>
                      </a:r>
                      <a:endParaRPr sz="700">
                        <a:latin typeface="Arial"/>
                        <a:cs typeface="Arial"/>
                      </a:endParaRPr>
                    </a:p>
                  </a:txBody>
                  <a:tcPr marL="0" marR="0" marT="1905"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5"/>
                        </a:spcBef>
                      </a:pPr>
                      <a:r>
                        <a:rPr sz="700" spc="-5" dirty="0">
                          <a:solidFill>
                            <a:srgbClr val="231F20"/>
                          </a:solidFill>
                          <a:latin typeface="Arial"/>
                          <a:cs typeface="Arial"/>
                        </a:rPr>
                        <a:t>400</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5"/>
                        </a:spcBef>
                      </a:pPr>
                      <a:r>
                        <a:rPr sz="700" spc="-5" dirty="0">
                          <a:solidFill>
                            <a:srgbClr val="231F20"/>
                          </a:solidFill>
                          <a:latin typeface="Arial"/>
                          <a:cs typeface="Arial"/>
                        </a:rPr>
                        <a:t>425</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5"/>
                        </a:spcBef>
                      </a:pPr>
                      <a:r>
                        <a:rPr sz="700" spc="-5" dirty="0">
                          <a:solidFill>
                            <a:srgbClr val="231F20"/>
                          </a:solidFill>
                          <a:latin typeface="Arial"/>
                          <a:cs typeface="Arial"/>
                        </a:rPr>
                        <a:t>3,40</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925">
                        <a:lnSpc>
                          <a:spcPct val="100000"/>
                        </a:lnSpc>
                        <a:spcBef>
                          <a:spcPts val="15"/>
                        </a:spcBef>
                      </a:pPr>
                      <a:r>
                        <a:rPr sz="700" spc="-5" dirty="0">
                          <a:solidFill>
                            <a:srgbClr val="231F20"/>
                          </a:solidFill>
                          <a:latin typeface="Arial"/>
                          <a:cs typeface="Arial"/>
                        </a:rPr>
                        <a:t>2,15</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marL="30480">
                        <a:lnSpc>
                          <a:spcPct val="100000"/>
                        </a:lnSpc>
                        <a:spcBef>
                          <a:spcPts val="15"/>
                        </a:spcBef>
                      </a:pPr>
                      <a:r>
                        <a:rPr sz="700" spc="-5" dirty="0">
                          <a:solidFill>
                            <a:srgbClr val="231F20"/>
                          </a:solidFill>
                          <a:latin typeface="Arial"/>
                          <a:cs typeface="Arial"/>
                        </a:rPr>
                        <a:t>6.000</a:t>
                      </a:r>
                      <a:endParaRPr sz="700">
                        <a:latin typeface="Arial"/>
                        <a:cs typeface="Arial"/>
                      </a:endParaRPr>
                    </a:p>
                  </a:txBody>
                  <a:tcPr marL="0" marR="0" marT="1905"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205">
                <a:tc>
                  <a:txBody>
                    <a:bodyPr/>
                    <a:lstStyle/>
                    <a:p>
                      <a:pPr>
                        <a:lnSpc>
                          <a:spcPct val="100000"/>
                        </a:lnSpc>
                        <a:spcBef>
                          <a:spcPts val="10"/>
                        </a:spcBef>
                      </a:pPr>
                      <a:r>
                        <a:rPr sz="700" spc="-5" dirty="0">
                          <a:solidFill>
                            <a:srgbClr val="231F20"/>
                          </a:solidFill>
                          <a:latin typeface="Arial"/>
                          <a:cs typeface="Arial"/>
                        </a:rPr>
                        <a:t>1.000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1.046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8,25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5,30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marL="30480">
                        <a:lnSpc>
                          <a:spcPct val="100000"/>
                        </a:lnSpc>
                        <a:spcBef>
                          <a:spcPts val="10"/>
                        </a:spcBef>
                      </a:pPr>
                      <a:r>
                        <a:rPr sz="700" spc="-5" dirty="0">
                          <a:solidFill>
                            <a:srgbClr val="231F20"/>
                          </a:solidFill>
                          <a:latin typeface="Arial"/>
                          <a:cs typeface="Arial"/>
                        </a:rPr>
                        <a:t>6.000</a:t>
                      </a:r>
                      <a:endParaRPr sz="700">
                        <a:latin typeface="Arial"/>
                        <a:cs typeface="Arial"/>
                      </a:endParaRPr>
                    </a:p>
                  </a:txBody>
                  <a:tcPr marL="0" marR="0" marT="127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19824">
                <a:tc>
                  <a:txBody>
                    <a:bodyPr/>
                    <a:lstStyle/>
                    <a:p>
                      <a:pPr>
                        <a:lnSpc>
                          <a:spcPts val="830"/>
                        </a:lnSpc>
                        <a:spcBef>
                          <a:spcPts val="15"/>
                        </a:spcBef>
                      </a:pPr>
                      <a:r>
                        <a:rPr sz="700" spc="-5" dirty="0">
                          <a:solidFill>
                            <a:srgbClr val="231F20"/>
                          </a:solidFill>
                          <a:latin typeface="Arial"/>
                          <a:cs typeface="Arial"/>
                        </a:rPr>
                        <a:t>2.000</a:t>
                      </a:r>
                      <a:endParaRPr sz="700">
                        <a:latin typeface="Arial"/>
                        <a:cs typeface="Arial"/>
                      </a:endParaRPr>
                    </a:p>
                  </a:txBody>
                  <a:tcPr marL="0" marR="0" marT="1905" marB="0">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1115">
                        <a:lnSpc>
                          <a:spcPts val="830"/>
                        </a:lnSpc>
                        <a:spcBef>
                          <a:spcPts val="15"/>
                        </a:spcBef>
                      </a:pPr>
                      <a:r>
                        <a:rPr sz="700" spc="-5" dirty="0">
                          <a:solidFill>
                            <a:srgbClr val="231F20"/>
                          </a:solidFill>
                          <a:latin typeface="Arial"/>
                          <a:cs typeface="Arial"/>
                        </a:rPr>
                        <a:t>2.092</a:t>
                      </a:r>
                      <a:r>
                        <a:rPr sz="700" spc="120" dirty="0">
                          <a:solidFill>
                            <a:srgbClr val="231F20"/>
                          </a:solidFill>
                          <a:latin typeface="Arial"/>
                          <a:cs typeface="Arial"/>
                        </a:rPr>
                        <a:t> </a:t>
                      </a:r>
                      <a:r>
                        <a:rPr sz="700" spc="-5" dirty="0">
                          <a:solidFill>
                            <a:srgbClr val="231F20"/>
                          </a:solidFill>
                          <a:latin typeface="Arial"/>
                          <a:cs typeface="Arial"/>
                        </a:rPr>
                        <a:t>2.052</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1115">
                        <a:lnSpc>
                          <a:spcPts val="830"/>
                        </a:lnSpc>
                        <a:spcBef>
                          <a:spcPts val="15"/>
                        </a:spcBef>
                      </a:pPr>
                      <a:r>
                        <a:rPr sz="700" spc="-5" dirty="0">
                          <a:solidFill>
                            <a:srgbClr val="231F20"/>
                          </a:solidFill>
                          <a:latin typeface="Arial"/>
                          <a:cs typeface="Arial"/>
                        </a:rPr>
                        <a:t>16,50</a:t>
                      </a:r>
                      <a:r>
                        <a:rPr sz="700" spc="165" dirty="0">
                          <a:solidFill>
                            <a:srgbClr val="231F20"/>
                          </a:solidFill>
                          <a:latin typeface="Arial"/>
                          <a:cs typeface="Arial"/>
                        </a:rPr>
                        <a:t> </a:t>
                      </a:r>
                      <a:r>
                        <a:rPr sz="700" spc="-5" dirty="0">
                          <a:solidFill>
                            <a:srgbClr val="231F20"/>
                          </a:solidFill>
                          <a:latin typeface="Arial"/>
                          <a:cs typeface="Arial"/>
                        </a:rPr>
                        <a:t>8,60</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4290">
                        <a:lnSpc>
                          <a:spcPts val="830"/>
                        </a:lnSpc>
                        <a:spcBef>
                          <a:spcPts val="15"/>
                        </a:spcBef>
                      </a:pPr>
                      <a:r>
                        <a:rPr sz="700" spc="-5" dirty="0">
                          <a:solidFill>
                            <a:srgbClr val="231F20"/>
                          </a:solidFill>
                          <a:latin typeface="Arial"/>
                          <a:cs typeface="Arial"/>
                        </a:rPr>
                        <a:t>10,50</a:t>
                      </a:r>
                      <a:r>
                        <a:rPr sz="700" spc="170" dirty="0">
                          <a:solidFill>
                            <a:srgbClr val="231F20"/>
                          </a:solidFill>
                          <a:latin typeface="Arial"/>
                          <a:cs typeface="Arial"/>
                        </a:rPr>
                        <a:t> </a:t>
                      </a:r>
                      <a:r>
                        <a:rPr sz="700" dirty="0">
                          <a:solidFill>
                            <a:srgbClr val="231F20"/>
                          </a:solidFill>
                          <a:latin typeface="Arial"/>
                          <a:cs typeface="Arial"/>
                        </a:rPr>
                        <a:t>6</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marL="29845">
                        <a:lnSpc>
                          <a:spcPts val="830"/>
                        </a:lnSpc>
                        <a:spcBef>
                          <a:spcPts val="15"/>
                        </a:spcBef>
                      </a:pPr>
                      <a:r>
                        <a:rPr sz="700" spc="-5" dirty="0">
                          <a:solidFill>
                            <a:srgbClr val="231F20"/>
                          </a:solidFill>
                          <a:latin typeface="Arial"/>
                          <a:cs typeface="Arial"/>
                        </a:rPr>
                        <a:t>2.000</a:t>
                      </a:r>
                      <a:endParaRPr sz="700">
                        <a:latin typeface="Arial"/>
                        <a:cs typeface="Arial"/>
                      </a:endParaRPr>
                    </a:p>
                  </a:txBody>
                  <a:tcPr marL="0" marR="0" marT="1905" marB="0">
                    <a:lnL w="9525">
                      <a:solidFill>
                        <a:srgbClr val="009D57"/>
                      </a:solidFill>
                      <a:prstDash val="solid"/>
                    </a:lnL>
                    <a:lnR w="9525">
                      <a:solidFill>
                        <a:srgbClr val="009D57"/>
                      </a:solidFill>
                      <a:prstDash val="solid"/>
                    </a:lnR>
                    <a:lnB w="12700">
                      <a:solidFill>
                        <a:srgbClr val="231F20"/>
                      </a:solidFill>
                      <a:prstDash val="solid"/>
                    </a:lnB>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bl>
          </a:graphicData>
        </a:graphic>
      </p:graphicFrame>
      <p:graphicFrame>
        <p:nvGraphicFramePr>
          <p:cNvPr id="42" name="object 42"/>
          <p:cNvGraphicFramePr>
            <a:graphicFrameLocks noGrp="1"/>
          </p:cNvGraphicFramePr>
          <p:nvPr/>
        </p:nvGraphicFramePr>
        <p:xfrm>
          <a:off x="1199836" y="4630805"/>
          <a:ext cx="5140322" cy="724090"/>
        </p:xfrm>
        <a:graphic>
          <a:graphicData uri="http://schemas.openxmlformats.org/drawingml/2006/table">
            <a:tbl>
              <a:tblPr firstRow="1" bandRow="1">
                <a:tableStyleId>{2D5ABB26-0587-4C30-8999-92F81FD0307C}</a:tableStyleId>
              </a:tblPr>
              <a:tblGrid>
                <a:gridCol w="473075"/>
                <a:gridCol w="539115"/>
                <a:gridCol w="626110"/>
                <a:gridCol w="556894"/>
                <a:gridCol w="469900"/>
                <a:gridCol w="535940"/>
                <a:gridCol w="578485"/>
                <a:gridCol w="570864"/>
                <a:gridCol w="789939"/>
              </a:tblGrid>
              <a:tr h="124587">
                <a:tc>
                  <a:txBody>
                    <a:bodyPr/>
                    <a:lstStyle/>
                    <a:p>
                      <a:pPr>
                        <a:lnSpc>
                          <a:spcPct val="100000"/>
                        </a:lnSpc>
                        <a:spcBef>
                          <a:spcPts val="10"/>
                        </a:spcBef>
                      </a:pPr>
                      <a:r>
                        <a:rPr sz="700" spc="-5" dirty="0">
                          <a:solidFill>
                            <a:srgbClr val="231F20"/>
                          </a:solidFill>
                          <a:latin typeface="Arial"/>
                          <a:cs typeface="Arial"/>
                        </a:rPr>
                        <a:t>26</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34,5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0,45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0,17</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925">
                        <a:lnSpc>
                          <a:spcPct val="100000"/>
                        </a:lnSpc>
                        <a:spcBef>
                          <a:spcPts val="10"/>
                        </a:spcBef>
                      </a:pPr>
                      <a:r>
                        <a:rPr sz="700" spc="-5" dirty="0">
                          <a:solidFill>
                            <a:srgbClr val="231F20"/>
                          </a:solidFill>
                          <a:latin typeface="Arial"/>
                          <a:cs typeface="Arial"/>
                        </a:rPr>
                        <a:t>de</a:t>
                      </a:r>
                      <a:r>
                        <a:rPr sz="700" spc="-15" dirty="0">
                          <a:solidFill>
                            <a:srgbClr val="231F20"/>
                          </a:solidFill>
                          <a:latin typeface="Arial"/>
                          <a:cs typeface="Arial"/>
                        </a:rPr>
                        <a:t> </a:t>
                      </a:r>
                      <a:r>
                        <a:rPr sz="700" spc="-5" dirty="0">
                          <a:solidFill>
                            <a:srgbClr val="231F20"/>
                          </a:solidFill>
                          <a:latin typeface="Arial"/>
                          <a:cs typeface="Arial"/>
                        </a:rPr>
                        <a:t>1,1</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1750">
                        <a:lnSpc>
                          <a:spcPct val="100000"/>
                        </a:lnSpc>
                        <a:spcBef>
                          <a:spcPts val="10"/>
                        </a:spcBef>
                      </a:pPr>
                      <a:r>
                        <a:rPr sz="700" spc="-5" dirty="0">
                          <a:solidFill>
                            <a:srgbClr val="231F20"/>
                          </a:solidFill>
                          <a:latin typeface="Arial"/>
                          <a:cs typeface="Arial"/>
                        </a:rPr>
                        <a:t>de </a:t>
                      </a:r>
                      <a:r>
                        <a:rPr sz="700" dirty="0">
                          <a:solidFill>
                            <a:srgbClr val="231F20"/>
                          </a:solidFill>
                          <a:latin typeface="Arial"/>
                          <a:cs typeface="Arial"/>
                        </a:rPr>
                        <a:t>7 a</a:t>
                      </a:r>
                      <a:r>
                        <a:rPr sz="700" spc="-30" dirty="0">
                          <a:solidFill>
                            <a:srgbClr val="231F20"/>
                          </a:solidFill>
                          <a:latin typeface="Arial"/>
                          <a:cs typeface="Arial"/>
                        </a:rPr>
                        <a:t> </a:t>
                      </a:r>
                      <a:r>
                        <a:rPr sz="700" spc="-5" dirty="0">
                          <a:solidFill>
                            <a:srgbClr val="231F20"/>
                          </a:solidFill>
                          <a:latin typeface="Arial"/>
                          <a:cs typeface="Arial"/>
                        </a:rPr>
                        <a:t>15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4290">
                        <a:lnSpc>
                          <a:spcPct val="100000"/>
                        </a:lnSpc>
                        <a:spcBef>
                          <a:spcPts val="10"/>
                        </a:spcBef>
                      </a:pPr>
                      <a:r>
                        <a:rPr sz="700" spc="-5" dirty="0">
                          <a:solidFill>
                            <a:srgbClr val="231F20"/>
                          </a:solidFill>
                          <a:latin typeface="Arial"/>
                          <a:cs typeface="Arial"/>
                        </a:rPr>
                        <a:t>de 100 </a:t>
                      </a:r>
                      <a:r>
                        <a:rPr sz="700" dirty="0">
                          <a:solidFill>
                            <a:srgbClr val="231F20"/>
                          </a:solidFill>
                          <a:latin typeface="Arial"/>
                          <a:cs typeface="Arial"/>
                        </a:rPr>
                        <a:t>a</a:t>
                      </a:r>
                      <a:r>
                        <a:rPr sz="700" spc="-55" dirty="0">
                          <a:solidFill>
                            <a:srgbClr val="231F20"/>
                          </a:solidFill>
                          <a:latin typeface="Arial"/>
                          <a:cs typeface="Arial"/>
                        </a:rPr>
                        <a:t> </a:t>
                      </a:r>
                      <a:r>
                        <a:rPr sz="700" spc="-5" dirty="0">
                          <a:solidFill>
                            <a:srgbClr val="231F20"/>
                          </a:solidFill>
                          <a:latin typeface="Arial"/>
                          <a:cs typeface="Arial"/>
                        </a:rPr>
                        <a:t>200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0480">
                        <a:lnSpc>
                          <a:spcPct val="100000"/>
                        </a:lnSpc>
                        <a:spcBef>
                          <a:spcPts val="10"/>
                        </a:spcBef>
                      </a:pPr>
                      <a:r>
                        <a:rPr sz="700" spc="-5" dirty="0">
                          <a:solidFill>
                            <a:srgbClr val="231F20"/>
                          </a:solidFill>
                          <a:latin typeface="Arial"/>
                          <a:cs typeface="Arial"/>
                        </a:rPr>
                        <a:t>de</a:t>
                      </a:r>
                      <a:r>
                        <a:rPr sz="700" spc="-15" dirty="0">
                          <a:solidFill>
                            <a:srgbClr val="231F20"/>
                          </a:solidFill>
                          <a:latin typeface="Arial"/>
                          <a:cs typeface="Arial"/>
                        </a:rPr>
                        <a:t> </a:t>
                      </a:r>
                      <a:r>
                        <a:rPr sz="700" spc="-5" dirty="0">
                          <a:solidFill>
                            <a:srgbClr val="231F20"/>
                          </a:solidFill>
                          <a:latin typeface="Arial"/>
                          <a:cs typeface="Arial"/>
                        </a:rPr>
                        <a:t>8.000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rowSpan="5">
                  <a:txBody>
                    <a:bodyPr/>
                    <a:lstStyle/>
                    <a:p>
                      <a:pPr marL="34290">
                        <a:lnSpc>
                          <a:spcPct val="100000"/>
                        </a:lnSpc>
                        <a:spcBef>
                          <a:spcPts val="10"/>
                        </a:spcBef>
                      </a:pPr>
                      <a:r>
                        <a:rPr sz="700" spc="100" dirty="0">
                          <a:solidFill>
                            <a:srgbClr val="009D57"/>
                          </a:solidFill>
                          <a:latin typeface="Times New Roman"/>
                          <a:cs typeface="Times New Roman"/>
                        </a:rPr>
                        <a:t>c </a:t>
                      </a:r>
                      <a:r>
                        <a:rPr sz="700" spc="-5" dirty="0">
                          <a:solidFill>
                            <a:srgbClr val="231F20"/>
                          </a:solidFill>
                          <a:latin typeface="Arial"/>
                          <a:cs typeface="Arial"/>
                        </a:rPr>
                        <a:t>Iluminación</a:t>
                      </a:r>
                      <a:r>
                        <a:rPr sz="700" spc="-120" dirty="0">
                          <a:solidFill>
                            <a:srgbClr val="231F20"/>
                          </a:solidFill>
                          <a:latin typeface="Arial"/>
                          <a:cs typeface="Arial"/>
                        </a:rPr>
                        <a:t> </a:t>
                      </a:r>
                      <a:r>
                        <a:rPr sz="700" dirty="0">
                          <a:solidFill>
                            <a:srgbClr val="231F20"/>
                          </a:solidFill>
                          <a:latin typeface="Arial"/>
                          <a:cs typeface="Arial"/>
                        </a:rPr>
                        <a:t>de</a:t>
                      </a:r>
                      <a:endParaRPr sz="700">
                        <a:latin typeface="Arial"/>
                        <a:cs typeface="Arial"/>
                      </a:endParaRPr>
                    </a:p>
                    <a:p>
                      <a:pPr marL="34925">
                        <a:lnSpc>
                          <a:spcPct val="100000"/>
                        </a:lnSpc>
                        <a:spcBef>
                          <a:spcPts val="140"/>
                        </a:spcBef>
                      </a:pPr>
                      <a:r>
                        <a:rPr sz="700" spc="-5" dirty="0">
                          <a:solidFill>
                            <a:srgbClr val="231F20"/>
                          </a:solidFill>
                          <a:latin typeface="Arial"/>
                          <a:cs typeface="Arial"/>
                        </a:rPr>
                        <a:t>autopistas</a:t>
                      </a:r>
                      <a:endParaRPr sz="700">
                        <a:latin typeface="Arial"/>
                        <a:cs typeface="Arial"/>
                      </a:endParaRPr>
                    </a:p>
                    <a:p>
                      <a:pPr marL="34290">
                        <a:lnSpc>
                          <a:spcPct val="116799"/>
                        </a:lnSpc>
                      </a:pPr>
                      <a:r>
                        <a:rPr sz="700" spc="100" dirty="0">
                          <a:solidFill>
                            <a:srgbClr val="009D57"/>
                          </a:solidFill>
                          <a:latin typeface="Times New Roman"/>
                          <a:cs typeface="Times New Roman"/>
                        </a:rPr>
                        <a:t>c </a:t>
                      </a:r>
                      <a:r>
                        <a:rPr sz="700" spc="-5" dirty="0">
                          <a:solidFill>
                            <a:srgbClr val="231F20"/>
                          </a:solidFill>
                          <a:latin typeface="Arial"/>
                          <a:cs typeface="Arial"/>
                        </a:rPr>
                        <a:t>Iluminación </a:t>
                      </a:r>
                      <a:r>
                        <a:rPr sz="700" dirty="0">
                          <a:solidFill>
                            <a:srgbClr val="231F20"/>
                          </a:solidFill>
                          <a:latin typeface="Arial"/>
                          <a:cs typeface="Arial"/>
                        </a:rPr>
                        <a:t>de  </a:t>
                      </a:r>
                      <a:r>
                        <a:rPr sz="700" spc="-10" dirty="0">
                          <a:solidFill>
                            <a:srgbClr val="231F20"/>
                          </a:solidFill>
                          <a:latin typeface="Arial"/>
                          <a:cs typeface="Arial"/>
                        </a:rPr>
                        <a:t>seguridad,</a:t>
                      </a:r>
                      <a:r>
                        <a:rPr sz="700" spc="-65" dirty="0">
                          <a:solidFill>
                            <a:srgbClr val="231F20"/>
                          </a:solidFill>
                          <a:latin typeface="Arial"/>
                          <a:cs typeface="Arial"/>
                        </a:rPr>
                        <a:t> </a:t>
                      </a:r>
                      <a:r>
                        <a:rPr sz="700" spc="-10" dirty="0">
                          <a:solidFill>
                            <a:srgbClr val="231F20"/>
                          </a:solidFill>
                          <a:latin typeface="Arial"/>
                          <a:cs typeface="Arial"/>
                        </a:rPr>
                        <a:t>estación</a:t>
                      </a:r>
                      <a:endParaRPr sz="700">
                        <a:latin typeface="Arial"/>
                        <a:cs typeface="Arial"/>
                      </a:endParaRPr>
                    </a:p>
                    <a:p>
                      <a:pPr marL="34290" marR="40005">
                        <a:lnSpc>
                          <a:spcPct val="100000"/>
                        </a:lnSpc>
                        <a:spcBef>
                          <a:spcPts val="140"/>
                        </a:spcBef>
                      </a:pPr>
                      <a:r>
                        <a:rPr sz="700" spc="100" dirty="0">
                          <a:solidFill>
                            <a:srgbClr val="009D57"/>
                          </a:solidFill>
                          <a:latin typeface="Times New Roman"/>
                          <a:cs typeface="Times New Roman"/>
                        </a:rPr>
                        <a:t>c</a:t>
                      </a:r>
                      <a:r>
                        <a:rPr sz="700" spc="-25" dirty="0">
                          <a:solidFill>
                            <a:srgbClr val="009D57"/>
                          </a:solidFill>
                          <a:latin typeface="Times New Roman"/>
                          <a:cs typeface="Times New Roman"/>
                        </a:rPr>
                        <a:t> </a:t>
                      </a:r>
                      <a:r>
                        <a:rPr sz="700" spc="-35" dirty="0">
                          <a:solidFill>
                            <a:srgbClr val="231F20"/>
                          </a:solidFill>
                          <a:latin typeface="Arial"/>
                          <a:cs typeface="Arial"/>
                        </a:rPr>
                        <a:t>Plataforma,</a:t>
                      </a:r>
                      <a:r>
                        <a:rPr sz="700" spc="-55" dirty="0">
                          <a:solidFill>
                            <a:srgbClr val="231F20"/>
                          </a:solidFill>
                          <a:latin typeface="Arial"/>
                          <a:cs typeface="Arial"/>
                        </a:rPr>
                        <a:t> </a:t>
                      </a:r>
                      <a:r>
                        <a:rPr sz="700" spc="-35" dirty="0">
                          <a:solidFill>
                            <a:srgbClr val="231F20"/>
                          </a:solidFill>
                          <a:latin typeface="Arial"/>
                          <a:cs typeface="Arial"/>
                        </a:rPr>
                        <a:t>áreas </a:t>
                      </a:r>
                      <a:r>
                        <a:rPr sz="700" dirty="0">
                          <a:solidFill>
                            <a:srgbClr val="231F20"/>
                          </a:solidFill>
                          <a:latin typeface="Arial"/>
                          <a:cs typeface="Arial"/>
                        </a:rPr>
                        <a:t> </a:t>
                      </a:r>
                      <a:r>
                        <a:rPr sz="700" spc="-40" dirty="0">
                          <a:solidFill>
                            <a:srgbClr val="231F20"/>
                          </a:solidFill>
                          <a:latin typeface="Arial"/>
                          <a:cs typeface="Arial"/>
                        </a:rPr>
                        <a:t>de</a:t>
                      </a:r>
                      <a:r>
                        <a:rPr sz="700" spc="-55" dirty="0">
                          <a:solidFill>
                            <a:srgbClr val="231F20"/>
                          </a:solidFill>
                          <a:latin typeface="Arial"/>
                          <a:cs typeface="Arial"/>
                        </a:rPr>
                        <a:t> </a:t>
                      </a:r>
                      <a:r>
                        <a:rPr sz="700" spc="-40" dirty="0">
                          <a:solidFill>
                            <a:srgbClr val="231F20"/>
                          </a:solidFill>
                          <a:latin typeface="Arial"/>
                          <a:cs typeface="Arial"/>
                        </a:rPr>
                        <a:t>almacenamiento</a:t>
                      </a:r>
                      <a:endParaRPr sz="700">
                        <a:latin typeface="Arial"/>
                        <a:cs typeface="Arial"/>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36</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46,5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0,22</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925">
                        <a:lnSpc>
                          <a:spcPct val="100000"/>
                        </a:lnSpc>
                        <a:spcBef>
                          <a:spcPts val="10"/>
                        </a:spcBef>
                      </a:pPr>
                      <a:r>
                        <a:rPr sz="700" dirty="0">
                          <a:solidFill>
                            <a:srgbClr val="231F20"/>
                          </a:solidFill>
                          <a:latin typeface="Arial"/>
                          <a:cs typeface="Arial"/>
                        </a:rPr>
                        <a:t>a</a:t>
                      </a:r>
                      <a:r>
                        <a:rPr sz="700" spc="-15" dirty="0">
                          <a:solidFill>
                            <a:srgbClr val="231F20"/>
                          </a:solidFill>
                          <a:latin typeface="Arial"/>
                          <a:cs typeface="Arial"/>
                        </a:rPr>
                        <a:t> </a:t>
                      </a:r>
                      <a:r>
                        <a:rPr sz="700" spc="-5" dirty="0">
                          <a:solidFill>
                            <a:srgbClr val="231F20"/>
                          </a:solidFill>
                          <a:latin typeface="Arial"/>
                          <a:cs typeface="Arial"/>
                        </a:rPr>
                        <a:t>1,3</a:t>
                      </a:r>
                      <a:endParaRPr sz="700">
                        <a:latin typeface="Arial"/>
                        <a:cs typeface="Arial"/>
                      </a:endParaRPr>
                    </a:p>
                  </a:txBody>
                  <a:tcPr marL="0" marR="0" marT="127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marL="30480">
                        <a:lnSpc>
                          <a:spcPct val="100000"/>
                        </a:lnSpc>
                        <a:spcBef>
                          <a:spcPts val="10"/>
                        </a:spcBef>
                      </a:pPr>
                      <a:r>
                        <a:rPr sz="700" dirty="0">
                          <a:solidFill>
                            <a:srgbClr val="231F20"/>
                          </a:solidFill>
                          <a:latin typeface="Arial"/>
                          <a:cs typeface="Arial"/>
                        </a:rPr>
                        <a:t>a</a:t>
                      </a:r>
                      <a:r>
                        <a:rPr sz="700" spc="-20" dirty="0">
                          <a:solidFill>
                            <a:srgbClr val="231F20"/>
                          </a:solidFill>
                          <a:latin typeface="Arial"/>
                          <a:cs typeface="Arial"/>
                        </a:rPr>
                        <a:t> </a:t>
                      </a:r>
                      <a:r>
                        <a:rPr sz="700" spc="-5" dirty="0">
                          <a:solidFill>
                            <a:srgbClr val="231F20"/>
                          </a:solidFill>
                          <a:latin typeface="Arial"/>
                          <a:cs typeface="Arial"/>
                        </a:rPr>
                        <a:t>12.000</a:t>
                      </a:r>
                      <a:endParaRPr sz="700">
                        <a:latin typeface="Arial"/>
                        <a:cs typeface="Arial"/>
                      </a:endParaRPr>
                    </a:p>
                  </a:txBody>
                  <a:tcPr marL="0" marR="0" marT="127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206">
                <a:tc>
                  <a:txBody>
                    <a:bodyPr/>
                    <a:lstStyle/>
                    <a:p>
                      <a:pPr>
                        <a:lnSpc>
                          <a:spcPct val="100000"/>
                        </a:lnSpc>
                        <a:spcBef>
                          <a:spcPts val="10"/>
                        </a:spcBef>
                      </a:pPr>
                      <a:r>
                        <a:rPr sz="700" spc="-5" dirty="0">
                          <a:solidFill>
                            <a:srgbClr val="231F20"/>
                          </a:solidFill>
                          <a:latin typeface="Arial"/>
                          <a:cs typeface="Arial"/>
                        </a:rPr>
                        <a:t>66</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80,5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0,39</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91</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spc="-5" dirty="0">
                          <a:solidFill>
                            <a:srgbClr val="231F20"/>
                          </a:solidFill>
                          <a:latin typeface="Arial"/>
                          <a:cs typeface="Arial"/>
                        </a:rPr>
                        <a:t>105,5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0,49</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226123">
                <a:tc>
                  <a:txBody>
                    <a:bodyPr/>
                    <a:lstStyle/>
                    <a:p>
                      <a:pPr>
                        <a:lnSpc>
                          <a:spcPct val="100000"/>
                        </a:lnSpc>
                        <a:spcBef>
                          <a:spcPts val="10"/>
                        </a:spcBef>
                      </a:pPr>
                      <a:r>
                        <a:rPr sz="700" spc="-5" dirty="0">
                          <a:solidFill>
                            <a:srgbClr val="231F20"/>
                          </a:solidFill>
                          <a:latin typeface="Arial"/>
                          <a:cs typeface="Arial"/>
                        </a:rPr>
                        <a:t>131</a:t>
                      </a:r>
                      <a:endParaRPr sz="700">
                        <a:latin typeface="Arial"/>
                        <a:cs typeface="Arial"/>
                      </a:endParaRPr>
                    </a:p>
                  </a:txBody>
                  <a:tcPr marL="0" marR="0" marT="1270" marB="0">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154</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0,69</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bl>
          </a:graphicData>
        </a:graphic>
      </p:graphicFrame>
      <p:graphicFrame>
        <p:nvGraphicFramePr>
          <p:cNvPr id="43" name="object 43"/>
          <p:cNvGraphicFramePr>
            <a:graphicFrameLocks noGrp="1"/>
          </p:cNvGraphicFramePr>
          <p:nvPr/>
        </p:nvGraphicFramePr>
        <p:xfrm>
          <a:off x="1206250" y="3045210"/>
          <a:ext cx="5139687" cy="467994"/>
        </p:xfrm>
        <a:graphic>
          <a:graphicData uri="http://schemas.openxmlformats.org/drawingml/2006/table">
            <a:tbl>
              <a:tblPr firstRow="1" bandRow="1">
                <a:tableStyleId>{2D5ABB26-0587-4C30-8999-92F81FD0307C}</a:tableStyleId>
              </a:tblPr>
              <a:tblGrid>
                <a:gridCol w="473075"/>
                <a:gridCol w="539115"/>
                <a:gridCol w="626110"/>
                <a:gridCol w="556894"/>
                <a:gridCol w="469900"/>
                <a:gridCol w="535940"/>
                <a:gridCol w="578485"/>
                <a:gridCol w="570864"/>
                <a:gridCol w="789304"/>
              </a:tblGrid>
              <a:tr h="131699">
                <a:tc>
                  <a:txBody>
                    <a:bodyPr/>
                    <a:lstStyle/>
                    <a:p>
                      <a:pPr marL="6985">
                        <a:lnSpc>
                          <a:spcPct val="100000"/>
                        </a:lnSpc>
                        <a:spcBef>
                          <a:spcPts val="30"/>
                        </a:spcBef>
                      </a:pPr>
                      <a:r>
                        <a:rPr sz="700" b="1" spc="-5" dirty="0">
                          <a:solidFill>
                            <a:srgbClr val="231F20"/>
                          </a:solidFill>
                          <a:latin typeface="Arial"/>
                          <a:cs typeface="Arial"/>
                        </a:rPr>
                        <a:t>Tipo</a:t>
                      </a:r>
                      <a:r>
                        <a:rPr sz="700" b="1" spc="-20" dirty="0">
                          <a:solidFill>
                            <a:srgbClr val="231F20"/>
                          </a:solidFill>
                          <a:latin typeface="Arial"/>
                          <a:cs typeface="Arial"/>
                        </a:rPr>
                        <a:t> </a:t>
                      </a:r>
                      <a:r>
                        <a:rPr sz="700" b="1" spc="5" dirty="0">
                          <a:solidFill>
                            <a:srgbClr val="231F20"/>
                          </a:solidFill>
                          <a:latin typeface="Arial"/>
                          <a:cs typeface="Arial"/>
                        </a:rPr>
                        <a:t>de</a:t>
                      </a:r>
                      <a:endParaRPr sz="700">
                        <a:latin typeface="Arial"/>
                        <a:cs typeface="Arial"/>
                      </a:endParaRPr>
                    </a:p>
                  </a:txBody>
                  <a:tcPr marL="0" marR="0" marT="3810" marB="0">
                    <a:lnR w="9525">
                      <a:solidFill>
                        <a:srgbClr val="009D57"/>
                      </a:solidFill>
                      <a:prstDash val="solid"/>
                    </a:lnR>
                    <a:solidFill>
                      <a:srgbClr val="C8E4D3"/>
                    </a:solidFill>
                  </a:tcPr>
                </a:tc>
                <a:tc>
                  <a:txBody>
                    <a:bodyPr/>
                    <a:lstStyle/>
                    <a:p>
                      <a:pPr marL="30480">
                        <a:lnSpc>
                          <a:spcPct val="100000"/>
                        </a:lnSpc>
                        <a:spcBef>
                          <a:spcPts val="30"/>
                        </a:spcBef>
                      </a:pPr>
                      <a:r>
                        <a:rPr sz="700" b="1" spc="-35" dirty="0">
                          <a:solidFill>
                            <a:srgbClr val="231F20"/>
                          </a:solidFill>
                          <a:latin typeface="Arial"/>
                          <a:cs typeface="Arial"/>
                        </a:rPr>
                        <a:t>Potencia</a:t>
                      </a:r>
                      <a:endParaRPr sz="700">
                        <a:latin typeface="Arial"/>
                        <a:cs typeface="Arial"/>
                      </a:endParaRPr>
                    </a:p>
                  </a:txBody>
                  <a:tcPr marL="0" marR="0" marT="3810" marB="0">
                    <a:lnL w="9525">
                      <a:solidFill>
                        <a:srgbClr val="009D57"/>
                      </a:solidFill>
                      <a:prstDash val="solid"/>
                    </a:lnL>
                    <a:lnR w="9525">
                      <a:solidFill>
                        <a:srgbClr val="009D57"/>
                      </a:solidFill>
                      <a:prstDash val="solid"/>
                    </a:lnR>
                    <a:solidFill>
                      <a:srgbClr val="C8E4D3"/>
                    </a:solidFill>
                  </a:tcPr>
                </a:tc>
                <a:tc gridSpan="2">
                  <a:txBody>
                    <a:bodyPr/>
                    <a:lstStyle/>
                    <a:p>
                      <a:pPr marL="30480">
                        <a:lnSpc>
                          <a:spcPts val="890"/>
                        </a:lnSpc>
                      </a:pPr>
                      <a:r>
                        <a:rPr sz="700" b="1" dirty="0">
                          <a:solidFill>
                            <a:srgbClr val="231F20"/>
                          </a:solidFill>
                          <a:latin typeface="Arial"/>
                          <a:cs typeface="Arial"/>
                        </a:rPr>
                        <a:t>Corriente </a:t>
                      </a:r>
                      <a:r>
                        <a:rPr sz="800" b="1" i="1" spc="-10" dirty="0">
                          <a:solidFill>
                            <a:srgbClr val="231F20"/>
                          </a:solidFill>
                          <a:latin typeface="Times New Roman"/>
                          <a:cs typeface="Times New Roman"/>
                        </a:rPr>
                        <a:t>I</a:t>
                      </a:r>
                      <a:r>
                        <a:rPr sz="750" b="1" spc="-15" baseline="-16666" dirty="0">
                          <a:solidFill>
                            <a:srgbClr val="231F20"/>
                          </a:solidFill>
                          <a:latin typeface="Arial"/>
                          <a:cs typeface="Arial"/>
                        </a:rPr>
                        <a:t>n</a:t>
                      </a:r>
                      <a:r>
                        <a:rPr sz="750" b="1" spc="60" baseline="-16666" dirty="0">
                          <a:solidFill>
                            <a:srgbClr val="231F20"/>
                          </a:solidFill>
                          <a:latin typeface="Arial"/>
                          <a:cs typeface="Arial"/>
                        </a:rPr>
                        <a:t> </a:t>
                      </a:r>
                      <a:r>
                        <a:rPr sz="700" b="1" spc="-35" dirty="0">
                          <a:solidFill>
                            <a:srgbClr val="231F20"/>
                          </a:solidFill>
                          <a:latin typeface="Arial"/>
                          <a:cs typeface="Arial"/>
                        </a:rPr>
                        <a:t>(A)</a:t>
                      </a:r>
                      <a:endParaRPr sz="700">
                        <a:latin typeface="Arial"/>
                        <a:cs typeface="Arial"/>
                      </a:endParaRPr>
                    </a:p>
                  </a:txBody>
                  <a:tcPr marL="0" marR="0" marT="0" marB="0">
                    <a:lnL w="9525">
                      <a:solidFill>
                        <a:srgbClr val="009D57"/>
                      </a:solidFill>
                      <a:prstDash val="solid"/>
                    </a:lnL>
                    <a:lnR w="9525">
                      <a:solidFill>
                        <a:srgbClr val="009D57"/>
                      </a:solidFill>
                      <a:prstDash val="solid"/>
                    </a:lnR>
                    <a:lnB w="3175">
                      <a:solidFill>
                        <a:srgbClr val="231F20"/>
                      </a:solidFill>
                      <a:prstDash val="solid"/>
                    </a:lnB>
                    <a:solidFill>
                      <a:srgbClr val="C8E4D3"/>
                    </a:solidFill>
                  </a:tcPr>
                </a:tc>
                <a:tc hMerge="1">
                  <a:txBody>
                    <a:bodyPr/>
                    <a:lstStyle/>
                    <a:p>
                      <a:endParaRPr/>
                    </a:p>
                  </a:txBody>
                  <a:tcPr marL="0" marR="0" marT="0" marB="0"/>
                </a:tc>
                <a:tc gridSpan="2">
                  <a:txBody>
                    <a:bodyPr/>
                    <a:lstStyle/>
                    <a:p>
                      <a:pPr marL="33655">
                        <a:lnSpc>
                          <a:spcPct val="100000"/>
                        </a:lnSpc>
                        <a:spcBef>
                          <a:spcPts val="30"/>
                        </a:spcBef>
                      </a:pPr>
                      <a:r>
                        <a:rPr sz="700" b="1" spc="-10" dirty="0">
                          <a:solidFill>
                            <a:srgbClr val="231F20"/>
                          </a:solidFill>
                          <a:latin typeface="Arial"/>
                          <a:cs typeface="Arial"/>
                        </a:rPr>
                        <a:t>Arranque</a:t>
                      </a:r>
                      <a:endParaRPr sz="700">
                        <a:latin typeface="Arial"/>
                        <a:cs typeface="Arial"/>
                      </a:endParaRPr>
                    </a:p>
                  </a:txBody>
                  <a:tcPr marL="0" marR="0" marT="3810" marB="0">
                    <a:lnL w="9525">
                      <a:solidFill>
                        <a:srgbClr val="009D57"/>
                      </a:solidFill>
                      <a:prstDash val="solid"/>
                    </a:lnL>
                    <a:lnR w="9525">
                      <a:solidFill>
                        <a:srgbClr val="009D57"/>
                      </a:solidFill>
                      <a:prstDash val="solid"/>
                    </a:lnR>
                    <a:lnB w="3175">
                      <a:solidFill>
                        <a:srgbClr val="231F20"/>
                      </a:solidFill>
                      <a:prstDash val="solid"/>
                    </a:lnB>
                    <a:solidFill>
                      <a:srgbClr val="C8E4D3"/>
                    </a:solidFill>
                  </a:tcPr>
                </a:tc>
                <a:tc hMerge="1">
                  <a:txBody>
                    <a:bodyPr/>
                    <a:lstStyle/>
                    <a:p>
                      <a:endParaRPr/>
                    </a:p>
                  </a:txBody>
                  <a:tcPr marL="0" marR="0" marT="0" marB="0"/>
                </a:tc>
                <a:tc>
                  <a:txBody>
                    <a:bodyPr/>
                    <a:lstStyle/>
                    <a:p>
                      <a:pPr marL="30480">
                        <a:lnSpc>
                          <a:spcPct val="100000"/>
                        </a:lnSpc>
                        <a:spcBef>
                          <a:spcPts val="30"/>
                        </a:spcBef>
                      </a:pPr>
                      <a:r>
                        <a:rPr sz="700" b="1" spc="-10" dirty="0">
                          <a:solidFill>
                            <a:srgbClr val="231F20"/>
                          </a:solidFill>
                          <a:latin typeface="Arial"/>
                          <a:cs typeface="Arial"/>
                        </a:rPr>
                        <a:t>Rendimiento</a:t>
                      </a:r>
                      <a:endParaRPr sz="700">
                        <a:latin typeface="Arial"/>
                        <a:cs typeface="Arial"/>
                      </a:endParaRPr>
                    </a:p>
                  </a:txBody>
                  <a:tcPr marL="0" marR="0" marT="3810" marB="0">
                    <a:lnL w="9525">
                      <a:solidFill>
                        <a:srgbClr val="009D57"/>
                      </a:solidFill>
                      <a:prstDash val="solid"/>
                    </a:lnL>
                    <a:lnR w="9525">
                      <a:solidFill>
                        <a:srgbClr val="009D57"/>
                      </a:solidFill>
                      <a:prstDash val="solid"/>
                    </a:lnR>
                    <a:solidFill>
                      <a:srgbClr val="C8E4D3"/>
                    </a:solidFill>
                  </a:tcPr>
                </a:tc>
                <a:tc>
                  <a:txBody>
                    <a:bodyPr/>
                    <a:lstStyle/>
                    <a:p>
                      <a:pPr marL="12700">
                        <a:lnSpc>
                          <a:spcPct val="100000"/>
                        </a:lnSpc>
                        <a:spcBef>
                          <a:spcPts val="30"/>
                        </a:spcBef>
                      </a:pPr>
                      <a:r>
                        <a:rPr sz="700" b="1" spc="-40" dirty="0">
                          <a:solidFill>
                            <a:srgbClr val="231F20"/>
                          </a:solidFill>
                          <a:latin typeface="Arial"/>
                          <a:cs typeface="Arial"/>
                        </a:rPr>
                        <a:t>Tiempo</a:t>
                      </a:r>
                      <a:r>
                        <a:rPr sz="700" b="1" spc="-80" dirty="0">
                          <a:solidFill>
                            <a:srgbClr val="231F20"/>
                          </a:solidFill>
                          <a:latin typeface="Arial"/>
                          <a:cs typeface="Arial"/>
                        </a:rPr>
                        <a:t> </a:t>
                      </a:r>
                      <a:r>
                        <a:rPr sz="700" b="1" spc="-40" dirty="0">
                          <a:solidFill>
                            <a:srgbClr val="231F20"/>
                          </a:solidFill>
                          <a:latin typeface="Arial"/>
                          <a:cs typeface="Arial"/>
                        </a:rPr>
                        <a:t>medio</a:t>
                      </a:r>
                      <a:endParaRPr sz="700">
                        <a:latin typeface="Arial"/>
                        <a:cs typeface="Arial"/>
                      </a:endParaRPr>
                    </a:p>
                  </a:txBody>
                  <a:tcPr marL="0" marR="0" marT="3810" marB="0">
                    <a:lnL w="9525">
                      <a:solidFill>
                        <a:srgbClr val="009D57"/>
                      </a:solidFill>
                      <a:prstDash val="solid"/>
                    </a:lnL>
                    <a:lnR w="9525">
                      <a:solidFill>
                        <a:srgbClr val="009D57"/>
                      </a:solidFill>
                      <a:prstDash val="solid"/>
                    </a:lnR>
                    <a:solidFill>
                      <a:srgbClr val="C8E4D3"/>
                    </a:solidFill>
                  </a:tcPr>
                </a:tc>
                <a:tc>
                  <a:txBody>
                    <a:bodyPr/>
                    <a:lstStyle/>
                    <a:p>
                      <a:pPr marL="34290">
                        <a:lnSpc>
                          <a:spcPct val="100000"/>
                        </a:lnSpc>
                        <a:spcBef>
                          <a:spcPts val="30"/>
                        </a:spcBef>
                      </a:pPr>
                      <a:r>
                        <a:rPr sz="700" b="1" spc="-5" dirty="0">
                          <a:solidFill>
                            <a:srgbClr val="231F20"/>
                          </a:solidFill>
                          <a:latin typeface="Arial"/>
                          <a:cs typeface="Arial"/>
                        </a:rPr>
                        <a:t>Utilización</a:t>
                      </a:r>
                      <a:endParaRPr sz="700">
                        <a:latin typeface="Arial"/>
                        <a:cs typeface="Arial"/>
                      </a:endParaRPr>
                    </a:p>
                  </a:txBody>
                  <a:tcPr marL="0" marR="0" marT="3810" marB="0">
                    <a:lnL w="9525">
                      <a:solidFill>
                        <a:srgbClr val="009D57"/>
                      </a:solidFill>
                      <a:prstDash val="solid"/>
                    </a:lnL>
                    <a:solidFill>
                      <a:srgbClr val="C8E4D3"/>
                    </a:solidFill>
                  </a:tcPr>
                </a:tc>
              </a:tr>
              <a:tr h="336295">
                <a:tc>
                  <a:txBody>
                    <a:bodyPr/>
                    <a:lstStyle/>
                    <a:p>
                      <a:pPr marL="6985">
                        <a:lnSpc>
                          <a:spcPts val="795"/>
                        </a:lnSpc>
                      </a:pPr>
                      <a:r>
                        <a:rPr sz="700" b="1" dirty="0">
                          <a:solidFill>
                            <a:srgbClr val="231F20"/>
                          </a:solidFill>
                          <a:latin typeface="Arial"/>
                          <a:cs typeface="Arial"/>
                        </a:rPr>
                        <a:t>lámpara</a:t>
                      </a:r>
                      <a:endParaRPr sz="700">
                        <a:latin typeface="Arial"/>
                        <a:cs typeface="Arial"/>
                      </a:endParaRPr>
                    </a:p>
                    <a:p>
                      <a:pPr marL="6985">
                        <a:lnSpc>
                          <a:spcPct val="100000"/>
                        </a:lnSpc>
                        <a:spcBef>
                          <a:spcPts val="40"/>
                        </a:spcBef>
                      </a:pPr>
                      <a:r>
                        <a:rPr sz="700" b="1" spc="-20" dirty="0">
                          <a:solidFill>
                            <a:srgbClr val="231F20"/>
                          </a:solidFill>
                          <a:latin typeface="Arial"/>
                          <a:cs typeface="Arial"/>
                        </a:rPr>
                        <a:t>(W)</a:t>
                      </a:r>
                      <a:endParaRPr sz="700">
                        <a:latin typeface="Arial"/>
                        <a:cs typeface="Arial"/>
                      </a:endParaRPr>
                    </a:p>
                  </a:txBody>
                  <a:tcPr marL="0" marR="0" marT="0" marB="0">
                    <a:lnR w="9525">
                      <a:solidFill>
                        <a:srgbClr val="009D57"/>
                      </a:solidFill>
                      <a:prstDash val="solid"/>
                    </a:lnR>
                    <a:solidFill>
                      <a:srgbClr val="C8E4D3"/>
                    </a:solidFill>
                  </a:tcPr>
                </a:tc>
                <a:tc>
                  <a:txBody>
                    <a:bodyPr/>
                    <a:lstStyle/>
                    <a:p>
                      <a:pPr marL="30480">
                        <a:lnSpc>
                          <a:spcPts val="795"/>
                        </a:lnSpc>
                      </a:pPr>
                      <a:r>
                        <a:rPr sz="700" b="1" spc="-10" dirty="0">
                          <a:solidFill>
                            <a:srgbClr val="231F20"/>
                          </a:solidFill>
                          <a:latin typeface="Arial"/>
                          <a:cs typeface="Arial"/>
                        </a:rPr>
                        <a:t>absorbida</a:t>
                      </a:r>
                      <a:endParaRPr sz="700">
                        <a:latin typeface="Arial"/>
                        <a:cs typeface="Arial"/>
                      </a:endParaRPr>
                    </a:p>
                    <a:p>
                      <a:pPr marL="30480">
                        <a:lnSpc>
                          <a:spcPct val="100000"/>
                        </a:lnSpc>
                        <a:spcBef>
                          <a:spcPts val="40"/>
                        </a:spcBef>
                      </a:pPr>
                      <a:r>
                        <a:rPr sz="700" b="1" spc="-20" dirty="0">
                          <a:solidFill>
                            <a:srgbClr val="231F20"/>
                          </a:solidFill>
                          <a:latin typeface="Arial"/>
                          <a:cs typeface="Arial"/>
                        </a:rPr>
                        <a:t>(W)</a:t>
                      </a:r>
                      <a:r>
                        <a:rPr sz="700" b="1" spc="-10" dirty="0">
                          <a:solidFill>
                            <a:srgbClr val="231F20"/>
                          </a:solidFill>
                          <a:latin typeface="Arial"/>
                          <a:cs typeface="Arial"/>
                        </a:rPr>
                        <a:t> </a:t>
                      </a:r>
                      <a:r>
                        <a:rPr sz="700" b="1" spc="10" dirty="0">
                          <a:solidFill>
                            <a:srgbClr val="231F20"/>
                          </a:solidFill>
                          <a:latin typeface="Arial"/>
                          <a:cs typeface="Arial"/>
                        </a:rPr>
                        <a:t>a</a:t>
                      </a:r>
                      <a:endParaRPr sz="700">
                        <a:latin typeface="Arial"/>
                        <a:cs typeface="Arial"/>
                      </a:endParaRPr>
                    </a:p>
                    <a:p>
                      <a:pPr marL="30480">
                        <a:lnSpc>
                          <a:spcPct val="100000"/>
                        </a:lnSpc>
                      </a:pPr>
                      <a:r>
                        <a:rPr sz="700" b="1" spc="-5" dirty="0">
                          <a:solidFill>
                            <a:srgbClr val="231F20"/>
                          </a:solidFill>
                          <a:latin typeface="Arial"/>
                          <a:cs typeface="Arial"/>
                        </a:rPr>
                        <a:t>230 </a:t>
                      </a:r>
                      <a:r>
                        <a:rPr sz="700" b="1" spc="-30" dirty="0">
                          <a:solidFill>
                            <a:srgbClr val="231F20"/>
                          </a:solidFill>
                          <a:latin typeface="Arial"/>
                          <a:cs typeface="Arial"/>
                        </a:rPr>
                        <a:t>V </a:t>
                      </a:r>
                      <a:r>
                        <a:rPr sz="700" b="1" spc="-5" dirty="0">
                          <a:solidFill>
                            <a:srgbClr val="231F20"/>
                          </a:solidFill>
                          <a:latin typeface="Arial"/>
                          <a:cs typeface="Arial"/>
                        </a:rPr>
                        <a:t>400</a:t>
                      </a:r>
                      <a:r>
                        <a:rPr sz="700" b="1" spc="-15"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txBody>
                  <a:tcPr marL="0" marR="0" marT="0" marB="0">
                    <a:lnL w="9525">
                      <a:solidFill>
                        <a:srgbClr val="009D57"/>
                      </a:solidFill>
                      <a:prstDash val="solid"/>
                    </a:lnL>
                    <a:lnR w="9525">
                      <a:solidFill>
                        <a:srgbClr val="009D57"/>
                      </a:solidFill>
                      <a:prstDash val="solid"/>
                    </a:lnR>
                    <a:solidFill>
                      <a:srgbClr val="C8E4D3"/>
                    </a:solidFill>
                  </a:tcPr>
                </a:tc>
                <a:tc>
                  <a:txBody>
                    <a:bodyPr/>
                    <a:lstStyle/>
                    <a:p>
                      <a:pPr marL="30480">
                        <a:lnSpc>
                          <a:spcPts val="795"/>
                        </a:lnSpc>
                      </a:pPr>
                      <a:r>
                        <a:rPr sz="700" b="1" i="1" spc="-10" dirty="0">
                          <a:solidFill>
                            <a:srgbClr val="231F20"/>
                          </a:solidFill>
                          <a:latin typeface="Arial"/>
                          <a:cs typeface="Arial"/>
                        </a:rPr>
                        <a:t>FP</a:t>
                      </a:r>
                      <a:r>
                        <a:rPr sz="700" b="1" i="1" spc="-15" dirty="0">
                          <a:solidFill>
                            <a:srgbClr val="231F20"/>
                          </a:solidFill>
                          <a:latin typeface="Arial"/>
                          <a:cs typeface="Arial"/>
                        </a:rPr>
                        <a:t> </a:t>
                      </a:r>
                      <a:r>
                        <a:rPr sz="700" b="1" spc="-10" dirty="0">
                          <a:solidFill>
                            <a:srgbClr val="231F20"/>
                          </a:solidFill>
                          <a:latin typeface="Arial"/>
                          <a:cs typeface="Arial"/>
                        </a:rPr>
                        <a:t>no</a:t>
                      </a:r>
                      <a:endParaRPr sz="700">
                        <a:latin typeface="Arial"/>
                        <a:cs typeface="Arial"/>
                      </a:endParaRPr>
                    </a:p>
                    <a:p>
                      <a:pPr marL="30480" marR="104775">
                        <a:lnSpc>
                          <a:spcPct val="100000"/>
                        </a:lnSpc>
                        <a:spcBef>
                          <a:spcPts val="40"/>
                        </a:spcBef>
                      </a:pPr>
                      <a:r>
                        <a:rPr sz="700" b="1" dirty="0">
                          <a:solidFill>
                            <a:srgbClr val="231F20"/>
                          </a:solidFill>
                          <a:latin typeface="Arial"/>
                          <a:cs typeface="Arial"/>
                        </a:rPr>
                        <a:t>corregido  </a:t>
                      </a:r>
                      <a:r>
                        <a:rPr sz="700" b="1" spc="-5" dirty="0">
                          <a:solidFill>
                            <a:srgbClr val="231F20"/>
                          </a:solidFill>
                          <a:latin typeface="Arial"/>
                          <a:cs typeface="Arial"/>
                        </a:rPr>
                        <a:t>230 </a:t>
                      </a:r>
                      <a:r>
                        <a:rPr sz="700" b="1" spc="-30" dirty="0">
                          <a:solidFill>
                            <a:srgbClr val="231F20"/>
                          </a:solidFill>
                          <a:latin typeface="Arial"/>
                          <a:cs typeface="Arial"/>
                        </a:rPr>
                        <a:t>V </a:t>
                      </a:r>
                      <a:r>
                        <a:rPr sz="700" b="1" spc="-5" dirty="0">
                          <a:solidFill>
                            <a:srgbClr val="231F20"/>
                          </a:solidFill>
                          <a:latin typeface="Arial"/>
                          <a:cs typeface="Arial"/>
                        </a:rPr>
                        <a:t>400</a:t>
                      </a:r>
                      <a:r>
                        <a:rPr sz="700" b="1" spc="-30" dirty="0">
                          <a:solidFill>
                            <a:srgbClr val="231F20"/>
                          </a:solidFill>
                          <a:latin typeface="Arial"/>
                          <a:cs typeface="Arial"/>
                        </a:rPr>
                        <a:t> V</a:t>
                      </a:r>
                      <a:endParaRPr sz="700">
                        <a:latin typeface="Arial"/>
                        <a:cs typeface="Arial"/>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solidFill>
                      <a:srgbClr val="C8E4D3"/>
                    </a:solidFill>
                  </a:tcPr>
                </a:tc>
                <a:tc>
                  <a:txBody>
                    <a:bodyPr/>
                    <a:lstStyle/>
                    <a:p>
                      <a:pPr marL="34290">
                        <a:lnSpc>
                          <a:spcPts val="795"/>
                        </a:lnSpc>
                      </a:pPr>
                      <a:r>
                        <a:rPr sz="700" b="1" i="1" spc="-15" dirty="0">
                          <a:solidFill>
                            <a:srgbClr val="231F20"/>
                          </a:solidFill>
                          <a:latin typeface="Arial"/>
                          <a:cs typeface="Arial"/>
                        </a:rPr>
                        <a:t>FP</a:t>
                      </a:r>
                      <a:endParaRPr sz="700">
                        <a:latin typeface="Arial"/>
                        <a:cs typeface="Arial"/>
                      </a:endParaRPr>
                    </a:p>
                    <a:p>
                      <a:pPr marL="34290" marR="32384">
                        <a:lnSpc>
                          <a:spcPct val="100000"/>
                        </a:lnSpc>
                        <a:spcBef>
                          <a:spcPts val="40"/>
                        </a:spcBef>
                      </a:pPr>
                      <a:r>
                        <a:rPr sz="700" b="1" dirty="0">
                          <a:solidFill>
                            <a:srgbClr val="231F20"/>
                          </a:solidFill>
                          <a:latin typeface="Arial"/>
                          <a:cs typeface="Arial"/>
                        </a:rPr>
                        <a:t>corregido  </a:t>
                      </a:r>
                      <a:r>
                        <a:rPr sz="700" b="1" spc="-5" dirty="0">
                          <a:solidFill>
                            <a:srgbClr val="231F20"/>
                          </a:solidFill>
                          <a:latin typeface="Arial"/>
                          <a:cs typeface="Arial"/>
                        </a:rPr>
                        <a:t>230 </a:t>
                      </a:r>
                      <a:r>
                        <a:rPr sz="700" b="1" spc="-30" dirty="0">
                          <a:solidFill>
                            <a:srgbClr val="231F20"/>
                          </a:solidFill>
                          <a:latin typeface="Arial"/>
                          <a:cs typeface="Arial"/>
                        </a:rPr>
                        <a:t>V </a:t>
                      </a:r>
                      <a:r>
                        <a:rPr sz="700" b="1" spc="-5" dirty="0">
                          <a:solidFill>
                            <a:srgbClr val="231F20"/>
                          </a:solidFill>
                          <a:latin typeface="Arial"/>
                          <a:cs typeface="Arial"/>
                        </a:rPr>
                        <a:t>400</a:t>
                      </a:r>
                      <a:r>
                        <a:rPr sz="700" b="1" spc="-30" dirty="0">
                          <a:solidFill>
                            <a:srgbClr val="231F20"/>
                          </a:solidFill>
                          <a:latin typeface="Arial"/>
                          <a:cs typeface="Arial"/>
                        </a:rPr>
                        <a:t> V</a:t>
                      </a:r>
                      <a:endParaRPr sz="700">
                        <a:latin typeface="Arial"/>
                        <a:cs typeface="Arial"/>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solidFill>
                      <a:srgbClr val="C8E4D3"/>
                    </a:solidFill>
                  </a:tcPr>
                </a:tc>
                <a:tc>
                  <a:txBody>
                    <a:bodyPr/>
                    <a:lstStyle/>
                    <a:p>
                      <a:pPr marL="34290">
                        <a:lnSpc>
                          <a:spcPts val="815"/>
                        </a:lnSpc>
                      </a:pPr>
                      <a:r>
                        <a:rPr sz="800" b="1" i="1" spc="5" dirty="0">
                          <a:solidFill>
                            <a:srgbClr val="231F20"/>
                          </a:solidFill>
                          <a:latin typeface="Times New Roman"/>
                          <a:cs typeface="Times New Roman"/>
                        </a:rPr>
                        <a:t>I</a:t>
                      </a:r>
                      <a:r>
                        <a:rPr sz="750" b="1" spc="7" baseline="-16666" dirty="0">
                          <a:solidFill>
                            <a:srgbClr val="231F20"/>
                          </a:solidFill>
                          <a:latin typeface="Arial"/>
                          <a:cs typeface="Arial"/>
                        </a:rPr>
                        <a:t>a</a:t>
                      </a:r>
                      <a:r>
                        <a:rPr sz="700" b="1" spc="5" dirty="0">
                          <a:solidFill>
                            <a:srgbClr val="231F20"/>
                          </a:solidFill>
                          <a:latin typeface="Arial"/>
                          <a:cs typeface="Arial"/>
                        </a:rPr>
                        <a:t>/</a:t>
                      </a:r>
                      <a:r>
                        <a:rPr sz="800" b="1" i="1" spc="5" dirty="0">
                          <a:solidFill>
                            <a:srgbClr val="231F20"/>
                          </a:solidFill>
                          <a:latin typeface="Times New Roman"/>
                          <a:cs typeface="Times New Roman"/>
                        </a:rPr>
                        <a:t>I</a:t>
                      </a:r>
                      <a:r>
                        <a:rPr sz="750" b="1" spc="7" baseline="-16666" dirty="0">
                          <a:solidFill>
                            <a:srgbClr val="231F20"/>
                          </a:solidFill>
                          <a:latin typeface="Arial"/>
                          <a:cs typeface="Arial"/>
                        </a:rPr>
                        <a:t>n</a:t>
                      </a:r>
                      <a:endParaRPr sz="750" baseline="-16666">
                        <a:latin typeface="Arial"/>
                        <a:cs typeface="Arial"/>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solidFill>
                      <a:srgbClr val="C8E4D3"/>
                    </a:solidFill>
                  </a:tcPr>
                </a:tc>
                <a:tc>
                  <a:txBody>
                    <a:bodyPr/>
                    <a:lstStyle/>
                    <a:p>
                      <a:pPr marL="31750">
                        <a:lnSpc>
                          <a:spcPts val="795"/>
                        </a:lnSpc>
                      </a:pPr>
                      <a:r>
                        <a:rPr sz="700" b="1" spc="-5" dirty="0">
                          <a:solidFill>
                            <a:srgbClr val="231F20"/>
                          </a:solidFill>
                          <a:latin typeface="Arial"/>
                          <a:cs typeface="Arial"/>
                        </a:rPr>
                        <a:t>Período</a:t>
                      </a:r>
                      <a:endParaRPr sz="700">
                        <a:latin typeface="Arial"/>
                        <a:cs typeface="Arial"/>
                      </a:endParaRPr>
                    </a:p>
                    <a:p>
                      <a:pPr marL="56515">
                        <a:lnSpc>
                          <a:spcPct val="100000"/>
                        </a:lnSpc>
                        <a:spcBef>
                          <a:spcPts val="35"/>
                        </a:spcBef>
                      </a:pPr>
                      <a:r>
                        <a:rPr sz="700" b="1" spc="-15" dirty="0">
                          <a:solidFill>
                            <a:srgbClr val="231F20"/>
                          </a:solidFill>
                          <a:latin typeface="Arial"/>
                          <a:cs typeface="Arial"/>
                        </a:rPr>
                        <a:t>(min)</a:t>
                      </a:r>
                      <a:endParaRPr sz="700">
                        <a:latin typeface="Arial"/>
                        <a:cs typeface="Arial"/>
                      </a:endParaRPr>
                    </a:p>
                  </a:txBody>
                  <a:tcPr marL="0" marR="0" marT="0" marB="0">
                    <a:lnL w="9525">
                      <a:solidFill>
                        <a:srgbClr val="009D57"/>
                      </a:solidFill>
                      <a:prstDash val="solid"/>
                    </a:lnL>
                    <a:lnR w="9525">
                      <a:solidFill>
                        <a:srgbClr val="009D57"/>
                      </a:solidFill>
                      <a:prstDash val="solid"/>
                    </a:lnR>
                    <a:lnT w="3175">
                      <a:solidFill>
                        <a:srgbClr val="231F20"/>
                      </a:solidFill>
                      <a:prstDash val="solid"/>
                    </a:lnT>
                    <a:solidFill>
                      <a:srgbClr val="C8E4D3"/>
                    </a:solidFill>
                  </a:tcPr>
                </a:tc>
                <a:tc>
                  <a:txBody>
                    <a:bodyPr/>
                    <a:lstStyle/>
                    <a:p>
                      <a:pPr marL="34290">
                        <a:lnSpc>
                          <a:spcPts val="795"/>
                        </a:lnSpc>
                      </a:pPr>
                      <a:r>
                        <a:rPr sz="700" b="1" spc="-5" dirty="0">
                          <a:solidFill>
                            <a:srgbClr val="231F20"/>
                          </a:solidFill>
                          <a:latin typeface="Arial"/>
                          <a:cs typeface="Arial"/>
                        </a:rPr>
                        <a:t>lumínica</a:t>
                      </a:r>
                      <a:endParaRPr sz="700">
                        <a:latin typeface="Arial"/>
                        <a:cs typeface="Arial"/>
                      </a:endParaRPr>
                    </a:p>
                    <a:p>
                      <a:pPr marL="34290" marR="137160">
                        <a:lnSpc>
                          <a:spcPct val="100000"/>
                        </a:lnSpc>
                        <a:spcBef>
                          <a:spcPts val="35"/>
                        </a:spcBef>
                      </a:pPr>
                      <a:r>
                        <a:rPr sz="700" b="1" spc="-10" dirty="0">
                          <a:solidFill>
                            <a:srgbClr val="231F20"/>
                          </a:solidFill>
                          <a:latin typeface="Arial"/>
                          <a:cs typeface="Arial"/>
                        </a:rPr>
                        <a:t>(lúmenes  </a:t>
                      </a:r>
                      <a:r>
                        <a:rPr sz="700" b="1" dirty="0">
                          <a:solidFill>
                            <a:srgbClr val="231F20"/>
                          </a:solidFill>
                          <a:latin typeface="Arial"/>
                          <a:cs typeface="Arial"/>
                        </a:rPr>
                        <a:t>por</a:t>
                      </a:r>
                      <a:r>
                        <a:rPr sz="700" b="1" spc="-80" dirty="0">
                          <a:solidFill>
                            <a:srgbClr val="231F20"/>
                          </a:solidFill>
                          <a:latin typeface="Arial"/>
                          <a:cs typeface="Arial"/>
                        </a:rPr>
                        <a:t> </a:t>
                      </a:r>
                      <a:r>
                        <a:rPr sz="700" b="1" spc="-10" dirty="0">
                          <a:solidFill>
                            <a:srgbClr val="231F20"/>
                          </a:solidFill>
                          <a:latin typeface="Arial"/>
                          <a:cs typeface="Arial"/>
                        </a:rPr>
                        <a:t>vatio)</a:t>
                      </a:r>
                      <a:endParaRPr sz="700">
                        <a:latin typeface="Arial"/>
                        <a:cs typeface="Arial"/>
                      </a:endParaRPr>
                    </a:p>
                  </a:txBody>
                  <a:tcPr marL="0" marR="0" marT="0" marB="0">
                    <a:lnL w="9525">
                      <a:solidFill>
                        <a:srgbClr val="009D57"/>
                      </a:solidFill>
                      <a:prstDash val="solid"/>
                    </a:lnL>
                    <a:lnR w="9525">
                      <a:solidFill>
                        <a:srgbClr val="009D57"/>
                      </a:solidFill>
                      <a:prstDash val="solid"/>
                    </a:lnR>
                    <a:solidFill>
                      <a:srgbClr val="C8E4D3"/>
                    </a:solidFill>
                  </a:tcPr>
                </a:tc>
                <a:tc>
                  <a:txBody>
                    <a:bodyPr/>
                    <a:lstStyle/>
                    <a:p>
                      <a:pPr marL="12700">
                        <a:lnSpc>
                          <a:spcPts val="795"/>
                        </a:lnSpc>
                      </a:pPr>
                      <a:r>
                        <a:rPr sz="700" b="1" spc="-40" dirty="0">
                          <a:solidFill>
                            <a:srgbClr val="231F20"/>
                          </a:solidFill>
                          <a:latin typeface="Arial"/>
                          <a:cs typeface="Arial"/>
                        </a:rPr>
                        <a:t>de </a:t>
                      </a:r>
                      <a:r>
                        <a:rPr sz="700" b="1" spc="-45" dirty="0">
                          <a:solidFill>
                            <a:srgbClr val="231F20"/>
                          </a:solidFill>
                          <a:latin typeface="Arial"/>
                          <a:cs typeface="Arial"/>
                        </a:rPr>
                        <a:t>vida </a:t>
                      </a:r>
                      <a:r>
                        <a:rPr sz="700" b="1" spc="-35" dirty="0">
                          <a:solidFill>
                            <a:srgbClr val="231F20"/>
                          </a:solidFill>
                          <a:latin typeface="Arial"/>
                          <a:cs typeface="Arial"/>
                        </a:rPr>
                        <a:t>útil</a:t>
                      </a:r>
                      <a:r>
                        <a:rPr sz="700" b="1" spc="-30" dirty="0">
                          <a:solidFill>
                            <a:srgbClr val="231F20"/>
                          </a:solidFill>
                          <a:latin typeface="Arial"/>
                          <a:cs typeface="Arial"/>
                        </a:rPr>
                        <a:t> </a:t>
                      </a:r>
                      <a:r>
                        <a:rPr sz="700" b="1" spc="-40" dirty="0">
                          <a:solidFill>
                            <a:srgbClr val="231F20"/>
                          </a:solidFill>
                          <a:latin typeface="Arial"/>
                          <a:cs typeface="Arial"/>
                        </a:rPr>
                        <a:t>de</a:t>
                      </a:r>
                      <a:endParaRPr sz="700">
                        <a:latin typeface="Arial"/>
                        <a:cs typeface="Arial"/>
                      </a:endParaRPr>
                    </a:p>
                    <a:p>
                      <a:pPr marL="12700">
                        <a:lnSpc>
                          <a:spcPct val="100000"/>
                        </a:lnSpc>
                        <a:spcBef>
                          <a:spcPts val="35"/>
                        </a:spcBef>
                      </a:pPr>
                      <a:r>
                        <a:rPr sz="700" b="1" spc="-30" dirty="0">
                          <a:solidFill>
                            <a:srgbClr val="231F20"/>
                          </a:solidFill>
                          <a:latin typeface="Arial"/>
                          <a:cs typeface="Arial"/>
                        </a:rPr>
                        <a:t>la </a:t>
                      </a:r>
                      <a:r>
                        <a:rPr sz="700" b="1" spc="-35" dirty="0">
                          <a:solidFill>
                            <a:srgbClr val="231F20"/>
                          </a:solidFill>
                          <a:latin typeface="Arial"/>
                          <a:cs typeface="Arial"/>
                        </a:rPr>
                        <a:t>lámpara</a:t>
                      </a:r>
                      <a:r>
                        <a:rPr sz="700" b="1" spc="-105" dirty="0">
                          <a:solidFill>
                            <a:srgbClr val="231F20"/>
                          </a:solidFill>
                          <a:latin typeface="Arial"/>
                          <a:cs typeface="Arial"/>
                        </a:rPr>
                        <a:t> </a:t>
                      </a:r>
                      <a:r>
                        <a:rPr sz="700" b="1" spc="-50" dirty="0">
                          <a:solidFill>
                            <a:srgbClr val="231F20"/>
                          </a:solidFill>
                          <a:latin typeface="Arial"/>
                          <a:cs typeface="Arial"/>
                        </a:rPr>
                        <a:t>(h)</a:t>
                      </a:r>
                      <a:endParaRPr sz="700">
                        <a:latin typeface="Arial"/>
                        <a:cs typeface="Arial"/>
                      </a:endParaRPr>
                    </a:p>
                  </a:txBody>
                  <a:tcPr marL="0" marR="0" marT="0" marB="0">
                    <a:lnL w="9525">
                      <a:solidFill>
                        <a:srgbClr val="009D57"/>
                      </a:solidFill>
                      <a:prstDash val="solid"/>
                    </a:lnL>
                    <a:lnR w="9525">
                      <a:solidFill>
                        <a:srgbClr val="009D57"/>
                      </a:solidFill>
                      <a:prstDash val="solid"/>
                    </a:lnR>
                    <a:solidFill>
                      <a:srgbClr val="C8E4D3"/>
                    </a:solidFill>
                  </a:tcPr>
                </a:tc>
                <a:tc>
                  <a:txBody>
                    <a:bodyPr/>
                    <a:lstStyle/>
                    <a:p>
                      <a:pPr>
                        <a:lnSpc>
                          <a:spcPct val="100000"/>
                        </a:lnSpc>
                      </a:pPr>
                      <a:endParaRPr sz="700">
                        <a:latin typeface="Times New Roman"/>
                        <a:cs typeface="Times New Roman"/>
                      </a:endParaRPr>
                    </a:p>
                  </a:txBody>
                  <a:tcPr marL="0" marR="0" marT="0" marB="0">
                    <a:lnL w="9525">
                      <a:solidFill>
                        <a:srgbClr val="009D57"/>
                      </a:solidFill>
                      <a:prstDash val="solid"/>
                    </a:lnL>
                    <a:solidFill>
                      <a:srgbClr val="C8E4D3"/>
                    </a:solidFill>
                  </a:tcPr>
                </a:tc>
              </a:tr>
            </a:tbl>
          </a:graphicData>
        </a:graphic>
      </p:graphicFrame>
      <p:graphicFrame>
        <p:nvGraphicFramePr>
          <p:cNvPr id="44" name="object 44"/>
          <p:cNvGraphicFramePr>
            <a:graphicFrameLocks noGrp="1"/>
          </p:cNvGraphicFramePr>
          <p:nvPr/>
        </p:nvGraphicFramePr>
        <p:xfrm>
          <a:off x="1199836" y="3635252"/>
          <a:ext cx="5140322" cy="866580"/>
        </p:xfrm>
        <a:graphic>
          <a:graphicData uri="http://schemas.openxmlformats.org/drawingml/2006/table">
            <a:tbl>
              <a:tblPr firstRow="1" bandRow="1">
                <a:tableStyleId>{2D5ABB26-0587-4C30-8999-92F81FD0307C}</a:tableStyleId>
              </a:tblPr>
              <a:tblGrid>
                <a:gridCol w="473075"/>
                <a:gridCol w="539115"/>
                <a:gridCol w="626110"/>
                <a:gridCol w="556894"/>
                <a:gridCol w="469900"/>
                <a:gridCol w="535940"/>
                <a:gridCol w="578485"/>
                <a:gridCol w="570864"/>
                <a:gridCol w="789939"/>
              </a:tblGrid>
              <a:tr h="124587">
                <a:tc>
                  <a:txBody>
                    <a:bodyPr/>
                    <a:lstStyle/>
                    <a:p>
                      <a:pPr>
                        <a:lnSpc>
                          <a:spcPct val="100000"/>
                        </a:lnSpc>
                        <a:spcBef>
                          <a:spcPts val="10"/>
                        </a:spcBef>
                      </a:pPr>
                      <a:r>
                        <a:rPr sz="700" dirty="0">
                          <a:solidFill>
                            <a:srgbClr val="231F20"/>
                          </a:solidFill>
                          <a:latin typeface="Arial"/>
                          <a:cs typeface="Arial"/>
                        </a:rPr>
                        <a:t>50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60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0,76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dirty="0">
                          <a:solidFill>
                            <a:srgbClr val="231F20"/>
                          </a:solidFill>
                          <a:latin typeface="Arial"/>
                          <a:cs typeface="Arial"/>
                        </a:rPr>
                        <a:t>0,3</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dirty="0">
                          <a:solidFill>
                            <a:srgbClr val="231F20"/>
                          </a:solidFill>
                          <a:latin typeface="Arial"/>
                          <a:cs typeface="Arial"/>
                        </a:rPr>
                        <a:t>de 1,4</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1115">
                        <a:lnSpc>
                          <a:spcPct val="100000"/>
                        </a:lnSpc>
                        <a:spcBef>
                          <a:spcPts val="10"/>
                        </a:spcBef>
                      </a:pPr>
                      <a:r>
                        <a:rPr sz="700" dirty="0">
                          <a:solidFill>
                            <a:srgbClr val="231F20"/>
                          </a:solidFill>
                          <a:latin typeface="Arial"/>
                          <a:cs typeface="Arial"/>
                        </a:rPr>
                        <a:t>de 4 a</a:t>
                      </a:r>
                      <a:r>
                        <a:rPr sz="700" spc="-30" dirty="0">
                          <a:solidFill>
                            <a:srgbClr val="231F20"/>
                          </a:solidFill>
                          <a:latin typeface="Arial"/>
                          <a:cs typeface="Arial"/>
                        </a:rPr>
                        <a:t> </a:t>
                      </a:r>
                      <a:r>
                        <a:rPr sz="700" dirty="0">
                          <a:solidFill>
                            <a:srgbClr val="231F20"/>
                          </a:solidFill>
                          <a:latin typeface="Arial"/>
                          <a:cs typeface="Arial"/>
                        </a:rPr>
                        <a:t>6</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3655">
                        <a:lnSpc>
                          <a:spcPct val="100000"/>
                        </a:lnSpc>
                        <a:spcBef>
                          <a:spcPts val="10"/>
                        </a:spcBef>
                      </a:pPr>
                      <a:r>
                        <a:rPr sz="700" dirty="0">
                          <a:solidFill>
                            <a:srgbClr val="231F20"/>
                          </a:solidFill>
                          <a:latin typeface="Arial"/>
                          <a:cs typeface="Arial"/>
                        </a:rPr>
                        <a:t>de 80 a</a:t>
                      </a:r>
                      <a:r>
                        <a:rPr sz="700" spc="-50" dirty="0">
                          <a:solidFill>
                            <a:srgbClr val="231F20"/>
                          </a:solidFill>
                          <a:latin typeface="Arial"/>
                          <a:cs typeface="Arial"/>
                        </a:rPr>
                        <a:t> </a:t>
                      </a:r>
                      <a:r>
                        <a:rPr sz="700" dirty="0">
                          <a:solidFill>
                            <a:srgbClr val="231F20"/>
                          </a:solidFill>
                          <a:latin typeface="Arial"/>
                          <a:cs typeface="Arial"/>
                        </a:rPr>
                        <a:t>120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a:txBody>
                    <a:bodyPr/>
                    <a:lstStyle/>
                    <a:p>
                      <a:pPr marL="30480">
                        <a:lnSpc>
                          <a:spcPct val="100000"/>
                        </a:lnSpc>
                        <a:spcBef>
                          <a:spcPts val="10"/>
                        </a:spcBef>
                      </a:pPr>
                      <a:r>
                        <a:rPr sz="700" dirty="0">
                          <a:solidFill>
                            <a:srgbClr val="231F20"/>
                          </a:solidFill>
                          <a:latin typeface="Arial"/>
                          <a:cs typeface="Arial"/>
                        </a:rPr>
                        <a:t>9.000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tcPr>
                </a:tc>
                <a:tc rowSpan="7">
                  <a:txBody>
                    <a:bodyPr/>
                    <a:lstStyle/>
                    <a:p>
                      <a:pPr marL="34290">
                        <a:lnSpc>
                          <a:spcPct val="100000"/>
                        </a:lnSpc>
                        <a:spcBef>
                          <a:spcPts val="10"/>
                        </a:spcBef>
                      </a:pPr>
                      <a:r>
                        <a:rPr sz="700" spc="100" dirty="0">
                          <a:solidFill>
                            <a:srgbClr val="009D57"/>
                          </a:solidFill>
                          <a:latin typeface="Times New Roman"/>
                          <a:cs typeface="Times New Roman"/>
                        </a:rPr>
                        <a:t>c </a:t>
                      </a:r>
                      <a:r>
                        <a:rPr sz="700" spc="-5" dirty="0">
                          <a:solidFill>
                            <a:srgbClr val="231F20"/>
                          </a:solidFill>
                          <a:latin typeface="Arial"/>
                          <a:cs typeface="Arial"/>
                        </a:rPr>
                        <a:t>Iluminación</a:t>
                      </a:r>
                      <a:r>
                        <a:rPr sz="700" spc="-120" dirty="0">
                          <a:solidFill>
                            <a:srgbClr val="231F20"/>
                          </a:solidFill>
                          <a:latin typeface="Arial"/>
                          <a:cs typeface="Arial"/>
                        </a:rPr>
                        <a:t> </a:t>
                      </a:r>
                      <a:r>
                        <a:rPr sz="700" dirty="0">
                          <a:solidFill>
                            <a:srgbClr val="231F20"/>
                          </a:solidFill>
                          <a:latin typeface="Arial"/>
                          <a:cs typeface="Arial"/>
                        </a:rPr>
                        <a:t>de</a:t>
                      </a:r>
                      <a:endParaRPr sz="700">
                        <a:latin typeface="Arial"/>
                        <a:cs typeface="Arial"/>
                      </a:endParaRPr>
                    </a:p>
                    <a:p>
                      <a:pPr marL="34290" marR="184785">
                        <a:lnSpc>
                          <a:spcPct val="116599"/>
                        </a:lnSpc>
                      </a:pPr>
                      <a:r>
                        <a:rPr sz="700" dirty="0">
                          <a:solidFill>
                            <a:srgbClr val="231F20"/>
                          </a:solidFill>
                          <a:latin typeface="Arial"/>
                          <a:cs typeface="Arial"/>
                        </a:rPr>
                        <a:t>pasillos</a:t>
                      </a:r>
                      <a:r>
                        <a:rPr sz="700" spc="-100" dirty="0">
                          <a:solidFill>
                            <a:srgbClr val="231F20"/>
                          </a:solidFill>
                          <a:latin typeface="Arial"/>
                          <a:cs typeface="Arial"/>
                        </a:rPr>
                        <a:t> </a:t>
                      </a:r>
                      <a:r>
                        <a:rPr sz="700" dirty="0">
                          <a:solidFill>
                            <a:srgbClr val="231F20"/>
                          </a:solidFill>
                          <a:latin typeface="Arial"/>
                          <a:cs typeface="Arial"/>
                        </a:rPr>
                        <a:t>largos  </a:t>
                      </a:r>
                      <a:r>
                        <a:rPr sz="700" spc="100" dirty="0">
                          <a:solidFill>
                            <a:srgbClr val="009D57"/>
                          </a:solidFill>
                          <a:latin typeface="Times New Roman"/>
                          <a:cs typeface="Times New Roman"/>
                        </a:rPr>
                        <a:t>c </a:t>
                      </a:r>
                      <a:r>
                        <a:rPr sz="700" dirty="0">
                          <a:solidFill>
                            <a:srgbClr val="231F20"/>
                          </a:solidFill>
                          <a:latin typeface="Arial"/>
                          <a:cs typeface="Arial"/>
                        </a:rPr>
                        <a:t>Espacios  </a:t>
                      </a:r>
                      <a:r>
                        <a:rPr sz="700" spc="-5" dirty="0">
                          <a:solidFill>
                            <a:srgbClr val="231F20"/>
                          </a:solidFill>
                          <a:latin typeface="Arial"/>
                          <a:cs typeface="Arial"/>
                        </a:rPr>
                        <a:t>exteriores</a:t>
                      </a:r>
                      <a:endParaRPr sz="700">
                        <a:latin typeface="Arial"/>
                        <a:cs typeface="Arial"/>
                      </a:endParaRPr>
                    </a:p>
                    <a:p>
                      <a:pPr marL="34290" marR="222250" indent="-635">
                        <a:lnSpc>
                          <a:spcPct val="116799"/>
                        </a:lnSpc>
                      </a:pPr>
                      <a:r>
                        <a:rPr sz="700" spc="100" dirty="0">
                          <a:solidFill>
                            <a:srgbClr val="009D57"/>
                          </a:solidFill>
                          <a:latin typeface="Times New Roman"/>
                          <a:cs typeface="Times New Roman"/>
                        </a:rPr>
                        <a:t>c</a:t>
                      </a:r>
                      <a:r>
                        <a:rPr sz="700" spc="-35" dirty="0">
                          <a:solidFill>
                            <a:srgbClr val="009D57"/>
                          </a:solidFill>
                          <a:latin typeface="Times New Roman"/>
                          <a:cs typeface="Times New Roman"/>
                        </a:rPr>
                        <a:t> </a:t>
                      </a:r>
                      <a:r>
                        <a:rPr sz="700" spc="-5" dirty="0">
                          <a:solidFill>
                            <a:srgbClr val="231F20"/>
                          </a:solidFill>
                          <a:latin typeface="Arial"/>
                          <a:cs typeface="Arial"/>
                        </a:rPr>
                        <a:t>Iluminación  pública</a:t>
                      </a:r>
                      <a:endParaRPr sz="700">
                        <a:latin typeface="Arial"/>
                        <a:cs typeface="Arial"/>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205">
                <a:tc>
                  <a:txBody>
                    <a:bodyPr/>
                    <a:lstStyle/>
                    <a:p>
                      <a:pPr>
                        <a:lnSpc>
                          <a:spcPct val="100000"/>
                        </a:lnSpc>
                        <a:spcBef>
                          <a:spcPts val="10"/>
                        </a:spcBef>
                      </a:pPr>
                      <a:r>
                        <a:rPr sz="700" dirty="0">
                          <a:solidFill>
                            <a:srgbClr val="231F20"/>
                          </a:solidFill>
                          <a:latin typeface="Arial"/>
                          <a:cs typeface="Arial"/>
                        </a:rPr>
                        <a:t>70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80</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0480">
                        <a:lnSpc>
                          <a:spcPct val="100000"/>
                        </a:lnSpc>
                        <a:spcBef>
                          <a:spcPts val="10"/>
                        </a:spcBef>
                      </a:pPr>
                      <a:r>
                        <a:rPr sz="700" dirty="0">
                          <a:solidFill>
                            <a:srgbClr val="231F20"/>
                          </a:solidFill>
                          <a:latin typeface="Arial"/>
                          <a:cs typeface="Arial"/>
                        </a:rPr>
                        <a:t>1</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3655">
                        <a:lnSpc>
                          <a:spcPct val="100000"/>
                        </a:lnSpc>
                        <a:spcBef>
                          <a:spcPts val="10"/>
                        </a:spcBef>
                      </a:pPr>
                      <a:r>
                        <a:rPr sz="700" dirty="0">
                          <a:solidFill>
                            <a:srgbClr val="231F20"/>
                          </a:solidFill>
                          <a:latin typeface="Arial"/>
                          <a:cs typeface="Arial"/>
                        </a:rPr>
                        <a:t>0,45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dirty="0">
                          <a:solidFill>
                            <a:srgbClr val="231F20"/>
                          </a:solidFill>
                          <a:latin typeface="Arial"/>
                          <a:cs typeface="Arial"/>
                        </a:rPr>
                        <a:t>a</a:t>
                      </a:r>
                      <a:r>
                        <a:rPr sz="700" spc="-10" dirty="0">
                          <a:solidFill>
                            <a:srgbClr val="231F20"/>
                          </a:solidFill>
                          <a:latin typeface="Arial"/>
                          <a:cs typeface="Arial"/>
                        </a:rPr>
                        <a:t> </a:t>
                      </a:r>
                      <a:r>
                        <a:rPr sz="700" dirty="0">
                          <a:solidFill>
                            <a:srgbClr val="231F20"/>
                          </a:solidFill>
                          <a:latin typeface="Arial"/>
                          <a:cs typeface="Arial"/>
                        </a:rPr>
                        <a:t>1,6</a:t>
                      </a:r>
                      <a:endParaRPr sz="700">
                        <a:latin typeface="Arial"/>
                        <a:cs typeface="Arial"/>
                      </a:endParaRPr>
                    </a:p>
                  </a:txBody>
                  <a:tcPr marL="0" marR="0" marT="127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6">
                <a:tc>
                  <a:txBody>
                    <a:bodyPr/>
                    <a:lstStyle/>
                    <a:p>
                      <a:pPr>
                        <a:lnSpc>
                          <a:spcPct val="100000"/>
                        </a:lnSpc>
                        <a:spcBef>
                          <a:spcPts val="10"/>
                        </a:spcBef>
                      </a:pPr>
                      <a:r>
                        <a:rPr sz="700" spc="-5" dirty="0">
                          <a:solidFill>
                            <a:srgbClr val="231F20"/>
                          </a:solidFill>
                          <a:latin typeface="Arial"/>
                          <a:cs typeface="Arial"/>
                        </a:rPr>
                        <a:t>100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115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1,2</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0,65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150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168</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1,8</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0"/>
                        </a:spcBef>
                      </a:pPr>
                      <a:r>
                        <a:rPr sz="700" spc="-5" dirty="0">
                          <a:solidFill>
                            <a:srgbClr val="231F20"/>
                          </a:solidFill>
                          <a:latin typeface="Arial"/>
                          <a:cs typeface="Arial"/>
                        </a:rPr>
                        <a:t>0,85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205">
                <a:tc>
                  <a:txBody>
                    <a:bodyPr/>
                    <a:lstStyle/>
                    <a:p>
                      <a:pPr>
                        <a:lnSpc>
                          <a:spcPct val="100000"/>
                        </a:lnSpc>
                        <a:spcBef>
                          <a:spcPts val="10"/>
                        </a:spcBef>
                      </a:pPr>
                      <a:r>
                        <a:rPr sz="700" spc="-5" dirty="0">
                          <a:solidFill>
                            <a:srgbClr val="231F20"/>
                          </a:solidFill>
                          <a:latin typeface="Arial"/>
                          <a:cs typeface="Arial"/>
                        </a:rPr>
                        <a:t>250</a:t>
                      </a:r>
                      <a:endParaRPr sz="700">
                        <a:latin typeface="Arial"/>
                        <a:cs typeface="Arial"/>
                      </a:endParaRPr>
                    </a:p>
                  </a:txBody>
                  <a:tcPr marL="0" marR="0" marT="127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spc="-5" dirty="0">
                          <a:solidFill>
                            <a:srgbClr val="231F20"/>
                          </a:solidFill>
                          <a:latin typeface="Arial"/>
                          <a:cs typeface="Arial"/>
                        </a:rPr>
                        <a:t>274</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0"/>
                        </a:spcBef>
                      </a:pPr>
                      <a:r>
                        <a:rPr sz="700" dirty="0">
                          <a:solidFill>
                            <a:srgbClr val="231F20"/>
                          </a:solidFill>
                          <a:latin typeface="Arial"/>
                          <a:cs typeface="Arial"/>
                        </a:rPr>
                        <a:t>3</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925">
                        <a:lnSpc>
                          <a:spcPct val="100000"/>
                        </a:lnSpc>
                        <a:spcBef>
                          <a:spcPts val="10"/>
                        </a:spcBef>
                      </a:pPr>
                      <a:r>
                        <a:rPr sz="700" spc="-5" dirty="0">
                          <a:solidFill>
                            <a:srgbClr val="231F20"/>
                          </a:solidFill>
                          <a:latin typeface="Arial"/>
                          <a:cs typeface="Arial"/>
                        </a:rPr>
                        <a:t>1,4</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24586">
                <a:tc>
                  <a:txBody>
                    <a:bodyPr/>
                    <a:lstStyle/>
                    <a:p>
                      <a:pPr>
                        <a:lnSpc>
                          <a:spcPct val="100000"/>
                        </a:lnSpc>
                        <a:spcBef>
                          <a:spcPts val="15"/>
                        </a:spcBef>
                      </a:pPr>
                      <a:r>
                        <a:rPr sz="700" spc="-5" dirty="0">
                          <a:solidFill>
                            <a:srgbClr val="231F20"/>
                          </a:solidFill>
                          <a:latin typeface="Arial"/>
                          <a:cs typeface="Arial"/>
                        </a:rPr>
                        <a:t>400</a:t>
                      </a:r>
                      <a:endParaRPr sz="700">
                        <a:latin typeface="Arial"/>
                        <a:cs typeface="Arial"/>
                      </a:endParaRPr>
                    </a:p>
                  </a:txBody>
                  <a:tcPr marL="0" marR="0" marT="1905"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5"/>
                        </a:spcBef>
                      </a:pPr>
                      <a:r>
                        <a:rPr sz="700" spc="-5" dirty="0">
                          <a:solidFill>
                            <a:srgbClr val="231F20"/>
                          </a:solidFill>
                          <a:latin typeface="Arial"/>
                          <a:cs typeface="Arial"/>
                        </a:rPr>
                        <a:t>431</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1115">
                        <a:lnSpc>
                          <a:spcPct val="100000"/>
                        </a:lnSpc>
                        <a:spcBef>
                          <a:spcPts val="15"/>
                        </a:spcBef>
                      </a:pPr>
                      <a:r>
                        <a:rPr sz="700" spc="-5" dirty="0">
                          <a:solidFill>
                            <a:srgbClr val="231F20"/>
                          </a:solidFill>
                          <a:latin typeface="Arial"/>
                          <a:cs typeface="Arial"/>
                        </a:rPr>
                        <a:t>4,4</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4290">
                        <a:lnSpc>
                          <a:spcPct val="100000"/>
                        </a:lnSpc>
                        <a:spcBef>
                          <a:spcPts val="15"/>
                        </a:spcBef>
                      </a:pPr>
                      <a:r>
                        <a:rPr sz="700" spc="-5" dirty="0">
                          <a:solidFill>
                            <a:srgbClr val="231F20"/>
                          </a:solidFill>
                          <a:latin typeface="Arial"/>
                          <a:cs typeface="Arial"/>
                        </a:rPr>
                        <a:t>2,2</a:t>
                      </a:r>
                      <a:endParaRPr sz="700">
                        <a:latin typeface="Arial"/>
                        <a:cs typeface="Arial"/>
                      </a:endParaRPr>
                    </a:p>
                  </a:txBody>
                  <a:tcPr marL="0" marR="0" marT="1905" marB="0">
                    <a:lnL w="9525">
                      <a:solidFill>
                        <a:srgbClr val="009D57"/>
                      </a:solidFill>
                      <a:prstDash val="solid"/>
                    </a:lnL>
                    <a:lnR w="9525">
                      <a:solidFill>
                        <a:srgbClr val="009D57"/>
                      </a:solidFill>
                      <a:prstDash val="solid"/>
                    </a:lnR>
                    <a:lnT w="3175">
                      <a:solidFill>
                        <a:srgbClr val="231F20"/>
                      </a:solidFill>
                      <a:prstDash val="solid"/>
                    </a:lnT>
                    <a:lnB w="3175">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r h="119824">
                <a:tc>
                  <a:txBody>
                    <a:bodyPr/>
                    <a:lstStyle/>
                    <a:p>
                      <a:pPr>
                        <a:lnSpc>
                          <a:spcPts val="835"/>
                        </a:lnSpc>
                        <a:spcBef>
                          <a:spcPts val="10"/>
                        </a:spcBef>
                      </a:pPr>
                      <a:r>
                        <a:rPr sz="700" spc="-5" dirty="0">
                          <a:solidFill>
                            <a:srgbClr val="231F20"/>
                          </a:solidFill>
                          <a:latin typeface="Arial"/>
                          <a:cs typeface="Arial"/>
                        </a:rPr>
                        <a:t>1.000</a:t>
                      </a:r>
                      <a:endParaRPr sz="700">
                        <a:latin typeface="Arial"/>
                        <a:cs typeface="Arial"/>
                      </a:endParaRPr>
                    </a:p>
                  </a:txBody>
                  <a:tcPr marL="0" marR="0" marT="1270" marB="0">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1115">
                        <a:lnSpc>
                          <a:spcPts val="835"/>
                        </a:lnSpc>
                        <a:spcBef>
                          <a:spcPts val="10"/>
                        </a:spcBef>
                      </a:pPr>
                      <a:r>
                        <a:rPr sz="700" spc="-5" dirty="0">
                          <a:solidFill>
                            <a:srgbClr val="231F20"/>
                          </a:solidFill>
                          <a:latin typeface="Arial"/>
                          <a:cs typeface="Arial"/>
                        </a:rPr>
                        <a:t>1.055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1115">
                        <a:lnSpc>
                          <a:spcPts val="835"/>
                        </a:lnSpc>
                        <a:spcBef>
                          <a:spcPts val="10"/>
                        </a:spcBef>
                      </a:pPr>
                      <a:r>
                        <a:rPr sz="700" spc="-5" dirty="0">
                          <a:solidFill>
                            <a:srgbClr val="231F20"/>
                          </a:solidFill>
                          <a:latin typeface="Arial"/>
                          <a:cs typeface="Arial"/>
                        </a:rPr>
                        <a:t>10,45</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4290">
                        <a:lnSpc>
                          <a:spcPts val="835"/>
                        </a:lnSpc>
                        <a:spcBef>
                          <a:spcPts val="10"/>
                        </a:spcBef>
                      </a:pPr>
                      <a:r>
                        <a:rPr sz="700" spc="-5" dirty="0">
                          <a:solidFill>
                            <a:srgbClr val="231F20"/>
                          </a:solidFill>
                          <a:latin typeface="Arial"/>
                          <a:cs typeface="Arial"/>
                        </a:rPr>
                        <a:t>4,9</a:t>
                      </a:r>
                      <a:endParaRPr sz="700">
                        <a:latin typeface="Arial"/>
                        <a:cs typeface="Arial"/>
                      </a:endParaRPr>
                    </a:p>
                  </a:txBody>
                  <a:tcPr marL="0" marR="0" marT="1270" marB="0">
                    <a:lnL w="9525">
                      <a:solidFill>
                        <a:srgbClr val="009D57"/>
                      </a:solidFill>
                      <a:prstDash val="solid"/>
                    </a:lnL>
                    <a:lnR w="9525">
                      <a:solidFill>
                        <a:srgbClr val="009D57"/>
                      </a:solidFill>
                      <a:prstDash val="solid"/>
                    </a:lnR>
                    <a:lnT w="3175">
                      <a:solidFill>
                        <a:srgbClr val="231F20"/>
                      </a:solidFill>
                      <a:prstDash val="solid"/>
                    </a:lnT>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a:txBody>
                    <a:bodyPr/>
                    <a:lstStyle/>
                    <a:p>
                      <a:pPr>
                        <a:lnSpc>
                          <a:spcPct val="100000"/>
                        </a:lnSpc>
                      </a:pPr>
                      <a:endParaRPr sz="600">
                        <a:latin typeface="Times New Roman"/>
                        <a:cs typeface="Times New Roman"/>
                      </a:endParaRPr>
                    </a:p>
                  </a:txBody>
                  <a:tcPr marL="0" marR="0" marT="0" marB="0">
                    <a:lnL w="9525">
                      <a:solidFill>
                        <a:srgbClr val="009D57"/>
                      </a:solidFill>
                      <a:prstDash val="solid"/>
                    </a:lnL>
                    <a:lnR w="9525">
                      <a:solidFill>
                        <a:srgbClr val="009D57"/>
                      </a:solidFill>
                      <a:prstDash val="solid"/>
                    </a:lnR>
                    <a:lnB w="12700">
                      <a:solidFill>
                        <a:srgbClr val="231F20"/>
                      </a:solidFill>
                      <a:prstDash val="solid"/>
                    </a:lnB>
                  </a:tcPr>
                </a:tc>
                <a:tc vMerge="1">
                  <a:txBody>
                    <a:bodyPr/>
                    <a:lstStyle/>
                    <a:p>
                      <a:endParaRPr/>
                    </a:p>
                  </a:txBody>
                  <a:tcPr marL="0" marR="0" marT="1270" marB="0">
                    <a:lnL w="9525">
                      <a:solidFill>
                        <a:srgbClr val="009D57"/>
                      </a:solidFill>
                      <a:prstDash val="solid"/>
                    </a:lnL>
                    <a:lnT w="3175">
                      <a:solidFill>
                        <a:srgbClr val="231F20"/>
                      </a:solidFill>
                      <a:prstDash val="solid"/>
                    </a:lnT>
                    <a:lnB w="12700">
                      <a:solidFill>
                        <a:srgbClr val="231F20"/>
                      </a:solidFill>
                      <a:prstDash val="solid"/>
                    </a:lnB>
                  </a:tcPr>
                </a:tc>
              </a:tr>
            </a:tbl>
          </a:graphicData>
        </a:graphic>
      </p:graphicFrame>
      <p:sp>
        <p:nvSpPr>
          <p:cNvPr id="45" name="object 45"/>
          <p:cNvSpPr txBox="1"/>
          <p:nvPr/>
        </p:nvSpPr>
        <p:spPr>
          <a:xfrm>
            <a:off x="1193423" y="6221607"/>
            <a:ext cx="2694940" cy="132080"/>
          </a:xfrm>
          <a:prstGeom prst="rect">
            <a:avLst/>
          </a:prstGeom>
        </p:spPr>
        <p:txBody>
          <a:bodyPr vert="horz" wrap="square" lIns="0" tIns="12700" rIns="0" bIns="0" rtlCol="0">
            <a:spAutoFit/>
          </a:bodyPr>
          <a:lstStyle/>
          <a:p>
            <a:pPr marL="12700">
              <a:lnSpc>
                <a:spcPct val="100000"/>
              </a:lnSpc>
              <a:spcBef>
                <a:spcPts val="100"/>
              </a:spcBef>
            </a:pPr>
            <a:r>
              <a:rPr sz="700" b="1" spc="-5" dirty="0">
                <a:solidFill>
                  <a:srgbClr val="231F20"/>
                </a:solidFill>
                <a:latin typeface="Arial"/>
                <a:cs typeface="Arial"/>
              </a:rPr>
              <a:t>Vapor </a:t>
            </a:r>
            <a:r>
              <a:rPr sz="700" b="1" spc="5" dirty="0">
                <a:solidFill>
                  <a:srgbClr val="231F20"/>
                </a:solidFill>
                <a:latin typeface="Arial"/>
                <a:cs typeface="Arial"/>
              </a:rPr>
              <a:t>de </a:t>
            </a:r>
            <a:r>
              <a:rPr sz="700" b="1" dirty="0">
                <a:solidFill>
                  <a:srgbClr val="231F20"/>
                </a:solidFill>
                <a:latin typeface="Arial"/>
                <a:cs typeface="Arial"/>
              </a:rPr>
              <a:t>mercurio </a:t>
            </a:r>
            <a:r>
              <a:rPr sz="700" b="1" spc="10" dirty="0">
                <a:solidFill>
                  <a:srgbClr val="231F20"/>
                </a:solidFill>
                <a:latin typeface="Arial"/>
                <a:cs typeface="Arial"/>
              </a:rPr>
              <a:t>+ </a:t>
            </a:r>
            <a:r>
              <a:rPr sz="700" b="1" spc="-5" dirty="0">
                <a:solidFill>
                  <a:srgbClr val="231F20"/>
                </a:solidFill>
                <a:latin typeface="Arial"/>
                <a:cs typeface="Arial"/>
              </a:rPr>
              <a:t>sustancia </a:t>
            </a:r>
            <a:r>
              <a:rPr sz="700" b="1" dirty="0">
                <a:solidFill>
                  <a:srgbClr val="231F20"/>
                </a:solidFill>
                <a:latin typeface="Arial"/>
                <a:cs typeface="Arial"/>
              </a:rPr>
              <a:t>fluorescente </a:t>
            </a:r>
            <a:r>
              <a:rPr sz="700" b="1" spc="-15" dirty="0">
                <a:solidFill>
                  <a:srgbClr val="231F20"/>
                </a:solidFill>
                <a:latin typeface="Arial"/>
                <a:cs typeface="Arial"/>
              </a:rPr>
              <a:t>(bión</a:t>
            </a:r>
            <a:r>
              <a:rPr sz="700" b="1" spc="30" dirty="0">
                <a:solidFill>
                  <a:srgbClr val="231F20"/>
                </a:solidFill>
                <a:latin typeface="Arial"/>
                <a:cs typeface="Arial"/>
              </a:rPr>
              <a:t> </a:t>
            </a:r>
            <a:r>
              <a:rPr sz="700" b="1" spc="-5" dirty="0">
                <a:solidFill>
                  <a:srgbClr val="231F20"/>
                </a:solidFill>
                <a:latin typeface="Arial"/>
                <a:cs typeface="Arial"/>
              </a:rPr>
              <a:t>fluorescente)</a:t>
            </a:r>
            <a:endParaRPr sz="700">
              <a:latin typeface="Arial"/>
              <a:cs typeface="Arial"/>
            </a:endParaRPr>
          </a:p>
        </p:txBody>
      </p:sp>
      <p:sp>
        <p:nvSpPr>
          <p:cNvPr id="46" name="object 46"/>
          <p:cNvSpPr txBox="1"/>
          <p:nvPr/>
        </p:nvSpPr>
        <p:spPr>
          <a:xfrm>
            <a:off x="527435" y="7341744"/>
            <a:ext cx="5841365" cy="988694"/>
          </a:xfrm>
          <a:prstGeom prst="rect">
            <a:avLst/>
          </a:prstGeom>
        </p:spPr>
        <p:txBody>
          <a:bodyPr vert="horz" wrap="square" lIns="0" tIns="12700" rIns="0" bIns="0" rtlCol="0">
            <a:spAutoFit/>
          </a:bodyPr>
          <a:lstStyle/>
          <a:p>
            <a:pPr marL="678180" marR="5080">
              <a:lnSpc>
                <a:spcPct val="100000"/>
              </a:lnSpc>
              <a:spcBef>
                <a:spcPts val="100"/>
              </a:spcBef>
            </a:pPr>
            <a:r>
              <a:rPr sz="700" b="1" dirty="0">
                <a:solidFill>
                  <a:srgbClr val="231F20"/>
                </a:solidFill>
                <a:latin typeface="Arial"/>
                <a:cs typeface="Arial"/>
              </a:rPr>
              <a:t>Nota: </a:t>
            </a:r>
            <a:r>
              <a:rPr sz="700" dirty="0">
                <a:solidFill>
                  <a:srgbClr val="231F20"/>
                </a:solidFill>
                <a:latin typeface="Arial"/>
                <a:cs typeface="Arial"/>
              </a:rPr>
              <a:t>Estas </a:t>
            </a:r>
            <a:r>
              <a:rPr sz="700" spc="-5" dirty="0">
                <a:solidFill>
                  <a:srgbClr val="231F20"/>
                </a:solidFill>
                <a:latin typeface="Arial"/>
                <a:cs typeface="Arial"/>
              </a:rPr>
              <a:t>lámparas </a:t>
            </a:r>
            <a:r>
              <a:rPr sz="700" dirty="0">
                <a:solidFill>
                  <a:srgbClr val="231F20"/>
                </a:solidFill>
                <a:latin typeface="Arial"/>
                <a:cs typeface="Arial"/>
              </a:rPr>
              <a:t>son sensibles a las </a:t>
            </a:r>
            <a:r>
              <a:rPr sz="700" spc="-5" dirty="0">
                <a:solidFill>
                  <a:srgbClr val="231F20"/>
                </a:solidFill>
                <a:latin typeface="Arial"/>
                <a:cs typeface="Arial"/>
              </a:rPr>
              <a:t>caídas </a:t>
            </a:r>
            <a:r>
              <a:rPr sz="700" dirty="0">
                <a:solidFill>
                  <a:srgbClr val="231F20"/>
                </a:solidFill>
                <a:latin typeface="Arial"/>
                <a:cs typeface="Arial"/>
              </a:rPr>
              <a:t>de </a:t>
            </a:r>
            <a:r>
              <a:rPr sz="700" spc="-5" dirty="0">
                <a:solidFill>
                  <a:srgbClr val="231F20"/>
                </a:solidFill>
                <a:latin typeface="Arial"/>
                <a:cs typeface="Arial"/>
              </a:rPr>
              <a:t>tensión. </a:t>
            </a:r>
            <a:r>
              <a:rPr sz="700" dirty="0">
                <a:solidFill>
                  <a:srgbClr val="231F20"/>
                </a:solidFill>
                <a:latin typeface="Arial"/>
                <a:cs typeface="Arial"/>
              </a:rPr>
              <a:t>Se apagan si la </a:t>
            </a:r>
            <a:r>
              <a:rPr sz="700" spc="-5" dirty="0">
                <a:solidFill>
                  <a:srgbClr val="231F20"/>
                </a:solidFill>
                <a:latin typeface="Arial"/>
                <a:cs typeface="Arial"/>
              </a:rPr>
              <a:t>tensión </a:t>
            </a:r>
            <a:r>
              <a:rPr sz="700" dirty="0">
                <a:solidFill>
                  <a:srgbClr val="231F20"/>
                </a:solidFill>
                <a:latin typeface="Arial"/>
                <a:cs typeface="Arial"/>
              </a:rPr>
              <a:t>cae a menos del 50% de la </a:t>
            </a:r>
            <a:r>
              <a:rPr sz="700" spc="-5" dirty="0">
                <a:solidFill>
                  <a:srgbClr val="231F20"/>
                </a:solidFill>
                <a:latin typeface="Arial"/>
                <a:cs typeface="Arial"/>
              </a:rPr>
              <a:t>tensión </a:t>
            </a:r>
            <a:r>
              <a:rPr sz="700" dirty="0">
                <a:solidFill>
                  <a:srgbClr val="231F20"/>
                </a:solidFill>
                <a:latin typeface="Arial"/>
                <a:cs typeface="Arial"/>
              </a:rPr>
              <a:t>nominal y  no se </a:t>
            </a:r>
            <a:r>
              <a:rPr sz="700" spc="-5" dirty="0">
                <a:solidFill>
                  <a:srgbClr val="231F20"/>
                </a:solidFill>
                <a:latin typeface="Arial"/>
                <a:cs typeface="Arial"/>
              </a:rPr>
              <a:t>volverá </a:t>
            </a:r>
            <a:r>
              <a:rPr sz="700" dirty="0">
                <a:solidFill>
                  <a:srgbClr val="231F20"/>
                </a:solidFill>
                <a:latin typeface="Arial"/>
                <a:cs typeface="Arial"/>
              </a:rPr>
              <a:t>a encender antes de que se </a:t>
            </a:r>
            <a:r>
              <a:rPr sz="700" spc="-5" dirty="0">
                <a:solidFill>
                  <a:srgbClr val="231F20"/>
                </a:solidFill>
                <a:latin typeface="Arial"/>
                <a:cs typeface="Arial"/>
              </a:rPr>
              <a:t>enfríe </a:t>
            </a:r>
            <a:r>
              <a:rPr sz="700" dirty="0">
                <a:solidFill>
                  <a:srgbClr val="231F20"/>
                </a:solidFill>
                <a:latin typeface="Arial"/>
                <a:cs typeface="Arial"/>
              </a:rPr>
              <a:t>durante aproximadamente 4</a:t>
            </a:r>
            <a:r>
              <a:rPr sz="700" spc="-65" dirty="0">
                <a:solidFill>
                  <a:srgbClr val="231F20"/>
                </a:solidFill>
                <a:latin typeface="Arial"/>
                <a:cs typeface="Arial"/>
              </a:rPr>
              <a:t> </a:t>
            </a:r>
            <a:r>
              <a:rPr sz="700" dirty="0">
                <a:solidFill>
                  <a:srgbClr val="231F20"/>
                </a:solidFill>
                <a:latin typeface="Arial"/>
                <a:cs typeface="Arial"/>
              </a:rPr>
              <a:t>minutos.</a:t>
            </a:r>
            <a:endParaRPr sz="700">
              <a:latin typeface="Arial"/>
              <a:cs typeface="Arial"/>
            </a:endParaRPr>
          </a:p>
          <a:p>
            <a:pPr marL="678180" marR="67310">
              <a:lnSpc>
                <a:spcPct val="100000"/>
              </a:lnSpc>
              <a:spcBef>
                <a:spcPts val="135"/>
              </a:spcBef>
            </a:pPr>
            <a:r>
              <a:rPr sz="700" b="1" dirty="0">
                <a:solidFill>
                  <a:srgbClr val="231F20"/>
                </a:solidFill>
                <a:latin typeface="Arial"/>
                <a:cs typeface="Arial"/>
              </a:rPr>
              <a:t>Nota: </a:t>
            </a:r>
            <a:r>
              <a:rPr sz="700" dirty="0">
                <a:solidFill>
                  <a:srgbClr val="231F20"/>
                </a:solidFill>
                <a:latin typeface="Arial"/>
                <a:cs typeface="Arial"/>
              </a:rPr>
              <a:t>Las </a:t>
            </a:r>
            <a:r>
              <a:rPr sz="700" spc="-5" dirty="0">
                <a:solidFill>
                  <a:srgbClr val="231F20"/>
                </a:solidFill>
                <a:latin typeface="Arial"/>
                <a:cs typeface="Arial"/>
              </a:rPr>
              <a:t>lámparas </a:t>
            </a:r>
            <a:r>
              <a:rPr sz="700" dirty="0">
                <a:solidFill>
                  <a:srgbClr val="231F20"/>
                </a:solidFill>
                <a:latin typeface="Arial"/>
                <a:cs typeface="Arial"/>
              </a:rPr>
              <a:t>de vapor de sodio a baja </a:t>
            </a:r>
            <a:r>
              <a:rPr sz="700" spc="-5" dirty="0">
                <a:solidFill>
                  <a:srgbClr val="231F20"/>
                </a:solidFill>
                <a:latin typeface="Arial"/>
                <a:cs typeface="Arial"/>
              </a:rPr>
              <a:t>presión </a:t>
            </a:r>
            <a:r>
              <a:rPr sz="700" dirty="0">
                <a:solidFill>
                  <a:srgbClr val="231F20"/>
                </a:solidFill>
                <a:latin typeface="Arial"/>
                <a:cs typeface="Arial"/>
              </a:rPr>
              <a:t>tienen rendimiento superior a la de otras fuentes. Sin embargo, </a:t>
            </a:r>
            <a:r>
              <a:rPr sz="700" spc="-5" dirty="0">
                <a:solidFill>
                  <a:srgbClr val="231F20"/>
                </a:solidFill>
                <a:latin typeface="Arial"/>
                <a:cs typeface="Arial"/>
              </a:rPr>
              <a:t>está  </a:t>
            </a:r>
            <a:r>
              <a:rPr sz="700" dirty="0">
                <a:solidFill>
                  <a:srgbClr val="231F20"/>
                </a:solidFill>
                <a:latin typeface="Arial"/>
                <a:cs typeface="Arial"/>
              </a:rPr>
              <a:t>restringido el uso de estas </a:t>
            </a:r>
            <a:r>
              <a:rPr sz="700" spc="-5" dirty="0">
                <a:solidFill>
                  <a:srgbClr val="231F20"/>
                </a:solidFill>
                <a:latin typeface="Arial"/>
                <a:cs typeface="Arial"/>
              </a:rPr>
              <a:t>lámparas </a:t>
            </a:r>
            <a:r>
              <a:rPr sz="700" dirty="0">
                <a:solidFill>
                  <a:srgbClr val="231F20"/>
                </a:solidFill>
                <a:latin typeface="Arial"/>
                <a:cs typeface="Arial"/>
              </a:rPr>
              <a:t>por el hecho de que el color amarillo anaranjado que emiten provoca que sea casi</a:t>
            </a:r>
            <a:r>
              <a:rPr sz="700" spc="-65" dirty="0">
                <a:solidFill>
                  <a:srgbClr val="231F20"/>
                </a:solidFill>
                <a:latin typeface="Arial"/>
                <a:cs typeface="Arial"/>
              </a:rPr>
              <a:t> </a:t>
            </a:r>
            <a:r>
              <a:rPr sz="700" dirty="0">
                <a:solidFill>
                  <a:srgbClr val="231F20"/>
                </a:solidFill>
                <a:latin typeface="Arial"/>
                <a:cs typeface="Arial"/>
              </a:rPr>
              <a:t>imposible  el reconocimiento de los</a:t>
            </a:r>
            <a:r>
              <a:rPr sz="700" spc="-25" dirty="0">
                <a:solidFill>
                  <a:srgbClr val="231F20"/>
                </a:solidFill>
                <a:latin typeface="Arial"/>
                <a:cs typeface="Arial"/>
              </a:rPr>
              <a:t> </a:t>
            </a:r>
            <a:r>
              <a:rPr sz="700" dirty="0">
                <a:solidFill>
                  <a:srgbClr val="231F20"/>
                </a:solidFill>
                <a:latin typeface="Arial"/>
                <a:cs typeface="Arial"/>
              </a:rPr>
              <a:t>colores.</a:t>
            </a:r>
            <a:endParaRPr sz="700">
              <a:latin typeface="Arial"/>
              <a:cs typeface="Arial"/>
            </a:endParaRPr>
          </a:p>
          <a:p>
            <a:pPr marL="678180">
              <a:lnSpc>
                <a:spcPct val="100000"/>
              </a:lnSpc>
              <a:spcBef>
                <a:spcPts val="140"/>
              </a:spcBef>
            </a:pPr>
            <a:r>
              <a:rPr sz="700" dirty="0">
                <a:solidFill>
                  <a:srgbClr val="231F20"/>
                </a:solidFill>
                <a:latin typeface="Arial"/>
                <a:cs typeface="Arial"/>
              </a:rPr>
              <a:t>(1) Reemplazado por </a:t>
            </a:r>
            <a:r>
              <a:rPr sz="700" spc="-5" dirty="0">
                <a:solidFill>
                  <a:srgbClr val="231F20"/>
                </a:solidFill>
                <a:latin typeface="Arial"/>
                <a:cs typeface="Arial"/>
              </a:rPr>
              <a:t>lámparas </a:t>
            </a:r>
            <a:r>
              <a:rPr sz="700" dirty="0">
                <a:solidFill>
                  <a:srgbClr val="231F20"/>
                </a:solidFill>
                <a:latin typeface="Arial"/>
                <a:cs typeface="Arial"/>
              </a:rPr>
              <a:t>de vapor de</a:t>
            </a:r>
            <a:r>
              <a:rPr sz="700" spc="-35" dirty="0">
                <a:solidFill>
                  <a:srgbClr val="231F20"/>
                </a:solidFill>
                <a:latin typeface="Arial"/>
                <a:cs typeface="Arial"/>
              </a:rPr>
              <a:t> </a:t>
            </a:r>
            <a:r>
              <a:rPr sz="700" dirty="0">
                <a:solidFill>
                  <a:srgbClr val="231F20"/>
                </a:solidFill>
                <a:latin typeface="Arial"/>
                <a:cs typeface="Arial"/>
              </a:rPr>
              <a:t>sodio.</a:t>
            </a:r>
            <a:endParaRPr sz="700">
              <a:latin typeface="Arial"/>
              <a:cs typeface="Arial"/>
            </a:endParaRPr>
          </a:p>
          <a:p>
            <a:pPr>
              <a:lnSpc>
                <a:spcPct val="100000"/>
              </a:lnSpc>
            </a:pPr>
            <a:endParaRPr sz="800">
              <a:latin typeface="Arial"/>
              <a:cs typeface="Arial"/>
            </a:endParaRPr>
          </a:p>
          <a:p>
            <a:pPr marL="12700">
              <a:lnSpc>
                <a:spcPct val="100000"/>
              </a:lnSpc>
              <a:spcBef>
                <a:spcPts val="509"/>
              </a:spcBef>
            </a:pPr>
            <a:r>
              <a:rPr sz="700" b="1" i="1" spc="-10" dirty="0">
                <a:solidFill>
                  <a:srgbClr val="009D57"/>
                </a:solidFill>
                <a:latin typeface="Arial"/>
                <a:cs typeface="Arial"/>
              </a:rPr>
              <a:t>Fig. </a:t>
            </a:r>
            <a:r>
              <a:rPr sz="700" b="1" i="1" spc="-25" dirty="0">
                <a:solidFill>
                  <a:srgbClr val="009D57"/>
                </a:solidFill>
                <a:latin typeface="Arial"/>
                <a:cs typeface="Arial"/>
              </a:rPr>
              <a:t>A8: </a:t>
            </a:r>
            <a:r>
              <a:rPr sz="700" i="1" dirty="0">
                <a:solidFill>
                  <a:srgbClr val="231F20"/>
                </a:solidFill>
                <a:latin typeface="Arial"/>
                <a:cs typeface="Arial"/>
              </a:rPr>
              <a:t>Intensidad absorbida </a:t>
            </a:r>
            <a:r>
              <a:rPr sz="700" i="1" spc="10" dirty="0">
                <a:solidFill>
                  <a:srgbClr val="231F20"/>
                </a:solidFill>
                <a:latin typeface="Arial"/>
                <a:cs typeface="Arial"/>
              </a:rPr>
              <a:t>por </a:t>
            </a:r>
            <a:r>
              <a:rPr sz="700" i="1" spc="-15" dirty="0">
                <a:solidFill>
                  <a:srgbClr val="231F20"/>
                </a:solidFill>
                <a:latin typeface="Arial"/>
                <a:cs typeface="Arial"/>
              </a:rPr>
              <a:t>las </a:t>
            </a:r>
            <a:r>
              <a:rPr sz="700" i="1" spc="-10" dirty="0">
                <a:solidFill>
                  <a:srgbClr val="231F20"/>
                </a:solidFill>
                <a:latin typeface="Arial"/>
                <a:cs typeface="Arial"/>
              </a:rPr>
              <a:t>lámparas </a:t>
            </a:r>
            <a:r>
              <a:rPr sz="700" i="1" spc="5" dirty="0">
                <a:solidFill>
                  <a:srgbClr val="231F20"/>
                </a:solidFill>
                <a:latin typeface="Arial"/>
                <a:cs typeface="Arial"/>
              </a:rPr>
              <a:t>de</a:t>
            </a:r>
            <a:r>
              <a:rPr sz="700" i="1" spc="45" dirty="0">
                <a:solidFill>
                  <a:srgbClr val="231F20"/>
                </a:solidFill>
                <a:latin typeface="Arial"/>
                <a:cs typeface="Arial"/>
              </a:rPr>
              <a:t> </a:t>
            </a:r>
            <a:r>
              <a:rPr sz="700" i="1" spc="-5" dirty="0">
                <a:solidFill>
                  <a:srgbClr val="231F20"/>
                </a:solidFill>
                <a:latin typeface="Arial"/>
                <a:cs typeface="Arial"/>
              </a:rPr>
              <a:t>descarga.</a:t>
            </a:r>
            <a:endParaRPr sz="700">
              <a:latin typeface="Arial"/>
              <a:cs typeface="Arial"/>
            </a:endParaRPr>
          </a:p>
        </p:txBody>
      </p:sp>
      <p:pic>
        <p:nvPicPr>
          <p:cNvPr id="47" name="Audio 4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78"/>
    </mc:Choice>
    <mc:Fallback>
      <p:transition spd="slow" advTm="2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25745" y="656340"/>
            <a:ext cx="230504" cy="10036810"/>
          </a:xfrm>
          <a:custGeom>
            <a:avLst/>
            <a:gdLst/>
            <a:ahLst/>
            <a:cxnLst/>
            <a:rect l="l" t="t" r="r" b="b"/>
            <a:pathLst>
              <a:path w="230504" h="10036810">
                <a:moveTo>
                  <a:pt x="0" y="0"/>
                </a:moveTo>
                <a:lnTo>
                  <a:pt x="230255" y="0"/>
                </a:lnTo>
                <a:lnTo>
                  <a:pt x="230255" y="10036560"/>
                </a:lnTo>
                <a:lnTo>
                  <a:pt x="0" y="10036560"/>
                </a:lnTo>
                <a:lnTo>
                  <a:pt x="0" y="0"/>
                </a:lnTo>
                <a:close/>
              </a:path>
            </a:pathLst>
          </a:custGeom>
          <a:solidFill>
            <a:srgbClr val="009D57"/>
          </a:solidFill>
        </p:spPr>
        <p:txBody>
          <a:bodyPr wrap="square" lIns="0" tIns="0" rIns="0" bIns="0" rtlCol="0"/>
          <a:lstStyle/>
          <a:p>
            <a:endParaRPr/>
          </a:p>
        </p:txBody>
      </p:sp>
      <p:sp>
        <p:nvSpPr>
          <p:cNvPr id="3" name="object 3"/>
          <p:cNvSpPr/>
          <p:nvPr/>
        </p:nvSpPr>
        <p:spPr>
          <a:xfrm>
            <a:off x="7325745" y="0"/>
            <a:ext cx="230504" cy="271145"/>
          </a:xfrm>
          <a:custGeom>
            <a:avLst/>
            <a:gdLst/>
            <a:ahLst/>
            <a:cxnLst/>
            <a:rect l="l" t="t" r="r" b="b"/>
            <a:pathLst>
              <a:path w="230504" h="271145">
                <a:moveTo>
                  <a:pt x="0" y="270895"/>
                </a:moveTo>
                <a:lnTo>
                  <a:pt x="230255" y="270895"/>
                </a:lnTo>
                <a:lnTo>
                  <a:pt x="230255" y="0"/>
                </a:lnTo>
                <a:lnTo>
                  <a:pt x="0" y="0"/>
                </a:lnTo>
                <a:lnTo>
                  <a:pt x="0" y="270895"/>
                </a:lnTo>
                <a:close/>
              </a:path>
            </a:pathLst>
          </a:custGeom>
          <a:solidFill>
            <a:srgbClr val="009D57"/>
          </a:solidFill>
        </p:spPr>
        <p:txBody>
          <a:bodyPr wrap="square" lIns="0" tIns="0" rIns="0" bIns="0" rtlCol="0"/>
          <a:lstStyle/>
          <a:p>
            <a:endParaRPr/>
          </a:p>
        </p:txBody>
      </p:sp>
      <p:sp>
        <p:nvSpPr>
          <p:cNvPr id="4" name="object 4"/>
          <p:cNvSpPr txBox="1"/>
          <p:nvPr/>
        </p:nvSpPr>
        <p:spPr>
          <a:xfrm>
            <a:off x="7055870" y="270895"/>
            <a:ext cx="500380" cy="396240"/>
          </a:xfrm>
          <a:prstGeom prst="rect">
            <a:avLst/>
          </a:prstGeom>
          <a:solidFill>
            <a:srgbClr val="231F20"/>
          </a:solidFill>
        </p:spPr>
        <p:txBody>
          <a:bodyPr vert="horz" wrap="square" lIns="0" tIns="0" rIns="0" bIns="0" rtlCol="0">
            <a:spAutoFit/>
          </a:bodyPr>
          <a:lstStyle/>
          <a:p>
            <a:pPr marL="10160">
              <a:lnSpc>
                <a:spcPts val="1085"/>
              </a:lnSpc>
            </a:pPr>
            <a:r>
              <a:rPr sz="1000" b="1" spc="-5" dirty="0">
                <a:solidFill>
                  <a:srgbClr val="FFFFFF"/>
                </a:solidFill>
                <a:latin typeface="Arial"/>
                <a:cs typeface="Arial"/>
              </a:rPr>
              <a:t>A15</a:t>
            </a:r>
            <a:endParaRPr sz="1000">
              <a:latin typeface="Arial"/>
              <a:cs typeface="Arial"/>
            </a:endParaRPr>
          </a:p>
        </p:txBody>
      </p:sp>
      <p:sp>
        <p:nvSpPr>
          <p:cNvPr id="5" name="object 5"/>
          <p:cNvSpPr/>
          <p:nvPr/>
        </p:nvSpPr>
        <p:spPr>
          <a:xfrm>
            <a:off x="0" y="1333250"/>
            <a:ext cx="7019925" cy="10795"/>
          </a:xfrm>
          <a:custGeom>
            <a:avLst/>
            <a:gdLst/>
            <a:ahLst/>
            <a:cxnLst/>
            <a:rect l="l" t="t" r="r" b="b"/>
            <a:pathLst>
              <a:path w="7019925" h="10794">
                <a:moveTo>
                  <a:pt x="7019675" y="0"/>
                </a:moveTo>
                <a:lnTo>
                  <a:pt x="0" y="0"/>
                </a:lnTo>
                <a:lnTo>
                  <a:pt x="0" y="10286"/>
                </a:lnTo>
                <a:lnTo>
                  <a:pt x="7019675" y="10286"/>
                </a:lnTo>
                <a:lnTo>
                  <a:pt x="7019675" y="0"/>
                </a:lnTo>
                <a:close/>
              </a:path>
            </a:pathLst>
          </a:custGeom>
          <a:solidFill>
            <a:srgbClr val="231F20"/>
          </a:solidFill>
        </p:spPr>
        <p:txBody>
          <a:bodyPr wrap="square" lIns="0" tIns="0" rIns="0" bIns="0" rtlCol="0"/>
          <a:lstStyle/>
          <a:p>
            <a:endParaRPr/>
          </a:p>
        </p:txBody>
      </p:sp>
      <p:sp>
        <p:nvSpPr>
          <p:cNvPr id="6" name="object 6"/>
          <p:cNvSpPr txBox="1"/>
          <p:nvPr/>
        </p:nvSpPr>
        <p:spPr>
          <a:xfrm>
            <a:off x="527308" y="237875"/>
            <a:ext cx="1588770" cy="270510"/>
          </a:xfrm>
          <a:prstGeom prst="rect">
            <a:avLst/>
          </a:prstGeom>
        </p:spPr>
        <p:txBody>
          <a:bodyPr vert="horz" wrap="square" lIns="0" tIns="12700" rIns="0" bIns="0" rtlCol="0">
            <a:spAutoFit/>
          </a:bodyPr>
          <a:lstStyle/>
          <a:p>
            <a:pPr marL="12700" marR="5080">
              <a:lnSpc>
                <a:spcPct val="100000"/>
              </a:lnSpc>
              <a:spcBef>
                <a:spcPts val="100"/>
              </a:spcBef>
            </a:pP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110" dirty="0">
                <a:solidFill>
                  <a:srgbClr val="009D57"/>
                </a:solidFill>
                <a:latin typeface="Arial"/>
                <a:cs typeface="Arial"/>
              </a:rPr>
              <a:t> </a:t>
            </a:r>
            <a:r>
              <a:rPr sz="800" b="1" spc="55" dirty="0">
                <a:solidFill>
                  <a:srgbClr val="009D57"/>
                </a:solidFill>
                <a:latin typeface="Arial"/>
                <a:cs typeface="Arial"/>
              </a:rPr>
              <a:t>-  </a:t>
            </a:r>
            <a:r>
              <a:rPr sz="800" b="1" dirty="0">
                <a:solidFill>
                  <a:srgbClr val="009D57"/>
                </a:solidFill>
                <a:latin typeface="Arial"/>
                <a:cs typeface="Arial"/>
              </a:rPr>
              <a:t>Potencia</a:t>
            </a:r>
            <a:r>
              <a:rPr sz="800" b="1" spc="-5" dirty="0">
                <a:solidFill>
                  <a:srgbClr val="009D57"/>
                </a:solidFill>
                <a:latin typeface="Arial"/>
                <a:cs typeface="Arial"/>
              </a:rPr>
              <a:t> instalada</a:t>
            </a:r>
            <a:endParaRPr sz="800">
              <a:latin typeface="Arial"/>
              <a:cs typeface="Arial"/>
            </a:endParaRPr>
          </a:p>
        </p:txBody>
      </p:sp>
      <p:sp>
        <p:nvSpPr>
          <p:cNvPr id="7" name="object 7"/>
          <p:cNvSpPr/>
          <p:nvPr/>
        </p:nvSpPr>
        <p:spPr>
          <a:xfrm>
            <a:off x="0" y="10404860"/>
            <a:ext cx="7020559" cy="10795"/>
          </a:xfrm>
          <a:custGeom>
            <a:avLst/>
            <a:gdLst/>
            <a:ahLst/>
            <a:cxnLst/>
            <a:rect l="l" t="t" r="r" b="b"/>
            <a:pathLst>
              <a:path w="7020559" h="10795">
                <a:moveTo>
                  <a:pt x="7020437" y="0"/>
                </a:moveTo>
                <a:lnTo>
                  <a:pt x="0" y="0"/>
                </a:lnTo>
                <a:lnTo>
                  <a:pt x="0" y="10287"/>
                </a:lnTo>
                <a:lnTo>
                  <a:pt x="7020437" y="10287"/>
                </a:lnTo>
                <a:lnTo>
                  <a:pt x="7020437" y="0"/>
                </a:lnTo>
                <a:close/>
              </a:path>
            </a:pathLst>
          </a:custGeom>
          <a:solidFill>
            <a:srgbClr val="231F20"/>
          </a:solidFill>
        </p:spPr>
        <p:txBody>
          <a:bodyPr wrap="square" lIns="0" tIns="0" rIns="0" bIns="0" rtlCol="0"/>
          <a:lstStyle/>
          <a:p>
            <a:endParaRPr/>
          </a:p>
        </p:txBody>
      </p:sp>
      <p:sp>
        <p:nvSpPr>
          <p:cNvPr id="8" name="object 8"/>
          <p:cNvSpPr txBox="1"/>
          <p:nvPr/>
        </p:nvSpPr>
        <p:spPr>
          <a:xfrm>
            <a:off x="527308"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9" name="object 9"/>
          <p:cNvSpPr txBox="1"/>
          <p:nvPr/>
        </p:nvSpPr>
        <p:spPr>
          <a:xfrm>
            <a:off x="5474592"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diseño de instalaciones eléctricas</a:t>
            </a:r>
            <a:r>
              <a:rPr sz="600" spc="-9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10" name="object 10"/>
          <p:cNvSpPr/>
          <p:nvPr/>
        </p:nvSpPr>
        <p:spPr>
          <a:xfrm>
            <a:off x="3644079" y="10508997"/>
            <a:ext cx="113412" cy="118075"/>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355746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2" name="object 12"/>
          <p:cNvSpPr/>
          <p:nvPr/>
        </p:nvSpPr>
        <p:spPr>
          <a:xfrm>
            <a:off x="361535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3" name="object 13"/>
          <p:cNvSpPr/>
          <p:nvPr/>
        </p:nvSpPr>
        <p:spPr>
          <a:xfrm>
            <a:off x="3665604" y="10443264"/>
            <a:ext cx="48260" cy="71120"/>
          </a:xfrm>
          <a:custGeom>
            <a:avLst/>
            <a:gdLst/>
            <a:ahLst/>
            <a:cxnLst/>
            <a:rect l="l" t="t" r="r" b="b"/>
            <a:pathLst>
              <a:path w="48260" h="71120">
                <a:moveTo>
                  <a:pt x="15074" y="0"/>
                </a:moveTo>
                <a:lnTo>
                  <a:pt x="0" y="0"/>
                </a:lnTo>
                <a:lnTo>
                  <a:pt x="0" y="70993"/>
                </a:lnTo>
                <a:lnTo>
                  <a:pt x="15074" y="70993"/>
                </a:lnTo>
                <a:lnTo>
                  <a:pt x="15074" y="40398"/>
                </a:lnTo>
                <a:lnTo>
                  <a:pt x="18618"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4" name="object 14"/>
          <p:cNvSpPr/>
          <p:nvPr/>
        </p:nvSpPr>
        <p:spPr>
          <a:xfrm>
            <a:off x="3720786" y="10465299"/>
            <a:ext cx="48260" cy="49530"/>
          </a:xfrm>
          <a:custGeom>
            <a:avLst/>
            <a:gdLst/>
            <a:ahLst/>
            <a:cxnLst/>
            <a:rect l="l" t="t" r="r" b="b"/>
            <a:pathLst>
              <a:path w="48260" h="49529">
                <a:moveTo>
                  <a:pt x="38214"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14" y="0"/>
                </a:lnTo>
                <a:close/>
              </a:path>
            </a:pathLst>
          </a:custGeom>
          <a:solidFill>
            <a:srgbClr val="333333"/>
          </a:solidFill>
        </p:spPr>
        <p:txBody>
          <a:bodyPr wrap="square" lIns="0" tIns="0" rIns="0" bIns="0" rtlCol="0"/>
          <a:lstStyle/>
          <a:p>
            <a:endParaRPr/>
          </a:p>
        </p:txBody>
      </p:sp>
      <p:sp>
        <p:nvSpPr>
          <p:cNvPr id="15" name="object 15"/>
          <p:cNvSpPr/>
          <p:nvPr/>
        </p:nvSpPr>
        <p:spPr>
          <a:xfrm>
            <a:off x="3774952"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5" y="43060"/>
                </a:lnTo>
                <a:lnTo>
                  <a:pt x="16362" y="48056"/>
                </a:lnTo>
                <a:lnTo>
                  <a:pt x="27838" y="49822"/>
                </a:lnTo>
                <a:lnTo>
                  <a:pt x="40639" y="49822"/>
                </a:lnTo>
                <a:lnTo>
                  <a:pt x="49275" y="43446"/>
                </a:lnTo>
                <a:lnTo>
                  <a:pt x="49275" y="40830"/>
                </a:lnTo>
                <a:lnTo>
                  <a:pt x="21996" y="40830"/>
                </a:lnTo>
                <a:lnTo>
                  <a:pt x="16167"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75" y="34061"/>
                </a:moveTo>
                <a:lnTo>
                  <a:pt x="42202" y="39077"/>
                </a:lnTo>
                <a:lnTo>
                  <a:pt x="37528" y="40830"/>
                </a:lnTo>
                <a:lnTo>
                  <a:pt x="49275" y="40830"/>
                </a:lnTo>
                <a:lnTo>
                  <a:pt x="49275"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6" name="object 16"/>
          <p:cNvSpPr/>
          <p:nvPr/>
        </p:nvSpPr>
        <p:spPr>
          <a:xfrm>
            <a:off x="383088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7" name="object 17"/>
          <p:cNvSpPr/>
          <p:nvPr/>
        </p:nvSpPr>
        <p:spPr>
          <a:xfrm>
            <a:off x="385211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88" y="67106"/>
                </a:lnTo>
                <a:lnTo>
                  <a:pt x="50863" y="67106"/>
                </a:lnTo>
                <a:lnTo>
                  <a:pt x="50863" y="61823"/>
                </a:lnTo>
                <a:lnTo>
                  <a:pt x="19723" y="61823"/>
                </a:lnTo>
                <a:lnTo>
                  <a:pt x="15227" y="55981"/>
                </a:lnTo>
                <a:lnTo>
                  <a:pt x="15227" y="37630"/>
                </a:lnTo>
                <a:lnTo>
                  <a:pt x="19723" y="32092"/>
                </a:lnTo>
                <a:lnTo>
                  <a:pt x="50863" y="32092"/>
                </a:lnTo>
                <a:lnTo>
                  <a:pt x="50863" y="25044"/>
                </a:lnTo>
                <a:lnTo>
                  <a:pt x="35788" y="25044"/>
                </a:lnTo>
                <a:lnTo>
                  <a:pt x="31711" y="23075"/>
                </a:lnTo>
                <a:lnTo>
                  <a:pt x="27647" y="22034"/>
                </a:lnTo>
                <a:close/>
              </a:path>
              <a:path w="51435" h="72390">
                <a:moveTo>
                  <a:pt x="50863" y="67106"/>
                </a:moveTo>
                <a:lnTo>
                  <a:pt x="35788" y="67106"/>
                </a:lnTo>
                <a:lnTo>
                  <a:pt x="35788" y="70993"/>
                </a:lnTo>
                <a:lnTo>
                  <a:pt x="50863" y="70993"/>
                </a:lnTo>
                <a:lnTo>
                  <a:pt x="50863" y="67106"/>
                </a:lnTo>
                <a:close/>
              </a:path>
              <a:path w="51435" h="72390">
                <a:moveTo>
                  <a:pt x="50863" y="32092"/>
                </a:moveTo>
                <a:lnTo>
                  <a:pt x="30048" y="32092"/>
                </a:lnTo>
                <a:lnTo>
                  <a:pt x="33591" y="33350"/>
                </a:lnTo>
                <a:lnTo>
                  <a:pt x="35788" y="34912"/>
                </a:lnTo>
                <a:lnTo>
                  <a:pt x="35788" y="57861"/>
                </a:lnTo>
                <a:lnTo>
                  <a:pt x="32651" y="60680"/>
                </a:lnTo>
                <a:lnTo>
                  <a:pt x="30048" y="61823"/>
                </a:lnTo>
                <a:lnTo>
                  <a:pt x="50863" y="61823"/>
                </a:lnTo>
                <a:lnTo>
                  <a:pt x="50863" y="32092"/>
                </a:lnTo>
                <a:close/>
              </a:path>
              <a:path w="51435" h="72390">
                <a:moveTo>
                  <a:pt x="50863" y="0"/>
                </a:moveTo>
                <a:lnTo>
                  <a:pt x="35788" y="0"/>
                </a:lnTo>
                <a:lnTo>
                  <a:pt x="35788" y="25044"/>
                </a:lnTo>
                <a:lnTo>
                  <a:pt x="50863" y="25044"/>
                </a:lnTo>
                <a:lnTo>
                  <a:pt x="50863" y="0"/>
                </a:lnTo>
                <a:close/>
              </a:path>
            </a:pathLst>
          </a:custGeom>
          <a:solidFill>
            <a:srgbClr val="333333"/>
          </a:solidFill>
        </p:spPr>
        <p:txBody>
          <a:bodyPr wrap="square" lIns="0" tIns="0" rIns="0" bIns="0" rtlCol="0"/>
          <a:lstStyle/>
          <a:p>
            <a:endParaRPr/>
          </a:p>
        </p:txBody>
      </p:sp>
      <p:sp>
        <p:nvSpPr>
          <p:cNvPr id="18" name="object 18"/>
          <p:cNvSpPr/>
          <p:nvPr/>
        </p:nvSpPr>
        <p:spPr>
          <a:xfrm>
            <a:off x="3909317"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6" y="43446"/>
                </a:lnTo>
                <a:lnTo>
                  <a:pt x="49276" y="40830"/>
                </a:lnTo>
                <a:lnTo>
                  <a:pt x="22009"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6" y="34061"/>
                </a:moveTo>
                <a:lnTo>
                  <a:pt x="42202" y="39077"/>
                </a:lnTo>
                <a:lnTo>
                  <a:pt x="37528" y="40830"/>
                </a:lnTo>
                <a:lnTo>
                  <a:pt x="49276" y="40830"/>
                </a:lnTo>
                <a:lnTo>
                  <a:pt x="49276"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9" name="object 19"/>
          <p:cNvSpPr/>
          <p:nvPr/>
        </p:nvSpPr>
        <p:spPr>
          <a:xfrm>
            <a:off x="396691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70"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20" name="object 20"/>
          <p:cNvSpPr/>
          <p:nvPr/>
        </p:nvSpPr>
        <p:spPr>
          <a:xfrm>
            <a:off x="3770469"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1" name="object 21"/>
          <p:cNvSpPr/>
          <p:nvPr/>
        </p:nvSpPr>
        <p:spPr>
          <a:xfrm>
            <a:off x="380889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2" name="object 22"/>
          <p:cNvSpPr/>
          <p:nvPr/>
        </p:nvSpPr>
        <p:spPr>
          <a:xfrm>
            <a:off x="382037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3" name="object 23"/>
          <p:cNvSpPr/>
          <p:nvPr/>
        </p:nvSpPr>
        <p:spPr>
          <a:xfrm>
            <a:off x="385945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8"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63" y="1016"/>
                </a:lnTo>
                <a:lnTo>
                  <a:pt x="23279" y="0"/>
                </a:lnTo>
                <a:close/>
              </a:path>
            </a:pathLst>
          </a:custGeom>
          <a:solidFill>
            <a:srgbClr val="333333"/>
          </a:solidFill>
        </p:spPr>
        <p:txBody>
          <a:bodyPr wrap="square" lIns="0" tIns="0" rIns="0" bIns="0" rtlCol="0"/>
          <a:lstStyle/>
          <a:p>
            <a:endParaRPr/>
          </a:p>
        </p:txBody>
      </p:sp>
      <p:sp>
        <p:nvSpPr>
          <p:cNvPr id="24" name="object 24"/>
          <p:cNvSpPr/>
          <p:nvPr/>
        </p:nvSpPr>
        <p:spPr>
          <a:xfrm>
            <a:off x="389152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4" y="46977"/>
                </a:lnTo>
                <a:lnTo>
                  <a:pt x="21501" y="46977"/>
                </a:lnTo>
                <a:lnTo>
                  <a:pt x="25590" y="45872"/>
                </a:lnTo>
                <a:lnTo>
                  <a:pt x="28232" y="44424"/>
                </a:lnTo>
                <a:lnTo>
                  <a:pt x="28232" y="37350"/>
                </a:lnTo>
                <a:lnTo>
                  <a:pt x="25158" y="39230"/>
                </a:lnTo>
                <a:lnTo>
                  <a:pt x="22351"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5" name="object 25"/>
          <p:cNvSpPr/>
          <p:nvPr/>
        </p:nvSpPr>
        <p:spPr>
          <a:xfrm>
            <a:off x="3924075" y="10548763"/>
            <a:ext cx="27940" cy="39370"/>
          </a:xfrm>
          <a:custGeom>
            <a:avLst/>
            <a:gdLst/>
            <a:ahLst/>
            <a:cxnLst/>
            <a:rect l="l" t="t" r="r" b="b"/>
            <a:pathLst>
              <a:path w="27939" h="39370">
                <a:moveTo>
                  <a:pt x="21856" y="0"/>
                </a:moveTo>
                <a:lnTo>
                  <a:pt x="15214" y="0"/>
                </a:lnTo>
                <a:lnTo>
                  <a:pt x="11544" y="2819"/>
                </a:lnTo>
                <a:lnTo>
                  <a:pt x="7721"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6" name="object 26"/>
          <p:cNvSpPr/>
          <p:nvPr/>
        </p:nvSpPr>
        <p:spPr>
          <a:xfrm>
            <a:off x="395580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7" name="object 27"/>
          <p:cNvSpPr/>
          <p:nvPr/>
        </p:nvSpPr>
        <p:spPr>
          <a:xfrm>
            <a:off x="396898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8" name="object 28"/>
          <p:cNvSpPr/>
          <p:nvPr/>
        </p:nvSpPr>
        <p:spPr>
          <a:xfrm>
            <a:off x="382880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38" y="13538"/>
                </a:lnTo>
                <a:lnTo>
                  <a:pt x="19278" y="8331"/>
                </a:lnTo>
                <a:lnTo>
                  <a:pt x="16446" y="850"/>
                </a:lnTo>
                <a:close/>
              </a:path>
            </a:pathLst>
          </a:custGeom>
          <a:solidFill>
            <a:srgbClr val="333333"/>
          </a:solidFill>
        </p:spPr>
        <p:txBody>
          <a:bodyPr wrap="square" lIns="0" tIns="0" rIns="0" bIns="0" rtlCol="0"/>
          <a:lstStyle/>
          <a:p>
            <a:endParaRPr/>
          </a:p>
        </p:txBody>
      </p:sp>
      <p:sp>
        <p:nvSpPr>
          <p:cNvPr id="29" name="object 29"/>
          <p:cNvSpPr/>
          <p:nvPr/>
        </p:nvSpPr>
        <p:spPr>
          <a:xfrm>
            <a:off x="3636763" y="10547392"/>
            <a:ext cx="78181" cy="76492"/>
          </a:xfrm>
          <a:prstGeom prst="rect">
            <a:avLst/>
          </a:prstGeom>
          <a:blipFill>
            <a:blip r:embed="rId5" cstate="print"/>
            <a:stretch>
              <a:fillRect/>
            </a:stretch>
          </a:blipFill>
        </p:spPr>
        <p:txBody>
          <a:bodyPr wrap="square" lIns="0" tIns="0" rIns="0" bIns="0" rtlCol="0"/>
          <a:lstStyle/>
          <a:p>
            <a:endParaRPr/>
          </a:p>
        </p:txBody>
      </p:sp>
      <p:sp>
        <p:nvSpPr>
          <p:cNvPr id="30" name="object 30"/>
          <p:cNvSpPr/>
          <p:nvPr/>
        </p:nvSpPr>
        <p:spPr>
          <a:xfrm>
            <a:off x="3722920" y="10556472"/>
            <a:ext cx="34124" cy="30479"/>
          </a:xfrm>
          <a:prstGeom prst="rect">
            <a:avLst/>
          </a:prstGeom>
          <a:blipFill>
            <a:blip r:embed="rId6" cstate="print"/>
            <a:stretch>
              <a:fillRect/>
            </a:stretch>
          </a:blipFill>
        </p:spPr>
        <p:txBody>
          <a:bodyPr wrap="square" lIns="0" tIns="0" rIns="0" bIns="0" rtlCol="0"/>
          <a:lstStyle/>
          <a:p>
            <a:endParaRPr/>
          </a:p>
        </p:txBody>
      </p:sp>
      <p:sp>
        <p:nvSpPr>
          <p:cNvPr id="31" name="object 31"/>
          <p:cNvSpPr/>
          <p:nvPr/>
        </p:nvSpPr>
        <p:spPr>
          <a:xfrm>
            <a:off x="3635087" y="10532266"/>
            <a:ext cx="108064" cy="95602"/>
          </a:xfrm>
          <a:prstGeom prst="rect">
            <a:avLst/>
          </a:prstGeom>
          <a:blipFill>
            <a:blip r:embed="rId7" cstate="print"/>
            <a:stretch>
              <a:fillRect/>
            </a:stretch>
          </a:blipFill>
        </p:spPr>
        <p:txBody>
          <a:bodyPr wrap="square" lIns="0" tIns="0" rIns="0" bIns="0" rtlCol="0"/>
          <a:lstStyle/>
          <a:p>
            <a:endParaRPr/>
          </a:p>
        </p:txBody>
      </p:sp>
      <p:sp>
        <p:nvSpPr>
          <p:cNvPr id="32" name="object 32"/>
          <p:cNvSpPr/>
          <p:nvPr/>
        </p:nvSpPr>
        <p:spPr>
          <a:xfrm>
            <a:off x="3652316" y="10532266"/>
            <a:ext cx="88853" cy="71589"/>
          </a:xfrm>
          <a:prstGeom prst="rect">
            <a:avLst/>
          </a:prstGeom>
          <a:blipFill>
            <a:blip r:embed="rId8" cstate="print"/>
            <a:stretch>
              <a:fillRect/>
            </a:stretch>
          </a:blipFill>
        </p:spPr>
        <p:txBody>
          <a:bodyPr wrap="square" lIns="0" tIns="0" rIns="0" bIns="0" rtlCol="0"/>
          <a:lstStyle/>
          <a:p>
            <a:endParaRPr/>
          </a:p>
        </p:txBody>
      </p:sp>
      <p:sp>
        <p:nvSpPr>
          <p:cNvPr id="33" name="object 33"/>
          <p:cNvSpPr txBox="1"/>
          <p:nvPr/>
        </p:nvSpPr>
        <p:spPr>
          <a:xfrm>
            <a:off x="539500" y="3637030"/>
            <a:ext cx="2484120" cy="749300"/>
          </a:xfrm>
          <a:prstGeom prst="rect">
            <a:avLst/>
          </a:prstGeom>
          <a:solidFill>
            <a:srgbClr val="C8E4D3"/>
          </a:solidFill>
        </p:spPr>
        <p:txBody>
          <a:bodyPr vert="horz" wrap="square" lIns="0" tIns="13335" rIns="0" bIns="0" rtlCol="0">
            <a:spAutoFit/>
          </a:bodyPr>
          <a:lstStyle/>
          <a:p>
            <a:pPr marL="36195" marR="104775" indent="635">
              <a:lnSpc>
                <a:spcPct val="100000"/>
              </a:lnSpc>
              <a:spcBef>
                <a:spcPts val="105"/>
              </a:spcBef>
            </a:pPr>
            <a:r>
              <a:rPr sz="900" i="1" spc="-20" dirty="0">
                <a:solidFill>
                  <a:srgbClr val="231F20"/>
                </a:solidFill>
                <a:latin typeface="Arial"/>
                <a:cs typeface="Arial"/>
              </a:rPr>
              <a:t>La </a:t>
            </a:r>
            <a:r>
              <a:rPr sz="900" i="1" spc="5" dirty="0">
                <a:solidFill>
                  <a:srgbClr val="231F20"/>
                </a:solidFill>
                <a:latin typeface="Arial"/>
                <a:cs typeface="Arial"/>
              </a:rPr>
              <a:t>potencia </a:t>
            </a:r>
            <a:r>
              <a:rPr sz="900" i="1" spc="-10" dirty="0">
                <a:solidFill>
                  <a:srgbClr val="231F20"/>
                </a:solidFill>
                <a:latin typeface="Arial"/>
                <a:cs typeface="Arial"/>
              </a:rPr>
              <a:t>instalada </a:t>
            </a:r>
            <a:r>
              <a:rPr sz="900" i="1" spc="-20" dirty="0">
                <a:solidFill>
                  <a:srgbClr val="231F20"/>
                </a:solidFill>
                <a:latin typeface="Arial"/>
                <a:cs typeface="Arial"/>
              </a:rPr>
              <a:t>es la </a:t>
            </a:r>
            <a:r>
              <a:rPr sz="900" i="1" spc="-10" dirty="0">
                <a:solidFill>
                  <a:srgbClr val="231F20"/>
                </a:solidFill>
                <a:latin typeface="Arial"/>
                <a:cs typeface="Arial"/>
              </a:rPr>
              <a:t>suma </a:t>
            </a:r>
            <a:r>
              <a:rPr sz="900" i="1" spc="5" dirty="0">
                <a:solidFill>
                  <a:srgbClr val="231F20"/>
                </a:solidFill>
                <a:latin typeface="Arial"/>
                <a:cs typeface="Arial"/>
              </a:rPr>
              <a:t>de </a:t>
            </a:r>
            <a:r>
              <a:rPr sz="900" i="1" spc="-20" dirty="0">
                <a:solidFill>
                  <a:srgbClr val="231F20"/>
                </a:solidFill>
                <a:latin typeface="Arial"/>
                <a:cs typeface="Arial"/>
              </a:rPr>
              <a:t>las  </a:t>
            </a:r>
            <a:r>
              <a:rPr sz="900" i="1" spc="5" dirty="0">
                <a:solidFill>
                  <a:srgbClr val="231F20"/>
                </a:solidFill>
                <a:latin typeface="Arial"/>
                <a:cs typeface="Arial"/>
              </a:rPr>
              <a:t>potencias </a:t>
            </a:r>
            <a:r>
              <a:rPr sz="900" i="1" spc="-5" dirty="0">
                <a:solidFill>
                  <a:srgbClr val="231F20"/>
                </a:solidFill>
                <a:latin typeface="Arial"/>
                <a:cs typeface="Arial"/>
              </a:rPr>
              <a:t>nominales </a:t>
            </a:r>
            <a:r>
              <a:rPr sz="900" i="1" spc="5" dirty="0">
                <a:solidFill>
                  <a:srgbClr val="231F20"/>
                </a:solidFill>
                <a:latin typeface="Arial"/>
                <a:cs typeface="Arial"/>
              </a:rPr>
              <a:t>de </a:t>
            </a:r>
            <a:r>
              <a:rPr sz="900" i="1" spc="15" dirty="0">
                <a:solidFill>
                  <a:srgbClr val="231F20"/>
                </a:solidFill>
                <a:latin typeface="Arial"/>
                <a:cs typeface="Arial"/>
              </a:rPr>
              <a:t>todos </a:t>
            </a:r>
            <a:r>
              <a:rPr sz="900" i="1" spc="-5" dirty="0">
                <a:solidFill>
                  <a:srgbClr val="231F20"/>
                </a:solidFill>
                <a:latin typeface="Arial"/>
                <a:cs typeface="Arial"/>
              </a:rPr>
              <a:t>los</a:t>
            </a:r>
            <a:r>
              <a:rPr sz="900" i="1" spc="-80" dirty="0">
                <a:solidFill>
                  <a:srgbClr val="231F20"/>
                </a:solidFill>
                <a:latin typeface="Arial"/>
                <a:cs typeface="Arial"/>
              </a:rPr>
              <a:t> </a:t>
            </a:r>
            <a:r>
              <a:rPr sz="900" i="1" spc="5" dirty="0">
                <a:solidFill>
                  <a:srgbClr val="231F20"/>
                </a:solidFill>
                <a:latin typeface="Arial"/>
                <a:cs typeface="Arial"/>
              </a:rPr>
              <a:t>dispositivos  eléctricos de </a:t>
            </a:r>
            <a:r>
              <a:rPr sz="900" i="1" spc="-20" dirty="0">
                <a:solidFill>
                  <a:srgbClr val="231F20"/>
                </a:solidFill>
                <a:latin typeface="Arial"/>
                <a:cs typeface="Arial"/>
              </a:rPr>
              <a:t>la</a:t>
            </a:r>
            <a:r>
              <a:rPr sz="900" i="1" spc="-15" dirty="0">
                <a:solidFill>
                  <a:srgbClr val="231F20"/>
                </a:solidFill>
                <a:latin typeface="Arial"/>
                <a:cs typeface="Arial"/>
              </a:rPr>
              <a:t> </a:t>
            </a:r>
            <a:r>
              <a:rPr sz="900" i="1" spc="-5" dirty="0">
                <a:solidFill>
                  <a:srgbClr val="231F20"/>
                </a:solidFill>
                <a:latin typeface="Arial"/>
                <a:cs typeface="Arial"/>
              </a:rPr>
              <a:t>instalación.</a:t>
            </a:r>
            <a:endParaRPr sz="900">
              <a:latin typeface="Arial"/>
              <a:cs typeface="Arial"/>
            </a:endParaRPr>
          </a:p>
          <a:p>
            <a:pPr marL="36195" marR="69215" indent="635">
              <a:lnSpc>
                <a:spcPct val="100000"/>
              </a:lnSpc>
              <a:spcBef>
                <a:spcPts val="10"/>
              </a:spcBef>
            </a:pPr>
            <a:r>
              <a:rPr sz="900" i="1" spc="-20" dirty="0">
                <a:solidFill>
                  <a:srgbClr val="231F20"/>
                </a:solidFill>
                <a:latin typeface="Arial"/>
                <a:cs typeface="Arial"/>
              </a:rPr>
              <a:t>Esta </a:t>
            </a:r>
            <a:r>
              <a:rPr sz="900" i="1" spc="5" dirty="0">
                <a:solidFill>
                  <a:srgbClr val="231F20"/>
                </a:solidFill>
                <a:latin typeface="Arial"/>
                <a:cs typeface="Arial"/>
              </a:rPr>
              <a:t>no </a:t>
            </a:r>
            <a:r>
              <a:rPr sz="900" i="1" spc="-20" dirty="0">
                <a:solidFill>
                  <a:srgbClr val="231F20"/>
                </a:solidFill>
                <a:latin typeface="Arial"/>
                <a:cs typeface="Arial"/>
              </a:rPr>
              <a:t>es </a:t>
            </a:r>
            <a:r>
              <a:rPr sz="900" i="1" spc="-10" dirty="0">
                <a:solidFill>
                  <a:srgbClr val="231F20"/>
                </a:solidFill>
                <a:latin typeface="Arial"/>
                <a:cs typeface="Arial"/>
              </a:rPr>
              <a:t>en </a:t>
            </a:r>
            <a:r>
              <a:rPr sz="900" i="1" spc="-20" dirty="0">
                <a:solidFill>
                  <a:srgbClr val="231F20"/>
                </a:solidFill>
                <a:latin typeface="Arial"/>
                <a:cs typeface="Arial"/>
              </a:rPr>
              <a:t>la </a:t>
            </a:r>
            <a:r>
              <a:rPr sz="900" i="1" spc="5" dirty="0">
                <a:solidFill>
                  <a:srgbClr val="231F20"/>
                </a:solidFill>
                <a:latin typeface="Arial"/>
                <a:cs typeface="Arial"/>
              </a:rPr>
              <a:t>práctica </a:t>
            </a:r>
            <a:r>
              <a:rPr sz="900" i="1" spc="-20" dirty="0">
                <a:solidFill>
                  <a:srgbClr val="231F20"/>
                </a:solidFill>
                <a:latin typeface="Arial"/>
                <a:cs typeface="Arial"/>
              </a:rPr>
              <a:t>la </a:t>
            </a:r>
            <a:r>
              <a:rPr sz="900" i="1" spc="5" dirty="0">
                <a:solidFill>
                  <a:srgbClr val="231F20"/>
                </a:solidFill>
                <a:latin typeface="Arial"/>
                <a:cs typeface="Arial"/>
              </a:rPr>
              <a:t>potencia </a:t>
            </a:r>
            <a:r>
              <a:rPr sz="900" i="1" dirty="0">
                <a:solidFill>
                  <a:srgbClr val="231F20"/>
                </a:solidFill>
                <a:latin typeface="Arial"/>
                <a:cs typeface="Arial"/>
              </a:rPr>
              <a:t>absorbida  </a:t>
            </a:r>
            <a:r>
              <a:rPr sz="900" i="1" spc="-10" dirty="0">
                <a:solidFill>
                  <a:srgbClr val="231F20"/>
                </a:solidFill>
                <a:latin typeface="Arial"/>
                <a:cs typeface="Arial"/>
              </a:rPr>
              <a:t>realmente.</a:t>
            </a:r>
            <a:endParaRPr sz="900">
              <a:latin typeface="Arial"/>
              <a:cs typeface="Arial"/>
            </a:endParaRPr>
          </a:p>
        </p:txBody>
      </p:sp>
      <p:sp>
        <p:nvSpPr>
          <p:cNvPr id="34" name="object 34"/>
          <p:cNvSpPr txBox="1"/>
          <p:nvPr/>
        </p:nvSpPr>
        <p:spPr>
          <a:xfrm>
            <a:off x="3165855" y="1408307"/>
            <a:ext cx="3886200" cy="4364355"/>
          </a:xfrm>
          <a:prstGeom prst="rect">
            <a:avLst/>
          </a:prstGeom>
        </p:spPr>
        <p:txBody>
          <a:bodyPr vert="horz" wrap="square" lIns="0" tIns="12700" rIns="0" bIns="0" rtlCol="0">
            <a:spAutoFit/>
          </a:bodyPr>
          <a:lstStyle/>
          <a:p>
            <a:pPr marL="38735" marR="308610">
              <a:lnSpc>
                <a:spcPct val="100000"/>
              </a:lnSpc>
              <a:spcBef>
                <a:spcPts val="100"/>
              </a:spcBef>
            </a:pPr>
            <a:r>
              <a:rPr sz="800" dirty="0">
                <a:solidFill>
                  <a:srgbClr val="231F20"/>
                </a:solidFill>
                <a:latin typeface="Arial"/>
                <a:cs typeface="Arial"/>
              </a:rPr>
              <a:t>Para diseñar una instalación se debe evaluar la demanda máxima de</a:t>
            </a:r>
            <a:r>
              <a:rPr sz="800" spc="-100" dirty="0">
                <a:solidFill>
                  <a:srgbClr val="231F20"/>
                </a:solidFill>
                <a:latin typeface="Arial"/>
                <a:cs typeface="Arial"/>
              </a:rPr>
              <a:t> </a:t>
            </a:r>
            <a:r>
              <a:rPr sz="800" dirty="0">
                <a:solidFill>
                  <a:srgbClr val="231F20"/>
                </a:solidFill>
                <a:latin typeface="Arial"/>
                <a:cs typeface="Arial"/>
              </a:rPr>
              <a:t>potencia  que se puede solicitar al</a:t>
            </a:r>
            <a:r>
              <a:rPr sz="800" spc="-10" dirty="0">
                <a:solidFill>
                  <a:srgbClr val="231F20"/>
                </a:solidFill>
                <a:latin typeface="Arial"/>
                <a:cs typeface="Arial"/>
              </a:rPr>
              <a:t> </a:t>
            </a:r>
            <a:r>
              <a:rPr sz="800" dirty="0">
                <a:solidFill>
                  <a:srgbClr val="231F20"/>
                </a:solidFill>
                <a:latin typeface="Arial"/>
                <a:cs typeface="Arial"/>
              </a:rPr>
              <a:t>sistema.</a:t>
            </a:r>
            <a:endParaRPr sz="800">
              <a:latin typeface="Arial"/>
              <a:cs typeface="Arial"/>
            </a:endParaRPr>
          </a:p>
          <a:p>
            <a:pPr marL="38100" marR="229870">
              <a:lnSpc>
                <a:spcPct val="100000"/>
              </a:lnSpc>
              <a:spcBef>
                <a:spcPts val="90"/>
              </a:spcBef>
            </a:pPr>
            <a:r>
              <a:rPr sz="800" dirty="0">
                <a:solidFill>
                  <a:srgbClr val="231F20"/>
                </a:solidFill>
                <a:latin typeface="Arial"/>
                <a:cs typeface="Arial"/>
              </a:rPr>
              <a:t>Un diseño que simplemente se base en la suma aritmética de todas las cargas  existentes en la instalación sería extremadamente caro y poco práctico desde</a:t>
            </a:r>
            <a:r>
              <a:rPr sz="800" spc="-100" dirty="0">
                <a:solidFill>
                  <a:srgbClr val="231F20"/>
                </a:solidFill>
                <a:latin typeface="Arial"/>
                <a:cs typeface="Arial"/>
              </a:rPr>
              <a:t> </a:t>
            </a:r>
            <a:r>
              <a:rPr sz="800" dirty="0">
                <a:solidFill>
                  <a:srgbClr val="231F20"/>
                </a:solidFill>
                <a:latin typeface="Arial"/>
                <a:cs typeface="Arial"/>
              </a:rPr>
              <a:t>el  punto de vista de la</a:t>
            </a:r>
            <a:r>
              <a:rPr sz="800" spc="-10" dirty="0">
                <a:solidFill>
                  <a:srgbClr val="231F20"/>
                </a:solidFill>
                <a:latin typeface="Arial"/>
                <a:cs typeface="Arial"/>
              </a:rPr>
              <a:t> </a:t>
            </a:r>
            <a:r>
              <a:rPr sz="800" dirty="0">
                <a:solidFill>
                  <a:srgbClr val="231F20"/>
                </a:solidFill>
                <a:latin typeface="Arial"/>
                <a:cs typeface="Arial"/>
              </a:rPr>
              <a:t>ingeniería.</a:t>
            </a:r>
            <a:endParaRPr sz="800">
              <a:latin typeface="Arial"/>
              <a:cs typeface="Arial"/>
            </a:endParaRPr>
          </a:p>
          <a:p>
            <a:pPr marL="38100" marR="43180">
              <a:lnSpc>
                <a:spcPct val="100000"/>
              </a:lnSpc>
              <a:spcBef>
                <a:spcPts val="85"/>
              </a:spcBef>
            </a:pPr>
            <a:r>
              <a:rPr sz="800" dirty="0">
                <a:solidFill>
                  <a:srgbClr val="231F20"/>
                </a:solidFill>
                <a:latin typeface="Arial"/>
                <a:cs typeface="Arial"/>
              </a:rPr>
              <a:t>El propósito de este capítulo es el de mostrar cómo se pueden evaluar varios  factores teniendo en cuenta la diversidad (operación no simultánea de todos los  dispositivos de un grupo determinado) y la utilización (por ejemplo, un motor  eléctrico no funciona normalmente al límite de su capacidad, etc.) de todas las  cargas existentes y proyectadas. Los valores proporcionados están basados en la  experiencia y en los registros extraídos de las instalaciones actuales. Además de  proporcionar datos de diseño de instalaciones básicas en circuitos individuales, los  resultados proporcionarán un valor global para la instalación a partir de la que se  pueden especificar los requisitos de un sistema de alimentación (red de</a:t>
            </a:r>
            <a:r>
              <a:rPr sz="800" spc="-100" dirty="0">
                <a:solidFill>
                  <a:srgbClr val="231F20"/>
                </a:solidFill>
                <a:latin typeface="Arial"/>
                <a:cs typeface="Arial"/>
              </a:rPr>
              <a:t> </a:t>
            </a:r>
            <a:r>
              <a:rPr sz="800" dirty="0">
                <a:solidFill>
                  <a:srgbClr val="231F20"/>
                </a:solidFill>
                <a:latin typeface="Arial"/>
                <a:cs typeface="Arial"/>
              </a:rPr>
              <a:t>distribución,  transformador de alta/baja tensión o grupo</a:t>
            </a:r>
            <a:r>
              <a:rPr sz="800" spc="-15" dirty="0">
                <a:solidFill>
                  <a:srgbClr val="231F20"/>
                </a:solidFill>
                <a:latin typeface="Arial"/>
                <a:cs typeface="Arial"/>
              </a:rPr>
              <a:t> </a:t>
            </a:r>
            <a:r>
              <a:rPr sz="800" dirty="0">
                <a:solidFill>
                  <a:srgbClr val="231F20"/>
                </a:solidFill>
                <a:latin typeface="Arial"/>
                <a:cs typeface="Arial"/>
              </a:rPr>
              <a:t>electrógeno).</a:t>
            </a:r>
            <a:endParaRPr sz="800">
              <a:latin typeface="Arial"/>
              <a:cs typeface="Arial"/>
            </a:endParaRPr>
          </a:p>
          <a:p>
            <a:pPr marL="38100">
              <a:lnSpc>
                <a:spcPct val="100000"/>
              </a:lnSpc>
              <a:spcBef>
                <a:spcPts val="745"/>
              </a:spcBef>
            </a:pPr>
            <a:r>
              <a:rPr sz="1200" b="1" spc="-5" dirty="0">
                <a:solidFill>
                  <a:srgbClr val="231F20"/>
                </a:solidFill>
                <a:latin typeface="Arial"/>
                <a:cs typeface="Arial"/>
              </a:rPr>
              <a:t>4.1 </a:t>
            </a:r>
            <a:r>
              <a:rPr sz="1200" b="1" spc="5" dirty="0">
                <a:solidFill>
                  <a:srgbClr val="231F20"/>
                </a:solidFill>
                <a:latin typeface="Arial"/>
                <a:cs typeface="Arial"/>
              </a:rPr>
              <a:t>Potencia </a:t>
            </a:r>
            <a:r>
              <a:rPr sz="1200" b="1" spc="-5" dirty="0">
                <a:solidFill>
                  <a:srgbClr val="231F20"/>
                </a:solidFill>
                <a:latin typeface="Arial"/>
                <a:cs typeface="Arial"/>
              </a:rPr>
              <a:t>instalada </a:t>
            </a:r>
            <a:r>
              <a:rPr sz="1200" b="1" spc="-20" dirty="0">
                <a:solidFill>
                  <a:srgbClr val="231F20"/>
                </a:solidFill>
                <a:latin typeface="Arial"/>
                <a:cs typeface="Arial"/>
              </a:rPr>
              <a:t>(kW)</a:t>
            </a:r>
            <a:endParaRPr sz="1200">
              <a:latin typeface="Arial"/>
              <a:cs typeface="Arial"/>
            </a:endParaRPr>
          </a:p>
          <a:p>
            <a:pPr marL="38735" marR="145415">
              <a:lnSpc>
                <a:spcPct val="100000"/>
              </a:lnSpc>
              <a:spcBef>
                <a:spcPts val="530"/>
              </a:spcBef>
            </a:pPr>
            <a:r>
              <a:rPr sz="800" dirty="0">
                <a:solidFill>
                  <a:srgbClr val="231F20"/>
                </a:solidFill>
                <a:latin typeface="Arial"/>
                <a:cs typeface="Arial"/>
              </a:rPr>
              <a:t>La</a:t>
            </a:r>
            <a:r>
              <a:rPr sz="800" spc="-15" dirty="0">
                <a:solidFill>
                  <a:srgbClr val="231F20"/>
                </a:solidFill>
                <a:latin typeface="Arial"/>
                <a:cs typeface="Arial"/>
              </a:rPr>
              <a:t> </a:t>
            </a:r>
            <a:r>
              <a:rPr sz="800" dirty="0">
                <a:solidFill>
                  <a:srgbClr val="231F20"/>
                </a:solidFill>
                <a:latin typeface="Arial"/>
                <a:cs typeface="Arial"/>
              </a:rPr>
              <a:t>mayor</a:t>
            </a:r>
            <a:r>
              <a:rPr sz="800" spc="-10" dirty="0">
                <a:solidFill>
                  <a:srgbClr val="231F20"/>
                </a:solidFill>
                <a:latin typeface="Arial"/>
                <a:cs typeface="Arial"/>
              </a:rPr>
              <a:t> </a:t>
            </a:r>
            <a:r>
              <a:rPr sz="800" dirty="0">
                <a:solidFill>
                  <a:srgbClr val="231F20"/>
                </a:solidFill>
                <a:latin typeface="Arial"/>
                <a:cs typeface="Arial"/>
              </a:rPr>
              <a:t>parte</a:t>
            </a:r>
            <a:r>
              <a:rPr sz="800" spc="-15" dirty="0">
                <a:solidFill>
                  <a:srgbClr val="231F20"/>
                </a:solidFill>
                <a:latin typeface="Arial"/>
                <a:cs typeface="Arial"/>
              </a:rPr>
              <a:t> </a:t>
            </a:r>
            <a:r>
              <a:rPr sz="800" dirty="0">
                <a:solidFill>
                  <a:srgbClr val="231F20"/>
                </a:solidFill>
                <a:latin typeface="Arial"/>
                <a:cs typeface="Arial"/>
              </a:rPr>
              <a:t>de</a:t>
            </a:r>
            <a:r>
              <a:rPr sz="800" spc="-10" dirty="0">
                <a:solidFill>
                  <a:srgbClr val="231F20"/>
                </a:solidFill>
                <a:latin typeface="Arial"/>
                <a:cs typeface="Arial"/>
              </a:rPr>
              <a:t> </a:t>
            </a:r>
            <a:r>
              <a:rPr sz="800" dirty="0">
                <a:solidFill>
                  <a:srgbClr val="231F20"/>
                </a:solidFill>
                <a:latin typeface="Arial"/>
                <a:cs typeface="Arial"/>
              </a:rPr>
              <a:t>los</a:t>
            </a:r>
            <a:r>
              <a:rPr sz="800" spc="-15" dirty="0">
                <a:solidFill>
                  <a:srgbClr val="231F20"/>
                </a:solidFill>
                <a:latin typeface="Arial"/>
                <a:cs typeface="Arial"/>
              </a:rPr>
              <a:t> </a:t>
            </a:r>
            <a:r>
              <a:rPr sz="800" dirty="0">
                <a:solidFill>
                  <a:srgbClr val="231F20"/>
                </a:solidFill>
                <a:latin typeface="Arial"/>
                <a:cs typeface="Arial"/>
              </a:rPr>
              <a:t>dispositivos</a:t>
            </a:r>
            <a:r>
              <a:rPr sz="800" spc="-10" dirty="0">
                <a:solidFill>
                  <a:srgbClr val="231F20"/>
                </a:solidFill>
                <a:latin typeface="Arial"/>
                <a:cs typeface="Arial"/>
              </a:rPr>
              <a:t> </a:t>
            </a:r>
            <a:r>
              <a:rPr sz="800" dirty="0">
                <a:solidFill>
                  <a:srgbClr val="231F20"/>
                </a:solidFill>
                <a:latin typeface="Arial"/>
                <a:cs typeface="Arial"/>
              </a:rPr>
              <a:t>y</a:t>
            </a:r>
            <a:r>
              <a:rPr sz="800" spc="-15" dirty="0">
                <a:solidFill>
                  <a:srgbClr val="231F20"/>
                </a:solidFill>
                <a:latin typeface="Arial"/>
                <a:cs typeface="Arial"/>
              </a:rPr>
              <a:t> </a:t>
            </a:r>
            <a:r>
              <a:rPr sz="800" dirty="0">
                <a:solidFill>
                  <a:srgbClr val="231F20"/>
                </a:solidFill>
                <a:latin typeface="Arial"/>
                <a:cs typeface="Arial"/>
              </a:rPr>
              <a:t>aparatos</a:t>
            </a:r>
            <a:r>
              <a:rPr sz="800" spc="-10" dirty="0">
                <a:solidFill>
                  <a:srgbClr val="231F20"/>
                </a:solidFill>
                <a:latin typeface="Arial"/>
                <a:cs typeface="Arial"/>
              </a:rPr>
              <a:t> </a:t>
            </a:r>
            <a:r>
              <a:rPr sz="800" dirty="0">
                <a:solidFill>
                  <a:srgbClr val="231F20"/>
                </a:solidFill>
                <a:latin typeface="Arial"/>
                <a:cs typeface="Arial"/>
              </a:rPr>
              <a:t>eléctricos</a:t>
            </a:r>
            <a:r>
              <a:rPr sz="800" spc="-15" dirty="0">
                <a:solidFill>
                  <a:srgbClr val="231F20"/>
                </a:solidFill>
                <a:latin typeface="Arial"/>
                <a:cs typeface="Arial"/>
              </a:rPr>
              <a:t> </a:t>
            </a:r>
            <a:r>
              <a:rPr sz="800" dirty="0">
                <a:solidFill>
                  <a:srgbClr val="231F20"/>
                </a:solidFill>
                <a:latin typeface="Arial"/>
                <a:cs typeface="Arial"/>
              </a:rPr>
              <a:t>se</a:t>
            </a:r>
            <a:r>
              <a:rPr sz="800" spc="-10" dirty="0">
                <a:solidFill>
                  <a:srgbClr val="231F20"/>
                </a:solidFill>
                <a:latin typeface="Arial"/>
                <a:cs typeface="Arial"/>
              </a:rPr>
              <a:t> </a:t>
            </a:r>
            <a:r>
              <a:rPr sz="800" dirty="0">
                <a:solidFill>
                  <a:srgbClr val="231F20"/>
                </a:solidFill>
                <a:latin typeface="Arial"/>
                <a:cs typeface="Arial"/>
              </a:rPr>
              <a:t>marcan</a:t>
            </a:r>
            <a:r>
              <a:rPr sz="800" spc="-15" dirty="0">
                <a:solidFill>
                  <a:srgbClr val="231F20"/>
                </a:solidFill>
                <a:latin typeface="Arial"/>
                <a:cs typeface="Arial"/>
              </a:rPr>
              <a:t> </a:t>
            </a:r>
            <a:r>
              <a:rPr sz="800" dirty="0">
                <a:solidFill>
                  <a:srgbClr val="231F20"/>
                </a:solidFill>
                <a:latin typeface="Arial"/>
                <a:cs typeface="Arial"/>
              </a:rPr>
              <a:t>para</a:t>
            </a:r>
            <a:r>
              <a:rPr sz="800" spc="-10" dirty="0">
                <a:solidFill>
                  <a:srgbClr val="231F20"/>
                </a:solidFill>
                <a:latin typeface="Arial"/>
                <a:cs typeface="Arial"/>
              </a:rPr>
              <a:t> </a:t>
            </a:r>
            <a:r>
              <a:rPr sz="800" dirty="0">
                <a:solidFill>
                  <a:srgbClr val="231F20"/>
                </a:solidFill>
                <a:latin typeface="Arial"/>
                <a:cs typeface="Arial"/>
              </a:rPr>
              <a:t>indicar</a:t>
            </a:r>
            <a:r>
              <a:rPr sz="800" spc="-15" dirty="0">
                <a:solidFill>
                  <a:srgbClr val="231F20"/>
                </a:solidFill>
                <a:latin typeface="Arial"/>
                <a:cs typeface="Arial"/>
              </a:rPr>
              <a:t> </a:t>
            </a:r>
            <a:r>
              <a:rPr sz="800" dirty="0">
                <a:solidFill>
                  <a:srgbClr val="231F20"/>
                </a:solidFill>
                <a:latin typeface="Arial"/>
                <a:cs typeface="Arial"/>
              </a:rPr>
              <a:t>su  potencia nominal</a:t>
            </a:r>
            <a:r>
              <a:rPr sz="800" spc="-5" dirty="0">
                <a:solidFill>
                  <a:srgbClr val="231F20"/>
                </a:solidFill>
                <a:latin typeface="Arial"/>
                <a:cs typeface="Arial"/>
              </a:rPr>
              <a:t> (</a:t>
            </a:r>
            <a:r>
              <a:rPr sz="800" i="1" spc="-5" dirty="0">
                <a:solidFill>
                  <a:srgbClr val="231F20"/>
                </a:solidFill>
                <a:latin typeface="Arial"/>
                <a:cs typeface="Arial"/>
              </a:rPr>
              <a:t>P</a:t>
            </a:r>
            <a:r>
              <a:rPr sz="825" spc="-7" baseline="-15151" dirty="0">
                <a:solidFill>
                  <a:srgbClr val="231F20"/>
                </a:solidFill>
                <a:latin typeface="Arial"/>
                <a:cs typeface="Arial"/>
              </a:rPr>
              <a:t>n</a:t>
            </a:r>
            <a:r>
              <a:rPr sz="800" spc="-5" dirty="0">
                <a:solidFill>
                  <a:srgbClr val="231F20"/>
                </a:solidFill>
                <a:latin typeface="Arial"/>
                <a:cs typeface="Arial"/>
              </a:rPr>
              <a:t>).</a:t>
            </a:r>
            <a:endParaRPr sz="800">
              <a:latin typeface="Arial"/>
              <a:cs typeface="Arial"/>
            </a:endParaRPr>
          </a:p>
          <a:p>
            <a:pPr marL="38735" marR="30480">
              <a:lnSpc>
                <a:spcPct val="100000"/>
              </a:lnSpc>
              <a:spcBef>
                <a:spcPts val="5"/>
              </a:spcBef>
            </a:pPr>
            <a:r>
              <a:rPr sz="800" dirty="0">
                <a:solidFill>
                  <a:srgbClr val="231F20"/>
                </a:solidFill>
                <a:latin typeface="Arial"/>
                <a:cs typeface="Arial"/>
              </a:rPr>
              <a:t>La potencia instalada es la suma de las potencias nominales de todos los  dispositivos eléctricos de la instalación. Esta no es en la práctica la potencia  absorbida realmente. Este es el caso de los motores eléctricos, en los que la  potencia nominal se refiere a la potencia de salida en el eje principal. El consumo</a:t>
            </a:r>
            <a:r>
              <a:rPr sz="800" spc="-100" dirty="0">
                <a:solidFill>
                  <a:srgbClr val="231F20"/>
                </a:solidFill>
                <a:latin typeface="Arial"/>
                <a:cs typeface="Arial"/>
              </a:rPr>
              <a:t> </a:t>
            </a:r>
            <a:r>
              <a:rPr sz="800" dirty="0">
                <a:solidFill>
                  <a:srgbClr val="231F20"/>
                </a:solidFill>
                <a:latin typeface="Arial"/>
                <a:cs typeface="Arial"/>
              </a:rPr>
              <a:t>de  potencia de entrada será evidentemente</a:t>
            </a:r>
            <a:r>
              <a:rPr sz="800" spc="-10" dirty="0">
                <a:solidFill>
                  <a:srgbClr val="231F20"/>
                </a:solidFill>
                <a:latin typeface="Arial"/>
                <a:cs typeface="Arial"/>
              </a:rPr>
              <a:t> </a:t>
            </a:r>
            <a:r>
              <a:rPr sz="800" dirty="0">
                <a:solidFill>
                  <a:srgbClr val="231F20"/>
                </a:solidFill>
                <a:latin typeface="Arial"/>
                <a:cs typeface="Arial"/>
              </a:rPr>
              <a:t>superior.</a:t>
            </a:r>
            <a:endParaRPr sz="800">
              <a:latin typeface="Arial"/>
              <a:cs typeface="Arial"/>
            </a:endParaRPr>
          </a:p>
          <a:p>
            <a:pPr marL="38100" marR="37465">
              <a:lnSpc>
                <a:spcPct val="100000"/>
              </a:lnSpc>
              <a:spcBef>
                <a:spcPts val="90"/>
              </a:spcBef>
            </a:pPr>
            <a:r>
              <a:rPr sz="800" dirty="0">
                <a:solidFill>
                  <a:srgbClr val="231F20"/>
                </a:solidFill>
                <a:latin typeface="Arial"/>
                <a:cs typeface="Arial"/>
              </a:rPr>
              <a:t>Las lámparas fluorescentes y de descarga asociadas a resistencias de  estabilización son otros casos en los que la potencia nominal indicada en la</a:t>
            </a:r>
            <a:r>
              <a:rPr sz="800" spc="-100" dirty="0">
                <a:solidFill>
                  <a:srgbClr val="231F20"/>
                </a:solidFill>
                <a:latin typeface="Arial"/>
                <a:cs typeface="Arial"/>
              </a:rPr>
              <a:t> </a:t>
            </a:r>
            <a:r>
              <a:rPr sz="800" dirty="0">
                <a:solidFill>
                  <a:srgbClr val="231F20"/>
                </a:solidFill>
                <a:latin typeface="Arial"/>
                <a:cs typeface="Arial"/>
              </a:rPr>
              <a:t>lámpara  es inferior a la potencia consumida por la lámpara y su</a:t>
            </a:r>
            <a:r>
              <a:rPr sz="800" spc="-30" dirty="0">
                <a:solidFill>
                  <a:srgbClr val="231F20"/>
                </a:solidFill>
                <a:latin typeface="Arial"/>
                <a:cs typeface="Arial"/>
              </a:rPr>
              <a:t> </a:t>
            </a:r>
            <a:r>
              <a:rPr sz="800" dirty="0">
                <a:solidFill>
                  <a:srgbClr val="231F20"/>
                </a:solidFill>
                <a:latin typeface="Arial"/>
                <a:cs typeface="Arial"/>
              </a:rPr>
              <a:t>resistencia.</a:t>
            </a:r>
            <a:endParaRPr sz="800">
              <a:latin typeface="Arial"/>
              <a:cs typeface="Arial"/>
            </a:endParaRPr>
          </a:p>
          <a:p>
            <a:pPr marL="38100" marR="39370">
              <a:lnSpc>
                <a:spcPct val="100000"/>
              </a:lnSpc>
              <a:spcBef>
                <a:spcPts val="90"/>
              </a:spcBef>
            </a:pPr>
            <a:r>
              <a:rPr sz="800" dirty="0">
                <a:solidFill>
                  <a:srgbClr val="231F20"/>
                </a:solidFill>
                <a:latin typeface="Arial"/>
                <a:cs typeface="Arial"/>
              </a:rPr>
              <a:t>Los</a:t>
            </a:r>
            <a:r>
              <a:rPr sz="800" spc="-15" dirty="0">
                <a:solidFill>
                  <a:srgbClr val="231F20"/>
                </a:solidFill>
                <a:latin typeface="Arial"/>
                <a:cs typeface="Arial"/>
              </a:rPr>
              <a:t> </a:t>
            </a:r>
            <a:r>
              <a:rPr sz="800" dirty="0">
                <a:solidFill>
                  <a:srgbClr val="231F20"/>
                </a:solidFill>
                <a:latin typeface="Arial"/>
                <a:cs typeface="Arial"/>
              </a:rPr>
              <a:t>métodos</a:t>
            </a:r>
            <a:r>
              <a:rPr sz="800" spc="-10" dirty="0">
                <a:solidFill>
                  <a:srgbClr val="231F20"/>
                </a:solidFill>
                <a:latin typeface="Arial"/>
                <a:cs typeface="Arial"/>
              </a:rPr>
              <a:t> </a:t>
            </a:r>
            <a:r>
              <a:rPr sz="800" dirty="0">
                <a:solidFill>
                  <a:srgbClr val="231F20"/>
                </a:solidFill>
                <a:latin typeface="Arial"/>
                <a:cs typeface="Arial"/>
              </a:rPr>
              <a:t>para</a:t>
            </a:r>
            <a:r>
              <a:rPr sz="800" spc="-15" dirty="0">
                <a:solidFill>
                  <a:srgbClr val="231F20"/>
                </a:solidFill>
                <a:latin typeface="Arial"/>
                <a:cs typeface="Arial"/>
              </a:rPr>
              <a:t> </a:t>
            </a:r>
            <a:r>
              <a:rPr sz="800" dirty="0">
                <a:solidFill>
                  <a:srgbClr val="231F20"/>
                </a:solidFill>
                <a:latin typeface="Arial"/>
                <a:cs typeface="Arial"/>
              </a:rPr>
              <a:t>evaluar</a:t>
            </a:r>
            <a:r>
              <a:rPr sz="800" spc="-10" dirty="0">
                <a:solidFill>
                  <a:srgbClr val="231F20"/>
                </a:solidFill>
                <a:latin typeface="Arial"/>
                <a:cs typeface="Arial"/>
              </a:rPr>
              <a:t> </a:t>
            </a:r>
            <a:r>
              <a:rPr sz="800" dirty="0">
                <a:solidFill>
                  <a:srgbClr val="231F20"/>
                </a:solidFill>
                <a:latin typeface="Arial"/>
                <a:cs typeface="Arial"/>
              </a:rPr>
              <a:t>el</a:t>
            </a:r>
            <a:r>
              <a:rPr sz="800" spc="-15" dirty="0">
                <a:solidFill>
                  <a:srgbClr val="231F20"/>
                </a:solidFill>
                <a:latin typeface="Arial"/>
                <a:cs typeface="Arial"/>
              </a:rPr>
              <a:t> </a:t>
            </a:r>
            <a:r>
              <a:rPr sz="800" dirty="0">
                <a:solidFill>
                  <a:srgbClr val="231F20"/>
                </a:solidFill>
                <a:latin typeface="Arial"/>
                <a:cs typeface="Arial"/>
              </a:rPr>
              <a:t>consumo</a:t>
            </a:r>
            <a:r>
              <a:rPr sz="800" spc="-10" dirty="0">
                <a:solidFill>
                  <a:srgbClr val="231F20"/>
                </a:solidFill>
                <a:latin typeface="Arial"/>
                <a:cs typeface="Arial"/>
              </a:rPr>
              <a:t> </a:t>
            </a:r>
            <a:r>
              <a:rPr sz="800" dirty="0">
                <a:solidFill>
                  <a:srgbClr val="231F20"/>
                </a:solidFill>
                <a:latin typeface="Arial"/>
                <a:cs typeface="Arial"/>
              </a:rPr>
              <a:t>real</a:t>
            </a:r>
            <a:r>
              <a:rPr sz="800" spc="-15" dirty="0">
                <a:solidFill>
                  <a:srgbClr val="231F20"/>
                </a:solidFill>
                <a:latin typeface="Arial"/>
                <a:cs typeface="Arial"/>
              </a:rPr>
              <a:t> </a:t>
            </a:r>
            <a:r>
              <a:rPr sz="800" dirty="0">
                <a:solidFill>
                  <a:srgbClr val="231F20"/>
                </a:solidFill>
                <a:latin typeface="Arial"/>
                <a:cs typeface="Arial"/>
              </a:rPr>
              <a:t>de</a:t>
            </a:r>
            <a:r>
              <a:rPr sz="800" spc="-10" dirty="0">
                <a:solidFill>
                  <a:srgbClr val="231F20"/>
                </a:solidFill>
                <a:latin typeface="Arial"/>
                <a:cs typeface="Arial"/>
              </a:rPr>
              <a:t> </a:t>
            </a:r>
            <a:r>
              <a:rPr sz="800" dirty="0">
                <a:solidFill>
                  <a:srgbClr val="231F20"/>
                </a:solidFill>
                <a:latin typeface="Arial"/>
                <a:cs typeface="Arial"/>
              </a:rPr>
              <a:t>potencia</a:t>
            </a:r>
            <a:r>
              <a:rPr sz="800" spc="-15" dirty="0">
                <a:solidFill>
                  <a:srgbClr val="231F20"/>
                </a:solidFill>
                <a:latin typeface="Arial"/>
                <a:cs typeface="Arial"/>
              </a:rPr>
              <a:t> </a:t>
            </a:r>
            <a:r>
              <a:rPr sz="800" dirty="0">
                <a:solidFill>
                  <a:srgbClr val="231F20"/>
                </a:solidFill>
                <a:latin typeface="Arial"/>
                <a:cs typeface="Arial"/>
              </a:rPr>
              <a:t>de</a:t>
            </a:r>
            <a:r>
              <a:rPr sz="800" spc="-10" dirty="0">
                <a:solidFill>
                  <a:srgbClr val="231F20"/>
                </a:solidFill>
                <a:latin typeface="Arial"/>
                <a:cs typeface="Arial"/>
              </a:rPr>
              <a:t> </a:t>
            </a:r>
            <a:r>
              <a:rPr sz="800" dirty="0">
                <a:solidFill>
                  <a:srgbClr val="231F20"/>
                </a:solidFill>
                <a:latin typeface="Arial"/>
                <a:cs typeface="Arial"/>
              </a:rPr>
              <a:t>los</a:t>
            </a:r>
            <a:r>
              <a:rPr sz="800" spc="-15" dirty="0">
                <a:solidFill>
                  <a:srgbClr val="231F20"/>
                </a:solidFill>
                <a:latin typeface="Arial"/>
                <a:cs typeface="Arial"/>
              </a:rPr>
              <a:t> </a:t>
            </a:r>
            <a:r>
              <a:rPr sz="800" dirty="0">
                <a:solidFill>
                  <a:srgbClr val="231F20"/>
                </a:solidFill>
                <a:latin typeface="Arial"/>
                <a:cs typeface="Arial"/>
              </a:rPr>
              <a:t>motores</a:t>
            </a:r>
            <a:r>
              <a:rPr sz="800" spc="-10" dirty="0">
                <a:solidFill>
                  <a:srgbClr val="231F20"/>
                </a:solidFill>
                <a:latin typeface="Arial"/>
                <a:cs typeface="Arial"/>
              </a:rPr>
              <a:t> </a:t>
            </a:r>
            <a:r>
              <a:rPr sz="800" dirty="0">
                <a:solidFill>
                  <a:srgbClr val="231F20"/>
                </a:solidFill>
                <a:latin typeface="Arial"/>
                <a:cs typeface="Arial"/>
              </a:rPr>
              <a:t>y</a:t>
            </a:r>
            <a:r>
              <a:rPr sz="800" spc="-15" dirty="0">
                <a:solidFill>
                  <a:srgbClr val="231F20"/>
                </a:solidFill>
                <a:latin typeface="Arial"/>
                <a:cs typeface="Arial"/>
              </a:rPr>
              <a:t> </a:t>
            </a:r>
            <a:r>
              <a:rPr sz="800" dirty="0">
                <a:solidFill>
                  <a:srgbClr val="231F20"/>
                </a:solidFill>
                <a:latin typeface="Arial"/>
                <a:cs typeface="Arial"/>
              </a:rPr>
              <a:t>dispositivos  lumínicos se han proporcionado en el apartado 3 de este</a:t>
            </a:r>
            <a:r>
              <a:rPr sz="800" spc="-30" dirty="0">
                <a:solidFill>
                  <a:srgbClr val="231F20"/>
                </a:solidFill>
                <a:latin typeface="Arial"/>
                <a:cs typeface="Arial"/>
              </a:rPr>
              <a:t> </a:t>
            </a:r>
            <a:r>
              <a:rPr sz="800" dirty="0">
                <a:solidFill>
                  <a:srgbClr val="231F20"/>
                </a:solidFill>
                <a:latin typeface="Arial"/>
                <a:cs typeface="Arial"/>
              </a:rPr>
              <a:t>capítulo.</a:t>
            </a:r>
            <a:endParaRPr sz="800">
              <a:latin typeface="Arial"/>
              <a:cs typeface="Arial"/>
            </a:endParaRPr>
          </a:p>
          <a:p>
            <a:pPr marL="38100" marR="55880">
              <a:lnSpc>
                <a:spcPct val="100000"/>
              </a:lnSpc>
              <a:spcBef>
                <a:spcPts val="85"/>
              </a:spcBef>
            </a:pPr>
            <a:r>
              <a:rPr sz="800" dirty="0">
                <a:solidFill>
                  <a:srgbClr val="231F20"/>
                </a:solidFill>
                <a:latin typeface="Arial"/>
                <a:cs typeface="Arial"/>
              </a:rPr>
              <a:t>La demanda de potencia (kW) es necesaria para seleccionar la potencia nominal</a:t>
            </a:r>
            <a:r>
              <a:rPr sz="800" spc="-100" dirty="0">
                <a:solidFill>
                  <a:srgbClr val="231F20"/>
                </a:solidFill>
                <a:latin typeface="Arial"/>
                <a:cs typeface="Arial"/>
              </a:rPr>
              <a:t> </a:t>
            </a:r>
            <a:r>
              <a:rPr sz="800" dirty="0">
                <a:solidFill>
                  <a:srgbClr val="231F20"/>
                </a:solidFill>
                <a:latin typeface="Arial"/>
                <a:cs typeface="Arial"/>
              </a:rPr>
              <a:t>de  un grupo electrógeno o</a:t>
            </a:r>
            <a:r>
              <a:rPr sz="800" spc="-5" dirty="0">
                <a:solidFill>
                  <a:srgbClr val="231F20"/>
                </a:solidFill>
                <a:latin typeface="Arial"/>
                <a:cs typeface="Arial"/>
              </a:rPr>
              <a:t> </a:t>
            </a:r>
            <a:r>
              <a:rPr sz="800" dirty="0">
                <a:solidFill>
                  <a:srgbClr val="231F20"/>
                </a:solidFill>
                <a:latin typeface="Arial"/>
                <a:cs typeface="Arial"/>
              </a:rPr>
              <a:t>batería.</a:t>
            </a:r>
            <a:endParaRPr sz="800">
              <a:latin typeface="Arial"/>
              <a:cs typeface="Arial"/>
            </a:endParaRPr>
          </a:p>
          <a:p>
            <a:pPr marL="38735" marR="30480">
              <a:lnSpc>
                <a:spcPct val="100000"/>
              </a:lnSpc>
              <a:spcBef>
                <a:spcPts val="284"/>
              </a:spcBef>
            </a:pPr>
            <a:r>
              <a:rPr sz="800" dirty="0">
                <a:solidFill>
                  <a:srgbClr val="231F20"/>
                </a:solidFill>
                <a:latin typeface="Arial"/>
                <a:cs typeface="Arial"/>
              </a:rPr>
              <a:t>Para una alimentación de una red de alimentación pública de baja tensión o a</a:t>
            </a:r>
            <a:r>
              <a:rPr sz="800" spc="-100" dirty="0">
                <a:solidFill>
                  <a:srgbClr val="231F20"/>
                </a:solidFill>
                <a:latin typeface="Arial"/>
                <a:cs typeface="Arial"/>
              </a:rPr>
              <a:t> </a:t>
            </a:r>
            <a:r>
              <a:rPr sz="800" dirty="0">
                <a:solidFill>
                  <a:srgbClr val="231F20"/>
                </a:solidFill>
                <a:latin typeface="Arial"/>
                <a:cs typeface="Arial"/>
              </a:rPr>
              <a:t>través  de un transformador de alta/baja tensión, la cantidad significativa es la potencia  aparente en</a:t>
            </a:r>
            <a:r>
              <a:rPr sz="800" spc="-15" dirty="0">
                <a:solidFill>
                  <a:srgbClr val="231F20"/>
                </a:solidFill>
                <a:latin typeface="Arial"/>
                <a:cs typeface="Arial"/>
              </a:rPr>
              <a:t> </a:t>
            </a:r>
            <a:r>
              <a:rPr sz="800" dirty="0">
                <a:solidFill>
                  <a:srgbClr val="231F20"/>
                </a:solidFill>
                <a:latin typeface="Arial"/>
                <a:cs typeface="Arial"/>
              </a:rPr>
              <a:t>kVA.</a:t>
            </a:r>
            <a:endParaRPr sz="800">
              <a:latin typeface="Arial"/>
              <a:cs typeface="Arial"/>
            </a:endParaRPr>
          </a:p>
        </p:txBody>
      </p:sp>
      <p:sp>
        <p:nvSpPr>
          <p:cNvPr id="35" name="object 35"/>
          <p:cNvSpPr txBox="1"/>
          <p:nvPr/>
        </p:nvSpPr>
        <p:spPr>
          <a:xfrm>
            <a:off x="3165855" y="5740912"/>
            <a:ext cx="3867150" cy="1943735"/>
          </a:xfrm>
          <a:prstGeom prst="rect">
            <a:avLst/>
          </a:prstGeom>
        </p:spPr>
        <p:txBody>
          <a:bodyPr vert="horz" wrap="square" lIns="0" tIns="113664" rIns="0" bIns="0" rtlCol="0">
            <a:spAutoFit/>
          </a:bodyPr>
          <a:lstStyle/>
          <a:p>
            <a:pPr marL="38100">
              <a:lnSpc>
                <a:spcPct val="100000"/>
              </a:lnSpc>
              <a:spcBef>
                <a:spcPts val="894"/>
              </a:spcBef>
            </a:pPr>
            <a:r>
              <a:rPr sz="1200" b="1" spc="-5" dirty="0">
                <a:solidFill>
                  <a:srgbClr val="231F20"/>
                </a:solidFill>
                <a:latin typeface="Arial"/>
                <a:cs typeface="Arial"/>
              </a:rPr>
              <a:t>4.2 </a:t>
            </a:r>
            <a:r>
              <a:rPr sz="1200" b="1" spc="5" dirty="0">
                <a:solidFill>
                  <a:srgbClr val="231F20"/>
                </a:solidFill>
                <a:latin typeface="Arial"/>
                <a:cs typeface="Arial"/>
              </a:rPr>
              <a:t>Potencia </a:t>
            </a:r>
            <a:r>
              <a:rPr sz="1200" b="1" spc="10" dirty="0">
                <a:solidFill>
                  <a:srgbClr val="231F20"/>
                </a:solidFill>
                <a:latin typeface="Arial"/>
                <a:cs typeface="Arial"/>
              </a:rPr>
              <a:t>aparente </a:t>
            </a:r>
            <a:r>
              <a:rPr sz="1200" b="1" spc="-5" dirty="0">
                <a:solidFill>
                  <a:srgbClr val="231F20"/>
                </a:solidFill>
                <a:latin typeface="Arial"/>
                <a:cs typeface="Arial"/>
              </a:rPr>
              <a:t>instalada</a:t>
            </a:r>
            <a:r>
              <a:rPr sz="1200" b="1" spc="-10" dirty="0">
                <a:solidFill>
                  <a:srgbClr val="231F20"/>
                </a:solidFill>
                <a:latin typeface="Arial"/>
                <a:cs typeface="Arial"/>
              </a:rPr>
              <a:t> </a:t>
            </a:r>
            <a:r>
              <a:rPr sz="1200" b="1" spc="-35" dirty="0">
                <a:solidFill>
                  <a:srgbClr val="231F20"/>
                </a:solidFill>
                <a:latin typeface="Arial"/>
                <a:cs typeface="Arial"/>
              </a:rPr>
              <a:t>(kVA)</a:t>
            </a:r>
            <a:endParaRPr sz="1200">
              <a:latin typeface="Arial"/>
              <a:cs typeface="Arial"/>
            </a:endParaRPr>
          </a:p>
          <a:p>
            <a:pPr marL="38735" marR="30480">
              <a:lnSpc>
                <a:spcPct val="100000"/>
              </a:lnSpc>
              <a:spcBef>
                <a:spcPts val="535"/>
              </a:spcBef>
            </a:pPr>
            <a:r>
              <a:rPr sz="800" dirty="0">
                <a:solidFill>
                  <a:srgbClr val="231F20"/>
                </a:solidFill>
                <a:latin typeface="Arial"/>
                <a:cs typeface="Arial"/>
              </a:rPr>
              <a:t>Normalmente se asume que la potencia aparente instalada es la suma aritmética</a:t>
            </a:r>
            <a:r>
              <a:rPr sz="800" spc="-100" dirty="0">
                <a:solidFill>
                  <a:srgbClr val="231F20"/>
                </a:solidFill>
                <a:latin typeface="Arial"/>
                <a:cs typeface="Arial"/>
              </a:rPr>
              <a:t> </a:t>
            </a:r>
            <a:r>
              <a:rPr sz="800" dirty="0">
                <a:solidFill>
                  <a:srgbClr val="231F20"/>
                </a:solidFill>
                <a:latin typeface="Arial"/>
                <a:cs typeface="Arial"/>
              </a:rPr>
              <a:t>de  los kVA de las cargas individuales. Los kVA máximos estimados que se van a  proporcionar sin embargo no son iguales a los kVA totales</a:t>
            </a:r>
            <a:r>
              <a:rPr sz="800" spc="-80" dirty="0">
                <a:solidFill>
                  <a:srgbClr val="231F20"/>
                </a:solidFill>
                <a:latin typeface="Arial"/>
                <a:cs typeface="Arial"/>
              </a:rPr>
              <a:t> </a:t>
            </a:r>
            <a:r>
              <a:rPr sz="800" dirty="0">
                <a:solidFill>
                  <a:srgbClr val="231F20"/>
                </a:solidFill>
                <a:latin typeface="Arial"/>
                <a:cs typeface="Arial"/>
              </a:rPr>
              <a:t>instalados.</a:t>
            </a:r>
            <a:endParaRPr sz="800">
              <a:latin typeface="Arial"/>
              <a:cs typeface="Arial"/>
            </a:endParaRPr>
          </a:p>
          <a:p>
            <a:pPr marL="38100" marR="37465">
              <a:lnSpc>
                <a:spcPct val="100000"/>
              </a:lnSpc>
              <a:spcBef>
                <a:spcPts val="90"/>
              </a:spcBef>
            </a:pPr>
            <a:r>
              <a:rPr sz="800" dirty="0">
                <a:solidFill>
                  <a:srgbClr val="231F20"/>
                </a:solidFill>
                <a:latin typeface="Arial"/>
                <a:cs typeface="Arial"/>
              </a:rPr>
              <a:t>La demanda de potencia aparente de una carga (que puede ser un dispositivo  sencillo)</a:t>
            </a:r>
            <a:r>
              <a:rPr sz="800" spc="-15" dirty="0">
                <a:solidFill>
                  <a:srgbClr val="231F20"/>
                </a:solidFill>
                <a:latin typeface="Arial"/>
                <a:cs typeface="Arial"/>
              </a:rPr>
              <a:t> </a:t>
            </a:r>
            <a:r>
              <a:rPr sz="800" dirty="0">
                <a:solidFill>
                  <a:srgbClr val="231F20"/>
                </a:solidFill>
                <a:latin typeface="Arial"/>
                <a:cs typeface="Arial"/>
              </a:rPr>
              <a:t>se</a:t>
            </a:r>
            <a:r>
              <a:rPr sz="800" spc="-10" dirty="0">
                <a:solidFill>
                  <a:srgbClr val="231F20"/>
                </a:solidFill>
                <a:latin typeface="Arial"/>
                <a:cs typeface="Arial"/>
              </a:rPr>
              <a:t> </a:t>
            </a:r>
            <a:r>
              <a:rPr sz="800" dirty="0">
                <a:solidFill>
                  <a:srgbClr val="231F20"/>
                </a:solidFill>
                <a:latin typeface="Arial"/>
                <a:cs typeface="Arial"/>
              </a:rPr>
              <a:t>obtiene</a:t>
            </a:r>
            <a:r>
              <a:rPr sz="800" spc="-15" dirty="0">
                <a:solidFill>
                  <a:srgbClr val="231F20"/>
                </a:solidFill>
                <a:latin typeface="Arial"/>
                <a:cs typeface="Arial"/>
              </a:rPr>
              <a:t> </a:t>
            </a:r>
            <a:r>
              <a:rPr sz="800" dirty="0">
                <a:solidFill>
                  <a:srgbClr val="231F20"/>
                </a:solidFill>
                <a:latin typeface="Arial"/>
                <a:cs typeface="Arial"/>
              </a:rPr>
              <a:t>a</a:t>
            </a:r>
            <a:r>
              <a:rPr sz="800" spc="-10" dirty="0">
                <a:solidFill>
                  <a:srgbClr val="231F20"/>
                </a:solidFill>
                <a:latin typeface="Arial"/>
                <a:cs typeface="Arial"/>
              </a:rPr>
              <a:t> </a:t>
            </a:r>
            <a:r>
              <a:rPr sz="800" dirty="0">
                <a:solidFill>
                  <a:srgbClr val="231F20"/>
                </a:solidFill>
                <a:latin typeface="Arial"/>
                <a:cs typeface="Arial"/>
              </a:rPr>
              <a:t>partir</a:t>
            </a:r>
            <a:r>
              <a:rPr sz="800" spc="-15" dirty="0">
                <a:solidFill>
                  <a:srgbClr val="231F20"/>
                </a:solidFill>
                <a:latin typeface="Arial"/>
                <a:cs typeface="Arial"/>
              </a:rPr>
              <a:t> </a:t>
            </a:r>
            <a:r>
              <a:rPr sz="800" dirty="0">
                <a:solidFill>
                  <a:srgbClr val="231F20"/>
                </a:solidFill>
                <a:latin typeface="Arial"/>
                <a:cs typeface="Arial"/>
              </a:rPr>
              <a:t>de</a:t>
            </a:r>
            <a:r>
              <a:rPr sz="800" spc="-10" dirty="0">
                <a:solidFill>
                  <a:srgbClr val="231F20"/>
                </a:solidFill>
                <a:latin typeface="Arial"/>
                <a:cs typeface="Arial"/>
              </a:rPr>
              <a:t> </a:t>
            </a:r>
            <a:r>
              <a:rPr sz="800" dirty="0">
                <a:solidFill>
                  <a:srgbClr val="231F20"/>
                </a:solidFill>
                <a:latin typeface="Arial"/>
                <a:cs typeface="Arial"/>
              </a:rPr>
              <a:t>su</a:t>
            </a:r>
            <a:r>
              <a:rPr sz="800" spc="-15" dirty="0">
                <a:solidFill>
                  <a:srgbClr val="231F20"/>
                </a:solidFill>
                <a:latin typeface="Arial"/>
                <a:cs typeface="Arial"/>
              </a:rPr>
              <a:t> </a:t>
            </a:r>
            <a:r>
              <a:rPr sz="800" dirty="0">
                <a:solidFill>
                  <a:srgbClr val="231F20"/>
                </a:solidFill>
                <a:latin typeface="Arial"/>
                <a:cs typeface="Arial"/>
              </a:rPr>
              <a:t>potencia</a:t>
            </a:r>
            <a:r>
              <a:rPr sz="800" spc="-10" dirty="0">
                <a:solidFill>
                  <a:srgbClr val="231F20"/>
                </a:solidFill>
                <a:latin typeface="Arial"/>
                <a:cs typeface="Arial"/>
              </a:rPr>
              <a:t> </a:t>
            </a:r>
            <a:r>
              <a:rPr sz="800" dirty="0">
                <a:solidFill>
                  <a:srgbClr val="231F20"/>
                </a:solidFill>
                <a:latin typeface="Arial"/>
                <a:cs typeface="Arial"/>
              </a:rPr>
              <a:t>nominal</a:t>
            </a:r>
            <a:r>
              <a:rPr sz="800" spc="-15" dirty="0">
                <a:solidFill>
                  <a:srgbClr val="231F20"/>
                </a:solidFill>
                <a:latin typeface="Arial"/>
                <a:cs typeface="Arial"/>
              </a:rPr>
              <a:t> </a:t>
            </a:r>
            <a:r>
              <a:rPr sz="800" dirty="0">
                <a:solidFill>
                  <a:srgbClr val="231F20"/>
                </a:solidFill>
                <a:latin typeface="Arial"/>
                <a:cs typeface="Arial"/>
              </a:rPr>
              <a:t>(corregida</a:t>
            </a:r>
            <a:r>
              <a:rPr sz="800" spc="-10" dirty="0">
                <a:solidFill>
                  <a:srgbClr val="231F20"/>
                </a:solidFill>
                <a:latin typeface="Arial"/>
                <a:cs typeface="Arial"/>
              </a:rPr>
              <a:t> </a:t>
            </a:r>
            <a:r>
              <a:rPr sz="800" dirty="0">
                <a:solidFill>
                  <a:srgbClr val="231F20"/>
                </a:solidFill>
                <a:latin typeface="Arial"/>
                <a:cs typeface="Arial"/>
              </a:rPr>
              <a:t>si</a:t>
            </a:r>
            <a:r>
              <a:rPr sz="800" spc="-15" dirty="0">
                <a:solidFill>
                  <a:srgbClr val="231F20"/>
                </a:solidFill>
                <a:latin typeface="Arial"/>
                <a:cs typeface="Arial"/>
              </a:rPr>
              <a:t> </a:t>
            </a:r>
            <a:r>
              <a:rPr sz="800" dirty="0">
                <a:solidFill>
                  <a:srgbClr val="231F20"/>
                </a:solidFill>
                <a:latin typeface="Arial"/>
                <a:cs typeface="Arial"/>
              </a:rPr>
              <a:t>es</a:t>
            </a:r>
            <a:r>
              <a:rPr sz="800" spc="-10" dirty="0">
                <a:solidFill>
                  <a:srgbClr val="231F20"/>
                </a:solidFill>
                <a:latin typeface="Arial"/>
                <a:cs typeface="Arial"/>
              </a:rPr>
              <a:t> </a:t>
            </a:r>
            <a:r>
              <a:rPr sz="800" dirty="0">
                <a:solidFill>
                  <a:srgbClr val="231F20"/>
                </a:solidFill>
                <a:latin typeface="Arial"/>
                <a:cs typeface="Arial"/>
              </a:rPr>
              <a:t>necesario,</a:t>
            </a:r>
            <a:r>
              <a:rPr sz="800" spc="-15" dirty="0">
                <a:solidFill>
                  <a:srgbClr val="231F20"/>
                </a:solidFill>
                <a:latin typeface="Arial"/>
                <a:cs typeface="Arial"/>
              </a:rPr>
              <a:t> </a:t>
            </a:r>
            <a:r>
              <a:rPr sz="800" dirty="0">
                <a:solidFill>
                  <a:srgbClr val="231F20"/>
                </a:solidFill>
                <a:latin typeface="Arial"/>
                <a:cs typeface="Arial"/>
              </a:rPr>
              <a:t>como  se dice anteriormente con los motores, etc.) y de la aplicación de los siguientes  </a:t>
            </a:r>
            <a:r>
              <a:rPr sz="800" spc="-5" dirty="0">
                <a:solidFill>
                  <a:srgbClr val="231F20"/>
                </a:solidFill>
                <a:latin typeface="Arial"/>
                <a:cs typeface="Arial"/>
              </a:rPr>
              <a:t>coeficientes:</a:t>
            </a:r>
            <a:endParaRPr sz="800">
              <a:latin typeface="Arial"/>
              <a:cs typeface="Arial"/>
            </a:endParaRPr>
          </a:p>
          <a:p>
            <a:pPr marL="38100">
              <a:lnSpc>
                <a:spcPct val="100000"/>
              </a:lnSpc>
              <a:spcBef>
                <a:spcPts val="65"/>
              </a:spcBef>
            </a:pP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Arial"/>
                <a:cs typeface="Arial"/>
              </a:rPr>
              <a:t>= rendimiento = kW de salida/kW de</a:t>
            </a:r>
            <a:r>
              <a:rPr sz="800" spc="-15" dirty="0">
                <a:solidFill>
                  <a:srgbClr val="231F20"/>
                </a:solidFill>
                <a:latin typeface="Arial"/>
                <a:cs typeface="Arial"/>
              </a:rPr>
              <a:t> </a:t>
            </a:r>
            <a:r>
              <a:rPr sz="800" dirty="0">
                <a:solidFill>
                  <a:srgbClr val="231F20"/>
                </a:solidFill>
                <a:latin typeface="Arial"/>
                <a:cs typeface="Arial"/>
              </a:rPr>
              <a:t>entrada.</a:t>
            </a:r>
            <a:endParaRPr sz="800">
              <a:latin typeface="Arial"/>
              <a:cs typeface="Arial"/>
            </a:endParaRPr>
          </a:p>
          <a:p>
            <a:pPr marL="38735">
              <a:lnSpc>
                <a:spcPct val="100000"/>
              </a:lnSpc>
            </a:pPr>
            <a:r>
              <a:rPr sz="800" i="1" spc="5" dirty="0">
                <a:solidFill>
                  <a:srgbClr val="231F20"/>
                </a:solidFill>
                <a:latin typeface="Arial"/>
                <a:cs typeface="Arial"/>
              </a:rPr>
              <a:t>cos </a:t>
            </a:r>
            <a:r>
              <a:rPr sz="900" dirty="0">
                <a:solidFill>
                  <a:srgbClr val="231F20"/>
                </a:solidFill>
                <a:latin typeface="Symbol"/>
                <a:cs typeface="Symbol"/>
              </a:rPr>
              <a:t></a:t>
            </a:r>
            <a:r>
              <a:rPr sz="900" dirty="0">
                <a:solidFill>
                  <a:srgbClr val="231F20"/>
                </a:solidFill>
                <a:latin typeface="Times New Roman"/>
                <a:cs typeface="Times New Roman"/>
              </a:rPr>
              <a:t> </a:t>
            </a:r>
            <a:r>
              <a:rPr sz="800" dirty="0">
                <a:solidFill>
                  <a:srgbClr val="231F20"/>
                </a:solidFill>
                <a:latin typeface="Arial"/>
                <a:cs typeface="Arial"/>
              </a:rPr>
              <a:t>= el factor de potencia =</a:t>
            </a:r>
            <a:r>
              <a:rPr sz="800" spc="-50" dirty="0">
                <a:solidFill>
                  <a:srgbClr val="231F20"/>
                </a:solidFill>
                <a:latin typeface="Arial"/>
                <a:cs typeface="Arial"/>
              </a:rPr>
              <a:t> </a:t>
            </a:r>
            <a:r>
              <a:rPr sz="800" dirty="0">
                <a:solidFill>
                  <a:srgbClr val="231F20"/>
                </a:solidFill>
                <a:latin typeface="Arial"/>
                <a:cs typeface="Arial"/>
              </a:rPr>
              <a:t>kW/kVA.</a:t>
            </a:r>
            <a:endParaRPr sz="800">
              <a:latin typeface="Arial"/>
              <a:cs typeface="Arial"/>
            </a:endParaRPr>
          </a:p>
          <a:p>
            <a:pPr marL="38100">
              <a:lnSpc>
                <a:spcPts val="950"/>
              </a:lnSpc>
              <a:spcBef>
                <a:spcPts val="105"/>
              </a:spcBef>
            </a:pPr>
            <a:r>
              <a:rPr sz="800" dirty="0">
                <a:solidFill>
                  <a:srgbClr val="231F20"/>
                </a:solidFill>
                <a:latin typeface="Arial"/>
                <a:cs typeface="Arial"/>
              </a:rPr>
              <a:t>La demanda en kVA de potencia aparente de la</a:t>
            </a:r>
            <a:r>
              <a:rPr sz="800" spc="-20" dirty="0">
                <a:solidFill>
                  <a:srgbClr val="231F20"/>
                </a:solidFill>
                <a:latin typeface="Arial"/>
                <a:cs typeface="Arial"/>
              </a:rPr>
              <a:t> </a:t>
            </a:r>
            <a:r>
              <a:rPr sz="800" dirty="0">
                <a:solidFill>
                  <a:srgbClr val="231F20"/>
                </a:solidFill>
                <a:latin typeface="Arial"/>
                <a:cs typeface="Arial"/>
              </a:rPr>
              <a:t>carga:</a:t>
            </a:r>
            <a:endParaRPr sz="800">
              <a:latin typeface="Arial"/>
              <a:cs typeface="Arial"/>
            </a:endParaRPr>
          </a:p>
          <a:p>
            <a:pPr marL="38735">
              <a:lnSpc>
                <a:spcPts val="1070"/>
              </a:lnSpc>
            </a:pPr>
            <a:r>
              <a:rPr sz="800" i="1" spc="-5" dirty="0">
                <a:solidFill>
                  <a:srgbClr val="231F20"/>
                </a:solidFill>
                <a:latin typeface="Arial"/>
                <a:cs typeface="Arial"/>
              </a:rPr>
              <a:t>S</a:t>
            </a:r>
            <a:r>
              <a:rPr sz="825" spc="-7" baseline="-15151" dirty="0">
                <a:solidFill>
                  <a:srgbClr val="231F20"/>
                </a:solidFill>
                <a:latin typeface="Arial"/>
                <a:cs typeface="Arial"/>
              </a:rPr>
              <a:t>n </a:t>
            </a:r>
            <a:r>
              <a:rPr sz="800" dirty="0">
                <a:solidFill>
                  <a:srgbClr val="231F20"/>
                </a:solidFill>
                <a:latin typeface="Arial"/>
                <a:cs typeface="Arial"/>
              </a:rPr>
              <a:t>= </a:t>
            </a:r>
            <a:r>
              <a:rPr sz="800" i="1" spc="-5" dirty="0">
                <a:solidFill>
                  <a:srgbClr val="231F20"/>
                </a:solidFill>
                <a:latin typeface="Arial"/>
                <a:cs typeface="Arial"/>
              </a:rPr>
              <a:t>P</a:t>
            </a:r>
            <a:r>
              <a:rPr sz="825" spc="-7" baseline="-15151" dirty="0">
                <a:solidFill>
                  <a:srgbClr val="231F20"/>
                </a:solidFill>
                <a:latin typeface="Arial"/>
                <a:cs typeface="Arial"/>
              </a:rPr>
              <a:t>n </a:t>
            </a:r>
            <a:r>
              <a:rPr sz="800" spc="-5" dirty="0">
                <a:solidFill>
                  <a:srgbClr val="231F20"/>
                </a:solidFill>
                <a:latin typeface="Arial"/>
                <a:cs typeface="Arial"/>
              </a:rPr>
              <a:t>/(</a:t>
            </a:r>
            <a:r>
              <a:rPr sz="900" spc="-5" dirty="0">
                <a:solidFill>
                  <a:srgbClr val="231F20"/>
                </a:solidFill>
                <a:latin typeface="Symbol"/>
                <a:cs typeface="Symbol"/>
              </a:rPr>
              <a:t></a:t>
            </a:r>
            <a:r>
              <a:rPr sz="900" spc="-5" dirty="0">
                <a:solidFill>
                  <a:srgbClr val="231F20"/>
                </a:solidFill>
                <a:latin typeface="Times New Roman"/>
                <a:cs typeface="Times New Roman"/>
              </a:rPr>
              <a:t> </a:t>
            </a:r>
            <a:r>
              <a:rPr sz="800" dirty="0">
                <a:solidFill>
                  <a:srgbClr val="231F20"/>
                </a:solidFill>
                <a:latin typeface="Symbol"/>
                <a:cs typeface="Symbol"/>
              </a:rPr>
              <a:t></a:t>
            </a:r>
            <a:r>
              <a:rPr sz="800" dirty="0">
                <a:solidFill>
                  <a:srgbClr val="231F20"/>
                </a:solidFill>
                <a:latin typeface="Times New Roman"/>
                <a:cs typeface="Times New Roman"/>
              </a:rPr>
              <a:t> </a:t>
            </a:r>
            <a:r>
              <a:rPr sz="800" i="1" spc="5" dirty="0">
                <a:solidFill>
                  <a:srgbClr val="231F20"/>
                </a:solidFill>
                <a:latin typeface="Arial"/>
                <a:cs typeface="Arial"/>
              </a:rPr>
              <a:t>cos</a:t>
            </a:r>
            <a:r>
              <a:rPr sz="800" i="1" spc="-150" dirty="0">
                <a:solidFill>
                  <a:srgbClr val="231F20"/>
                </a:solidFill>
                <a:latin typeface="Arial"/>
                <a:cs typeface="Arial"/>
              </a:rPr>
              <a:t> </a:t>
            </a:r>
            <a:r>
              <a:rPr sz="900" dirty="0">
                <a:solidFill>
                  <a:srgbClr val="231F20"/>
                </a:solidFill>
                <a:latin typeface="Symbol"/>
                <a:cs typeface="Symbol"/>
              </a:rPr>
              <a:t></a:t>
            </a:r>
            <a:r>
              <a:rPr sz="800" dirty="0">
                <a:solidFill>
                  <a:srgbClr val="231F20"/>
                </a:solidFill>
                <a:latin typeface="Arial"/>
                <a:cs typeface="Arial"/>
              </a:rPr>
              <a:t>)</a:t>
            </a:r>
            <a:endParaRPr sz="800">
              <a:latin typeface="Arial"/>
              <a:cs typeface="Arial"/>
            </a:endParaRPr>
          </a:p>
          <a:p>
            <a:pPr marL="38100">
              <a:lnSpc>
                <a:spcPct val="100000"/>
              </a:lnSpc>
              <a:spcBef>
                <a:spcPts val="90"/>
              </a:spcBef>
            </a:pPr>
            <a:r>
              <a:rPr sz="800" dirty="0">
                <a:solidFill>
                  <a:srgbClr val="231F20"/>
                </a:solidFill>
                <a:latin typeface="Arial"/>
                <a:cs typeface="Arial"/>
              </a:rPr>
              <a:t>A </a:t>
            </a:r>
            <a:r>
              <a:rPr sz="800" spc="-10" dirty="0">
                <a:solidFill>
                  <a:srgbClr val="231F20"/>
                </a:solidFill>
                <a:latin typeface="Arial"/>
                <a:cs typeface="Arial"/>
              </a:rPr>
              <a:t>partir </a:t>
            </a:r>
            <a:r>
              <a:rPr sz="800" spc="-5" dirty="0">
                <a:solidFill>
                  <a:srgbClr val="231F20"/>
                </a:solidFill>
                <a:latin typeface="Arial"/>
                <a:cs typeface="Arial"/>
              </a:rPr>
              <a:t>de </a:t>
            </a:r>
            <a:r>
              <a:rPr sz="800" spc="-10" dirty="0">
                <a:solidFill>
                  <a:srgbClr val="231F20"/>
                </a:solidFill>
                <a:latin typeface="Arial"/>
                <a:cs typeface="Arial"/>
              </a:rPr>
              <a:t>este valor, </a:t>
            </a:r>
            <a:r>
              <a:rPr sz="800" spc="-5" dirty="0">
                <a:solidFill>
                  <a:srgbClr val="231F20"/>
                </a:solidFill>
                <a:latin typeface="Arial"/>
                <a:cs typeface="Arial"/>
              </a:rPr>
              <a:t>la </a:t>
            </a:r>
            <a:r>
              <a:rPr sz="800" spc="-10" dirty="0">
                <a:solidFill>
                  <a:srgbClr val="231F20"/>
                </a:solidFill>
                <a:latin typeface="Arial"/>
                <a:cs typeface="Arial"/>
              </a:rPr>
              <a:t>corriente </a:t>
            </a:r>
            <a:r>
              <a:rPr sz="800" spc="-5" dirty="0">
                <a:solidFill>
                  <a:srgbClr val="231F20"/>
                </a:solidFill>
                <a:latin typeface="Arial"/>
                <a:cs typeface="Arial"/>
              </a:rPr>
              <a:t>de </a:t>
            </a:r>
            <a:r>
              <a:rPr sz="800" spc="-10" dirty="0">
                <a:solidFill>
                  <a:srgbClr val="231F20"/>
                </a:solidFill>
                <a:latin typeface="Arial"/>
                <a:cs typeface="Arial"/>
              </a:rPr>
              <a:t>carga completa </a:t>
            </a:r>
            <a:r>
              <a:rPr sz="900" i="1" spc="-5" dirty="0">
                <a:solidFill>
                  <a:srgbClr val="231F20"/>
                </a:solidFill>
                <a:latin typeface="Times New Roman"/>
                <a:cs typeface="Times New Roman"/>
              </a:rPr>
              <a:t>I</a:t>
            </a:r>
            <a:r>
              <a:rPr sz="825" spc="-7" baseline="-15151" dirty="0">
                <a:solidFill>
                  <a:srgbClr val="231F20"/>
                </a:solidFill>
                <a:latin typeface="Arial"/>
                <a:cs typeface="Arial"/>
              </a:rPr>
              <a:t>a </a:t>
            </a:r>
            <a:r>
              <a:rPr sz="800" spc="-10" dirty="0">
                <a:solidFill>
                  <a:srgbClr val="231F20"/>
                </a:solidFill>
                <a:latin typeface="Arial"/>
                <a:cs typeface="Arial"/>
              </a:rPr>
              <a:t>(A)</a:t>
            </a:r>
            <a:r>
              <a:rPr sz="825" spc="-15" baseline="25252" dirty="0">
                <a:solidFill>
                  <a:srgbClr val="231F20"/>
                </a:solidFill>
                <a:latin typeface="Arial"/>
                <a:cs typeface="Arial"/>
              </a:rPr>
              <a:t>(1) </a:t>
            </a:r>
            <a:r>
              <a:rPr sz="800" spc="-10" dirty="0">
                <a:solidFill>
                  <a:srgbClr val="231F20"/>
                </a:solidFill>
                <a:latin typeface="Arial"/>
                <a:cs typeface="Arial"/>
              </a:rPr>
              <a:t>que toma </a:t>
            </a:r>
            <a:r>
              <a:rPr sz="800" spc="-5" dirty="0">
                <a:solidFill>
                  <a:srgbClr val="231F20"/>
                </a:solidFill>
                <a:latin typeface="Arial"/>
                <a:cs typeface="Arial"/>
              </a:rPr>
              <a:t>la </a:t>
            </a:r>
            <a:r>
              <a:rPr sz="800" spc="-10" dirty="0">
                <a:solidFill>
                  <a:srgbClr val="231F20"/>
                </a:solidFill>
                <a:latin typeface="Arial"/>
                <a:cs typeface="Arial"/>
              </a:rPr>
              <a:t>carga</a:t>
            </a:r>
            <a:r>
              <a:rPr sz="800" spc="-55" dirty="0">
                <a:solidFill>
                  <a:srgbClr val="231F20"/>
                </a:solidFill>
                <a:latin typeface="Arial"/>
                <a:cs typeface="Arial"/>
              </a:rPr>
              <a:t> </a:t>
            </a:r>
            <a:r>
              <a:rPr sz="800" spc="-10" dirty="0">
                <a:solidFill>
                  <a:srgbClr val="231F20"/>
                </a:solidFill>
                <a:latin typeface="Arial"/>
                <a:cs typeface="Arial"/>
              </a:rPr>
              <a:t>será:</a:t>
            </a:r>
            <a:endParaRPr sz="800">
              <a:latin typeface="Arial"/>
              <a:cs typeface="Arial"/>
            </a:endParaRPr>
          </a:p>
        </p:txBody>
      </p:sp>
      <p:sp>
        <p:nvSpPr>
          <p:cNvPr id="36" name="object 36"/>
          <p:cNvSpPr txBox="1"/>
          <p:nvPr/>
        </p:nvSpPr>
        <p:spPr>
          <a:xfrm>
            <a:off x="3192011" y="8003803"/>
            <a:ext cx="211010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231F20"/>
                </a:solidFill>
                <a:latin typeface="Arial"/>
                <a:cs typeface="Arial"/>
              </a:rPr>
              <a:t>para una carga conectada entre fase y</a:t>
            </a:r>
            <a:r>
              <a:rPr sz="800" spc="-130" dirty="0">
                <a:solidFill>
                  <a:srgbClr val="231F20"/>
                </a:solidFill>
                <a:latin typeface="Arial"/>
                <a:cs typeface="Arial"/>
              </a:rPr>
              <a:t> </a:t>
            </a:r>
            <a:r>
              <a:rPr sz="800" dirty="0">
                <a:solidFill>
                  <a:srgbClr val="231F20"/>
                </a:solidFill>
                <a:latin typeface="Arial"/>
                <a:cs typeface="Arial"/>
              </a:rPr>
              <a:t>neutro.</a:t>
            </a:r>
            <a:endParaRPr sz="800">
              <a:latin typeface="Arial"/>
              <a:cs typeface="Arial"/>
            </a:endParaRPr>
          </a:p>
        </p:txBody>
      </p:sp>
      <p:sp>
        <p:nvSpPr>
          <p:cNvPr id="37" name="object 37"/>
          <p:cNvSpPr txBox="1"/>
          <p:nvPr/>
        </p:nvSpPr>
        <p:spPr>
          <a:xfrm>
            <a:off x="3165849" y="8449959"/>
            <a:ext cx="3884929" cy="1794510"/>
          </a:xfrm>
          <a:prstGeom prst="rect">
            <a:avLst/>
          </a:prstGeom>
        </p:spPr>
        <p:txBody>
          <a:bodyPr vert="horz" wrap="square" lIns="0" tIns="74930" rIns="0" bIns="0" rtlCol="0">
            <a:spAutoFit/>
          </a:bodyPr>
          <a:lstStyle/>
          <a:p>
            <a:pPr marL="38735">
              <a:lnSpc>
                <a:spcPct val="100000"/>
              </a:lnSpc>
              <a:spcBef>
                <a:spcPts val="590"/>
              </a:spcBef>
            </a:pPr>
            <a:r>
              <a:rPr sz="800" dirty="0">
                <a:solidFill>
                  <a:srgbClr val="231F20"/>
                </a:solidFill>
                <a:latin typeface="Arial"/>
                <a:cs typeface="Arial"/>
              </a:rPr>
              <a:t>para la carga trifásica equilibrada, en la</a:t>
            </a:r>
            <a:r>
              <a:rPr sz="800" spc="-45" dirty="0">
                <a:solidFill>
                  <a:srgbClr val="231F20"/>
                </a:solidFill>
                <a:latin typeface="Arial"/>
                <a:cs typeface="Arial"/>
              </a:rPr>
              <a:t> </a:t>
            </a:r>
            <a:r>
              <a:rPr sz="800" dirty="0">
                <a:solidFill>
                  <a:srgbClr val="231F20"/>
                </a:solidFill>
                <a:latin typeface="Arial"/>
                <a:cs typeface="Arial"/>
              </a:rPr>
              <a:t>que:</a:t>
            </a:r>
            <a:endParaRPr sz="800">
              <a:latin typeface="Arial"/>
              <a:cs typeface="Arial"/>
            </a:endParaRPr>
          </a:p>
          <a:p>
            <a:pPr marL="38735">
              <a:lnSpc>
                <a:spcPct val="100000"/>
              </a:lnSpc>
              <a:spcBef>
                <a:spcPts val="495"/>
              </a:spcBef>
            </a:pPr>
            <a:r>
              <a:rPr sz="800" i="1" spc="-45" dirty="0">
                <a:solidFill>
                  <a:srgbClr val="231F20"/>
                </a:solidFill>
                <a:latin typeface="Arial"/>
                <a:cs typeface="Arial"/>
              </a:rPr>
              <a:t>V </a:t>
            </a:r>
            <a:r>
              <a:rPr sz="800" dirty="0">
                <a:solidFill>
                  <a:srgbClr val="231F20"/>
                </a:solidFill>
                <a:latin typeface="Arial"/>
                <a:cs typeface="Arial"/>
              </a:rPr>
              <a:t>= tensión fase-neutro</a:t>
            </a:r>
            <a:r>
              <a:rPr sz="800" spc="25" dirty="0">
                <a:solidFill>
                  <a:srgbClr val="231F20"/>
                </a:solidFill>
                <a:latin typeface="Arial"/>
                <a:cs typeface="Arial"/>
              </a:rPr>
              <a:t> </a:t>
            </a:r>
            <a:r>
              <a:rPr sz="800" dirty="0">
                <a:solidFill>
                  <a:srgbClr val="231F20"/>
                </a:solidFill>
                <a:latin typeface="Arial"/>
                <a:cs typeface="Arial"/>
              </a:rPr>
              <a:t>(voltios).</a:t>
            </a:r>
            <a:endParaRPr sz="800">
              <a:latin typeface="Arial"/>
              <a:cs typeface="Arial"/>
            </a:endParaRPr>
          </a:p>
          <a:p>
            <a:pPr marL="38735">
              <a:lnSpc>
                <a:spcPct val="100000"/>
              </a:lnSpc>
              <a:spcBef>
                <a:spcPts val="140"/>
              </a:spcBef>
            </a:pPr>
            <a:r>
              <a:rPr sz="800" i="1" spc="-5" dirty="0">
                <a:solidFill>
                  <a:srgbClr val="231F20"/>
                </a:solidFill>
                <a:latin typeface="Arial"/>
                <a:cs typeface="Arial"/>
              </a:rPr>
              <a:t>U </a:t>
            </a:r>
            <a:r>
              <a:rPr sz="800" dirty="0">
                <a:solidFill>
                  <a:srgbClr val="231F20"/>
                </a:solidFill>
                <a:latin typeface="Arial"/>
                <a:cs typeface="Arial"/>
              </a:rPr>
              <a:t>= tensión fase-fase (voltios).</a:t>
            </a:r>
            <a:endParaRPr sz="800">
              <a:latin typeface="Arial"/>
              <a:cs typeface="Arial"/>
            </a:endParaRPr>
          </a:p>
          <a:p>
            <a:pPr marL="38735" marR="69850">
              <a:lnSpc>
                <a:spcPct val="100000"/>
              </a:lnSpc>
              <a:spcBef>
                <a:spcPts val="145"/>
              </a:spcBef>
            </a:pPr>
            <a:r>
              <a:rPr sz="800" dirty="0">
                <a:solidFill>
                  <a:srgbClr val="231F20"/>
                </a:solidFill>
                <a:latin typeface="Arial"/>
                <a:cs typeface="Arial"/>
              </a:rPr>
              <a:t>Se tiene que tener en cuenta que, hablando de un modo estricto, los kVA totales</a:t>
            </a:r>
            <a:r>
              <a:rPr sz="800" spc="-100" dirty="0">
                <a:solidFill>
                  <a:srgbClr val="231F20"/>
                </a:solidFill>
                <a:latin typeface="Arial"/>
                <a:cs typeface="Arial"/>
              </a:rPr>
              <a:t> </a:t>
            </a:r>
            <a:r>
              <a:rPr sz="800" dirty="0">
                <a:solidFill>
                  <a:srgbClr val="231F20"/>
                </a:solidFill>
                <a:latin typeface="Arial"/>
                <a:cs typeface="Arial"/>
              </a:rPr>
              <a:t>de  potencia aparente no son la suma aritmética de los kVA calculados de las cargas  individuales (a no ser que todas las cargas tengan el mismo factor de</a:t>
            </a:r>
            <a:r>
              <a:rPr sz="800" spc="-135" dirty="0">
                <a:solidFill>
                  <a:srgbClr val="231F20"/>
                </a:solidFill>
                <a:latin typeface="Arial"/>
                <a:cs typeface="Arial"/>
              </a:rPr>
              <a:t> </a:t>
            </a:r>
            <a:r>
              <a:rPr sz="800" dirty="0">
                <a:solidFill>
                  <a:srgbClr val="231F20"/>
                </a:solidFill>
                <a:latin typeface="Arial"/>
                <a:cs typeface="Arial"/>
              </a:rPr>
              <a:t>potencia).</a:t>
            </a:r>
            <a:endParaRPr sz="800">
              <a:latin typeface="Arial"/>
              <a:cs typeface="Arial"/>
            </a:endParaRPr>
          </a:p>
          <a:p>
            <a:pPr marL="38100" marR="125730">
              <a:lnSpc>
                <a:spcPct val="100000"/>
              </a:lnSpc>
              <a:spcBef>
                <a:spcPts val="90"/>
              </a:spcBef>
            </a:pPr>
            <a:r>
              <a:rPr sz="800" spc="-10" dirty="0">
                <a:solidFill>
                  <a:srgbClr val="231F20"/>
                </a:solidFill>
                <a:latin typeface="Arial"/>
                <a:cs typeface="Arial"/>
              </a:rPr>
              <a:t>Sin embargo, </a:t>
            </a:r>
            <a:r>
              <a:rPr sz="800" spc="-5" dirty="0">
                <a:solidFill>
                  <a:srgbClr val="231F20"/>
                </a:solidFill>
                <a:latin typeface="Arial"/>
                <a:cs typeface="Arial"/>
              </a:rPr>
              <a:t>es </a:t>
            </a:r>
            <a:r>
              <a:rPr sz="800" spc="-10" dirty="0">
                <a:solidFill>
                  <a:srgbClr val="231F20"/>
                </a:solidFill>
                <a:latin typeface="Arial"/>
                <a:cs typeface="Arial"/>
              </a:rPr>
              <a:t>normal realizar una suma aritmética simple, cuyo resultado dará un  valor </a:t>
            </a:r>
            <a:r>
              <a:rPr sz="800" spc="-5" dirty="0">
                <a:solidFill>
                  <a:srgbClr val="231F20"/>
                </a:solidFill>
                <a:latin typeface="Arial"/>
                <a:cs typeface="Arial"/>
              </a:rPr>
              <a:t>de </a:t>
            </a:r>
            <a:r>
              <a:rPr sz="800" spc="-10" dirty="0">
                <a:solidFill>
                  <a:srgbClr val="231F20"/>
                </a:solidFill>
                <a:latin typeface="Arial"/>
                <a:cs typeface="Arial"/>
              </a:rPr>
              <a:t>kVA que supera </a:t>
            </a:r>
            <a:r>
              <a:rPr sz="800" spc="-5" dirty="0">
                <a:solidFill>
                  <a:srgbClr val="231F20"/>
                </a:solidFill>
                <a:latin typeface="Arial"/>
                <a:cs typeface="Arial"/>
              </a:rPr>
              <a:t>el </a:t>
            </a:r>
            <a:r>
              <a:rPr sz="800" spc="-10" dirty="0">
                <a:solidFill>
                  <a:srgbClr val="231F20"/>
                </a:solidFill>
                <a:latin typeface="Arial"/>
                <a:cs typeface="Arial"/>
              </a:rPr>
              <a:t>valor real por </a:t>
            </a:r>
            <a:r>
              <a:rPr sz="800" spc="-5" dirty="0">
                <a:solidFill>
                  <a:srgbClr val="231F20"/>
                </a:solidFill>
                <a:latin typeface="Arial"/>
                <a:cs typeface="Arial"/>
              </a:rPr>
              <a:t>un </a:t>
            </a:r>
            <a:r>
              <a:rPr sz="800" spc="-10" dirty="0">
                <a:solidFill>
                  <a:srgbClr val="231F20"/>
                </a:solidFill>
                <a:latin typeface="Arial"/>
                <a:cs typeface="Arial"/>
              </a:rPr>
              <a:t>“margen </a:t>
            </a:r>
            <a:r>
              <a:rPr sz="800" spc="-5" dirty="0">
                <a:solidFill>
                  <a:srgbClr val="231F20"/>
                </a:solidFill>
                <a:latin typeface="Arial"/>
                <a:cs typeface="Arial"/>
              </a:rPr>
              <a:t>de</a:t>
            </a:r>
            <a:r>
              <a:rPr sz="800" spc="-160" dirty="0">
                <a:solidFill>
                  <a:srgbClr val="231F20"/>
                </a:solidFill>
                <a:latin typeface="Arial"/>
                <a:cs typeface="Arial"/>
              </a:rPr>
              <a:t> </a:t>
            </a:r>
            <a:r>
              <a:rPr sz="800" spc="-10" dirty="0">
                <a:solidFill>
                  <a:srgbClr val="231F20"/>
                </a:solidFill>
                <a:latin typeface="Arial"/>
                <a:cs typeface="Arial"/>
              </a:rPr>
              <a:t>diseño” aceptable.</a:t>
            </a:r>
            <a:endParaRPr sz="800">
              <a:latin typeface="Arial"/>
              <a:cs typeface="Arial"/>
            </a:endParaRPr>
          </a:p>
          <a:p>
            <a:pPr marL="38100" marR="30480">
              <a:lnSpc>
                <a:spcPct val="100000"/>
              </a:lnSpc>
              <a:spcBef>
                <a:spcPts val="90"/>
              </a:spcBef>
            </a:pPr>
            <a:r>
              <a:rPr sz="800" dirty="0">
                <a:solidFill>
                  <a:srgbClr val="231F20"/>
                </a:solidFill>
                <a:latin typeface="Arial"/>
                <a:cs typeface="Arial"/>
              </a:rPr>
              <a:t>Cuando no se conocen alguna o todas las características de carga, los valores que  se muestran en la </a:t>
            </a:r>
            <a:r>
              <a:rPr sz="800" b="1" spc="-5" dirty="0">
                <a:solidFill>
                  <a:srgbClr val="009D57"/>
                </a:solidFill>
                <a:latin typeface="Arial"/>
                <a:cs typeface="Arial"/>
              </a:rPr>
              <a:t>Figura </a:t>
            </a:r>
            <a:r>
              <a:rPr sz="800" b="1" spc="-15" dirty="0">
                <a:solidFill>
                  <a:srgbClr val="009D57"/>
                </a:solidFill>
                <a:latin typeface="Arial"/>
                <a:cs typeface="Arial"/>
              </a:rPr>
              <a:t>A9 </a:t>
            </a:r>
            <a:r>
              <a:rPr sz="800" dirty="0">
                <a:solidFill>
                  <a:srgbClr val="231F20"/>
                </a:solidFill>
                <a:latin typeface="Arial"/>
                <a:cs typeface="Arial"/>
              </a:rPr>
              <a:t>de la página siguiente se pueden utilizar para  proporcionar una estimación muy aproximada de demandas de VA (las cargas  individuales normalmente son demasiado pequeñas para expresarlas en kVA o</a:t>
            </a:r>
            <a:r>
              <a:rPr sz="800" spc="-100" dirty="0">
                <a:solidFill>
                  <a:srgbClr val="231F20"/>
                </a:solidFill>
                <a:latin typeface="Arial"/>
                <a:cs typeface="Arial"/>
              </a:rPr>
              <a:t> </a:t>
            </a:r>
            <a:r>
              <a:rPr sz="800" dirty="0">
                <a:solidFill>
                  <a:srgbClr val="231F20"/>
                </a:solidFill>
                <a:latin typeface="Arial"/>
                <a:cs typeface="Arial"/>
              </a:rPr>
              <a:t>kW).  </a:t>
            </a:r>
            <a:r>
              <a:rPr sz="800" spc="-10" dirty="0">
                <a:solidFill>
                  <a:srgbClr val="231F20"/>
                </a:solidFill>
                <a:latin typeface="Arial"/>
                <a:cs typeface="Arial"/>
              </a:rPr>
              <a:t>Las estimaciones para cargas </a:t>
            </a:r>
            <a:r>
              <a:rPr sz="800" spc="-5" dirty="0">
                <a:solidFill>
                  <a:srgbClr val="231F20"/>
                </a:solidFill>
                <a:latin typeface="Arial"/>
                <a:cs typeface="Arial"/>
              </a:rPr>
              <a:t>de </a:t>
            </a:r>
            <a:r>
              <a:rPr sz="800" spc="-10" dirty="0">
                <a:solidFill>
                  <a:srgbClr val="231F20"/>
                </a:solidFill>
                <a:latin typeface="Arial"/>
                <a:cs typeface="Arial"/>
              </a:rPr>
              <a:t>iluminación están basadas </a:t>
            </a:r>
            <a:r>
              <a:rPr sz="800" spc="-5" dirty="0">
                <a:solidFill>
                  <a:srgbClr val="231F20"/>
                </a:solidFill>
                <a:latin typeface="Arial"/>
                <a:cs typeface="Arial"/>
              </a:rPr>
              <a:t>en </a:t>
            </a:r>
            <a:r>
              <a:rPr sz="800" spc="-10" dirty="0">
                <a:solidFill>
                  <a:srgbClr val="231F20"/>
                </a:solidFill>
                <a:latin typeface="Arial"/>
                <a:cs typeface="Arial"/>
              </a:rPr>
              <a:t>superficies </a:t>
            </a:r>
            <a:r>
              <a:rPr sz="800" spc="-5" dirty="0">
                <a:solidFill>
                  <a:srgbClr val="231F20"/>
                </a:solidFill>
                <a:latin typeface="Arial"/>
                <a:cs typeface="Arial"/>
              </a:rPr>
              <a:t>de </a:t>
            </a:r>
            <a:r>
              <a:rPr sz="800" spc="-10" dirty="0">
                <a:solidFill>
                  <a:srgbClr val="231F20"/>
                </a:solidFill>
                <a:latin typeface="Arial"/>
                <a:cs typeface="Arial"/>
              </a:rPr>
              <a:t>500</a:t>
            </a:r>
            <a:r>
              <a:rPr sz="800" spc="-145" dirty="0">
                <a:solidFill>
                  <a:srgbClr val="231F20"/>
                </a:solidFill>
                <a:latin typeface="Arial"/>
                <a:cs typeface="Arial"/>
              </a:rPr>
              <a:t> </a:t>
            </a:r>
            <a:r>
              <a:rPr sz="800" spc="-10" dirty="0">
                <a:solidFill>
                  <a:srgbClr val="231F20"/>
                </a:solidFill>
                <a:latin typeface="Arial"/>
                <a:cs typeface="Arial"/>
              </a:rPr>
              <a:t>m</a:t>
            </a:r>
            <a:r>
              <a:rPr sz="825" spc="-15" baseline="25252" dirty="0">
                <a:solidFill>
                  <a:srgbClr val="231F20"/>
                </a:solidFill>
                <a:latin typeface="Arial"/>
                <a:cs typeface="Arial"/>
              </a:rPr>
              <a:t>2</a:t>
            </a:r>
            <a:r>
              <a:rPr sz="800" spc="-10" dirty="0">
                <a:solidFill>
                  <a:srgbClr val="231F20"/>
                </a:solidFill>
                <a:latin typeface="Arial"/>
                <a:cs typeface="Arial"/>
              </a:rPr>
              <a:t>.</a:t>
            </a:r>
            <a:endParaRPr sz="800">
              <a:latin typeface="Arial"/>
              <a:cs typeface="Arial"/>
            </a:endParaRPr>
          </a:p>
        </p:txBody>
      </p:sp>
      <p:sp>
        <p:nvSpPr>
          <p:cNvPr id="38" name="object 38"/>
          <p:cNvSpPr txBox="1"/>
          <p:nvPr/>
        </p:nvSpPr>
        <p:spPr>
          <a:xfrm>
            <a:off x="539500" y="6128770"/>
            <a:ext cx="2484120" cy="882015"/>
          </a:xfrm>
          <a:prstGeom prst="rect">
            <a:avLst/>
          </a:prstGeom>
          <a:solidFill>
            <a:srgbClr val="C8E4D3"/>
          </a:solidFill>
        </p:spPr>
        <p:txBody>
          <a:bodyPr vert="horz" wrap="square" lIns="0" tIns="9525" rIns="0" bIns="0" rtlCol="0">
            <a:spAutoFit/>
          </a:bodyPr>
          <a:lstStyle/>
          <a:p>
            <a:pPr marL="43815" marR="60960">
              <a:lnSpc>
                <a:spcPct val="100000"/>
              </a:lnSpc>
              <a:spcBef>
                <a:spcPts val="75"/>
              </a:spcBef>
            </a:pPr>
            <a:r>
              <a:rPr sz="900" i="1" dirty="0">
                <a:solidFill>
                  <a:srgbClr val="231F20"/>
                </a:solidFill>
                <a:latin typeface="Arial"/>
                <a:cs typeface="Arial"/>
              </a:rPr>
              <a:t>Normalmente </a:t>
            </a:r>
            <a:r>
              <a:rPr sz="900" i="1" spc="-20" dirty="0">
                <a:solidFill>
                  <a:srgbClr val="231F20"/>
                </a:solidFill>
                <a:latin typeface="Arial"/>
                <a:cs typeface="Arial"/>
              </a:rPr>
              <a:t>se </a:t>
            </a:r>
            <a:r>
              <a:rPr sz="900" i="1" spc="-15" dirty="0">
                <a:solidFill>
                  <a:srgbClr val="231F20"/>
                </a:solidFill>
                <a:latin typeface="Arial"/>
                <a:cs typeface="Arial"/>
              </a:rPr>
              <a:t>asume </a:t>
            </a:r>
            <a:r>
              <a:rPr sz="900" i="1" spc="5" dirty="0">
                <a:solidFill>
                  <a:srgbClr val="231F20"/>
                </a:solidFill>
                <a:latin typeface="Arial"/>
                <a:cs typeface="Arial"/>
              </a:rPr>
              <a:t>que </a:t>
            </a:r>
            <a:r>
              <a:rPr sz="900" i="1" spc="-20" dirty="0">
                <a:solidFill>
                  <a:srgbClr val="231F20"/>
                </a:solidFill>
                <a:latin typeface="Arial"/>
                <a:cs typeface="Arial"/>
              </a:rPr>
              <a:t>la </a:t>
            </a:r>
            <a:r>
              <a:rPr sz="900" i="1" spc="5" dirty="0">
                <a:solidFill>
                  <a:srgbClr val="231F20"/>
                </a:solidFill>
                <a:latin typeface="Arial"/>
                <a:cs typeface="Arial"/>
              </a:rPr>
              <a:t>potencia  </a:t>
            </a:r>
            <a:r>
              <a:rPr sz="900" i="1" spc="-5" dirty="0">
                <a:solidFill>
                  <a:srgbClr val="231F20"/>
                </a:solidFill>
                <a:latin typeface="Arial"/>
                <a:cs typeface="Arial"/>
              </a:rPr>
              <a:t>aparente </a:t>
            </a:r>
            <a:r>
              <a:rPr sz="900" i="1" spc="-10" dirty="0">
                <a:solidFill>
                  <a:srgbClr val="231F20"/>
                </a:solidFill>
                <a:latin typeface="Arial"/>
                <a:cs typeface="Arial"/>
              </a:rPr>
              <a:t>instalada </a:t>
            </a:r>
            <a:r>
              <a:rPr sz="900" i="1" spc="-20" dirty="0">
                <a:solidFill>
                  <a:srgbClr val="231F20"/>
                </a:solidFill>
                <a:latin typeface="Arial"/>
                <a:cs typeface="Arial"/>
              </a:rPr>
              <a:t>es la </a:t>
            </a:r>
            <a:r>
              <a:rPr sz="900" i="1" spc="-10" dirty="0">
                <a:solidFill>
                  <a:srgbClr val="231F20"/>
                </a:solidFill>
                <a:latin typeface="Arial"/>
                <a:cs typeface="Arial"/>
              </a:rPr>
              <a:t>suma </a:t>
            </a:r>
            <a:r>
              <a:rPr sz="900" i="1" dirty="0">
                <a:solidFill>
                  <a:srgbClr val="231F20"/>
                </a:solidFill>
                <a:latin typeface="Arial"/>
                <a:cs typeface="Arial"/>
              </a:rPr>
              <a:t>aritmética </a:t>
            </a:r>
            <a:r>
              <a:rPr sz="900" i="1" spc="5" dirty="0">
                <a:solidFill>
                  <a:srgbClr val="231F20"/>
                </a:solidFill>
                <a:latin typeface="Arial"/>
                <a:cs typeface="Arial"/>
              </a:rPr>
              <a:t>de </a:t>
            </a:r>
            <a:r>
              <a:rPr sz="900" i="1" spc="-5" dirty="0">
                <a:solidFill>
                  <a:srgbClr val="231F20"/>
                </a:solidFill>
                <a:latin typeface="Arial"/>
                <a:cs typeface="Arial"/>
              </a:rPr>
              <a:t>los  </a:t>
            </a:r>
            <a:r>
              <a:rPr sz="900" i="1" spc="-25" dirty="0">
                <a:solidFill>
                  <a:srgbClr val="231F20"/>
                </a:solidFill>
                <a:latin typeface="Arial"/>
                <a:cs typeface="Arial"/>
              </a:rPr>
              <a:t>kVA </a:t>
            </a:r>
            <a:r>
              <a:rPr sz="900" i="1" spc="5" dirty="0">
                <a:solidFill>
                  <a:srgbClr val="231F20"/>
                </a:solidFill>
                <a:latin typeface="Arial"/>
                <a:cs typeface="Arial"/>
              </a:rPr>
              <a:t>de </a:t>
            </a:r>
            <a:r>
              <a:rPr sz="900" i="1" spc="-20" dirty="0">
                <a:solidFill>
                  <a:srgbClr val="231F20"/>
                </a:solidFill>
                <a:latin typeface="Arial"/>
                <a:cs typeface="Arial"/>
              </a:rPr>
              <a:t>las </a:t>
            </a:r>
            <a:r>
              <a:rPr sz="900" i="1" spc="-10" dirty="0">
                <a:solidFill>
                  <a:srgbClr val="231F20"/>
                </a:solidFill>
                <a:latin typeface="Arial"/>
                <a:cs typeface="Arial"/>
              </a:rPr>
              <a:t>cargas </a:t>
            </a:r>
            <a:r>
              <a:rPr sz="900" i="1" spc="-5" dirty="0">
                <a:solidFill>
                  <a:srgbClr val="231F20"/>
                </a:solidFill>
                <a:latin typeface="Arial"/>
                <a:cs typeface="Arial"/>
              </a:rPr>
              <a:t>individuales. Los </a:t>
            </a:r>
            <a:r>
              <a:rPr sz="900" i="1" spc="-25" dirty="0">
                <a:solidFill>
                  <a:srgbClr val="231F20"/>
                </a:solidFill>
                <a:latin typeface="Arial"/>
                <a:cs typeface="Arial"/>
              </a:rPr>
              <a:t>kVA  </a:t>
            </a:r>
            <a:r>
              <a:rPr sz="900" i="1" spc="-5" dirty="0">
                <a:solidFill>
                  <a:srgbClr val="231F20"/>
                </a:solidFill>
                <a:latin typeface="Arial"/>
                <a:cs typeface="Arial"/>
              </a:rPr>
              <a:t>máximos </a:t>
            </a:r>
            <a:r>
              <a:rPr sz="900" i="1" dirty="0">
                <a:solidFill>
                  <a:srgbClr val="231F20"/>
                </a:solidFill>
                <a:latin typeface="Arial"/>
                <a:cs typeface="Arial"/>
              </a:rPr>
              <a:t>estimados </a:t>
            </a:r>
            <a:r>
              <a:rPr sz="900" i="1" spc="5" dirty="0">
                <a:solidFill>
                  <a:srgbClr val="231F20"/>
                </a:solidFill>
                <a:latin typeface="Arial"/>
                <a:cs typeface="Arial"/>
              </a:rPr>
              <a:t>que </a:t>
            </a:r>
            <a:r>
              <a:rPr sz="900" i="1" spc="-20" dirty="0">
                <a:solidFill>
                  <a:srgbClr val="231F20"/>
                </a:solidFill>
                <a:latin typeface="Arial"/>
                <a:cs typeface="Arial"/>
              </a:rPr>
              <a:t>se van </a:t>
            </a:r>
            <a:r>
              <a:rPr sz="900" i="1" spc="-35" dirty="0">
                <a:solidFill>
                  <a:srgbClr val="231F20"/>
                </a:solidFill>
                <a:latin typeface="Arial"/>
                <a:cs typeface="Arial"/>
              </a:rPr>
              <a:t>a </a:t>
            </a:r>
            <a:r>
              <a:rPr sz="900" i="1" spc="5" dirty="0">
                <a:solidFill>
                  <a:srgbClr val="231F20"/>
                </a:solidFill>
                <a:latin typeface="Arial"/>
                <a:cs typeface="Arial"/>
              </a:rPr>
              <a:t>proporcionar  </a:t>
            </a:r>
            <a:r>
              <a:rPr sz="900" i="1" spc="-10" dirty="0">
                <a:solidFill>
                  <a:srgbClr val="231F20"/>
                </a:solidFill>
                <a:latin typeface="Arial"/>
                <a:cs typeface="Arial"/>
              </a:rPr>
              <a:t>sin </a:t>
            </a:r>
            <a:r>
              <a:rPr sz="900" i="1" dirty="0">
                <a:solidFill>
                  <a:srgbClr val="231F20"/>
                </a:solidFill>
                <a:latin typeface="Arial"/>
                <a:cs typeface="Arial"/>
              </a:rPr>
              <a:t>embargo </a:t>
            </a:r>
            <a:r>
              <a:rPr sz="900" i="1" spc="5" dirty="0">
                <a:solidFill>
                  <a:srgbClr val="231F20"/>
                </a:solidFill>
                <a:latin typeface="Arial"/>
                <a:cs typeface="Arial"/>
              </a:rPr>
              <a:t>no </a:t>
            </a:r>
            <a:r>
              <a:rPr sz="900" i="1" spc="-5" dirty="0">
                <a:solidFill>
                  <a:srgbClr val="231F20"/>
                </a:solidFill>
                <a:latin typeface="Arial"/>
                <a:cs typeface="Arial"/>
              </a:rPr>
              <a:t>son </a:t>
            </a:r>
            <a:r>
              <a:rPr sz="900" i="1" spc="-10" dirty="0">
                <a:solidFill>
                  <a:srgbClr val="231F20"/>
                </a:solidFill>
                <a:latin typeface="Arial"/>
                <a:cs typeface="Arial"/>
              </a:rPr>
              <a:t>iguales </a:t>
            </a:r>
            <a:r>
              <a:rPr sz="900" i="1" spc="-35" dirty="0">
                <a:solidFill>
                  <a:srgbClr val="231F20"/>
                </a:solidFill>
                <a:latin typeface="Arial"/>
                <a:cs typeface="Arial"/>
              </a:rPr>
              <a:t>a </a:t>
            </a:r>
            <a:r>
              <a:rPr sz="900" i="1" spc="-5" dirty="0">
                <a:solidFill>
                  <a:srgbClr val="231F20"/>
                </a:solidFill>
                <a:latin typeface="Arial"/>
                <a:cs typeface="Arial"/>
              </a:rPr>
              <a:t>los </a:t>
            </a:r>
            <a:r>
              <a:rPr sz="900" i="1" spc="-25" dirty="0">
                <a:solidFill>
                  <a:srgbClr val="231F20"/>
                </a:solidFill>
                <a:latin typeface="Arial"/>
                <a:cs typeface="Arial"/>
              </a:rPr>
              <a:t>kVA </a:t>
            </a:r>
            <a:r>
              <a:rPr sz="900" i="1" dirty="0">
                <a:solidFill>
                  <a:srgbClr val="231F20"/>
                </a:solidFill>
                <a:latin typeface="Arial"/>
                <a:cs typeface="Arial"/>
              </a:rPr>
              <a:t>totales  </a:t>
            </a:r>
            <a:r>
              <a:rPr sz="900" i="1" spc="-5" dirty="0">
                <a:solidFill>
                  <a:srgbClr val="231F20"/>
                </a:solidFill>
                <a:latin typeface="Arial"/>
                <a:cs typeface="Arial"/>
              </a:rPr>
              <a:t>instalados.</a:t>
            </a:r>
            <a:endParaRPr sz="900">
              <a:latin typeface="Arial"/>
              <a:cs typeface="Arial"/>
            </a:endParaRPr>
          </a:p>
        </p:txBody>
      </p:sp>
      <p:sp>
        <p:nvSpPr>
          <p:cNvPr id="39" name="object 39"/>
          <p:cNvSpPr txBox="1"/>
          <p:nvPr/>
        </p:nvSpPr>
        <p:spPr>
          <a:xfrm>
            <a:off x="534925" y="10054467"/>
            <a:ext cx="2378710" cy="345440"/>
          </a:xfrm>
          <a:prstGeom prst="rect">
            <a:avLst/>
          </a:prstGeom>
        </p:spPr>
        <p:txBody>
          <a:bodyPr vert="horz" wrap="square" lIns="0" tIns="12700" rIns="0" bIns="0" rtlCol="0">
            <a:spAutoFit/>
          </a:bodyPr>
          <a:lstStyle/>
          <a:p>
            <a:pPr marL="12700" marR="5080" indent="635">
              <a:lnSpc>
                <a:spcPct val="100000"/>
              </a:lnSpc>
              <a:spcBef>
                <a:spcPts val="100"/>
              </a:spcBef>
            </a:pPr>
            <a:r>
              <a:rPr sz="700" dirty="0">
                <a:solidFill>
                  <a:srgbClr val="231F20"/>
                </a:solidFill>
                <a:latin typeface="Arial"/>
                <a:cs typeface="Arial"/>
              </a:rPr>
              <a:t>(1) Para obtener mayor precisión debe tenerse en cuenta</a:t>
            </a:r>
            <a:r>
              <a:rPr sz="700" spc="-100" dirty="0">
                <a:solidFill>
                  <a:srgbClr val="231F20"/>
                </a:solidFill>
                <a:latin typeface="Arial"/>
                <a:cs typeface="Arial"/>
              </a:rPr>
              <a:t> </a:t>
            </a:r>
            <a:r>
              <a:rPr sz="700" dirty="0">
                <a:solidFill>
                  <a:srgbClr val="231F20"/>
                </a:solidFill>
                <a:latin typeface="Arial"/>
                <a:cs typeface="Arial"/>
              </a:rPr>
              <a:t>el  factor de utilización máxima como se ha expresado a  continuación en el subapartado</a:t>
            </a:r>
            <a:r>
              <a:rPr sz="700" spc="-30" dirty="0">
                <a:solidFill>
                  <a:srgbClr val="231F20"/>
                </a:solidFill>
                <a:latin typeface="Arial"/>
                <a:cs typeface="Arial"/>
              </a:rPr>
              <a:t> </a:t>
            </a:r>
            <a:r>
              <a:rPr sz="700" dirty="0">
                <a:solidFill>
                  <a:srgbClr val="231F20"/>
                </a:solidFill>
                <a:latin typeface="Arial"/>
                <a:cs typeface="Arial"/>
              </a:rPr>
              <a:t>4.3.</a:t>
            </a:r>
            <a:endParaRPr sz="700">
              <a:latin typeface="Arial"/>
              <a:cs typeface="Arial"/>
            </a:endParaRPr>
          </a:p>
        </p:txBody>
      </p:sp>
      <p:sp>
        <p:nvSpPr>
          <p:cNvPr id="40" name="object 40"/>
          <p:cNvSpPr txBox="1"/>
          <p:nvPr/>
        </p:nvSpPr>
        <p:spPr>
          <a:xfrm>
            <a:off x="3191260" y="212602"/>
            <a:ext cx="3373754"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231F20"/>
                </a:solidFill>
                <a:latin typeface="Arial"/>
                <a:cs typeface="Arial"/>
              </a:rPr>
              <a:t>4 </a:t>
            </a:r>
            <a:r>
              <a:rPr sz="1800" b="1" spc="15" dirty="0">
                <a:solidFill>
                  <a:srgbClr val="231F20"/>
                </a:solidFill>
                <a:latin typeface="Arial"/>
                <a:cs typeface="Arial"/>
              </a:rPr>
              <a:t>Demanda de </a:t>
            </a:r>
            <a:r>
              <a:rPr sz="1800" b="1" spc="-15" dirty="0">
                <a:solidFill>
                  <a:srgbClr val="231F20"/>
                </a:solidFill>
                <a:latin typeface="Arial"/>
                <a:cs typeface="Arial"/>
              </a:rPr>
              <a:t>una</a:t>
            </a:r>
            <a:r>
              <a:rPr sz="1800" b="1" spc="-45" dirty="0">
                <a:solidFill>
                  <a:srgbClr val="231F20"/>
                </a:solidFill>
                <a:latin typeface="Arial"/>
                <a:cs typeface="Arial"/>
              </a:rPr>
              <a:t> </a:t>
            </a:r>
            <a:r>
              <a:rPr sz="1800" b="1" spc="-10" dirty="0">
                <a:solidFill>
                  <a:srgbClr val="231F20"/>
                </a:solidFill>
                <a:latin typeface="Arial"/>
                <a:cs typeface="Arial"/>
              </a:rPr>
              <a:t>instalación</a:t>
            </a:r>
            <a:endParaRPr sz="1800">
              <a:latin typeface="Arial"/>
              <a:cs typeface="Arial"/>
            </a:endParaRPr>
          </a:p>
        </p:txBody>
      </p:sp>
      <p:sp>
        <p:nvSpPr>
          <p:cNvPr id="41" name="object 41"/>
          <p:cNvSpPr txBox="1"/>
          <p:nvPr/>
        </p:nvSpPr>
        <p:spPr>
          <a:xfrm>
            <a:off x="3342516" y="7798820"/>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a</a:t>
            </a:r>
            <a:endParaRPr sz="550">
              <a:latin typeface="Arial"/>
              <a:cs typeface="Arial"/>
            </a:endParaRPr>
          </a:p>
        </p:txBody>
      </p:sp>
      <p:sp>
        <p:nvSpPr>
          <p:cNvPr id="42" name="object 42"/>
          <p:cNvSpPr txBox="1"/>
          <p:nvPr/>
        </p:nvSpPr>
        <p:spPr>
          <a:xfrm>
            <a:off x="3192397" y="7737357"/>
            <a:ext cx="305435" cy="162560"/>
          </a:xfrm>
          <a:prstGeom prst="rect">
            <a:avLst/>
          </a:prstGeom>
        </p:spPr>
        <p:txBody>
          <a:bodyPr vert="horz" wrap="square" lIns="0" tIns="12700" rIns="0" bIns="0" rtlCol="0">
            <a:spAutoFit/>
          </a:bodyPr>
          <a:lstStyle/>
          <a:p>
            <a:pPr marL="12700">
              <a:lnSpc>
                <a:spcPct val="100000"/>
              </a:lnSpc>
              <a:spcBef>
                <a:spcPts val="100"/>
              </a:spcBef>
            </a:pPr>
            <a:r>
              <a:rPr sz="800" spc="110" dirty="0">
                <a:solidFill>
                  <a:srgbClr val="009D57"/>
                </a:solidFill>
                <a:latin typeface="Times New Roman"/>
                <a:cs typeface="Times New Roman"/>
              </a:rPr>
              <a:t>c </a:t>
            </a:r>
            <a:r>
              <a:rPr sz="900" i="1" dirty="0">
                <a:solidFill>
                  <a:srgbClr val="231F20"/>
                </a:solidFill>
                <a:latin typeface="Times New Roman"/>
                <a:cs typeface="Times New Roman"/>
              </a:rPr>
              <a:t>I</a:t>
            </a:r>
            <a:r>
              <a:rPr sz="900" i="1" spc="85" dirty="0">
                <a:solidFill>
                  <a:srgbClr val="231F20"/>
                </a:solidFill>
                <a:latin typeface="Times New Roman"/>
                <a:cs typeface="Times New Roman"/>
              </a:rPr>
              <a:t> </a:t>
            </a:r>
            <a:r>
              <a:rPr sz="900" dirty="0">
                <a:solidFill>
                  <a:srgbClr val="231F20"/>
                </a:solidFill>
                <a:latin typeface="Symbol"/>
                <a:cs typeface="Symbol"/>
              </a:rPr>
              <a:t></a:t>
            </a:r>
            <a:endParaRPr sz="900">
              <a:latin typeface="Symbol"/>
              <a:cs typeface="Symbol"/>
            </a:endParaRPr>
          </a:p>
        </p:txBody>
      </p:sp>
      <p:sp>
        <p:nvSpPr>
          <p:cNvPr id="43" name="object 43"/>
          <p:cNvSpPr txBox="1"/>
          <p:nvPr/>
        </p:nvSpPr>
        <p:spPr>
          <a:xfrm>
            <a:off x="3607692" y="7734050"/>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n</a:t>
            </a:r>
            <a:endParaRPr sz="550">
              <a:latin typeface="Arial"/>
              <a:cs typeface="Arial"/>
            </a:endParaRPr>
          </a:p>
        </p:txBody>
      </p:sp>
      <p:sp>
        <p:nvSpPr>
          <p:cNvPr id="44" name="object 44"/>
          <p:cNvSpPr txBox="1"/>
          <p:nvPr/>
        </p:nvSpPr>
        <p:spPr>
          <a:xfrm>
            <a:off x="3541779" y="7683377"/>
            <a:ext cx="355600" cy="147320"/>
          </a:xfrm>
          <a:prstGeom prst="rect">
            <a:avLst/>
          </a:prstGeom>
        </p:spPr>
        <p:txBody>
          <a:bodyPr vert="horz" wrap="square" lIns="0" tIns="12700" rIns="0" bIns="0" rtlCol="0">
            <a:spAutoFit/>
          </a:bodyPr>
          <a:lstStyle/>
          <a:p>
            <a:pPr marL="12700">
              <a:lnSpc>
                <a:spcPct val="100000"/>
              </a:lnSpc>
              <a:spcBef>
                <a:spcPts val="100"/>
              </a:spcBef>
            </a:pPr>
            <a:r>
              <a:rPr sz="800" i="1" spc="-20" dirty="0">
                <a:solidFill>
                  <a:srgbClr val="231F20"/>
                </a:solidFill>
                <a:latin typeface="Arial"/>
                <a:cs typeface="Arial"/>
              </a:rPr>
              <a:t>S </a:t>
            </a:r>
            <a:r>
              <a:rPr sz="800" dirty="0">
                <a:solidFill>
                  <a:srgbClr val="231F20"/>
                </a:solidFill>
                <a:latin typeface="Symbol"/>
                <a:cs typeface="Symbol"/>
              </a:rPr>
              <a:t></a:t>
            </a:r>
            <a:r>
              <a:rPr sz="800" spc="60" dirty="0">
                <a:solidFill>
                  <a:srgbClr val="231F20"/>
                </a:solidFill>
                <a:latin typeface="Times New Roman"/>
                <a:cs typeface="Times New Roman"/>
              </a:rPr>
              <a:t> </a:t>
            </a:r>
            <a:r>
              <a:rPr sz="800" spc="-5" dirty="0">
                <a:solidFill>
                  <a:srgbClr val="231F20"/>
                </a:solidFill>
                <a:latin typeface="Arial"/>
                <a:cs typeface="Arial"/>
              </a:rPr>
              <a:t>10</a:t>
            </a:r>
            <a:endParaRPr sz="800">
              <a:latin typeface="Arial"/>
              <a:cs typeface="Arial"/>
            </a:endParaRPr>
          </a:p>
        </p:txBody>
      </p:sp>
      <p:sp>
        <p:nvSpPr>
          <p:cNvPr id="45" name="object 45"/>
          <p:cNvSpPr txBox="1"/>
          <p:nvPr/>
        </p:nvSpPr>
        <p:spPr>
          <a:xfrm>
            <a:off x="3872107" y="7683377"/>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3</a:t>
            </a:r>
            <a:endParaRPr sz="550">
              <a:latin typeface="Arial"/>
              <a:cs typeface="Arial"/>
            </a:endParaRPr>
          </a:p>
        </p:txBody>
      </p:sp>
      <p:sp>
        <p:nvSpPr>
          <p:cNvPr id="46" name="object 46"/>
          <p:cNvSpPr/>
          <p:nvPr/>
        </p:nvSpPr>
        <p:spPr>
          <a:xfrm>
            <a:off x="3528572" y="7834444"/>
            <a:ext cx="414020" cy="0"/>
          </a:xfrm>
          <a:custGeom>
            <a:avLst/>
            <a:gdLst/>
            <a:ahLst/>
            <a:cxnLst/>
            <a:rect l="l" t="t" r="r" b="b"/>
            <a:pathLst>
              <a:path w="414020">
                <a:moveTo>
                  <a:pt x="0" y="0"/>
                </a:moveTo>
                <a:lnTo>
                  <a:pt x="413765" y="0"/>
                </a:lnTo>
              </a:path>
            </a:pathLst>
          </a:custGeom>
          <a:ln w="6477">
            <a:solidFill>
              <a:srgbClr val="231F20"/>
            </a:solidFill>
          </a:ln>
        </p:spPr>
        <p:txBody>
          <a:bodyPr wrap="square" lIns="0" tIns="0" rIns="0" bIns="0" rtlCol="0"/>
          <a:lstStyle/>
          <a:p>
            <a:endParaRPr/>
          </a:p>
        </p:txBody>
      </p:sp>
      <p:sp>
        <p:nvSpPr>
          <p:cNvPr id="47" name="object 47"/>
          <p:cNvSpPr txBox="1"/>
          <p:nvPr/>
        </p:nvSpPr>
        <p:spPr>
          <a:xfrm>
            <a:off x="3707515" y="7820537"/>
            <a:ext cx="87630" cy="147320"/>
          </a:xfrm>
          <a:prstGeom prst="rect">
            <a:avLst/>
          </a:prstGeom>
        </p:spPr>
        <p:txBody>
          <a:bodyPr vert="horz" wrap="square" lIns="0" tIns="12700" rIns="0" bIns="0" rtlCol="0">
            <a:spAutoFit/>
          </a:bodyPr>
          <a:lstStyle/>
          <a:p>
            <a:pPr marL="12700">
              <a:lnSpc>
                <a:spcPct val="100000"/>
              </a:lnSpc>
              <a:spcBef>
                <a:spcPts val="100"/>
              </a:spcBef>
            </a:pPr>
            <a:r>
              <a:rPr sz="800" i="1" spc="-45" dirty="0">
                <a:solidFill>
                  <a:srgbClr val="231F20"/>
                </a:solidFill>
                <a:latin typeface="Arial"/>
                <a:cs typeface="Arial"/>
              </a:rPr>
              <a:t>V</a:t>
            </a:r>
            <a:endParaRPr sz="800">
              <a:latin typeface="Arial"/>
              <a:cs typeface="Arial"/>
            </a:endParaRPr>
          </a:p>
        </p:txBody>
      </p:sp>
      <p:sp>
        <p:nvSpPr>
          <p:cNvPr id="48" name="object 48"/>
          <p:cNvSpPr txBox="1"/>
          <p:nvPr/>
        </p:nvSpPr>
        <p:spPr>
          <a:xfrm>
            <a:off x="3353185" y="8301740"/>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a</a:t>
            </a:r>
            <a:endParaRPr sz="550">
              <a:latin typeface="Arial"/>
              <a:cs typeface="Arial"/>
            </a:endParaRPr>
          </a:p>
        </p:txBody>
      </p:sp>
      <p:sp>
        <p:nvSpPr>
          <p:cNvPr id="49" name="object 49"/>
          <p:cNvSpPr txBox="1"/>
          <p:nvPr/>
        </p:nvSpPr>
        <p:spPr>
          <a:xfrm>
            <a:off x="3192397" y="8245997"/>
            <a:ext cx="316865" cy="162560"/>
          </a:xfrm>
          <a:prstGeom prst="rect">
            <a:avLst/>
          </a:prstGeom>
        </p:spPr>
        <p:txBody>
          <a:bodyPr vert="horz" wrap="square" lIns="0" tIns="12700" rIns="0" bIns="0" rtlCol="0">
            <a:spAutoFit/>
          </a:bodyPr>
          <a:lstStyle/>
          <a:p>
            <a:pPr marL="12700">
              <a:lnSpc>
                <a:spcPct val="100000"/>
              </a:lnSpc>
              <a:spcBef>
                <a:spcPts val="100"/>
              </a:spcBef>
            </a:pPr>
            <a:r>
              <a:rPr sz="800" spc="110" dirty="0">
                <a:solidFill>
                  <a:srgbClr val="009D57"/>
                </a:solidFill>
                <a:latin typeface="Times New Roman"/>
                <a:cs typeface="Times New Roman"/>
              </a:rPr>
              <a:t>c </a:t>
            </a:r>
            <a:r>
              <a:rPr sz="1350" i="1" baseline="3086" dirty="0">
                <a:solidFill>
                  <a:srgbClr val="231F20"/>
                </a:solidFill>
                <a:latin typeface="Times New Roman"/>
                <a:cs typeface="Times New Roman"/>
              </a:rPr>
              <a:t>I</a:t>
            </a:r>
            <a:r>
              <a:rPr sz="1350" i="1" spc="135" baseline="3086" dirty="0">
                <a:solidFill>
                  <a:srgbClr val="231F20"/>
                </a:solidFill>
                <a:latin typeface="Times New Roman"/>
                <a:cs typeface="Times New Roman"/>
              </a:rPr>
              <a:t> </a:t>
            </a:r>
            <a:r>
              <a:rPr sz="1350" baseline="3086" dirty="0">
                <a:solidFill>
                  <a:srgbClr val="231F20"/>
                </a:solidFill>
                <a:latin typeface="Symbol"/>
                <a:cs typeface="Symbol"/>
              </a:rPr>
              <a:t></a:t>
            </a:r>
            <a:endParaRPr sz="1350" baseline="3086">
              <a:latin typeface="Symbol"/>
              <a:cs typeface="Symbol"/>
            </a:endParaRPr>
          </a:p>
        </p:txBody>
      </p:sp>
      <p:sp>
        <p:nvSpPr>
          <p:cNvPr id="50" name="object 50"/>
          <p:cNvSpPr txBox="1"/>
          <p:nvPr/>
        </p:nvSpPr>
        <p:spPr>
          <a:xfrm>
            <a:off x="3619122" y="8236970"/>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n</a:t>
            </a:r>
            <a:endParaRPr sz="550">
              <a:latin typeface="Arial"/>
              <a:cs typeface="Arial"/>
            </a:endParaRPr>
          </a:p>
        </p:txBody>
      </p:sp>
      <p:sp>
        <p:nvSpPr>
          <p:cNvPr id="51" name="object 51"/>
          <p:cNvSpPr txBox="1"/>
          <p:nvPr/>
        </p:nvSpPr>
        <p:spPr>
          <a:xfrm>
            <a:off x="3553210" y="8186297"/>
            <a:ext cx="355600" cy="147320"/>
          </a:xfrm>
          <a:prstGeom prst="rect">
            <a:avLst/>
          </a:prstGeom>
        </p:spPr>
        <p:txBody>
          <a:bodyPr vert="horz" wrap="square" lIns="0" tIns="12700" rIns="0" bIns="0" rtlCol="0">
            <a:spAutoFit/>
          </a:bodyPr>
          <a:lstStyle/>
          <a:p>
            <a:pPr marL="12700">
              <a:lnSpc>
                <a:spcPct val="100000"/>
              </a:lnSpc>
              <a:spcBef>
                <a:spcPts val="100"/>
              </a:spcBef>
            </a:pPr>
            <a:r>
              <a:rPr sz="800" i="1" spc="-20" dirty="0">
                <a:solidFill>
                  <a:srgbClr val="231F20"/>
                </a:solidFill>
                <a:latin typeface="Arial"/>
                <a:cs typeface="Arial"/>
              </a:rPr>
              <a:t>S </a:t>
            </a:r>
            <a:r>
              <a:rPr sz="800" dirty="0">
                <a:solidFill>
                  <a:srgbClr val="231F20"/>
                </a:solidFill>
                <a:latin typeface="Symbol"/>
                <a:cs typeface="Symbol"/>
              </a:rPr>
              <a:t></a:t>
            </a:r>
            <a:r>
              <a:rPr sz="800" spc="60" dirty="0">
                <a:solidFill>
                  <a:srgbClr val="231F20"/>
                </a:solidFill>
                <a:latin typeface="Times New Roman"/>
                <a:cs typeface="Times New Roman"/>
              </a:rPr>
              <a:t> </a:t>
            </a:r>
            <a:r>
              <a:rPr sz="800" spc="-5" dirty="0">
                <a:solidFill>
                  <a:srgbClr val="231F20"/>
                </a:solidFill>
                <a:latin typeface="Arial"/>
                <a:cs typeface="Arial"/>
              </a:rPr>
              <a:t>10</a:t>
            </a:r>
            <a:endParaRPr sz="800">
              <a:latin typeface="Arial"/>
              <a:cs typeface="Arial"/>
            </a:endParaRPr>
          </a:p>
        </p:txBody>
      </p:sp>
      <p:sp>
        <p:nvSpPr>
          <p:cNvPr id="52" name="object 52"/>
          <p:cNvSpPr txBox="1"/>
          <p:nvPr/>
        </p:nvSpPr>
        <p:spPr>
          <a:xfrm>
            <a:off x="3883536" y="8186297"/>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3</a:t>
            </a:r>
            <a:endParaRPr sz="550">
              <a:latin typeface="Arial"/>
              <a:cs typeface="Arial"/>
            </a:endParaRPr>
          </a:p>
        </p:txBody>
      </p:sp>
      <p:sp>
        <p:nvSpPr>
          <p:cNvPr id="53" name="object 53"/>
          <p:cNvSpPr/>
          <p:nvPr/>
        </p:nvSpPr>
        <p:spPr>
          <a:xfrm>
            <a:off x="3539240" y="8337363"/>
            <a:ext cx="464184" cy="0"/>
          </a:xfrm>
          <a:custGeom>
            <a:avLst/>
            <a:gdLst/>
            <a:ahLst/>
            <a:cxnLst/>
            <a:rect l="l" t="t" r="r" b="b"/>
            <a:pathLst>
              <a:path w="464185">
                <a:moveTo>
                  <a:pt x="0" y="0"/>
                </a:moveTo>
                <a:lnTo>
                  <a:pt x="463676" y="0"/>
                </a:lnTo>
              </a:path>
            </a:pathLst>
          </a:custGeom>
          <a:ln w="6477">
            <a:solidFill>
              <a:srgbClr val="231F20"/>
            </a:solidFill>
          </a:ln>
        </p:spPr>
        <p:txBody>
          <a:bodyPr wrap="square" lIns="0" tIns="0" rIns="0" bIns="0" rtlCol="0"/>
          <a:lstStyle/>
          <a:p>
            <a:endParaRPr/>
          </a:p>
        </p:txBody>
      </p:sp>
      <p:sp>
        <p:nvSpPr>
          <p:cNvPr id="54" name="object 54"/>
          <p:cNvSpPr txBox="1"/>
          <p:nvPr/>
        </p:nvSpPr>
        <p:spPr>
          <a:xfrm>
            <a:off x="3601597" y="8323457"/>
            <a:ext cx="342265" cy="147320"/>
          </a:xfrm>
          <a:prstGeom prst="rect">
            <a:avLst/>
          </a:prstGeom>
        </p:spPr>
        <p:txBody>
          <a:bodyPr vert="horz" wrap="square" lIns="0" tIns="12700" rIns="0" bIns="0" rtlCol="0">
            <a:spAutoFit/>
          </a:bodyPr>
          <a:lstStyle/>
          <a:p>
            <a:pPr marL="12700">
              <a:lnSpc>
                <a:spcPct val="100000"/>
              </a:lnSpc>
              <a:spcBef>
                <a:spcPts val="100"/>
              </a:spcBef>
            </a:pPr>
            <a:r>
              <a:rPr sz="800" spc="675" dirty="0">
                <a:solidFill>
                  <a:srgbClr val="231F20"/>
                </a:solidFill>
                <a:latin typeface="Times New Roman"/>
                <a:cs typeface="Times New Roman"/>
              </a:rPr>
              <a:t>e</a:t>
            </a:r>
            <a:r>
              <a:rPr sz="800" spc="-40" dirty="0">
                <a:solidFill>
                  <a:srgbClr val="231F20"/>
                </a:solidFill>
                <a:latin typeface="Times New Roman"/>
                <a:cs typeface="Times New Roman"/>
              </a:rPr>
              <a:t> </a:t>
            </a:r>
            <a:r>
              <a:rPr sz="800" dirty="0">
                <a:solidFill>
                  <a:srgbClr val="231F20"/>
                </a:solidFill>
                <a:latin typeface="Symbol"/>
                <a:cs typeface="Symbol"/>
              </a:rPr>
              <a:t></a:t>
            </a:r>
            <a:r>
              <a:rPr sz="800" dirty="0">
                <a:solidFill>
                  <a:srgbClr val="231F20"/>
                </a:solidFill>
                <a:latin typeface="Times New Roman"/>
                <a:cs typeface="Times New Roman"/>
              </a:rPr>
              <a:t> </a:t>
            </a:r>
            <a:r>
              <a:rPr sz="800" i="1" spc="-5" dirty="0">
                <a:solidFill>
                  <a:srgbClr val="231F20"/>
                </a:solidFill>
                <a:latin typeface="Arial"/>
                <a:cs typeface="Arial"/>
              </a:rPr>
              <a:t>U</a:t>
            </a:r>
            <a:endParaRPr sz="800">
              <a:latin typeface="Arial"/>
              <a:cs typeface="Arial"/>
            </a:endParaRPr>
          </a:p>
        </p:txBody>
      </p:sp>
      <p:pic>
        <p:nvPicPr>
          <p:cNvPr id="55" name="Audio 5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17"/>
    </mc:Choice>
    <mc:Fallback>
      <p:transition spd="slow" advTm="11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135" y="1333250"/>
            <a:ext cx="7016115" cy="10795"/>
          </a:xfrm>
          <a:custGeom>
            <a:avLst/>
            <a:gdLst/>
            <a:ahLst/>
            <a:cxnLst/>
            <a:rect l="l" t="t" r="r" b="b"/>
            <a:pathLst>
              <a:path w="7016115" h="10794">
                <a:moveTo>
                  <a:pt x="0" y="10286"/>
                </a:moveTo>
                <a:lnTo>
                  <a:pt x="7015865" y="10286"/>
                </a:lnTo>
                <a:lnTo>
                  <a:pt x="7015865" y="0"/>
                </a:lnTo>
                <a:lnTo>
                  <a:pt x="0" y="0"/>
                </a:lnTo>
                <a:lnTo>
                  <a:pt x="0" y="10286"/>
                </a:lnTo>
                <a:close/>
              </a:path>
            </a:pathLst>
          </a:custGeom>
          <a:solidFill>
            <a:srgbClr val="231F20"/>
          </a:solidFill>
        </p:spPr>
        <p:txBody>
          <a:bodyPr wrap="square" lIns="0" tIns="0" rIns="0" bIns="0" rtlCol="0"/>
          <a:lstStyle/>
          <a:p>
            <a:endParaRPr/>
          </a:p>
        </p:txBody>
      </p:sp>
      <p:sp>
        <p:nvSpPr>
          <p:cNvPr id="3" name="object 3"/>
          <p:cNvSpPr/>
          <p:nvPr/>
        </p:nvSpPr>
        <p:spPr>
          <a:xfrm>
            <a:off x="0" y="270895"/>
            <a:ext cx="504190" cy="396240"/>
          </a:xfrm>
          <a:custGeom>
            <a:avLst/>
            <a:gdLst/>
            <a:ahLst/>
            <a:cxnLst/>
            <a:rect l="l" t="t" r="r" b="b"/>
            <a:pathLst>
              <a:path w="504190" h="396240">
                <a:moveTo>
                  <a:pt x="0" y="396240"/>
                </a:moveTo>
                <a:lnTo>
                  <a:pt x="0" y="0"/>
                </a:lnTo>
                <a:lnTo>
                  <a:pt x="503940" y="0"/>
                </a:lnTo>
                <a:lnTo>
                  <a:pt x="503940" y="396240"/>
                </a:lnTo>
                <a:lnTo>
                  <a:pt x="0" y="396240"/>
                </a:lnTo>
                <a:close/>
              </a:path>
            </a:pathLst>
          </a:custGeom>
          <a:solidFill>
            <a:srgbClr val="231F20"/>
          </a:solidFill>
        </p:spPr>
        <p:txBody>
          <a:bodyPr wrap="square" lIns="0" tIns="0" rIns="0" bIns="0" rtlCol="0"/>
          <a:lstStyle/>
          <a:p>
            <a:endParaRPr/>
          </a:p>
        </p:txBody>
      </p:sp>
      <p:sp>
        <p:nvSpPr>
          <p:cNvPr id="4" name="object 4"/>
          <p:cNvSpPr txBox="1"/>
          <p:nvPr/>
        </p:nvSpPr>
        <p:spPr>
          <a:xfrm>
            <a:off x="215142" y="212475"/>
            <a:ext cx="1927225" cy="177800"/>
          </a:xfrm>
          <a:prstGeom prst="rect">
            <a:avLst/>
          </a:prstGeom>
        </p:spPr>
        <p:txBody>
          <a:bodyPr vert="horz" wrap="square" lIns="0" tIns="12700" rIns="0" bIns="0" rtlCol="0">
            <a:spAutoFit/>
          </a:bodyPr>
          <a:lstStyle/>
          <a:p>
            <a:pPr marL="38100">
              <a:lnSpc>
                <a:spcPct val="100000"/>
              </a:lnSpc>
              <a:spcBef>
                <a:spcPts val="100"/>
              </a:spcBef>
            </a:pPr>
            <a:r>
              <a:rPr sz="1500" b="1" spc="-7" baseline="-13888" dirty="0">
                <a:solidFill>
                  <a:srgbClr val="FFFFFF"/>
                </a:solidFill>
                <a:latin typeface="Arial"/>
                <a:cs typeface="Arial"/>
              </a:rPr>
              <a:t>A16 </a:t>
            </a: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60" dirty="0">
                <a:solidFill>
                  <a:srgbClr val="009D57"/>
                </a:solidFill>
                <a:latin typeface="Arial"/>
                <a:cs typeface="Arial"/>
              </a:rPr>
              <a:t> </a:t>
            </a:r>
            <a:r>
              <a:rPr sz="800" b="1" spc="55" dirty="0">
                <a:solidFill>
                  <a:srgbClr val="009D57"/>
                </a:solidFill>
                <a:latin typeface="Arial"/>
                <a:cs typeface="Arial"/>
              </a:rPr>
              <a:t>-</a:t>
            </a:r>
            <a:endParaRPr sz="800">
              <a:latin typeface="Arial"/>
              <a:cs typeface="Arial"/>
            </a:endParaRPr>
          </a:p>
        </p:txBody>
      </p:sp>
      <p:sp>
        <p:nvSpPr>
          <p:cNvPr id="5" name="object 5"/>
          <p:cNvSpPr txBox="1"/>
          <p:nvPr/>
        </p:nvSpPr>
        <p:spPr>
          <a:xfrm>
            <a:off x="528197" y="360933"/>
            <a:ext cx="921385" cy="147320"/>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009D57"/>
                </a:solidFill>
                <a:latin typeface="Arial"/>
                <a:cs typeface="Arial"/>
              </a:rPr>
              <a:t>Potencia</a:t>
            </a:r>
            <a:r>
              <a:rPr sz="800" b="1" spc="-25" dirty="0">
                <a:solidFill>
                  <a:srgbClr val="009D57"/>
                </a:solidFill>
                <a:latin typeface="Arial"/>
                <a:cs typeface="Arial"/>
              </a:rPr>
              <a:t> </a:t>
            </a:r>
            <a:r>
              <a:rPr sz="800" b="1" spc="-5" dirty="0">
                <a:solidFill>
                  <a:srgbClr val="009D57"/>
                </a:solidFill>
                <a:latin typeface="Arial"/>
                <a:cs typeface="Arial"/>
              </a:rPr>
              <a:t>instalada</a:t>
            </a:r>
            <a:endParaRPr sz="800">
              <a:latin typeface="Arial"/>
              <a:cs typeface="Arial"/>
            </a:endParaRPr>
          </a:p>
        </p:txBody>
      </p:sp>
      <p:sp>
        <p:nvSpPr>
          <p:cNvPr id="6" name="object 6"/>
          <p:cNvSpPr/>
          <p:nvPr/>
        </p:nvSpPr>
        <p:spPr>
          <a:xfrm>
            <a:off x="540897" y="10404860"/>
            <a:ext cx="7015480" cy="10795"/>
          </a:xfrm>
          <a:custGeom>
            <a:avLst/>
            <a:gdLst/>
            <a:ahLst/>
            <a:cxnLst/>
            <a:rect l="l" t="t" r="r" b="b"/>
            <a:pathLst>
              <a:path w="7015480" h="10795">
                <a:moveTo>
                  <a:pt x="0" y="10287"/>
                </a:moveTo>
                <a:lnTo>
                  <a:pt x="7015103" y="10287"/>
                </a:lnTo>
                <a:lnTo>
                  <a:pt x="7015103" y="0"/>
                </a:lnTo>
                <a:lnTo>
                  <a:pt x="0" y="0"/>
                </a:lnTo>
                <a:lnTo>
                  <a:pt x="0" y="10287"/>
                </a:lnTo>
                <a:close/>
              </a:path>
            </a:pathLst>
          </a:custGeom>
          <a:solidFill>
            <a:srgbClr val="231F20"/>
          </a:solidFill>
        </p:spPr>
        <p:txBody>
          <a:bodyPr wrap="square" lIns="0" tIns="0" rIns="0" bIns="0" rtlCol="0"/>
          <a:lstStyle/>
          <a:p>
            <a:endParaRPr/>
          </a:p>
        </p:txBody>
      </p:sp>
      <p:sp>
        <p:nvSpPr>
          <p:cNvPr id="7" name="object 7"/>
          <p:cNvSpPr txBox="1"/>
          <p:nvPr/>
        </p:nvSpPr>
        <p:spPr>
          <a:xfrm>
            <a:off x="6394072"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8" name="object 8"/>
          <p:cNvSpPr txBox="1"/>
          <p:nvPr/>
        </p:nvSpPr>
        <p:spPr>
          <a:xfrm>
            <a:off x="528197"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9" name="object 9"/>
          <p:cNvSpPr/>
          <p:nvPr/>
        </p:nvSpPr>
        <p:spPr>
          <a:xfrm>
            <a:off x="3641031" y="10508997"/>
            <a:ext cx="113920" cy="118075"/>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55492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1" name="object 11"/>
          <p:cNvSpPr/>
          <p:nvPr/>
        </p:nvSpPr>
        <p:spPr>
          <a:xfrm>
            <a:off x="361281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2" name="object 12"/>
          <p:cNvSpPr/>
          <p:nvPr/>
        </p:nvSpPr>
        <p:spPr>
          <a:xfrm>
            <a:off x="3663065" y="10443264"/>
            <a:ext cx="48260" cy="71120"/>
          </a:xfrm>
          <a:custGeom>
            <a:avLst/>
            <a:gdLst/>
            <a:ahLst/>
            <a:cxnLst/>
            <a:rect l="l" t="t" r="r" b="b"/>
            <a:pathLst>
              <a:path w="48260" h="71120">
                <a:moveTo>
                  <a:pt x="15074" y="0"/>
                </a:moveTo>
                <a:lnTo>
                  <a:pt x="0" y="0"/>
                </a:lnTo>
                <a:lnTo>
                  <a:pt x="0" y="70993"/>
                </a:lnTo>
                <a:lnTo>
                  <a:pt x="15074" y="70993"/>
                </a:lnTo>
                <a:lnTo>
                  <a:pt x="15074" y="40398"/>
                </a:lnTo>
                <a:lnTo>
                  <a:pt x="18605"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3" name="object 13"/>
          <p:cNvSpPr/>
          <p:nvPr/>
        </p:nvSpPr>
        <p:spPr>
          <a:xfrm>
            <a:off x="3718246" y="10465299"/>
            <a:ext cx="48260" cy="49530"/>
          </a:xfrm>
          <a:custGeom>
            <a:avLst/>
            <a:gdLst/>
            <a:ahLst/>
            <a:cxnLst/>
            <a:rect l="l" t="t" r="r" b="b"/>
            <a:pathLst>
              <a:path w="48260" h="49529">
                <a:moveTo>
                  <a:pt x="38201"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01" y="0"/>
                </a:lnTo>
                <a:close/>
              </a:path>
            </a:pathLst>
          </a:custGeom>
          <a:solidFill>
            <a:srgbClr val="333333"/>
          </a:solidFill>
        </p:spPr>
        <p:txBody>
          <a:bodyPr wrap="square" lIns="0" tIns="0" rIns="0" bIns="0" rtlCol="0"/>
          <a:lstStyle/>
          <a:p>
            <a:endParaRPr/>
          </a:p>
        </p:txBody>
      </p:sp>
      <p:sp>
        <p:nvSpPr>
          <p:cNvPr id="14" name="object 14"/>
          <p:cNvSpPr/>
          <p:nvPr/>
        </p:nvSpPr>
        <p:spPr>
          <a:xfrm>
            <a:off x="3772411"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3" y="43060"/>
                </a:lnTo>
                <a:lnTo>
                  <a:pt x="16357" y="48056"/>
                </a:lnTo>
                <a:lnTo>
                  <a:pt x="27825" y="49822"/>
                </a:lnTo>
                <a:lnTo>
                  <a:pt x="40639" y="49822"/>
                </a:lnTo>
                <a:lnTo>
                  <a:pt x="49263" y="43446"/>
                </a:lnTo>
                <a:lnTo>
                  <a:pt x="49263" y="40830"/>
                </a:lnTo>
                <a:lnTo>
                  <a:pt x="21996" y="40830"/>
                </a:lnTo>
                <a:lnTo>
                  <a:pt x="16154"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63" y="34061"/>
                </a:moveTo>
                <a:lnTo>
                  <a:pt x="42202" y="39077"/>
                </a:lnTo>
                <a:lnTo>
                  <a:pt x="37528" y="40830"/>
                </a:lnTo>
                <a:lnTo>
                  <a:pt x="49263" y="40830"/>
                </a:lnTo>
                <a:lnTo>
                  <a:pt x="49263"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5" name="object 15"/>
          <p:cNvSpPr/>
          <p:nvPr/>
        </p:nvSpPr>
        <p:spPr>
          <a:xfrm>
            <a:off x="382834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6" name="object 16"/>
          <p:cNvSpPr/>
          <p:nvPr/>
        </p:nvSpPr>
        <p:spPr>
          <a:xfrm>
            <a:off x="384957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75" y="67106"/>
                </a:lnTo>
                <a:lnTo>
                  <a:pt x="50863" y="67106"/>
                </a:lnTo>
                <a:lnTo>
                  <a:pt x="50863" y="61823"/>
                </a:lnTo>
                <a:lnTo>
                  <a:pt x="19723" y="61823"/>
                </a:lnTo>
                <a:lnTo>
                  <a:pt x="15227" y="55981"/>
                </a:lnTo>
                <a:lnTo>
                  <a:pt x="15227" y="37630"/>
                </a:lnTo>
                <a:lnTo>
                  <a:pt x="19723" y="32092"/>
                </a:lnTo>
                <a:lnTo>
                  <a:pt x="50863" y="32092"/>
                </a:lnTo>
                <a:lnTo>
                  <a:pt x="50863" y="25044"/>
                </a:lnTo>
                <a:lnTo>
                  <a:pt x="35775" y="25044"/>
                </a:lnTo>
                <a:lnTo>
                  <a:pt x="31711" y="23075"/>
                </a:lnTo>
                <a:lnTo>
                  <a:pt x="27647" y="22034"/>
                </a:lnTo>
                <a:close/>
              </a:path>
              <a:path w="51435" h="72390">
                <a:moveTo>
                  <a:pt x="50863" y="67106"/>
                </a:moveTo>
                <a:lnTo>
                  <a:pt x="35775" y="67106"/>
                </a:lnTo>
                <a:lnTo>
                  <a:pt x="35775" y="70993"/>
                </a:lnTo>
                <a:lnTo>
                  <a:pt x="50863" y="70993"/>
                </a:lnTo>
                <a:lnTo>
                  <a:pt x="50863" y="67106"/>
                </a:lnTo>
                <a:close/>
              </a:path>
              <a:path w="51435" h="72390">
                <a:moveTo>
                  <a:pt x="50863" y="32092"/>
                </a:moveTo>
                <a:lnTo>
                  <a:pt x="30048" y="32092"/>
                </a:lnTo>
                <a:lnTo>
                  <a:pt x="33591" y="33350"/>
                </a:lnTo>
                <a:lnTo>
                  <a:pt x="35775" y="34912"/>
                </a:lnTo>
                <a:lnTo>
                  <a:pt x="35775" y="57861"/>
                </a:lnTo>
                <a:lnTo>
                  <a:pt x="32651" y="60680"/>
                </a:lnTo>
                <a:lnTo>
                  <a:pt x="30048" y="61823"/>
                </a:lnTo>
                <a:lnTo>
                  <a:pt x="50863" y="61823"/>
                </a:lnTo>
                <a:lnTo>
                  <a:pt x="50863" y="32092"/>
                </a:lnTo>
                <a:close/>
              </a:path>
              <a:path w="51435" h="72390">
                <a:moveTo>
                  <a:pt x="50863" y="0"/>
                </a:moveTo>
                <a:lnTo>
                  <a:pt x="35775" y="0"/>
                </a:lnTo>
                <a:lnTo>
                  <a:pt x="35775" y="25044"/>
                </a:lnTo>
                <a:lnTo>
                  <a:pt x="50863" y="25044"/>
                </a:lnTo>
                <a:lnTo>
                  <a:pt x="50863" y="0"/>
                </a:lnTo>
                <a:close/>
              </a:path>
            </a:pathLst>
          </a:custGeom>
          <a:solidFill>
            <a:srgbClr val="333333"/>
          </a:solidFill>
        </p:spPr>
        <p:txBody>
          <a:bodyPr wrap="square" lIns="0" tIns="0" rIns="0" bIns="0" rtlCol="0"/>
          <a:lstStyle/>
          <a:p>
            <a:endParaRPr/>
          </a:p>
        </p:txBody>
      </p:sp>
      <p:sp>
        <p:nvSpPr>
          <p:cNvPr id="17" name="object 17"/>
          <p:cNvSpPr/>
          <p:nvPr/>
        </p:nvSpPr>
        <p:spPr>
          <a:xfrm>
            <a:off x="3906778"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5" y="43446"/>
                </a:lnTo>
                <a:lnTo>
                  <a:pt x="49275" y="40830"/>
                </a:lnTo>
                <a:lnTo>
                  <a:pt x="21996"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5" y="34061"/>
                </a:moveTo>
                <a:lnTo>
                  <a:pt x="42202" y="39077"/>
                </a:lnTo>
                <a:lnTo>
                  <a:pt x="37528" y="40830"/>
                </a:lnTo>
                <a:lnTo>
                  <a:pt x="49275" y="40830"/>
                </a:lnTo>
                <a:lnTo>
                  <a:pt x="49275"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8" name="object 18"/>
          <p:cNvSpPr/>
          <p:nvPr/>
        </p:nvSpPr>
        <p:spPr>
          <a:xfrm>
            <a:off x="396437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57"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19" name="object 19"/>
          <p:cNvSpPr/>
          <p:nvPr/>
        </p:nvSpPr>
        <p:spPr>
          <a:xfrm>
            <a:off x="3767928"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0" name="object 20"/>
          <p:cNvSpPr/>
          <p:nvPr/>
        </p:nvSpPr>
        <p:spPr>
          <a:xfrm>
            <a:off x="380635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1" name="object 21"/>
          <p:cNvSpPr/>
          <p:nvPr/>
        </p:nvSpPr>
        <p:spPr>
          <a:xfrm>
            <a:off x="381783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2" name="object 22"/>
          <p:cNvSpPr/>
          <p:nvPr/>
        </p:nvSpPr>
        <p:spPr>
          <a:xfrm>
            <a:off x="385691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7"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50" y="1016"/>
                </a:lnTo>
                <a:lnTo>
                  <a:pt x="23279" y="0"/>
                </a:lnTo>
                <a:close/>
              </a:path>
            </a:pathLst>
          </a:custGeom>
          <a:solidFill>
            <a:srgbClr val="333333"/>
          </a:solidFill>
        </p:spPr>
        <p:txBody>
          <a:bodyPr wrap="square" lIns="0" tIns="0" rIns="0" bIns="0" rtlCol="0"/>
          <a:lstStyle/>
          <a:p>
            <a:endParaRPr/>
          </a:p>
        </p:txBody>
      </p:sp>
      <p:sp>
        <p:nvSpPr>
          <p:cNvPr id="23" name="object 23"/>
          <p:cNvSpPr/>
          <p:nvPr/>
        </p:nvSpPr>
        <p:spPr>
          <a:xfrm>
            <a:off x="388898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5" y="46977"/>
                </a:lnTo>
                <a:lnTo>
                  <a:pt x="21501" y="46977"/>
                </a:lnTo>
                <a:lnTo>
                  <a:pt x="25590" y="45872"/>
                </a:lnTo>
                <a:lnTo>
                  <a:pt x="28232" y="44424"/>
                </a:lnTo>
                <a:lnTo>
                  <a:pt x="28232" y="37350"/>
                </a:lnTo>
                <a:lnTo>
                  <a:pt x="25158" y="39230"/>
                </a:lnTo>
                <a:lnTo>
                  <a:pt x="22352"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4" name="object 24"/>
          <p:cNvSpPr/>
          <p:nvPr/>
        </p:nvSpPr>
        <p:spPr>
          <a:xfrm>
            <a:off x="3921535" y="10548763"/>
            <a:ext cx="27940" cy="39370"/>
          </a:xfrm>
          <a:custGeom>
            <a:avLst/>
            <a:gdLst/>
            <a:ahLst/>
            <a:cxnLst/>
            <a:rect l="l" t="t" r="r" b="b"/>
            <a:pathLst>
              <a:path w="27939" h="39370">
                <a:moveTo>
                  <a:pt x="21856" y="0"/>
                </a:moveTo>
                <a:lnTo>
                  <a:pt x="15214" y="0"/>
                </a:lnTo>
                <a:lnTo>
                  <a:pt x="11544" y="2819"/>
                </a:lnTo>
                <a:lnTo>
                  <a:pt x="7708"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5" name="object 25"/>
          <p:cNvSpPr/>
          <p:nvPr/>
        </p:nvSpPr>
        <p:spPr>
          <a:xfrm>
            <a:off x="395326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6" name="object 26"/>
          <p:cNvSpPr/>
          <p:nvPr/>
        </p:nvSpPr>
        <p:spPr>
          <a:xfrm>
            <a:off x="396644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7" name="object 27"/>
          <p:cNvSpPr/>
          <p:nvPr/>
        </p:nvSpPr>
        <p:spPr>
          <a:xfrm>
            <a:off x="382626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25" y="13538"/>
                </a:lnTo>
                <a:lnTo>
                  <a:pt x="19265" y="8331"/>
                </a:lnTo>
                <a:lnTo>
                  <a:pt x="16446" y="850"/>
                </a:lnTo>
                <a:close/>
              </a:path>
            </a:pathLst>
          </a:custGeom>
          <a:solidFill>
            <a:srgbClr val="333333"/>
          </a:solidFill>
        </p:spPr>
        <p:txBody>
          <a:bodyPr wrap="square" lIns="0" tIns="0" rIns="0" bIns="0" rtlCol="0"/>
          <a:lstStyle/>
          <a:p>
            <a:endParaRPr/>
          </a:p>
        </p:txBody>
      </p:sp>
      <p:sp>
        <p:nvSpPr>
          <p:cNvPr id="28" name="object 28"/>
          <p:cNvSpPr/>
          <p:nvPr/>
        </p:nvSpPr>
        <p:spPr>
          <a:xfrm>
            <a:off x="3634210" y="10547392"/>
            <a:ext cx="78193" cy="76492"/>
          </a:xfrm>
          <a:prstGeom prst="rect">
            <a:avLst/>
          </a:prstGeom>
          <a:blipFill>
            <a:blip r:embed="rId5" cstate="print"/>
            <a:stretch>
              <a:fillRect/>
            </a:stretch>
          </a:blipFill>
        </p:spPr>
        <p:txBody>
          <a:bodyPr wrap="square" lIns="0" tIns="0" rIns="0" bIns="0" rtlCol="0"/>
          <a:lstStyle/>
          <a:p>
            <a:endParaRPr/>
          </a:p>
        </p:txBody>
      </p:sp>
      <p:sp>
        <p:nvSpPr>
          <p:cNvPr id="29" name="object 29"/>
          <p:cNvSpPr/>
          <p:nvPr/>
        </p:nvSpPr>
        <p:spPr>
          <a:xfrm>
            <a:off x="3720380" y="10556472"/>
            <a:ext cx="34124" cy="30479"/>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3632546" y="10532266"/>
            <a:ext cx="108064" cy="95602"/>
          </a:xfrm>
          <a:prstGeom prst="rect">
            <a:avLst/>
          </a:prstGeom>
          <a:blipFill>
            <a:blip r:embed="rId7" cstate="print"/>
            <a:stretch>
              <a:fillRect/>
            </a:stretch>
          </a:blipFill>
        </p:spPr>
        <p:txBody>
          <a:bodyPr wrap="square" lIns="0" tIns="0" rIns="0" bIns="0" rtlCol="0"/>
          <a:lstStyle/>
          <a:p>
            <a:endParaRPr/>
          </a:p>
        </p:txBody>
      </p:sp>
      <p:sp>
        <p:nvSpPr>
          <p:cNvPr id="31" name="object 31"/>
          <p:cNvSpPr/>
          <p:nvPr/>
        </p:nvSpPr>
        <p:spPr>
          <a:xfrm>
            <a:off x="3649776" y="10532266"/>
            <a:ext cx="88853" cy="71589"/>
          </a:xfrm>
          <a:prstGeom prst="rect">
            <a:avLst/>
          </a:prstGeom>
          <a:blipFill>
            <a:blip r:embed="rId8" cstate="print"/>
            <a:stretch>
              <a:fillRect/>
            </a:stretch>
          </a:blipFill>
        </p:spPr>
        <p:txBody>
          <a:bodyPr wrap="square" lIns="0" tIns="0" rIns="0" bIns="0" rtlCol="0"/>
          <a:lstStyle/>
          <a:p>
            <a:endParaRPr/>
          </a:p>
        </p:txBody>
      </p:sp>
      <p:sp>
        <p:nvSpPr>
          <p:cNvPr id="32" name="object 32"/>
          <p:cNvSpPr/>
          <p:nvPr/>
        </p:nvSpPr>
        <p:spPr>
          <a:xfrm>
            <a:off x="3204086" y="4970466"/>
            <a:ext cx="3815715" cy="0"/>
          </a:xfrm>
          <a:custGeom>
            <a:avLst/>
            <a:gdLst/>
            <a:ahLst/>
            <a:cxnLst/>
            <a:rect l="l" t="t" r="r" b="b"/>
            <a:pathLst>
              <a:path w="3815715">
                <a:moveTo>
                  <a:pt x="0" y="0"/>
                </a:moveTo>
                <a:lnTo>
                  <a:pt x="3815715" y="0"/>
                </a:lnTo>
              </a:path>
            </a:pathLst>
          </a:custGeom>
          <a:ln w="25526">
            <a:solidFill>
              <a:srgbClr val="009D57"/>
            </a:solidFill>
          </a:ln>
        </p:spPr>
        <p:txBody>
          <a:bodyPr wrap="square" lIns="0" tIns="0" rIns="0" bIns="0" rtlCol="0"/>
          <a:lstStyle/>
          <a:p>
            <a:endParaRPr/>
          </a:p>
        </p:txBody>
      </p:sp>
      <p:sp>
        <p:nvSpPr>
          <p:cNvPr id="33" name="object 33"/>
          <p:cNvSpPr/>
          <p:nvPr/>
        </p:nvSpPr>
        <p:spPr>
          <a:xfrm>
            <a:off x="3391158" y="3397508"/>
            <a:ext cx="3402329" cy="0"/>
          </a:xfrm>
          <a:custGeom>
            <a:avLst/>
            <a:gdLst/>
            <a:ahLst/>
            <a:cxnLst/>
            <a:rect l="l" t="t" r="r" b="b"/>
            <a:pathLst>
              <a:path w="3402329">
                <a:moveTo>
                  <a:pt x="0" y="0"/>
                </a:moveTo>
                <a:lnTo>
                  <a:pt x="3401948" y="0"/>
                </a:lnTo>
              </a:path>
            </a:pathLst>
          </a:custGeom>
          <a:ln w="3175">
            <a:solidFill>
              <a:srgbClr val="231F20"/>
            </a:solidFill>
          </a:ln>
        </p:spPr>
        <p:txBody>
          <a:bodyPr wrap="square" lIns="0" tIns="0" rIns="0" bIns="0" rtlCol="0"/>
          <a:lstStyle/>
          <a:p>
            <a:endParaRPr/>
          </a:p>
        </p:txBody>
      </p:sp>
      <p:graphicFrame>
        <p:nvGraphicFramePr>
          <p:cNvPr id="34" name="object 34"/>
          <p:cNvGraphicFramePr>
            <a:graphicFrameLocks noGrp="1"/>
          </p:cNvGraphicFramePr>
          <p:nvPr/>
        </p:nvGraphicFramePr>
        <p:xfrm>
          <a:off x="3389690" y="1625985"/>
          <a:ext cx="3402964" cy="1890770"/>
        </p:xfrm>
        <a:graphic>
          <a:graphicData uri="http://schemas.openxmlformats.org/drawingml/2006/table">
            <a:tbl>
              <a:tblPr firstRow="1" bandRow="1">
                <a:tableStyleId>{2D5ABB26-0587-4C30-8999-92F81FD0307C}</a:tableStyleId>
              </a:tblPr>
              <a:tblGrid>
                <a:gridCol w="1487805"/>
                <a:gridCol w="1042034"/>
                <a:gridCol w="873125"/>
              </a:tblGrid>
              <a:tr h="100075">
                <a:tc gridSpan="2">
                  <a:txBody>
                    <a:bodyPr/>
                    <a:lstStyle/>
                    <a:p>
                      <a:pPr marL="17780">
                        <a:lnSpc>
                          <a:spcPts val="690"/>
                        </a:lnSpc>
                      </a:pPr>
                      <a:r>
                        <a:rPr sz="700" b="1" spc="-5" dirty="0">
                          <a:solidFill>
                            <a:srgbClr val="231F20"/>
                          </a:solidFill>
                          <a:latin typeface="Arial"/>
                          <a:cs typeface="Arial"/>
                        </a:rPr>
                        <a:t>Iluminación </a:t>
                      </a:r>
                      <a:r>
                        <a:rPr sz="700" b="1" dirty="0">
                          <a:solidFill>
                            <a:srgbClr val="231F20"/>
                          </a:solidFill>
                          <a:latin typeface="Arial"/>
                          <a:cs typeface="Arial"/>
                        </a:rPr>
                        <a:t>fluorescente </a:t>
                      </a:r>
                      <a:r>
                        <a:rPr sz="700" b="1" spc="-5" dirty="0">
                          <a:solidFill>
                            <a:srgbClr val="231F20"/>
                          </a:solidFill>
                          <a:latin typeface="Arial"/>
                          <a:cs typeface="Arial"/>
                        </a:rPr>
                        <a:t>(corregida </a:t>
                      </a:r>
                      <a:r>
                        <a:rPr sz="700" b="1" spc="10" dirty="0">
                          <a:solidFill>
                            <a:srgbClr val="231F20"/>
                          </a:solidFill>
                          <a:latin typeface="Arial"/>
                          <a:cs typeface="Arial"/>
                        </a:rPr>
                        <a:t>a </a:t>
                      </a:r>
                      <a:r>
                        <a:rPr sz="700" b="1" i="1" spc="-15" dirty="0">
                          <a:solidFill>
                            <a:srgbClr val="231F20"/>
                          </a:solidFill>
                          <a:latin typeface="Arial"/>
                          <a:cs typeface="Arial"/>
                        </a:rPr>
                        <a:t>cos </a:t>
                      </a:r>
                      <a:r>
                        <a:rPr sz="800" dirty="0">
                          <a:solidFill>
                            <a:srgbClr val="231F20"/>
                          </a:solidFill>
                          <a:latin typeface="Symbol"/>
                          <a:cs typeface="Symbol"/>
                        </a:rPr>
                        <a:t></a:t>
                      </a:r>
                      <a:r>
                        <a:rPr sz="800" dirty="0">
                          <a:solidFill>
                            <a:srgbClr val="231F20"/>
                          </a:solidFill>
                          <a:latin typeface="Times New Roman"/>
                          <a:cs typeface="Times New Roman"/>
                        </a:rPr>
                        <a:t> </a:t>
                      </a:r>
                      <a:r>
                        <a:rPr sz="700" b="1" spc="10" dirty="0">
                          <a:solidFill>
                            <a:srgbClr val="231F20"/>
                          </a:solidFill>
                          <a:latin typeface="Arial"/>
                          <a:cs typeface="Arial"/>
                        </a:rPr>
                        <a:t>=</a:t>
                      </a:r>
                      <a:r>
                        <a:rPr sz="700" b="1" spc="-15" dirty="0">
                          <a:solidFill>
                            <a:srgbClr val="231F20"/>
                          </a:solidFill>
                          <a:latin typeface="Arial"/>
                          <a:cs typeface="Arial"/>
                        </a:rPr>
                        <a:t> 0,86)</a:t>
                      </a:r>
                      <a:endParaRPr sz="700">
                        <a:latin typeface="Arial"/>
                        <a:cs typeface="Arial"/>
                      </a:endParaRPr>
                    </a:p>
                  </a:txBody>
                  <a:tcPr marL="0" marR="0" marT="0" marB="0">
                    <a:lnB w="3175">
                      <a:solidFill>
                        <a:srgbClr val="231F20"/>
                      </a:solidFill>
                      <a:prstDash val="solid"/>
                    </a:lnB>
                    <a:solidFill>
                      <a:srgbClr val="C8E4D3"/>
                    </a:solidFill>
                  </a:tcPr>
                </a:tc>
                <a:tc hMerge="1">
                  <a:txBody>
                    <a:bodyPr/>
                    <a:lstStyle/>
                    <a:p>
                      <a:endParaRPr/>
                    </a:p>
                  </a:txBody>
                  <a:tcPr marL="0" marR="0" marT="0" marB="0"/>
                </a:tc>
                <a:tc>
                  <a:txBody>
                    <a:bodyPr/>
                    <a:lstStyle/>
                    <a:p>
                      <a:pPr>
                        <a:lnSpc>
                          <a:spcPct val="100000"/>
                        </a:lnSpc>
                      </a:pPr>
                      <a:endParaRPr sz="500">
                        <a:latin typeface="Times New Roman"/>
                        <a:cs typeface="Times New Roman"/>
                      </a:endParaRPr>
                    </a:p>
                  </a:txBody>
                  <a:tcPr marL="0" marR="0" marT="0" marB="0">
                    <a:lnB w="3175">
                      <a:solidFill>
                        <a:srgbClr val="231F20"/>
                      </a:solidFill>
                      <a:prstDash val="solid"/>
                    </a:lnB>
                    <a:solidFill>
                      <a:srgbClr val="C8E4D3"/>
                    </a:solidFill>
                  </a:tcPr>
                </a:tc>
              </a:tr>
              <a:tr h="323468">
                <a:tc>
                  <a:txBody>
                    <a:bodyPr/>
                    <a:lstStyle/>
                    <a:p>
                      <a:pPr marL="17780">
                        <a:lnSpc>
                          <a:spcPts val="825"/>
                        </a:lnSpc>
                      </a:pPr>
                      <a:r>
                        <a:rPr sz="700" b="1" spc="-5" dirty="0">
                          <a:solidFill>
                            <a:srgbClr val="231F20"/>
                          </a:solidFill>
                          <a:latin typeface="Arial"/>
                          <a:cs typeface="Arial"/>
                        </a:rPr>
                        <a:t>Tipo </a:t>
                      </a:r>
                      <a:r>
                        <a:rPr sz="700" b="1" spc="5" dirty="0">
                          <a:solidFill>
                            <a:srgbClr val="231F20"/>
                          </a:solidFill>
                          <a:latin typeface="Arial"/>
                          <a:cs typeface="Arial"/>
                        </a:rPr>
                        <a:t>de</a:t>
                      </a:r>
                      <a:r>
                        <a:rPr sz="700" b="1" dirty="0">
                          <a:solidFill>
                            <a:srgbClr val="231F20"/>
                          </a:solidFill>
                          <a:latin typeface="Arial"/>
                          <a:cs typeface="Arial"/>
                        </a:rPr>
                        <a:t> </a:t>
                      </a:r>
                      <a:r>
                        <a:rPr sz="700" b="1" spc="-5" dirty="0">
                          <a:solidFill>
                            <a:srgbClr val="231F20"/>
                          </a:solidFill>
                          <a:latin typeface="Arial"/>
                          <a:cs typeface="Arial"/>
                        </a:rPr>
                        <a:t>aplicación</a:t>
                      </a:r>
                      <a:endParaRPr sz="700">
                        <a:latin typeface="Arial"/>
                        <a:cs typeface="Arial"/>
                      </a:endParaRPr>
                    </a:p>
                  </a:txBody>
                  <a:tcPr marL="0" marR="0" marT="0" marB="0">
                    <a:lnT w="3175">
                      <a:solidFill>
                        <a:srgbClr val="231F20"/>
                      </a:solidFill>
                      <a:prstDash val="solid"/>
                    </a:lnT>
                    <a:solidFill>
                      <a:srgbClr val="C8E4D3"/>
                    </a:solidFill>
                  </a:tcPr>
                </a:tc>
                <a:tc>
                  <a:txBody>
                    <a:bodyPr/>
                    <a:lstStyle/>
                    <a:p>
                      <a:pPr marL="24130" marR="91440">
                        <a:lnSpc>
                          <a:spcPct val="95200"/>
                        </a:lnSpc>
                        <a:spcBef>
                          <a:spcPts val="25"/>
                        </a:spcBef>
                      </a:pPr>
                      <a:r>
                        <a:rPr sz="700" b="1" spc="-5" dirty="0">
                          <a:solidFill>
                            <a:srgbClr val="231F20"/>
                          </a:solidFill>
                          <a:latin typeface="Arial"/>
                          <a:cs typeface="Arial"/>
                        </a:rPr>
                        <a:t>Tubo </a:t>
                      </a:r>
                      <a:r>
                        <a:rPr sz="700" b="1" dirty="0">
                          <a:solidFill>
                            <a:srgbClr val="231F20"/>
                          </a:solidFill>
                          <a:latin typeface="Arial"/>
                          <a:cs typeface="Arial"/>
                        </a:rPr>
                        <a:t>fluorescente  estimado </a:t>
                      </a:r>
                      <a:r>
                        <a:rPr sz="700" b="1" spc="-10" dirty="0">
                          <a:solidFill>
                            <a:srgbClr val="231F20"/>
                          </a:solidFill>
                          <a:latin typeface="Arial"/>
                          <a:cs typeface="Arial"/>
                        </a:rPr>
                        <a:t>(VA/m</a:t>
                      </a:r>
                      <a:r>
                        <a:rPr sz="750" b="1" spc="-15" baseline="22222" dirty="0">
                          <a:solidFill>
                            <a:srgbClr val="231F20"/>
                          </a:solidFill>
                          <a:latin typeface="Arial"/>
                          <a:cs typeface="Arial"/>
                        </a:rPr>
                        <a:t>2</a:t>
                      </a:r>
                      <a:r>
                        <a:rPr sz="700" b="1" spc="-10" dirty="0">
                          <a:solidFill>
                            <a:srgbClr val="231F20"/>
                          </a:solidFill>
                          <a:latin typeface="Arial"/>
                          <a:cs typeface="Arial"/>
                        </a:rPr>
                        <a:t>)</a:t>
                      </a:r>
                      <a:r>
                        <a:rPr sz="700" b="1" spc="-55" dirty="0">
                          <a:solidFill>
                            <a:srgbClr val="231F20"/>
                          </a:solidFill>
                          <a:latin typeface="Arial"/>
                          <a:cs typeface="Arial"/>
                        </a:rPr>
                        <a:t> </a:t>
                      </a:r>
                      <a:r>
                        <a:rPr sz="700" b="1" spc="-5" dirty="0">
                          <a:solidFill>
                            <a:srgbClr val="231F20"/>
                          </a:solidFill>
                          <a:latin typeface="Arial"/>
                          <a:cs typeface="Arial"/>
                        </a:rPr>
                        <a:t>con  </a:t>
                      </a:r>
                      <a:r>
                        <a:rPr sz="700" b="1" dirty="0">
                          <a:solidFill>
                            <a:srgbClr val="231F20"/>
                          </a:solidFill>
                          <a:latin typeface="Arial"/>
                          <a:cs typeface="Arial"/>
                        </a:rPr>
                        <a:t>reflector</a:t>
                      </a:r>
                      <a:r>
                        <a:rPr sz="700" b="1" spc="-20" dirty="0">
                          <a:solidFill>
                            <a:srgbClr val="231F20"/>
                          </a:solidFill>
                          <a:latin typeface="Arial"/>
                          <a:cs typeface="Arial"/>
                        </a:rPr>
                        <a:t> </a:t>
                      </a:r>
                      <a:r>
                        <a:rPr sz="700" b="1" spc="-10" dirty="0">
                          <a:solidFill>
                            <a:srgbClr val="231F20"/>
                          </a:solidFill>
                          <a:latin typeface="Arial"/>
                          <a:cs typeface="Arial"/>
                        </a:rPr>
                        <a:t>industrial</a:t>
                      </a:r>
                      <a:r>
                        <a:rPr sz="750" b="1" spc="-15" baseline="22222" dirty="0">
                          <a:solidFill>
                            <a:srgbClr val="231F20"/>
                          </a:solidFill>
                          <a:latin typeface="Arial"/>
                          <a:cs typeface="Arial"/>
                        </a:rPr>
                        <a:t>(1)</a:t>
                      </a:r>
                      <a:endParaRPr sz="750" baseline="22222">
                        <a:latin typeface="Arial"/>
                        <a:cs typeface="Arial"/>
                      </a:endParaRPr>
                    </a:p>
                  </a:txBody>
                  <a:tcPr marL="0" marR="0" marT="3175" marB="0">
                    <a:lnT w="3175">
                      <a:solidFill>
                        <a:srgbClr val="231F20"/>
                      </a:solidFill>
                      <a:prstDash val="solid"/>
                    </a:lnT>
                    <a:solidFill>
                      <a:srgbClr val="C8E4D3"/>
                    </a:solidFill>
                  </a:tcPr>
                </a:tc>
                <a:tc>
                  <a:txBody>
                    <a:bodyPr/>
                    <a:lstStyle/>
                    <a:p>
                      <a:pPr marL="99060" marR="138430" indent="-635">
                        <a:lnSpc>
                          <a:spcPct val="95200"/>
                        </a:lnSpc>
                        <a:spcBef>
                          <a:spcPts val="25"/>
                        </a:spcBef>
                      </a:pPr>
                      <a:r>
                        <a:rPr sz="700" b="1" spc="-10" dirty="0">
                          <a:solidFill>
                            <a:srgbClr val="231F20"/>
                          </a:solidFill>
                          <a:latin typeface="Arial"/>
                          <a:cs typeface="Arial"/>
                        </a:rPr>
                        <a:t>Nivel </a:t>
                      </a:r>
                      <a:r>
                        <a:rPr sz="700" b="1" dirty="0">
                          <a:solidFill>
                            <a:srgbClr val="231F20"/>
                          </a:solidFill>
                          <a:latin typeface="Arial"/>
                          <a:cs typeface="Arial"/>
                        </a:rPr>
                        <a:t>medio</a:t>
                      </a:r>
                      <a:r>
                        <a:rPr sz="700" b="1" spc="-55" dirty="0">
                          <a:solidFill>
                            <a:srgbClr val="231F20"/>
                          </a:solidFill>
                          <a:latin typeface="Arial"/>
                          <a:cs typeface="Arial"/>
                        </a:rPr>
                        <a:t> </a:t>
                      </a:r>
                      <a:r>
                        <a:rPr sz="700" b="1" spc="5" dirty="0">
                          <a:solidFill>
                            <a:srgbClr val="231F20"/>
                          </a:solidFill>
                          <a:latin typeface="Arial"/>
                          <a:cs typeface="Arial"/>
                        </a:rPr>
                        <a:t>de  </a:t>
                      </a:r>
                      <a:r>
                        <a:rPr sz="700" b="1" spc="-10" dirty="0">
                          <a:solidFill>
                            <a:srgbClr val="231F20"/>
                          </a:solidFill>
                          <a:latin typeface="Arial"/>
                          <a:cs typeface="Arial"/>
                        </a:rPr>
                        <a:t>iluminación  </a:t>
                      </a:r>
                      <a:r>
                        <a:rPr sz="700" b="1" spc="-20" dirty="0">
                          <a:solidFill>
                            <a:srgbClr val="231F20"/>
                          </a:solidFill>
                          <a:latin typeface="Arial"/>
                          <a:cs typeface="Arial"/>
                        </a:rPr>
                        <a:t>(lux </a:t>
                      </a:r>
                      <a:r>
                        <a:rPr sz="700" b="1" spc="10" dirty="0">
                          <a:solidFill>
                            <a:srgbClr val="231F20"/>
                          </a:solidFill>
                          <a:latin typeface="Arial"/>
                          <a:cs typeface="Arial"/>
                        </a:rPr>
                        <a:t>=</a:t>
                      </a:r>
                      <a:r>
                        <a:rPr sz="700" b="1" spc="-15" dirty="0">
                          <a:solidFill>
                            <a:srgbClr val="231F20"/>
                          </a:solidFill>
                          <a:latin typeface="Arial"/>
                          <a:cs typeface="Arial"/>
                        </a:rPr>
                        <a:t> </a:t>
                      </a:r>
                      <a:r>
                        <a:rPr sz="700" b="1" spc="5" dirty="0">
                          <a:solidFill>
                            <a:srgbClr val="231F20"/>
                          </a:solidFill>
                          <a:latin typeface="Arial"/>
                          <a:cs typeface="Arial"/>
                        </a:rPr>
                        <a:t>lm/m</a:t>
                      </a:r>
                      <a:r>
                        <a:rPr sz="750" b="1" spc="7" baseline="22222" dirty="0">
                          <a:solidFill>
                            <a:srgbClr val="231F20"/>
                          </a:solidFill>
                          <a:latin typeface="Arial"/>
                          <a:cs typeface="Arial"/>
                        </a:rPr>
                        <a:t>2</a:t>
                      </a:r>
                      <a:r>
                        <a:rPr sz="700" b="1" spc="5" dirty="0">
                          <a:solidFill>
                            <a:srgbClr val="231F20"/>
                          </a:solidFill>
                          <a:latin typeface="Arial"/>
                          <a:cs typeface="Arial"/>
                        </a:rPr>
                        <a:t>)</a:t>
                      </a:r>
                      <a:endParaRPr sz="700">
                        <a:latin typeface="Arial"/>
                        <a:cs typeface="Arial"/>
                      </a:endParaRPr>
                    </a:p>
                  </a:txBody>
                  <a:tcPr marL="0" marR="0" marT="3175" marB="0">
                    <a:lnT w="3175">
                      <a:solidFill>
                        <a:srgbClr val="231F20"/>
                      </a:solidFill>
                      <a:prstDash val="solid"/>
                    </a:lnT>
                    <a:solidFill>
                      <a:srgbClr val="C8E4D3"/>
                    </a:solidFill>
                  </a:tcPr>
                </a:tc>
              </a:tr>
              <a:tr h="220218">
                <a:tc>
                  <a:txBody>
                    <a:bodyPr/>
                    <a:lstStyle/>
                    <a:p>
                      <a:pPr marR="16510">
                        <a:lnSpc>
                          <a:spcPts val="800"/>
                        </a:lnSpc>
                        <a:spcBef>
                          <a:spcPts val="40"/>
                        </a:spcBef>
                      </a:pPr>
                      <a:r>
                        <a:rPr sz="700" dirty="0">
                          <a:solidFill>
                            <a:srgbClr val="231F20"/>
                          </a:solidFill>
                          <a:latin typeface="Arial"/>
                          <a:cs typeface="Arial"/>
                        </a:rPr>
                        <a:t>Carreteras y autopistas, </a:t>
                      </a:r>
                      <a:r>
                        <a:rPr sz="700" spc="-5" dirty="0">
                          <a:solidFill>
                            <a:srgbClr val="231F20"/>
                          </a:solidFill>
                          <a:latin typeface="Arial"/>
                          <a:cs typeface="Arial"/>
                        </a:rPr>
                        <a:t>áreas </a:t>
                      </a:r>
                      <a:r>
                        <a:rPr sz="700" dirty="0">
                          <a:solidFill>
                            <a:srgbClr val="231F20"/>
                          </a:solidFill>
                          <a:latin typeface="Arial"/>
                          <a:cs typeface="Arial"/>
                        </a:rPr>
                        <a:t>de  almacenamiento, trabajo</a:t>
                      </a:r>
                      <a:r>
                        <a:rPr sz="700" spc="-95" dirty="0">
                          <a:solidFill>
                            <a:srgbClr val="231F20"/>
                          </a:solidFill>
                          <a:latin typeface="Arial"/>
                          <a:cs typeface="Arial"/>
                        </a:rPr>
                        <a:t> </a:t>
                      </a:r>
                      <a:r>
                        <a:rPr sz="700" dirty="0">
                          <a:solidFill>
                            <a:srgbClr val="231F20"/>
                          </a:solidFill>
                          <a:latin typeface="Arial"/>
                          <a:cs typeface="Arial"/>
                        </a:rPr>
                        <a:t>intermitente</a:t>
                      </a:r>
                      <a:endParaRPr sz="700">
                        <a:latin typeface="Arial"/>
                        <a:cs typeface="Arial"/>
                      </a:endParaRPr>
                    </a:p>
                  </a:txBody>
                  <a:tcPr marL="0" marR="0" marT="5080" marB="0">
                    <a:lnB w="3175">
                      <a:solidFill>
                        <a:srgbClr val="231F20"/>
                      </a:solidFill>
                      <a:prstDash val="solid"/>
                    </a:lnB>
                  </a:tcPr>
                </a:tc>
                <a:tc>
                  <a:txBody>
                    <a:bodyPr/>
                    <a:lstStyle/>
                    <a:p>
                      <a:pPr marL="24765">
                        <a:lnSpc>
                          <a:spcPts val="819"/>
                        </a:lnSpc>
                      </a:pPr>
                      <a:r>
                        <a:rPr sz="700" dirty="0">
                          <a:solidFill>
                            <a:srgbClr val="231F20"/>
                          </a:solidFill>
                          <a:latin typeface="Arial"/>
                          <a:cs typeface="Arial"/>
                        </a:rPr>
                        <a:t>7</a:t>
                      </a:r>
                      <a:endParaRPr sz="700">
                        <a:latin typeface="Arial"/>
                        <a:cs typeface="Arial"/>
                      </a:endParaRPr>
                    </a:p>
                  </a:txBody>
                  <a:tcPr marL="0" marR="0" marT="0" marB="0">
                    <a:lnB w="3175">
                      <a:solidFill>
                        <a:srgbClr val="231F20"/>
                      </a:solidFill>
                      <a:prstDash val="solid"/>
                    </a:lnB>
                  </a:tcPr>
                </a:tc>
                <a:tc>
                  <a:txBody>
                    <a:bodyPr/>
                    <a:lstStyle/>
                    <a:p>
                      <a:pPr marL="99695">
                        <a:lnSpc>
                          <a:spcPts val="819"/>
                        </a:lnSpc>
                      </a:pPr>
                      <a:r>
                        <a:rPr sz="700" dirty="0">
                          <a:solidFill>
                            <a:srgbClr val="231F20"/>
                          </a:solidFill>
                          <a:latin typeface="Arial"/>
                          <a:cs typeface="Arial"/>
                        </a:rPr>
                        <a:t>150</a:t>
                      </a:r>
                      <a:endParaRPr sz="700">
                        <a:latin typeface="Arial"/>
                        <a:cs typeface="Arial"/>
                      </a:endParaRPr>
                    </a:p>
                  </a:txBody>
                  <a:tcPr marL="0" marR="0" marT="0" marB="0">
                    <a:lnB w="3175">
                      <a:solidFill>
                        <a:srgbClr val="231F20"/>
                      </a:solidFill>
                      <a:prstDash val="solid"/>
                    </a:lnB>
                  </a:tcPr>
                </a:tc>
              </a:tr>
              <a:tr h="322325">
                <a:tc>
                  <a:txBody>
                    <a:bodyPr/>
                    <a:lstStyle/>
                    <a:p>
                      <a:pPr marR="111125">
                        <a:lnSpc>
                          <a:spcPct val="95200"/>
                        </a:lnSpc>
                        <a:spcBef>
                          <a:spcPts val="25"/>
                        </a:spcBef>
                      </a:pPr>
                      <a:r>
                        <a:rPr sz="700" dirty="0">
                          <a:solidFill>
                            <a:srgbClr val="231F20"/>
                          </a:solidFill>
                          <a:latin typeface="Arial"/>
                          <a:cs typeface="Arial"/>
                        </a:rPr>
                        <a:t>Trabajos industriales: </a:t>
                      </a:r>
                      <a:r>
                        <a:rPr sz="700" spc="-5" dirty="0">
                          <a:solidFill>
                            <a:srgbClr val="231F20"/>
                          </a:solidFill>
                          <a:latin typeface="Arial"/>
                          <a:cs typeface="Arial"/>
                        </a:rPr>
                        <a:t>fabricación</a:t>
                      </a:r>
                      <a:r>
                        <a:rPr sz="700" spc="-60" dirty="0">
                          <a:solidFill>
                            <a:srgbClr val="231F20"/>
                          </a:solidFill>
                          <a:latin typeface="Arial"/>
                          <a:cs typeface="Arial"/>
                        </a:rPr>
                        <a:t> </a:t>
                      </a:r>
                      <a:r>
                        <a:rPr sz="700" dirty="0">
                          <a:solidFill>
                            <a:srgbClr val="231F20"/>
                          </a:solidFill>
                          <a:latin typeface="Arial"/>
                          <a:cs typeface="Arial"/>
                        </a:rPr>
                        <a:t>y  ensamblaje de piezas de trabajo  muy</a:t>
                      </a:r>
                      <a:r>
                        <a:rPr sz="700" spc="-10" dirty="0">
                          <a:solidFill>
                            <a:srgbClr val="231F20"/>
                          </a:solidFill>
                          <a:latin typeface="Arial"/>
                          <a:cs typeface="Arial"/>
                        </a:rPr>
                        <a:t> </a:t>
                      </a:r>
                      <a:r>
                        <a:rPr sz="700" dirty="0">
                          <a:solidFill>
                            <a:srgbClr val="231F20"/>
                          </a:solidFill>
                          <a:latin typeface="Arial"/>
                          <a:cs typeface="Arial"/>
                        </a:rPr>
                        <a:t>grandes</a:t>
                      </a:r>
                      <a:endParaRPr sz="700">
                        <a:latin typeface="Arial"/>
                        <a:cs typeface="Arial"/>
                      </a:endParaRPr>
                    </a:p>
                  </a:txBody>
                  <a:tcPr marL="0" marR="0" marT="3175" marB="0">
                    <a:lnT w="3175">
                      <a:solidFill>
                        <a:srgbClr val="231F20"/>
                      </a:solidFill>
                      <a:prstDash val="solid"/>
                    </a:lnT>
                    <a:lnB w="3175">
                      <a:solidFill>
                        <a:srgbClr val="231F20"/>
                      </a:solidFill>
                      <a:prstDash val="solid"/>
                    </a:lnB>
                  </a:tcPr>
                </a:tc>
                <a:tc>
                  <a:txBody>
                    <a:bodyPr/>
                    <a:lstStyle/>
                    <a:p>
                      <a:pPr marL="24130">
                        <a:lnSpc>
                          <a:spcPts val="825"/>
                        </a:lnSpc>
                      </a:pPr>
                      <a:r>
                        <a:rPr sz="700" dirty="0">
                          <a:solidFill>
                            <a:srgbClr val="231F20"/>
                          </a:solidFill>
                          <a:latin typeface="Arial"/>
                          <a:cs typeface="Arial"/>
                        </a:rPr>
                        <a:t>14</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c>
                  <a:txBody>
                    <a:bodyPr/>
                    <a:lstStyle/>
                    <a:p>
                      <a:pPr marL="99060">
                        <a:lnSpc>
                          <a:spcPts val="825"/>
                        </a:lnSpc>
                      </a:pPr>
                      <a:r>
                        <a:rPr sz="700" spc="-5" dirty="0">
                          <a:solidFill>
                            <a:srgbClr val="231F20"/>
                          </a:solidFill>
                          <a:latin typeface="Arial"/>
                          <a:cs typeface="Arial"/>
                        </a:rPr>
                        <a:t>300</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19633">
                <a:tc>
                  <a:txBody>
                    <a:bodyPr/>
                    <a:lstStyle/>
                    <a:p>
                      <a:pPr>
                        <a:lnSpc>
                          <a:spcPts val="825"/>
                        </a:lnSpc>
                      </a:pPr>
                      <a:r>
                        <a:rPr sz="700" dirty="0">
                          <a:solidFill>
                            <a:srgbClr val="231F20"/>
                          </a:solidFill>
                          <a:latin typeface="Arial"/>
                          <a:cs typeface="Arial"/>
                        </a:rPr>
                        <a:t>Trabajo diario: trabajo de</a:t>
                      </a:r>
                      <a:r>
                        <a:rPr sz="700" spc="-35" dirty="0">
                          <a:solidFill>
                            <a:srgbClr val="231F20"/>
                          </a:solidFill>
                          <a:latin typeface="Arial"/>
                          <a:cs typeface="Arial"/>
                        </a:rPr>
                        <a:t> </a:t>
                      </a:r>
                      <a:r>
                        <a:rPr sz="700" dirty="0">
                          <a:solidFill>
                            <a:srgbClr val="231F20"/>
                          </a:solidFill>
                          <a:latin typeface="Arial"/>
                          <a:cs typeface="Arial"/>
                        </a:rPr>
                        <a:t>oficina</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c>
                  <a:txBody>
                    <a:bodyPr/>
                    <a:lstStyle/>
                    <a:p>
                      <a:pPr marL="25400">
                        <a:lnSpc>
                          <a:spcPts val="825"/>
                        </a:lnSpc>
                      </a:pPr>
                      <a:r>
                        <a:rPr sz="700" dirty="0">
                          <a:solidFill>
                            <a:srgbClr val="231F20"/>
                          </a:solidFill>
                          <a:latin typeface="Arial"/>
                          <a:cs typeface="Arial"/>
                        </a:rPr>
                        <a:t>24</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c>
                  <a:txBody>
                    <a:bodyPr/>
                    <a:lstStyle/>
                    <a:p>
                      <a:pPr marL="99695">
                        <a:lnSpc>
                          <a:spcPts val="825"/>
                        </a:lnSpc>
                      </a:pPr>
                      <a:r>
                        <a:rPr sz="700" dirty="0">
                          <a:solidFill>
                            <a:srgbClr val="231F20"/>
                          </a:solidFill>
                          <a:latin typeface="Arial"/>
                          <a:cs typeface="Arial"/>
                        </a:rPr>
                        <a:t>500</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325882">
                <a:tc>
                  <a:txBody>
                    <a:bodyPr/>
                    <a:lstStyle/>
                    <a:p>
                      <a:pPr marR="229235">
                        <a:lnSpc>
                          <a:spcPct val="95200"/>
                        </a:lnSpc>
                        <a:spcBef>
                          <a:spcPts val="25"/>
                        </a:spcBef>
                      </a:pPr>
                      <a:r>
                        <a:rPr sz="700" dirty="0">
                          <a:solidFill>
                            <a:srgbClr val="231F20"/>
                          </a:solidFill>
                          <a:latin typeface="Arial"/>
                          <a:cs typeface="Arial"/>
                        </a:rPr>
                        <a:t>Trabajos delicados talleres de  ensamblaje de alta </a:t>
                      </a:r>
                      <a:r>
                        <a:rPr sz="700" spc="-5" dirty="0">
                          <a:solidFill>
                            <a:srgbClr val="231F20"/>
                          </a:solidFill>
                          <a:latin typeface="Arial"/>
                          <a:cs typeface="Arial"/>
                        </a:rPr>
                        <a:t>precisión</a:t>
                      </a:r>
                      <a:r>
                        <a:rPr sz="700" spc="-65" dirty="0">
                          <a:solidFill>
                            <a:srgbClr val="231F20"/>
                          </a:solidFill>
                          <a:latin typeface="Arial"/>
                          <a:cs typeface="Arial"/>
                        </a:rPr>
                        <a:t> </a:t>
                      </a:r>
                      <a:r>
                        <a:rPr sz="700" dirty="0">
                          <a:solidFill>
                            <a:srgbClr val="231F20"/>
                          </a:solidFill>
                          <a:latin typeface="Arial"/>
                          <a:cs typeface="Arial"/>
                        </a:rPr>
                        <a:t>de  oficinas</a:t>
                      </a:r>
                      <a:r>
                        <a:rPr sz="700" spc="-5" dirty="0">
                          <a:solidFill>
                            <a:srgbClr val="231F20"/>
                          </a:solidFill>
                          <a:latin typeface="Arial"/>
                          <a:cs typeface="Arial"/>
                        </a:rPr>
                        <a:t> técnicas</a:t>
                      </a:r>
                      <a:endParaRPr sz="700">
                        <a:latin typeface="Arial"/>
                        <a:cs typeface="Arial"/>
                      </a:endParaRPr>
                    </a:p>
                  </a:txBody>
                  <a:tcPr marL="0" marR="0" marT="3175" marB="0">
                    <a:lnT w="3175">
                      <a:solidFill>
                        <a:srgbClr val="231F20"/>
                      </a:solidFill>
                      <a:prstDash val="solid"/>
                    </a:lnT>
                  </a:tcPr>
                </a:tc>
                <a:tc>
                  <a:txBody>
                    <a:bodyPr/>
                    <a:lstStyle/>
                    <a:p>
                      <a:pPr marL="25400">
                        <a:lnSpc>
                          <a:spcPts val="825"/>
                        </a:lnSpc>
                      </a:pPr>
                      <a:r>
                        <a:rPr sz="700" dirty="0">
                          <a:solidFill>
                            <a:srgbClr val="231F20"/>
                          </a:solidFill>
                          <a:latin typeface="Arial"/>
                          <a:cs typeface="Arial"/>
                        </a:rPr>
                        <a:t>41</a:t>
                      </a:r>
                      <a:endParaRPr sz="700">
                        <a:latin typeface="Arial"/>
                        <a:cs typeface="Arial"/>
                      </a:endParaRPr>
                    </a:p>
                  </a:txBody>
                  <a:tcPr marL="0" marR="0" marT="0" marB="0">
                    <a:lnT w="3175">
                      <a:solidFill>
                        <a:srgbClr val="231F20"/>
                      </a:solidFill>
                      <a:prstDash val="solid"/>
                    </a:lnT>
                  </a:tcPr>
                </a:tc>
                <a:tc>
                  <a:txBody>
                    <a:bodyPr/>
                    <a:lstStyle/>
                    <a:p>
                      <a:pPr marL="99695">
                        <a:lnSpc>
                          <a:spcPts val="825"/>
                        </a:lnSpc>
                      </a:pPr>
                      <a:r>
                        <a:rPr sz="700" dirty="0">
                          <a:solidFill>
                            <a:srgbClr val="231F20"/>
                          </a:solidFill>
                          <a:latin typeface="Arial"/>
                          <a:cs typeface="Arial"/>
                        </a:rPr>
                        <a:t>800</a:t>
                      </a:r>
                      <a:endParaRPr sz="700">
                        <a:latin typeface="Arial"/>
                        <a:cs typeface="Arial"/>
                      </a:endParaRPr>
                    </a:p>
                  </a:txBody>
                  <a:tcPr marL="0" marR="0" marT="0" marB="0">
                    <a:lnT w="3175">
                      <a:solidFill>
                        <a:srgbClr val="231F20"/>
                      </a:solidFill>
                      <a:prstDash val="solid"/>
                    </a:lnT>
                  </a:tcPr>
                </a:tc>
              </a:tr>
              <a:tr h="120935">
                <a:tc>
                  <a:txBody>
                    <a:bodyPr/>
                    <a:lstStyle/>
                    <a:p>
                      <a:pPr marL="17145">
                        <a:lnSpc>
                          <a:spcPts val="825"/>
                        </a:lnSpc>
                      </a:pPr>
                      <a:r>
                        <a:rPr sz="700" b="1" spc="-5" dirty="0">
                          <a:solidFill>
                            <a:srgbClr val="231F20"/>
                          </a:solidFill>
                          <a:latin typeface="Arial"/>
                          <a:cs typeface="Arial"/>
                        </a:rPr>
                        <a:t>Circuitos </a:t>
                      </a:r>
                      <a:r>
                        <a:rPr sz="700" b="1" spc="5" dirty="0">
                          <a:solidFill>
                            <a:srgbClr val="231F20"/>
                          </a:solidFill>
                          <a:latin typeface="Arial"/>
                          <a:cs typeface="Arial"/>
                        </a:rPr>
                        <a:t>de</a:t>
                      </a:r>
                      <a:r>
                        <a:rPr sz="700" b="1" dirty="0">
                          <a:solidFill>
                            <a:srgbClr val="231F20"/>
                          </a:solidFill>
                          <a:latin typeface="Arial"/>
                          <a:cs typeface="Arial"/>
                        </a:rPr>
                        <a:t> potencia</a:t>
                      </a:r>
                      <a:endParaRPr sz="700">
                        <a:latin typeface="Arial"/>
                        <a:cs typeface="Arial"/>
                      </a:endParaRPr>
                    </a:p>
                  </a:txBody>
                  <a:tcPr marL="0" marR="0" marT="0" marB="0">
                    <a:lnB w="3175">
                      <a:solidFill>
                        <a:srgbClr val="231F20"/>
                      </a:solidFill>
                      <a:prstDash val="solid"/>
                    </a:lnB>
                    <a:solidFill>
                      <a:srgbClr val="C8E4D3"/>
                    </a:solidFill>
                  </a:tcPr>
                </a:tc>
                <a:tc>
                  <a:txBody>
                    <a:bodyPr/>
                    <a:lstStyle/>
                    <a:p>
                      <a:pPr>
                        <a:lnSpc>
                          <a:spcPct val="100000"/>
                        </a:lnSpc>
                      </a:pPr>
                      <a:endParaRPr sz="600">
                        <a:latin typeface="Times New Roman"/>
                        <a:cs typeface="Times New Roman"/>
                      </a:endParaRPr>
                    </a:p>
                  </a:txBody>
                  <a:tcPr marL="0" marR="0" marT="0" marB="0">
                    <a:lnB w="3175">
                      <a:solidFill>
                        <a:srgbClr val="231F20"/>
                      </a:solidFill>
                      <a:prstDash val="solid"/>
                    </a:lnB>
                    <a:solidFill>
                      <a:srgbClr val="C8E4D3"/>
                    </a:solidFill>
                  </a:tcPr>
                </a:tc>
                <a:tc>
                  <a:txBody>
                    <a:bodyPr/>
                    <a:lstStyle/>
                    <a:p>
                      <a:pPr>
                        <a:lnSpc>
                          <a:spcPct val="100000"/>
                        </a:lnSpc>
                      </a:pPr>
                      <a:endParaRPr sz="600">
                        <a:latin typeface="Times New Roman"/>
                        <a:cs typeface="Times New Roman"/>
                      </a:endParaRPr>
                    </a:p>
                  </a:txBody>
                  <a:tcPr marL="0" marR="0" marT="0" marB="0">
                    <a:lnB w="3175">
                      <a:solidFill>
                        <a:srgbClr val="231F20"/>
                      </a:solidFill>
                      <a:prstDash val="solid"/>
                    </a:lnB>
                    <a:solidFill>
                      <a:srgbClr val="C8E4D3"/>
                    </a:solidFill>
                  </a:tcPr>
                </a:tc>
              </a:tr>
              <a:tr h="126118">
                <a:tc>
                  <a:txBody>
                    <a:bodyPr/>
                    <a:lstStyle/>
                    <a:p>
                      <a:pPr marL="17145">
                        <a:lnSpc>
                          <a:spcPts val="825"/>
                        </a:lnSpc>
                      </a:pPr>
                      <a:r>
                        <a:rPr sz="700" b="1" spc="-5" dirty="0">
                          <a:solidFill>
                            <a:srgbClr val="231F20"/>
                          </a:solidFill>
                          <a:latin typeface="Arial"/>
                          <a:cs typeface="Arial"/>
                        </a:rPr>
                        <a:t>Tipo </a:t>
                      </a:r>
                      <a:r>
                        <a:rPr sz="700" b="1" spc="5" dirty="0">
                          <a:solidFill>
                            <a:srgbClr val="231F20"/>
                          </a:solidFill>
                          <a:latin typeface="Arial"/>
                          <a:cs typeface="Arial"/>
                        </a:rPr>
                        <a:t>de</a:t>
                      </a:r>
                      <a:r>
                        <a:rPr sz="700" b="1" dirty="0">
                          <a:solidFill>
                            <a:srgbClr val="231F20"/>
                          </a:solidFill>
                          <a:latin typeface="Arial"/>
                          <a:cs typeface="Arial"/>
                        </a:rPr>
                        <a:t> </a:t>
                      </a:r>
                      <a:r>
                        <a:rPr sz="700" b="1" spc="-5" dirty="0">
                          <a:solidFill>
                            <a:srgbClr val="231F20"/>
                          </a:solidFill>
                          <a:latin typeface="Arial"/>
                          <a:cs typeface="Arial"/>
                        </a:rPr>
                        <a:t>aplicación</a:t>
                      </a:r>
                      <a:endParaRPr sz="700">
                        <a:latin typeface="Arial"/>
                        <a:cs typeface="Arial"/>
                      </a:endParaRPr>
                    </a:p>
                  </a:txBody>
                  <a:tcPr marL="0" marR="0" marT="0" marB="0">
                    <a:lnT w="3175">
                      <a:solidFill>
                        <a:srgbClr val="231F20"/>
                      </a:solidFill>
                      <a:prstDash val="solid"/>
                    </a:lnT>
                    <a:solidFill>
                      <a:srgbClr val="C8E4D3"/>
                    </a:solidFill>
                  </a:tcPr>
                </a:tc>
                <a:tc>
                  <a:txBody>
                    <a:bodyPr/>
                    <a:lstStyle/>
                    <a:p>
                      <a:pPr marL="24130">
                        <a:lnSpc>
                          <a:spcPts val="825"/>
                        </a:lnSpc>
                      </a:pPr>
                      <a:r>
                        <a:rPr sz="700" b="1" spc="-5" dirty="0">
                          <a:solidFill>
                            <a:srgbClr val="231F20"/>
                          </a:solidFill>
                          <a:latin typeface="Arial"/>
                          <a:cs typeface="Arial"/>
                        </a:rPr>
                        <a:t>Estimado</a:t>
                      </a:r>
                      <a:r>
                        <a:rPr sz="700" b="1" spc="-10" dirty="0">
                          <a:solidFill>
                            <a:srgbClr val="231F20"/>
                          </a:solidFill>
                          <a:latin typeface="Arial"/>
                          <a:cs typeface="Arial"/>
                        </a:rPr>
                        <a:t> (VA/m</a:t>
                      </a:r>
                      <a:r>
                        <a:rPr sz="750" b="1" spc="-15" baseline="22222" dirty="0">
                          <a:solidFill>
                            <a:srgbClr val="231F20"/>
                          </a:solidFill>
                          <a:latin typeface="Arial"/>
                          <a:cs typeface="Arial"/>
                        </a:rPr>
                        <a:t>2</a:t>
                      </a:r>
                      <a:r>
                        <a:rPr sz="700" b="1" spc="-10" dirty="0">
                          <a:solidFill>
                            <a:srgbClr val="231F20"/>
                          </a:solidFill>
                          <a:latin typeface="Arial"/>
                          <a:cs typeface="Arial"/>
                        </a:rPr>
                        <a:t>)</a:t>
                      </a:r>
                      <a:endParaRPr sz="700">
                        <a:latin typeface="Arial"/>
                        <a:cs typeface="Arial"/>
                      </a:endParaRPr>
                    </a:p>
                  </a:txBody>
                  <a:tcPr marL="0" marR="0" marT="0" marB="0">
                    <a:lnT w="3175">
                      <a:solidFill>
                        <a:srgbClr val="231F20"/>
                      </a:solidFill>
                      <a:prstDash val="solid"/>
                    </a:lnT>
                    <a:solidFill>
                      <a:srgbClr val="C8E4D3"/>
                    </a:solidFill>
                  </a:tcPr>
                </a:tc>
                <a:tc>
                  <a:txBody>
                    <a:bodyPr/>
                    <a:lstStyle/>
                    <a:p>
                      <a:pPr>
                        <a:lnSpc>
                          <a:spcPct val="100000"/>
                        </a:lnSpc>
                      </a:pPr>
                      <a:endParaRPr sz="700">
                        <a:latin typeface="Times New Roman"/>
                        <a:cs typeface="Times New Roman"/>
                      </a:endParaRPr>
                    </a:p>
                  </a:txBody>
                  <a:tcPr marL="0" marR="0" marT="0" marB="0">
                    <a:lnT w="3175">
                      <a:solidFill>
                        <a:srgbClr val="231F20"/>
                      </a:solidFill>
                      <a:prstDash val="solid"/>
                    </a:lnT>
                    <a:solidFill>
                      <a:srgbClr val="C8E4D3"/>
                    </a:solidFill>
                  </a:tcPr>
                </a:tc>
              </a:tr>
              <a:tr h="232116">
                <a:tc gridSpan="3">
                  <a:txBody>
                    <a:bodyPr/>
                    <a:lstStyle/>
                    <a:p>
                      <a:pPr>
                        <a:lnSpc>
                          <a:spcPts val="735"/>
                        </a:lnSpc>
                      </a:pPr>
                      <a:r>
                        <a:rPr sz="700" spc="-20" dirty="0">
                          <a:solidFill>
                            <a:srgbClr val="231F20"/>
                          </a:solidFill>
                          <a:latin typeface="Arial"/>
                          <a:cs typeface="Arial"/>
                        </a:rPr>
                        <a:t>Aire </a:t>
                      </a:r>
                      <a:r>
                        <a:rPr sz="700" spc="-25" dirty="0">
                          <a:solidFill>
                            <a:srgbClr val="231F20"/>
                          </a:solidFill>
                          <a:latin typeface="Arial"/>
                          <a:cs typeface="Arial"/>
                        </a:rPr>
                        <a:t>comprimido </a:t>
                      </a:r>
                      <a:r>
                        <a:rPr sz="700" spc="-15" dirty="0">
                          <a:solidFill>
                            <a:srgbClr val="231F20"/>
                          </a:solidFill>
                          <a:latin typeface="Arial"/>
                          <a:cs typeface="Arial"/>
                        </a:rPr>
                        <a:t>de </a:t>
                      </a:r>
                      <a:r>
                        <a:rPr sz="700" spc="-25" dirty="0">
                          <a:solidFill>
                            <a:srgbClr val="231F20"/>
                          </a:solidFill>
                          <a:latin typeface="Arial"/>
                          <a:cs typeface="Arial"/>
                        </a:rPr>
                        <a:t>estación </a:t>
                      </a:r>
                      <a:r>
                        <a:rPr sz="700" spc="-15" dirty="0">
                          <a:solidFill>
                            <a:srgbClr val="231F20"/>
                          </a:solidFill>
                          <a:latin typeface="Arial"/>
                          <a:cs typeface="Arial"/>
                        </a:rPr>
                        <a:t>de </a:t>
                      </a:r>
                      <a:r>
                        <a:rPr sz="700" spc="-25" dirty="0">
                          <a:solidFill>
                            <a:srgbClr val="231F20"/>
                          </a:solidFill>
                          <a:latin typeface="Arial"/>
                          <a:cs typeface="Arial"/>
                        </a:rPr>
                        <a:t>bombeo </a:t>
                      </a:r>
                      <a:r>
                        <a:rPr sz="700" dirty="0">
                          <a:solidFill>
                            <a:srgbClr val="231F20"/>
                          </a:solidFill>
                          <a:latin typeface="Arial"/>
                          <a:cs typeface="Arial"/>
                        </a:rPr>
                        <a:t>de 3 a</a:t>
                      </a:r>
                      <a:r>
                        <a:rPr sz="700" spc="-120" dirty="0">
                          <a:solidFill>
                            <a:srgbClr val="231F20"/>
                          </a:solidFill>
                          <a:latin typeface="Arial"/>
                          <a:cs typeface="Arial"/>
                        </a:rPr>
                        <a:t> </a:t>
                      </a:r>
                      <a:r>
                        <a:rPr sz="700" dirty="0">
                          <a:solidFill>
                            <a:srgbClr val="231F20"/>
                          </a:solidFill>
                          <a:latin typeface="Arial"/>
                          <a:cs typeface="Arial"/>
                        </a:rPr>
                        <a:t>6</a:t>
                      </a:r>
                      <a:endParaRPr sz="700">
                        <a:latin typeface="Arial"/>
                        <a:cs typeface="Arial"/>
                      </a:endParaRPr>
                    </a:p>
                    <a:p>
                      <a:pPr>
                        <a:lnSpc>
                          <a:spcPct val="100000"/>
                        </a:lnSpc>
                        <a:spcBef>
                          <a:spcPts val="100"/>
                        </a:spcBef>
                        <a:tabLst>
                          <a:tab pos="1511935" algn="l"/>
                        </a:tabLst>
                      </a:pPr>
                      <a:r>
                        <a:rPr sz="700" spc="-5" dirty="0">
                          <a:solidFill>
                            <a:srgbClr val="231F20"/>
                          </a:solidFill>
                          <a:latin typeface="Arial"/>
                          <a:cs typeface="Arial"/>
                        </a:rPr>
                        <a:t>Ventilación </a:t>
                      </a:r>
                      <a:r>
                        <a:rPr sz="700" dirty="0">
                          <a:solidFill>
                            <a:srgbClr val="231F20"/>
                          </a:solidFill>
                          <a:latin typeface="Arial"/>
                          <a:cs typeface="Arial"/>
                        </a:rPr>
                        <a:t>de</a:t>
                      </a:r>
                      <a:r>
                        <a:rPr sz="700" spc="20" dirty="0">
                          <a:solidFill>
                            <a:srgbClr val="231F20"/>
                          </a:solidFill>
                          <a:latin typeface="Arial"/>
                          <a:cs typeface="Arial"/>
                        </a:rPr>
                        <a:t> </a:t>
                      </a:r>
                      <a:r>
                        <a:rPr sz="700" dirty="0">
                          <a:solidFill>
                            <a:srgbClr val="231F20"/>
                          </a:solidFill>
                          <a:latin typeface="Arial"/>
                          <a:cs typeface="Arial"/>
                        </a:rPr>
                        <a:t>las</a:t>
                      </a:r>
                      <a:r>
                        <a:rPr sz="700" spc="10" dirty="0">
                          <a:solidFill>
                            <a:srgbClr val="231F20"/>
                          </a:solidFill>
                          <a:latin typeface="Arial"/>
                          <a:cs typeface="Arial"/>
                        </a:rPr>
                        <a:t> </a:t>
                      </a:r>
                      <a:r>
                        <a:rPr sz="700" dirty="0">
                          <a:solidFill>
                            <a:srgbClr val="231F20"/>
                          </a:solidFill>
                          <a:latin typeface="Arial"/>
                          <a:cs typeface="Arial"/>
                        </a:rPr>
                        <a:t>instalaciones	23</a:t>
                      </a:r>
                      <a:endParaRPr sz="700">
                        <a:latin typeface="Arial"/>
                        <a:cs typeface="Arial"/>
                      </a:endParaRPr>
                    </a:p>
                  </a:txBody>
                  <a:tcPr marL="0" marR="0" marT="0" marB="0">
                    <a:lnB w="3175">
                      <a:solidFill>
                        <a:srgbClr val="231F20"/>
                      </a:solidFill>
                      <a:prstDash val="solid"/>
                    </a:lnB>
                  </a:tcPr>
                </a:tc>
                <a:tc hMerge="1">
                  <a:txBody>
                    <a:bodyPr/>
                    <a:lstStyle/>
                    <a:p>
                      <a:endParaRPr/>
                    </a:p>
                  </a:txBody>
                  <a:tcPr marL="0" marR="0" marT="0" marB="0"/>
                </a:tc>
                <a:tc hMerge="1">
                  <a:txBody>
                    <a:bodyPr/>
                    <a:lstStyle/>
                    <a:p>
                      <a:endParaRPr/>
                    </a:p>
                  </a:txBody>
                  <a:tcPr marL="0" marR="0" marT="0" marB="0"/>
                </a:tc>
              </a:tr>
            </a:tbl>
          </a:graphicData>
        </a:graphic>
      </p:graphicFrame>
      <p:sp>
        <p:nvSpPr>
          <p:cNvPr id="35" name="object 35"/>
          <p:cNvSpPr/>
          <p:nvPr/>
        </p:nvSpPr>
        <p:spPr>
          <a:xfrm>
            <a:off x="3391158" y="3737741"/>
            <a:ext cx="3402329" cy="0"/>
          </a:xfrm>
          <a:custGeom>
            <a:avLst/>
            <a:gdLst/>
            <a:ahLst/>
            <a:cxnLst/>
            <a:rect l="l" t="t" r="r" b="b"/>
            <a:pathLst>
              <a:path w="3402329">
                <a:moveTo>
                  <a:pt x="0" y="0"/>
                </a:moveTo>
                <a:lnTo>
                  <a:pt x="3401948" y="0"/>
                </a:lnTo>
              </a:path>
            </a:pathLst>
          </a:custGeom>
          <a:ln w="3175">
            <a:solidFill>
              <a:srgbClr val="231F20"/>
            </a:solidFill>
          </a:ln>
        </p:spPr>
        <p:txBody>
          <a:bodyPr wrap="square" lIns="0" tIns="0" rIns="0" bIns="0" rtlCol="0"/>
          <a:lstStyle/>
          <a:p>
            <a:endParaRPr/>
          </a:p>
        </p:txBody>
      </p:sp>
      <p:sp>
        <p:nvSpPr>
          <p:cNvPr id="36" name="object 36"/>
          <p:cNvSpPr txBox="1"/>
          <p:nvPr/>
        </p:nvSpPr>
        <p:spPr>
          <a:xfrm>
            <a:off x="3378458" y="3502407"/>
            <a:ext cx="1431290" cy="234315"/>
          </a:xfrm>
          <a:prstGeom prst="rect">
            <a:avLst/>
          </a:prstGeom>
        </p:spPr>
        <p:txBody>
          <a:bodyPr vert="horz" wrap="square" lIns="0" tIns="20320" rIns="0" bIns="0" rtlCol="0">
            <a:spAutoFit/>
          </a:bodyPr>
          <a:lstStyle/>
          <a:p>
            <a:pPr marL="12700" marR="5080">
              <a:lnSpc>
                <a:spcPts val="800"/>
              </a:lnSpc>
              <a:spcBef>
                <a:spcPts val="160"/>
              </a:spcBef>
            </a:pPr>
            <a:r>
              <a:rPr sz="700" spc="-25" dirty="0">
                <a:solidFill>
                  <a:srgbClr val="231F20"/>
                </a:solidFill>
                <a:latin typeface="Arial"/>
                <a:cs typeface="Arial"/>
              </a:rPr>
              <a:t>Calefactores </a:t>
            </a:r>
            <a:r>
              <a:rPr sz="700" spc="-15" dirty="0">
                <a:solidFill>
                  <a:srgbClr val="231F20"/>
                </a:solidFill>
                <a:latin typeface="Arial"/>
                <a:cs typeface="Arial"/>
              </a:rPr>
              <a:t>de </a:t>
            </a:r>
            <a:r>
              <a:rPr sz="700" spc="-25" dirty="0">
                <a:solidFill>
                  <a:srgbClr val="231F20"/>
                </a:solidFill>
                <a:latin typeface="Arial"/>
                <a:cs typeface="Arial"/>
              </a:rPr>
              <a:t>convección</a:t>
            </a:r>
            <a:r>
              <a:rPr sz="700" spc="-135" dirty="0">
                <a:solidFill>
                  <a:srgbClr val="231F20"/>
                </a:solidFill>
                <a:latin typeface="Arial"/>
                <a:cs typeface="Arial"/>
              </a:rPr>
              <a:t> </a:t>
            </a:r>
            <a:r>
              <a:rPr sz="700" spc="-25" dirty="0">
                <a:solidFill>
                  <a:srgbClr val="231F20"/>
                </a:solidFill>
                <a:latin typeface="Arial"/>
                <a:cs typeface="Arial"/>
              </a:rPr>
              <a:t>eléctricos:  </a:t>
            </a:r>
            <a:r>
              <a:rPr sz="700" spc="-20" dirty="0">
                <a:solidFill>
                  <a:srgbClr val="231F20"/>
                </a:solidFill>
                <a:latin typeface="Arial"/>
                <a:cs typeface="Arial"/>
              </a:rPr>
              <a:t>casas</a:t>
            </a:r>
            <a:r>
              <a:rPr sz="700" spc="-60" dirty="0">
                <a:solidFill>
                  <a:srgbClr val="231F20"/>
                </a:solidFill>
                <a:latin typeface="Arial"/>
                <a:cs typeface="Arial"/>
              </a:rPr>
              <a:t> </a:t>
            </a:r>
            <a:r>
              <a:rPr sz="700" spc="-25" dirty="0">
                <a:solidFill>
                  <a:srgbClr val="231F20"/>
                </a:solidFill>
                <a:latin typeface="Arial"/>
                <a:cs typeface="Arial"/>
              </a:rPr>
              <a:t>privadas,</a:t>
            </a:r>
            <a:r>
              <a:rPr sz="700" spc="-60" dirty="0">
                <a:solidFill>
                  <a:srgbClr val="231F20"/>
                </a:solidFill>
                <a:latin typeface="Arial"/>
                <a:cs typeface="Arial"/>
              </a:rPr>
              <a:t> </a:t>
            </a:r>
            <a:r>
              <a:rPr sz="700" spc="-20" dirty="0">
                <a:solidFill>
                  <a:srgbClr val="231F20"/>
                </a:solidFill>
                <a:latin typeface="Arial"/>
                <a:cs typeface="Arial"/>
              </a:rPr>
              <a:t>pisos</a:t>
            </a:r>
            <a:r>
              <a:rPr sz="700" spc="-55" dirty="0">
                <a:solidFill>
                  <a:srgbClr val="231F20"/>
                </a:solidFill>
                <a:latin typeface="Arial"/>
                <a:cs typeface="Arial"/>
              </a:rPr>
              <a:t> </a:t>
            </a:r>
            <a:r>
              <a:rPr sz="700" dirty="0">
                <a:solidFill>
                  <a:srgbClr val="231F20"/>
                </a:solidFill>
                <a:latin typeface="Arial"/>
                <a:cs typeface="Arial"/>
              </a:rPr>
              <a:t>y</a:t>
            </a:r>
            <a:r>
              <a:rPr sz="700" spc="-60" dirty="0">
                <a:solidFill>
                  <a:srgbClr val="231F20"/>
                </a:solidFill>
                <a:latin typeface="Arial"/>
                <a:cs typeface="Arial"/>
              </a:rPr>
              <a:t> </a:t>
            </a:r>
            <a:r>
              <a:rPr sz="700" spc="-25" dirty="0">
                <a:solidFill>
                  <a:srgbClr val="231F20"/>
                </a:solidFill>
                <a:latin typeface="Arial"/>
                <a:cs typeface="Arial"/>
              </a:rPr>
              <a:t>apartamentos</a:t>
            </a:r>
            <a:endParaRPr sz="700">
              <a:latin typeface="Arial"/>
              <a:cs typeface="Arial"/>
            </a:endParaRPr>
          </a:p>
        </p:txBody>
      </p:sp>
      <p:sp>
        <p:nvSpPr>
          <p:cNvPr id="37" name="object 37"/>
          <p:cNvSpPr txBox="1"/>
          <p:nvPr/>
        </p:nvSpPr>
        <p:spPr>
          <a:xfrm>
            <a:off x="4890646" y="3502407"/>
            <a:ext cx="544830" cy="234315"/>
          </a:xfrm>
          <a:prstGeom prst="rect">
            <a:avLst/>
          </a:prstGeom>
        </p:spPr>
        <p:txBody>
          <a:bodyPr vert="horz" wrap="square" lIns="0" tIns="12700" rIns="0" bIns="0" rtlCol="0">
            <a:spAutoFit/>
          </a:bodyPr>
          <a:lstStyle/>
          <a:p>
            <a:pPr marL="12700">
              <a:lnSpc>
                <a:spcPts val="819"/>
              </a:lnSpc>
              <a:spcBef>
                <a:spcPts val="100"/>
              </a:spcBef>
            </a:pPr>
            <a:r>
              <a:rPr sz="700" dirty="0">
                <a:solidFill>
                  <a:srgbClr val="231F20"/>
                </a:solidFill>
                <a:latin typeface="Arial"/>
                <a:cs typeface="Arial"/>
              </a:rPr>
              <a:t>de 115 a</a:t>
            </a:r>
            <a:r>
              <a:rPr sz="700" spc="-100" dirty="0">
                <a:solidFill>
                  <a:srgbClr val="231F20"/>
                </a:solidFill>
                <a:latin typeface="Arial"/>
                <a:cs typeface="Arial"/>
              </a:rPr>
              <a:t> </a:t>
            </a:r>
            <a:r>
              <a:rPr sz="700" dirty="0">
                <a:solidFill>
                  <a:srgbClr val="231F20"/>
                </a:solidFill>
                <a:latin typeface="Arial"/>
                <a:cs typeface="Arial"/>
              </a:rPr>
              <a:t>146</a:t>
            </a:r>
            <a:endParaRPr sz="700">
              <a:latin typeface="Arial"/>
              <a:cs typeface="Arial"/>
            </a:endParaRPr>
          </a:p>
          <a:p>
            <a:pPr marL="12700">
              <a:lnSpc>
                <a:spcPts val="819"/>
              </a:lnSpc>
            </a:pPr>
            <a:r>
              <a:rPr sz="700" dirty="0">
                <a:solidFill>
                  <a:srgbClr val="231F20"/>
                </a:solidFill>
                <a:latin typeface="Arial"/>
                <a:cs typeface="Arial"/>
              </a:rPr>
              <a:t>90</a:t>
            </a:r>
            <a:endParaRPr sz="700">
              <a:latin typeface="Arial"/>
              <a:cs typeface="Arial"/>
            </a:endParaRPr>
          </a:p>
        </p:txBody>
      </p:sp>
      <p:sp>
        <p:nvSpPr>
          <p:cNvPr id="38" name="object 38"/>
          <p:cNvSpPr/>
          <p:nvPr/>
        </p:nvSpPr>
        <p:spPr>
          <a:xfrm>
            <a:off x="3391158" y="3856994"/>
            <a:ext cx="3402329" cy="0"/>
          </a:xfrm>
          <a:custGeom>
            <a:avLst/>
            <a:gdLst/>
            <a:ahLst/>
            <a:cxnLst/>
            <a:rect l="l" t="t" r="r" b="b"/>
            <a:pathLst>
              <a:path w="3402329">
                <a:moveTo>
                  <a:pt x="0" y="0"/>
                </a:moveTo>
                <a:lnTo>
                  <a:pt x="3401948" y="0"/>
                </a:lnTo>
              </a:path>
            </a:pathLst>
          </a:custGeom>
          <a:ln w="3175">
            <a:solidFill>
              <a:srgbClr val="231F20"/>
            </a:solidFill>
          </a:ln>
        </p:spPr>
        <p:txBody>
          <a:bodyPr wrap="square" lIns="0" tIns="0" rIns="0" bIns="0" rtlCol="0"/>
          <a:lstStyle/>
          <a:p>
            <a:endParaRPr/>
          </a:p>
        </p:txBody>
      </p:sp>
      <p:sp>
        <p:nvSpPr>
          <p:cNvPr id="39" name="object 39"/>
          <p:cNvSpPr txBox="1"/>
          <p:nvPr/>
        </p:nvSpPr>
        <p:spPr>
          <a:xfrm>
            <a:off x="3378458" y="3723390"/>
            <a:ext cx="347345"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Oficinas</a:t>
            </a:r>
            <a:endParaRPr sz="700">
              <a:latin typeface="Arial"/>
              <a:cs typeface="Arial"/>
            </a:endParaRPr>
          </a:p>
        </p:txBody>
      </p:sp>
      <p:sp>
        <p:nvSpPr>
          <p:cNvPr id="40" name="object 40"/>
          <p:cNvSpPr txBox="1"/>
          <p:nvPr/>
        </p:nvSpPr>
        <p:spPr>
          <a:xfrm>
            <a:off x="4890905" y="3723390"/>
            <a:ext cx="12446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25</a:t>
            </a:r>
            <a:endParaRPr sz="700">
              <a:latin typeface="Arial"/>
              <a:cs typeface="Arial"/>
            </a:endParaRPr>
          </a:p>
        </p:txBody>
      </p:sp>
      <p:sp>
        <p:nvSpPr>
          <p:cNvPr id="41" name="object 41"/>
          <p:cNvSpPr/>
          <p:nvPr/>
        </p:nvSpPr>
        <p:spPr>
          <a:xfrm>
            <a:off x="3391158" y="3976628"/>
            <a:ext cx="3402329" cy="0"/>
          </a:xfrm>
          <a:custGeom>
            <a:avLst/>
            <a:gdLst/>
            <a:ahLst/>
            <a:cxnLst/>
            <a:rect l="l" t="t" r="r" b="b"/>
            <a:pathLst>
              <a:path w="3402329">
                <a:moveTo>
                  <a:pt x="0" y="0"/>
                </a:moveTo>
                <a:lnTo>
                  <a:pt x="3401948" y="0"/>
                </a:lnTo>
              </a:path>
            </a:pathLst>
          </a:custGeom>
          <a:ln w="3175">
            <a:solidFill>
              <a:srgbClr val="231F20"/>
            </a:solidFill>
          </a:ln>
        </p:spPr>
        <p:txBody>
          <a:bodyPr wrap="square" lIns="0" tIns="0" rIns="0" bIns="0" rtlCol="0"/>
          <a:lstStyle/>
          <a:p>
            <a:endParaRPr/>
          </a:p>
        </p:txBody>
      </p:sp>
      <p:sp>
        <p:nvSpPr>
          <p:cNvPr id="42" name="object 42"/>
          <p:cNvSpPr txBox="1"/>
          <p:nvPr/>
        </p:nvSpPr>
        <p:spPr>
          <a:xfrm>
            <a:off x="3378458" y="3842643"/>
            <a:ext cx="846455"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Taller de</a:t>
            </a:r>
            <a:r>
              <a:rPr sz="700" spc="-40" dirty="0">
                <a:solidFill>
                  <a:srgbClr val="231F20"/>
                </a:solidFill>
                <a:latin typeface="Arial"/>
                <a:cs typeface="Arial"/>
              </a:rPr>
              <a:t> </a:t>
            </a:r>
            <a:r>
              <a:rPr sz="700" spc="-5" dirty="0">
                <a:solidFill>
                  <a:srgbClr val="231F20"/>
                </a:solidFill>
                <a:latin typeface="Arial"/>
                <a:cs typeface="Arial"/>
              </a:rPr>
              <a:t>distribución</a:t>
            </a:r>
            <a:endParaRPr sz="700">
              <a:latin typeface="Arial"/>
              <a:cs typeface="Arial"/>
            </a:endParaRPr>
          </a:p>
        </p:txBody>
      </p:sp>
      <p:sp>
        <p:nvSpPr>
          <p:cNvPr id="43" name="object 43"/>
          <p:cNvSpPr txBox="1"/>
          <p:nvPr/>
        </p:nvSpPr>
        <p:spPr>
          <a:xfrm>
            <a:off x="4890660" y="3842643"/>
            <a:ext cx="125095"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50</a:t>
            </a:r>
            <a:endParaRPr sz="700">
              <a:latin typeface="Arial"/>
              <a:cs typeface="Arial"/>
            </a:endParaRPr>
          </a:p>
        </p:txBody>
      </p:sp>
      <p:sp>
        <p:nvSpPr>
          <p:cNvPr id="44" name="object 44"/>
          <p:cNvSpPr/>
          <p:nvPr/>
        </p:nvSpPr>
        <p:spPr>
          <a:xfrm>
            <a:off x="3391158" y="4095881"/>
            <a:ext cx="3402329" cy="0"/>
          </a:xfrm>
          <a:custGeom>
            <a:avLst/>
            <a:gdLst/>
            <a:ahLst/>
            <a:cxnLst/>
            <a:rect l="l" t="t" r="r" b="b"/>
            <a:pathLst>
              <a:path w="3402329">
                <a:moveTo>
                  <a:pt x="0" y="0"/>
                </a:moveTo>
                <a:lnTo>
                  <a:pt x="3401948" y="0"/>
                </a:lnTo>
              </a:path>
            </a:pathLst>
          </a:custGeom>
          <a:ln w="3175">
            <a:solidFill>
              <a:srgbClr val="231F20"/>
            </a:solidFill>
          </a:ln>
        </p:spPr>
        <p:txBody>
          <a:bodyPr wrap="square" lIns="0" tIns="0" rIns="0" bIns="0" rtlCol="0"/>
          <a:lstStyle/>
          <a:p>
            <a:endParaRPr/>
          </a:p>
        </p:txBody>
      </p:sp>
      <p:sp>
        <p:nvSpPr>
          <p:cNvPr id="45" name="object 45"/>
          <p:cNvSpPr txBox="1"/>
          <p:nvPr/>
        </p:nvSpPr>
        <p:spPr>
          <a:xfrm>
            <a:off x="3378458" y="3962277"/>
            <a:ext cx="71374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Taller de</a:t>
            </a:r>
            <a:r>
              <a:rPr sz="700" spc="-80" dirty="0">
                <a:solidFill>
                  <a:srgbClr val="231F20"/>
                </a:solidFill>
                <a:latin typeface="Arial"/>
                <a:cs typeface="Arial"/>
              </a:rPr>
              <a:t> </a:t>
            </a:r>
            <a:r>
              <a:rPr sz="700" dirty="0">
                <a:solidFill>
                  <a:srgbClr val="231F20"/>
                </a:solidFill>
                <a:latin typeface="Arial"/>
                <a:cs typeface="Arial"/>
              </a:rPr>
              <a:t>montaje</a:t>
            </a:r>
            <a:endParaRPr sz="700">
              <a:latin typeface="Arial"/>
              <a:cs typeface="Arial"/>
            </a:endParaRPr>
          </a:p>
        </p:txBody>
      </p:sp>
      <p:sp>
        <p:nvSpPr>
          <p:cNvPr id="46" name="object 46"/>
          <p:cNvSpPr txBox="1"/>
          <p:nvPr/>
        </p:nvSpPr>
        <p:spPr>
          <a:xfrm>
            <a:off x="4891115" y="3962277"/>
            <a:ext cx="12446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70</a:t>
            </a:r>
            <a:endParaRPr sz="700">
              <a:latin typeface="Arial"/>
              <a:cs typeface="Arial"/>
            </a:endParaRPr>
          </a:p>
        </p:txBody>
      </p:sp>
      <p:sp>
        <p:nvSpPr>
          <p:cNvPr id="47" name="object 47"/>
          <p:cNvSpPr/>
          <p:nvPr/>
        </p:nvSpPr>
        <p:spPr>
          <a:xfrm>
            <a:off x="3391158" y="4215134"/>
            <a:ext cx="3402329" cy="0"/>
          </a:xfrm>
          <a:custGeom>
            <a:avLst/>
            <a:gdLst/>
            <a:ahLst/>
            <a:cxnLst/>
            <a:rect l="l" t="t" r="r" b="b"/>
            <a:pathLst>
              <a:path w="3402329">
                <a:moveTo>
                  <a:pt x="0" y="0"/>
                </a:moveTo>
                <a:lnTo>
                  <a:pt x="3401948" y="0"/>
                </a:lnTo>
              </a:path>
            </a:pathLst>
          </a:custGeom>
          <a:ln w="3175">
            <a:solidFill>
              <a:srgbClr val="231F20"/>
            </a:solidFill>
          </a:ln>
        </p:spPr>
        <p:txBody>
          <a:bodyPr wrap="square" lIns="0" tIns="0" rIns="0" bIns="0" rtlCol="0"/>
          <a:lstStyle/>
          <a:p>
            <a:endParaRPr/>
          </a:p>
        </p:txBody>
      </p:sp>
      <p:sp>
        <p:nvSpPr>
          <p:cNvPr id="48" name="object 48"/>
          <p:cNvSpPr txBox="1"/>
          <p:nvPr/>
        </p:nvSpPr>
        <p:spPr>
          <a:xfrm>
            <a:off x="3378458" y="4081530"/>
            <a:ext cx="83185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Tienda de</a:t>
            </a:r>
            <a:r>
              <a:rPr sz="700" spc="-55" dirty="0">
                <a:solidFill>
                  <a:srgbClr val="231F20"/>
                </a:solidFill>
                <a:latin typeface="Arial"/>
                <a:cs typeface="Arial"/>
              </a:rPr>
              <a:t> </a:t>
            </a:r>
            <a:r>
              <a:rPr sz="700" spc="-5" dirty="0">
                <a:solidFill>
                  <a:srgbClr val="231F20"/>
                </a:solidFill>
                <a:latin typeface="Arial"/>
                <a:cs typeface="Arial"/>
              </a:rPr>
              <a:t>máquinas</a:t>
            </a:r>
            <a:endParaRPr sz="700">
              <a:latin typeface="Arial"/>
              <a:cs typeface="Arial"/>
            </a:endParaRPr>
          </a:p>
        </p:txBody>
      </p:sp>
      <p:sp>
        <p:nvSpPr>
          <p:cNvPr id="49" name="object 49"/>
          <p:cNvSpPr txBox="1"/>
          <p:nvPr/>
        </p:nvSpPr>
        <p:spPr>
          <a:xfrm>
            <a:off x="4890973" y="4081530"/>
            <a:ext cx="17399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300</a:t>
            </a:r>
            <a:endParaRPr sz="700">
              <a:latin typeface="Arial"/>
              <a:cs typeface="Arial"/>
            </a:endParaRPr>
          </a:p>
        </p:txBody>
      </p:sp>
      <p:sp>
        <p:nvSpPr>
          <p:cNvPr id="50" name="object 50"/>
          <p:cNvSpPr/>
          <p:nvPr/>
        </p:nvSpPr>
        <p:spPr>
          <a:xfrm>
            <a:off x="3391158" y="4334768"/>
            <a:ext cx="3402329" cy="0"/>
          </a:xfrm>
          <a:custGeom>
            <a:avLst/>
            <a:gdLst/>
            <a:ahLst/>
            <a:cxnLst/>
            <a:rect l="l" t="t" r="r" b="b"/>
            <a:pathLst>
              <a:path w="3402329">
                <a:moveTo>
                  <a:pt x="0" y="0"/>
                </a:moveTo>
                <a:lnTo>
                  <a:pt x="3401948" y="0"/>
                </a:lnTo>
              </a:path>
            </a:pathLst>
          </a:custGeom>
          <a:ln w="3175">
            <a:solidFill>
              <a:srgbClr val="231F20"/>
            </a:solidFill>
          </a:ln>
        </p:spPr>
        <p:txBody>
          <a:bodyPr wrap="square" lIns="0" tIns="0" rIns="0" bIns="0" rtlCol="0"/>
          <a:lstStyle/>
          <a:p>
            <a:endParaRPr/>
          </a:p>
        </p:txBody>
      </p:sp>
      <p:sp>
        <p:nvSpPr>
          <p:cNvPr id="51" name="object 51"/>
          <p:cNvSpPr/>
          <p:nvPr/>
        </p:nvSpPr>
        <p:spPr>
          <a:xfrm>
            <a:off x="3391158" y="4449259"/>
            <a:ext cx="3402329" cy="0"/>
          </a:xfrm>
          <a:custGeom>
            <a:avLst/>
            <a:gdLst/>
            <a:ahLst/>
            <a:cxnLst/>
            <a:rect l="l" t="t" r="r" b="b"/>
            <a:pathLst>
              <a:path w="3402329">
                <a:moveTo>
                  <a:pt x="0" y="0"/>
                </a:moveTo>
                <a:lnTo>
                  <a:pt x="3401948" y="0"/>
                </a:lnTo>
              </a:path>
            </a:pathLst>
          </a:custGeom>
          <a:ln w="12573">
            <a:solidFill>
              <a:srgbClr val="231F20"/>
            </a:solidFill>
          </a:ln>
        </p:spPr>
        <p:txBody>
          <a:bodyPr wrap="square" lIns="0" tIns="0" rIns="0" bIns="0" rtlCol="0"/>
          <a:lstStyle/>
          <a:p>
            <a:endParaRPr/>
          </a:p>
        </p:txBody>
      </p:sp>
      <p:sp>
        <p:nvSpPr>
          <p:cNvPr id="52" name="object 52"/>
          <p:cNvSpPr txBox="1"/>
          <p:nvPr/>
        </p:nvSpPr>
        <p:spPr>
          <a:xfrm>
            <a:off x="3153667" y="4187828"/>
            <a:ext cx="3893185" cy="5848350"/>
          </a:xfrm>
          <a:prstGeom prst="rect">
            <a:avLst/>
          </a:prstGeom>
        </p:spPr>
        <p:txBody>
          <a:bodyPr vert="horz" wrap="square" lIns="0" tIns="25400" rIns="0" bIns="0" rtlCol="0">
            <a:spAutoFit/>
          </a:bodyPr>
          <a:lstStyle/>
          <a:p>
            <a:pPr marL="237490">
              <a:lnSpc>
                <a:spcPct val="100000"/>
              </a:lnSpc>
              <a:spcBef>
                <a:spcPts val="200"/>
              </a:spcBef>
              <a:tabLst>
                <a:tab pos="1750060" algn="l"/>
              </a:tabLst>
            </a:pPr>
            <a:r>
              <a:rPr sz="700" dirty="0">
                <a:solidFill>
                  <a:srgbClr val="231F20"/>
                </a:solidFill>
                <a:latin typeface="Arial"/>
                <a:cs typeface="Arial"/>
              </a:rPr>
              <a:t>Taller de pintura	350</a:t>
            </a:r>
            <a:endParaRPr sz="700">
              <a:latin typeface="Arial"/>
              <a:cs typeface="Arial"/>
            </a:endParaRPr>
          </a:p>
          <a:p>
            <a:pPr marL="237490">
              <a:lnSpc>
                <a:spcPct val="100000"/>
              </a:lnSpc>
              <a:spcBef>
                <a:spcPts val="105"/>
              </a:spcBef>
              <a:tabLst>
                <a:tab pos="1750060" algn="l"/>
              </a:tabLst>
            </a:pPr>
            <a:r>
              <a:rPr sz="700" dirty="0">
                <a:solidFill>
                  <a:srgbClr val="231F20"/>
                </a:solidFill>
                <a:latin typeface="Arial"/>
                <a:cs typeface="Arial"/>
              </a:rPr>
              <a:t>Planta de tratamiento de calor	700</a:t>
            </a:r>
            <a:endParaRPr sz="700">
              <a:latin typeface="Arial"/>
              <a:cs typeface="Arial"/>
            </a:endParaRPr>
          </a:p>
          <a:p>
            <a:pPr marL="237490" marR="770255">
              <a:lnSpc>
                <a:spcPct val="100000"/>
              </a:lnSpc>
              <a:spcBef>
                <a:spcPts val="120"/>
              </a:spcBef>
            </a:pPr>
            <a:r>
              <a:rPr sz="700" dirty="0">
                <a:solidFill>
                  <a:srgbClr val="231F20"/>
                </a:solidFill>
                <a:latin typeface="Arial"/>
                <a:cs typeface="Arial"/>
              </a:rPr>
              <a:t>(1) Ejemplo: tubo de 65 W (balasto no incluido), flujo 5.100 </a:t>
            </a:r>
            <a:r>
              <a:rPr sz="700" spc="-5" dirty="0">
                <a:solidFill>
                  <a:srgbClr val="231F20"/>
                </a:solidFill>
                <a:latin typeface="Arial"/>
                <a:cs typeface="Arial"/>
              </a:rPr>
              <a:t>lúmenes</a:t>
            </a:r>
            <a:r>
              <a:rPr sz="700" spc="-75" dirty="0">
                <a:solidFill>
                  <a:srgbClr val="231F20"/>
                </a:solidFill>
                <a:latin typeface="Arial"/>
                <a:cs typeface="Arial"/>
              </a:rPr>
              <a:t> </a:t>
            </a:r>
            <a:r>
              <a:rPr sz="700" dirty="0">
                <a:solidFill>
                  <a:srgbClr val="231F20"/>
                </a:solidFill>
                <a:latin typeface="Arial"/>
                <a:cs typeface="Arial"/>
              </a:rPr>
              <a:t>(lm),  eficacia </a:t>
            </a:r>
            <a:r>
              <a:rPr sz="700" spc="-5" dirty="0">
                <a:solidFill>
                  <a:srgbClr val="231F20"/>
                </a:solidFill>
                <a:latin typeface="Arial"/>
                <a:cs typeface="Arial"/>
              </a:rPr>
              <a:t>lumínica </a:t>
            </a:r>
            <a:r>
              <a:rPr sz="700" dirty="0">
                <a:solidFill>
                  <a:srgbClr val="231F20"/>
                </a:solidFill>
                <a:latin typeface="Arial"/>
                <a:cs typeface="Arial"/>
              </a:rPr>
              <a:t>del tubo = 78,5</a:t>
            </a:r>
            <a:r>
              <a:rPr sz="700" spc="-5" dirty="0">
                <a:solidFill>
                  <a:srgbClr val="231F20"/>
                </a:solidFill>
                <a:latin typeface="Arial"/>
                <a:cs typeface="Arial"/>
              </a:rPr>
              <a:t> </a:t>
            </a:r>
            <a:r>
              <a:rPr sz="700" dirty="0">
                <a:solidFill>
                  <a:srgbClr val="231F20"/>
                </a:solidFill>
                <a:latin typeface="Arial"/>
                <a:cs typeface="Arial"/>
              </a:rPr>
              <a:t>lm/W.</a:t>
            </a:r>
            <a:endParaRPr sz="700">
              <a:latin typeface="Arial"/>
              <a:cs typeface="Arial"/>
            </a:endParaRPr>
          </a:p>
          <a:p>
            <a:pPr>
              <a:lnSpc>
                <a:spcPct val="100000"/>
              </a:lnSpc>
            </a:pPr>
            <a:endParaRPr sz="800">
              <a:latin typeface="Arial"/>
              <a:cs typeface="Arial"/>
            </a:endParaRPr>
          </a:p>
          <a:p>
            <a:pPr marL="50165">
              <a:lnSpc>
                <a:spcPct val="100000"/>
              </a:lnSpc>
            </a:pPr>
            <a:r>
              <a:rPr sz="700" b="1" i="1" spc="-10" dirty="0">
                <a:solidFill>
                  <a:srgbClr val="009D57"/>
                </a:solidFill>
                <a:latin typeface="Arial"/>
                <a:cs typeface="Arial"/>
              </a:rPr>
              <a:t>Fig. </a:t>
            </a:r>
            <a:r>
              <a:rPr sz="700" b="1" i="1" spc="-25" dirty="0">
                <a:solidFill>
                  <a:srgbClr val="009D57"/>
                </a:solidFill>
                <a:latin typeface="Arial"/>
                <a:cs typeface="Arial"/>
              </a:rPr>
              <a:t>A9: </a:t>
            </a:r>
            <a:r>
              <a:rPr sz="700" i="1" spc="-5" dirty="0">
                <a:solidFill>
                  <a:srgbClr val="231F20"/>
                </a:solidFill>
                <a:latin typeface="Arial"/>
                <a:cs typeface="Arial"/>
              </a:rPr>
              <a:t>Estimación </a:t>
            </a:r>
            <a:r>
              <a:rPr sz="700" i="1" spc="5" dirty="0">
                <a:solidFill>
                  <a:srgbClr val="231F20"/>
                </a:solidFill>
                <a:latin typeface="Arial"/>
                <a:cs typeface="Arial"/>
              </a:rPr>
              <a:t>de </a:t>
            </a:r>
            <a:r>
              <a:rPr sz="700" i="1" spc="-15" dirty="0">
                <a:solidFill>
                  <a:srgbClr val="231F20"/>
                </a:solidFill>
                <a:latin typeface="Arial"/>
                <a:cs typeface="Arial"/>
              </a:rPr>
              <a:t>la </a:t>
            </a:r>
            <a:r>
              <a:rPr sz="700" i="1" spc="5" dirty="0">
                <a:solidFill>
                  <a:srgbClr val="231F20"/>
                </a:solidFill>
                <a:latin typeface="Arial"/>
                <a:cs typeface="Arial"/>
              </a:rPr>
              <a:t>potencia </a:t>
            </a:r>
            <a:r>
              <a:rPr sz="700" i="1" spc="-5" dirty="0">
                <a:solidFill>
                  <a:srgbClr val="231F20"/>
                </a:solidFill>
                <a:latin typeface="Arial"/>
                <a:cs typeface="Arial"/>
              </a:rPr>
              <a:t>aparente</a:t>
            </a:r>
            <a:r>
              <a:rPr sz="700" i="1" spc="40" dirty="0">
                <a:solidFill>
                  <a:srgbClr val="231F20"/>
                </a:solidFill>
                <a:latin typeface="Arial"/>
                <a:cs typeface="Arial"/>
              </a:rPr>
              <a:t> </a:t>
            </a:r>
            <a:r>
              <a:rPr sz="700" i="1" spc="-5" dirty="0">
                <a:solidFill>
                  <a:srgbClr val="231F20"/>
                </a:solidFill>
                <a:latin typeface="Arial"/>
                <a:cs typeface="Arial"/>
              </a:rPr>
              <a:t>instalada.</a:t>
            </a:r>
            <a:endParaRPr sz="700">
              <a:latin typeface="Arial"/>
              <a:cs typeface="Arial"/>
            </a:endParaRPr>
          </a:p>
          <a:p>
            <a:pPr>
              <a:lnSpc>
                <a:spcPct val="100000"/>
              </a:lnSpc>
            </a:pPr>
            <a:endParaRPr sz="800">
              <a:latin typeface="Arial"/>
              <a:cs typeface="Arial"/>
            </a:endParaRPr>
          </a:p>
          <a:p>
            <a:pPr>
              <a:lnSpc>
                <a:spcPct val="100000"/>
              </a:lnSpc>
              <a:spcBef>
                <a:spcPts val="35"/>
              </a:spcBef>
            </a:pPr>
            <a:endParaRPr sz="850">
              <a:latin typeface="Arial"/>
              <a:cs typeface="Arial"/>
            </a:endParaRPr>
          </a:p>
          <a:p>
            <a:pPr marL="50800">
              <a:lnSpc>
                <a:spcPct val="100000"/>
              </a:lnSpc>
            </a:pPr>
            <a:r>
              <a:rPr sz="1200" b="1" spc="-20" dirty="0">
                <a:solidFill>
                  <a:srgbClr val="231F20"/>
                </a:solidFill>
                <a:latin typeface="Arial"/>
                <a:cs typeface="Arial"/>
              </a:rPr>
              <a:t>4.3 </a:t>
            </a:r>
            <a:r>
              <a:rPr sz="1200" b="1" spc="-30" dirty="0">
                <a:solidFill>
                  <a:srgbClr val="231F20"/>
                </a:solidFill>
                <a:latin typeface="Arial"/>
                <a:cs typeface="Arial"/>
              </a:rPr>
              <a:t>Estimación </a:t>
            </a:r>
            <a:r>
              <a:rPr sz="1200" b="1" spc="-5" dirty="0">
                <a:solidFill>
                  <a:srgbClr val="231F20"/>
                </a:solidFill>
                <a:latin typeface="Arial"/>
                <a:cs typeface="Arial"/>
              </a:rPr>
              <a:t>de </a:t>
            </a:r>
            <a:r>
              <a:rPr sz="1200" b="1" spc="-15" dirty="0">
                <a:solidFill>
                  <a:srgbClr val="231F20"/>
                </a:solidFill>
                <a:latin typeface="Arial"/>
                <a:cs typeface="Arial"/>
              </a:rPr>
              <a:t>la demanda máxima real </a:t>
            </a:r>
            <a:r>
              <a:rPr sz="1200" b="1" spc="-5" dirty="0">
                <a:solidFill>
                  <a:srgbClr val="231F20"/>
                </a:solidFill>
                <a:latin typeface="Arial"/>
                <a:cs typeface="Arial"/>
              </a:rPr>
              <a:t>de</a:t>
            </a:r>
            <a:r>
              <a:rPr sz="1200" b="1" spc="25" dirty="0">
                <a:solidFill>
                  <a:srgbClr val="231F20"/>
                </a:solidFill>
                <a:latin typeface="Arial"/>
                <a:cs typeface="Arial"/>
              </a:rPr>
              <a:t> </a:t>
            </a:r>
            <a:r>
              <a:rPr sz="1200" b="1" spc="-50" dirty="0">
                <a:solidFill>
                  <a:srgbClr val="231F20"/>
                </a:solidFill>
                <a:latin typeface="Arial"/>
                <a:cs typeface="Arial"/>
              </a:rPr>
              <a:t>kVA</a:t>
            </a:r>
            <a:endParaRPr sz="1200">
              <a:latin typeface="Arial"/>
              <a:cs typeface="Arial"/>
            </a:endParaRPr>
          </a:p>
          <a:p>
            <a:pPr marL="51435" marR="43180" indent="635">
              <a:lnSpc>
                <a:spcPct val="100000"/>
              </a:lnSpc>
              <a:spcBef>
                <a:spcPts val="920"/>
              </a:spcBef>
            </a:pPr>
            <a:r>
              <a:rPr sz="800" dirty="0">
                <a:solidFill>
                  <a:srgbClr val="231F20"/>
                </a:solidFill>
                <a:latin typeface="Arial"/>
                <a:cs typeface="Arial"/>
              </a:rPr>
              <a:t>Todas las cargas individuales no operan necesariamente a su potencia nominal  </a:t>
            </a:r>
            <a:r>
              <a:rPr sz="800" spc="-5" dirty="0">
                <a:solidFill>
                  <a:srgbClr val="231F20"/>
                </a:solidFill>
                <a:latin typeface="Arial"/>
                <a:cs typeface="Arial"/>
              </a:rPr>
              <a:t>máxima </a:t>
            </a:r>
            <a:r>
              <a:rPr sz="800" dirty="0">
                <a:solidFill>
                  <a:srgbClr val="231F20"/>
                </a:solidFill>
                <a:latin typeface="Arial"/>
                <a:cs typeface="Arial"/>
              </a:rPr>
              <a:t>ni funcionan necesariamente al mismo tiempo. Los factores </a:t>
            </a:r>
            <a:r>
              <a:rPr sz="800" i="1" spc="-5" dirty="0">
                <a:solidFill>
                  <a:srgbClr val="231F20"/>
                </a:solidFill>
                <a:latin typeface="Arial"/>
                <a:cs typeface="Arial"/>
              </a:rPr>
              <a:t>k</a:t>
            </a:r>
            <a:r>
              <a:rPr sz="825" spc="-7" baseline="-15151" dirty="0">
                <a:solidFill>
                  <a:srgbClr val="231F20"/>
                </a:solidFill>
                <a:latin typeface="Arial"/>
                <a:cs typeface="Arial"/>
              </a:rPr>
              <a:t>u </a:t>
            </a:r>
            <a:r>
              <a:rPr sz="800" dirty="0">
                <a:solidFill>
                  <a:srgbClr val="231F20"/>
                </a:solidFill>
                <a:latin typeface="Arial"/>
                <a:cs typeface="Arial"/>
              </a:rPr>
              <a:t>y </a:t>
            </a:r>
            <a:r>
              <a:rPr sz="800" i="1" spc="-10" dirty="0">
                <a:solidFill>
                  <a:srgbClr val="231F20"/>
                </a:solidFill>
                <a:latin typeface="Arial"/>
                <a:cs typeface="Arial"/>
              </a:rPr>
              <a:t>k</a:t>
            </a:r>
            <a:r>
              <a:rPr sz="825" spc="-15" baseline="-15151" dirty="0">
                <a:solidFill>
                  <a:srgbClr val="231F20"/>
                </a:solidFill>
                <a:latin typeface="Arial"/>
                <a:cs typeface="Arial"/>
              </a:rPr>
              <a:t>s </a:t>
            </a:r>
            <a:r>
              <a:rPr sz="800" spc="-5" dirty="0">
                <a:solidFill>
                  <a:srgbClr val="231F20"/>
                </a:solidFill>
                <a:latin typeface="Arial"/>
                <a:cs typeface="Arial"/>
              </a:rPr>
              <a:t>permiten  </a:t>
            </a:r>
            <a:r>
              <a:rPr sz="800" dirty="0">
                <a:solidFill>
                  <a:srgbClr val="231F20"/>
                </a:solidFill>
                <a:latin typeface="Arial"/>
                <a:cs typeface="Arial"/>
              </a:rPr>
              <a:t>la </a:t>
            </a:r>
            <a:r>
              <a:rPr sz="800" spc="-5" dirty="0">
                <a:solidFill>
                  <a:srgbClr val="231F20"/>
                </a:solidFill>
                <a:latin typeface="Arial"/>
                <a:cs typeface="Arial"/>
              </a:rPr>
              <a:t>determinación </a:t>
            </a:r>
            <a:r>
              <a:rPr sz="800" dirty="0">
                <a:solidFill>
                  <a:srgbClr val="231F20"/>
                </a:solidFill>
                <a:latin typeface="Arial"/>
                <a:cs typeface="Arial"/>
              </a:rPr>
              <a:t>de las demandas de potencia </a:t>
            </a:r>
            <a:r>
              <a:rPr sz="800" spc="-5" dirty="0">
                <a:solidFill>
                  <a:srgbClr val="231F20"/>
                </a:solidFill>
                <a:latin typeface="Arial"/>
                <a:cs typeface="Arial"/>
              </a:rPr>
              <a:t>máxima </a:t>
            </a:r>
            <a:r>
              <a:rPr sz="800" dirty="0">
                <a:solidFill>
                  <a:srgbClr val="231F20"/>
                </a:solidFill>
                <a:latin typeface="Arial"/>
                <a:cs typeface="Arial"/>
              </a:rPr>
              <a:t>y de potencia aparente  realmente necesarias para dimensionar la</a:t>
            </a:r>
            <a:r>
              <a:rPr sz="800" spc="-5" dirty="0">
                <a:solidFill>
                  <a:srgbClr val="231F20"/>
                </a:solidFill>
                <a:latin typeface="Arial"/>
                <a:cs typeface="Arial"/>
              </a:rPr>
              <a:t> instalación.</a:t>
            </a:r>
            <a:endParaRPr sz="800">
              <a:latin typeface="Arial"/>
              <a:cs typeface="Arial"/>
            </a:endParaRPr>
          </a:p>
          <a:p>
            <a:pPr marL="50800">
              <a:lnSpc>
                <a:spcPct val="100000"/>
              </a:lnSpc>
              <a:spcBef>
                <a:spcPts val="715"/>
              </a:spcBef>
            </a:pPr>
            <a:r>
              <a:rPr sz="1000" b="1" spc="5" dirty="0">
                <a:solidFill>
                  <a:srgbClr val="231F20"/>
                </a:solidFill>
                <a:latin typeface="Arial"/>
                <a:cs typeface="Arial"/>
              </a:rPr>
              <a:t>Factor de </a:t>
            </a:r>
            <a:r>
              <a:rPr sz="1000" b="1" spc="-5" dirty="0">
                <a:solidFill>
                  <a:srgbClr val="231F20"/>
                </a:solidFill>
                <a:latin typeface="Arial"/>
                <a:cs typeface="Arial"/>
              </a:rPr>
              <a:t>utilización </a:t>
            </a:r>
            <a:r>
              <a:rPr sz="1000" b="1" dirty="0">
                <a:solidFill>
                  <a:srgbClr val="231F20"/>
                </a:solidFill>
                <a:latin typeface="Arial"/>
                <a:cs typeface="Arial"/>
              </a:rPr>
              <a:t>máxima</a:t>
            </a:r>
            <a:r>
              <a:rPr sz="1000" b="1" spc="-30" dirty="0">
                <a:solidFill>
                  <a:srgbClr val="231F20"/>
                </a:solidFill>
                <a:latin typeface="Arial"/>
                <a:cs typeface="Arial"/>
              </a:rPr>
              <a:t> (</a:t>
            </a:r>
            <a:r>
              <a:rPr sz="1000" b="1" i="1" spc="-30" dirty="0">
                <a:solidFill>
                  <a:srgbClr val="231F20"/>
                </a:solidFill>
                <a:latin typeface="Arial"/>
                <a:cs typeface="Arial"/>
              </a:rPr>
              <a:t>k</a:t>
            </a:r>
            <a:r>
              <a:rPr sz="1050" b="1" spc="-44" baseline="-15873" dirty="0">
                <a:solidFill>
                  <a:srgbClr val="231F20"/>
                </a:solidFill>
                <a:latin typeface="Arial"/>
                <a:cs typeface="Arial"/>
              </a:rPr>
              <a:t>u</a:t>
            </a:r>
            <a:r>
              <a:rPr sz="1000" b="1" spc="-30" dirty="0">
                <a:solidFill>
                  <a:srgbClr val="231F20"/>
                </a:solidFill>
                <a:latin typeface="Arial"/>
                <a:cs typeface="Arial"/>
              </a:rPr>
              <a:t>)</a:t>
            </a:r>
            <a:endParaRPr sz="1000">
              <a:latin typeface="Arial"/>
              <a:cs typeface="Arial"/>
            </a:endParaRPr>
          </a:p>
          <a:p>
            <a:pPr marL="51435" marR="87630" indent="635">
              <a:lnSpc>
                <a:spcPct val="100000"/>
              </a:lnSpc>
              <a:spcBef>
                <a:spcPts val="280"/>
              </a:spcBef>
            </a:pPr>
            <a:r>
              <a:rPr sz="800" dirty="0">
                <a:solidFill>
                  <a:srgbClr val="231F20"/>
                </a:solidFill>
                <a:latin typeface="Arial"/>
                <a:cs typeface="Arial"/>
              </a:rPr>
              <a:t>En condiciones normales de funcionamiento, el consumo de potencia de una</a:t>
            </a:r>
            <a:r>
              <a:rPr sz="800" spc="-100" dirty="0">
                <a:solidFill>
                  <a:srgbClr val="231F20"/>
                </a:solidFill>
                <a:latin typeface="Arial"/>
                <a:cs typeface="Arial"/>
              </a:rPr>
              <a:t> </a:t>
            </a:r>
            <a:r>
              <a:rPr sz="800" dirty="0">
                <a:solidFill>
                  <a:srgbClr val="231F20"/>
                </a:solidFill>
                <a:latin typeface="Arial"/>
                <a:cs typeface="Arial"/>
              </a:rPr>
              <a:t>carga  es a veces inferior que la indicada como potencia nominal, una circunstancia  bastante </a:t>
            </a:r>
            <a:r>
              <a:rPr sz="800" spc="-5" dirty="0">
                <a:solidFill>
                  <a:srgbClr val="231F20"/>
                </a:solidFill>
                <a:latin typeface="Arial"/>
                <a:cs typeface="Arial"/>
              </a:rPr>
              <a:t>común </a:t>
            </a:r>
            <a:r>
              <a:rPr sz="800" dirty="0">
                <a:solidFill>
                  <a:srgbClr val="231F20"/>
                </a:solidFill>
                <a:latin typeface="Arial"/>
                <a:cs typeface="Arial"/>
              </a:rPr>
              <a:t>que justifica la </a:t>
            </a:r>
            <a:r>
              <a:rPr sz="800" spc="-5" dirty="0">
                <a:solidFill>
                  <a:srgbClr val="231F20"/>
                </a:solidFill>
                <a:latin typeface="Arial"/>
                <a:cs typeface="Arial"/>
              </a:rPr>
              <a:t>aplicación </a:t>
            </a:r>
            <a:r>
              <a:rPr sz="800" dirty="0">
                <a:solidFill>
                  <a:srgbClr val="231F20"/>
                </a:solidFill>
                <a:latin typeface="Arial"/>
                <a:cs typeface="Arial"/>
              </a:rPr>
              <a:t>de un factor de </a:t>
            </a:r>
            <a:r>
              <a:rPr sz="800" spc="-5" dirty="0">
                <a:solidFill>
                  <a:srgbClr val="231F20"/>
                </a:solidFill>
                <a:latin typeface="Arial"/>
                <a:cs typeface="Arial"/>
              </a:rPr>
              <a:t>utilización (</a:t>
            </a:r>
            <a:r>
              <a:rPr sz="800" i="1" spc="-5" dirty="0">
                <a:solidFill>
                  <a:srgbClr val="231F20"/>
                </a:solidFill>
                <a:latin typeface="Arial"/>
                <a:cs typeface="Arial"/>
              </a:rPr>
              <a:t>k</a:t>
            </a:r>
            <a:r>
              <a:rPr sz="825" spc="-7" baseline="-15151" dirty="0">
                <a:solidFill>
                  <a:srgbClr val="231F20"/>
                </a:solidFill>
                <a:latin typeface="Arial"/>
                <a:cs typeface="Arial"/>
              </a:rPr>
              <a:t>u</a:t>
            </a:r>
            <a:r>
              <a:rPr sz="800" spc="-5" dirty="0">
                <a:solidFill>
                  <a:srgbClr val="231F20"/>
                </a:solidFill>
                <a:latin typeface="Arial"/>
                <a:cs typeface="Arial"/>
              </a:rPr>
              <a:t>) </a:t>
            </a:r>
            <a:r>
              <a:rPr sz="800" dirty="0">
                <a:solidFill>
                  <a:srgbClr val="231F20"/>
                </a:solidFill>
                <a:latin typeface="Arial"/>
                <a:cs typeface="Arial"/>
              </a:rPr>
              <a:t>en la  </a:t>
            </a:r>
            <a:r>
              <a:rPr sz="800" spc="-5" dirty="0">
                <a:solidFill>
                  <a:srgbClr val="231F20"/>
                </a:solidFill>
                <a:latin typeface="Arial"/>
                <a:cs typeface="Arial"/>
              </a:rPr>
              <a:t>estimación </a:t>
            </a:r>
            <a:r>
              <a:rPr sz="800" dirty="0">
                <a:solidFill>
                  <a:srgbClr val="231F20"/>
                </a:solidFill>
                <a:latin typeface="Arial"/>
                <a:cs typeface="Arial"/>
              </a:rPr>
              <a:t>de los valores reales.</a:t>
            </a:r>
            <a:endParaRPr sz="800">
              <a:latin typeface="Arial"/>
              <a:cs typeface="Arial"/>
            </a:endParaRPr>
          </a:p>
          <a:p>
            <a:pPr marL="51435" marR="177165" indent="635">
              <a:lnSpc>
                <a:spcPct val="100000"/>
              </a:lnSpc>
              <a:spcBef>
                <a:spcPts val="145"/>
              </a:spcBef>
            </a:pPr>
            <a:r>
              <a:rPr sz="800" dirty="0">
                <a:solidFill>
                  <a:srgbClr val="231F20"/>
                </a:solidFill>
                <a:latin typeface="Arial"/>
                <a:cs typeface="Arial"/>
              </a:rPr>
              <a:t>Este factor se le debe aplicar a cada carga individual, con especial </a:t>
            </a:r>
            <a:r>
              <a:rPr sz="800" spc="-5" dirty="0">
                <a:solidFill>
                  <a:srgbClr val="231F20"/>
                </a:solidFill>
                <a:latin typeface="Arial"/>
                <a:cs typeface="Arial"/>
              </a:rPr>
              <a:t>atención </a:t>
            </a:r>
            <a:r>
              <a:rPr sz="800" dirty="0">
                <a:solidFill>
                  <a:srgbClr val="231F20"/>
                </a:solidFill>
                <a:latin typeface="Arial"/>
                <a:cs typeface="Arial"/>
              </a:rPr>
              <a:t>a</a:t>
            </a:r>
            <a:r>
              <a:rPr sz="800" spc="-65" dirty="0">
                <a:solidFill>
                  <a:srgbClr val="231F20"/>
                </a:solidFill>
                <a:latin typeface="Arial"/>
                <a:cs typeface="Arial"/>
              </a:rPr>
              <a:t> </a:t>
            </a:r>
            <a:r>
              <a:rPr sz="800" dirty="0">
                <a:solidFill>
                  <a:srgbClr val="231F20"/>
                </a:solidFill>
                <a:latin typeface="Arial"/>
                <a:cs typeface="Arial"/>
              </a:rPr>
              <a:t>los  motores </a:t>
            </a:r>
            <a:r>
              <a:rPr sz="800" spc="-5" dirty="0">
                <a:solidFill>
                  <a:srgbClr val="231F20"/>
                </a:solidFill>
                <a:latin typeface="Arial"/>
                <a:cs typeface="Arial"/>
              </a:rPr>
              <a:t>eléctricos, </a:t>
            </a:r>
            <a:r>
              <a:rPr sz="800" dirty="0">
                <a:solidFill>
                  <a:srgbClr val="231F20"/>
                </a:solidFill>
                <a:latin typeface="Arial"/>
                <a:cs typeface="Arial"/>
              </a:rPr>
              <a:t>que raramente funcionan con carga</a:t>
            </a:r>
            <a:r>
              <a:rPr sz="800" spc="-10" dirty="0">
                <a:solidFill>
                  <a:srgbClr val="231F20"/>
                </a:solidFill>
                <a:latin typeface="Arial"/>
                <a:cs typeface="Arial"/>
              </a:rPr>
              <a:t> </a:t>
            </a:r>
            <a:r>
              <a:rPr sz="800" dirty="0">
                <a:solidFill>
                  <a:srgbClr val="231F20"/>
                </a:solidFill>
                <a:latin typeface="Arial"/>
                <a:cs typeface="Arial"/>
              </a:rPr>
              <a:t>completa.</a:t>
            </a:r>
            <a:endParaRPr sz="800">
              <a:latin typeface="Arial"/>
              <a:cs typeface="Arial"/>
            </a:endParaRPr>
          </a:p>
          <a:p>
            <a:pPr marL="51435" marR="217170" indent="635">
              <a:lnSpc>
                <a:spcPct val="100000"/>
              </a:lnSpc>
              <a:spcBef>
                <a:spcPts val="145"/>
              </a:spcBef>
            </a:pPr>
            <a:r>
              <a:rPr sz="800" dirty="0">
                <a:solidFill>
                  <a:srgbClr val="231F20"/>
                </a:solidFill>
                <a:latin typeface="Arial"/>
                <a:cs typeface="Arial"/>
              </a:rPr>
              <a:t>En una </a:t>
            </a:r>
            <a:r>
              <a:rPr sz="800" spc="-5" dirty="0">
                <a:solidFill>
                  <a:srgbClr val="231F20"/>
                </a:solidFill>
                <a:latin typeface="Arial"/>
                <a:cs typeface="Arial"/>
              </a:rPr>
              <a:t>instalación </a:t>
            </a:r>
            <a:r>
              <a:rPr sz="800" dirty="0">
                <a:solidFill>
                  <a:srgbClr val="231F20"/>
                </a:solidFill>
                <a:latin typeface="Arial"/>
                <a:cs typeface="Arial"/>
              </a:rPr>
              <a:t>industrial, este factor se puede estimar en una media de</a:t>
            </a:r>
            <a:r>
              <a:rPr sz="800" spc="-50" dirty="0">
                <a:solidFill>
                  <a:srgbClr val="231F20"/>
                </a:solidFill>
                <a:latin typeface="Arial"/>
                <a:cs typeface="Arial"/>
              </a:rPr>
              <a:t> </a:t>
            </a:r>
            <a:r>
              <a:rPr sz="800" dirty="0">
                <a:solidFill>
                  <a:srgbClr val="231F20"/>
                </a:solidFill>
                <a:latin typeface="Arial"/>
                <a:cs typeface="Arial"/>
              </a:rPr>
              <a:t>0,75  para los</a:t>
            </a:r>
            <a:r>
              <a:rPr sz="800" spc="-5" dirty="0">
                <a:solidFill>
                  <a:srgbClr val="231F20"/>
                </a:solidFill>
                <a:latin typeface="Arial"/>
                <a:cs typeface="Arial"/>
              </a:rPr>
              <a:t> </a:t>
            </a:r>
            <a:r>
              <a:rPr sz="800" dirty="0">
                <a:solidFill>
                  <a:srgbClr val="231F20"/>
                </a:solidFill>
                <a:latin typeface="Arial"/>
                <a:cs typeface="Arial"/>
              </a:rPr>
              <a:t>motores.</a:t>
            </a:r>
            <a:endParaRPr sz="800">
              <a:latin typeface="Arial"/>
              <a:cs typeface="Arial"/>
            </a:endParaRPr>
          </a:p>
          <a:p>
            <a:pPr marL="52069">
              <a:lnSpc>
                <a:spcPct val="100000"/>
              </a:lnSpc>
              <a:spcBef>
                <a:spcPts val="145"/>
              </a:spcBef>
            </a:pPr>
            <a:r>
              <a:rPr sz="800" dirty="0">
                <a:solidFill>
                  <a:srgbClr val="231F20"/>
                </a:solidFill>
                <a:latin typeface="Arial"/>
                <a:cs typeface="Arial"/>
              </a:rPr>
              <a:t>Para cargas de luz incandescente, el factor siempre es igual a</a:t>
            </a:r>
            <a:r>
              <a:rPr sz="800" spc="-30" dirty="0">
                <a:solidFill>
                  <a:srgbClr val="231F20"/>
                </a:solidFill>
                <a:latin typeface="Arial"/>
                <a:cs typeface="Arial"/>
              </a:rPr>
              <a:t> </a:t>
            </a:r>
            <a:r>
              <a:rPr sz="800" dirty="0">
                <a:solidFill>
                  <a:srgbClr val="231F20"/>
                </a:solidFill>
                <a:latin typeface="Arial"/>
                <a:cs typeface="Arial"/>
              </a:rPr>
              <a:t>1.</a:t>
            </a:r>
            <a:endParaRPr sz="800">
              <a:latin typeface="Arial"/>
              <a:cs typeface="Arial"/>
            </a:endParaRPr>
          </a:p>
          <a:p>
            <a:pPr marL="51435" marR="97790" indent="635">
              <a:lnSpc>
                <a:spcPct val="100000"/>
              </a:lnSpc>
              <a:spcBef>
                <a:spcPts val="145"/>
              </a:spcBef>
            </a:pPr>
            <a:r>
              <a:rPr sz="800" dirty="0">
                <a:solidFill>
                  <a:srgbClr val="231F20"/>
                </a:solidFill>
                <a:latin typeface="Arial"/>
                <a:cs typeface="Arial"/>
              </a:rPr>
              <a:t>Para circuitos con tomas de corriente, los factores dependen totalmente del tipo</a:t>
            </a:r>
            <a:r>
              <a:rPr sz="800" spc="-100" dirty="0">
                <a:solidFill>
                  <a:srgbClr val="231F20"/>
                </a:solidFill>
                <a:latin typeface="Arial"/>
                <a:cs typeface="Arial"/>
              </a:rPr>
              <a:t> </a:t>
            </a:r>
            <a:r>
              <a:rPr sz="800" dirty="0">
                <a:solidFill>
                  <a:srgbClr val="231F20"/>
                </a:solidFill>
                <a:latin typeface="Arial"/>
                <a:cs typeface="Arial"/>
              </a:rPr>
              <a:t>de  aplicaciones a las que ofrecen suministro las tomas</a:t>
            </a:r>
            <a:r>
              <a:rPr sz="800" spc="-25" dirty="0">
                <a:solidFill>
                  <a:srgbClr val="231F20"/>
                </a:solidFill>
                <a:latin typeface="Arial"/>
                <a:cs typeface="Arial"/>
              </a:rPr>
              <a:t> </a:t>
            </a:r>
            <a:r>
              <a:rPr sz="800" dirty="0">
                <a:solidFill>
                  <a:srgbClr val="231F20"/>
                </a:solidFill>
                <a:latin typeface="Arial"/>
                <a:cs typeface="Arial"/>
              </a:rPr>
              <a:t>implicadas.</a:t>
            </a:r>
            <a:endParaRPr sz="800">
              <a:latin typeface="Arial"/>
              <a:cs typeface="Arial"/>
            </a:endParaRPr>
          </a:p>
          <a:p>
            <a:pPr marL="50800">
              <a:lnSpc>
                <a:spcPct val="100000"/>
              </a:lnSpc>
              <a:spcBef>
                <a:spcPts val="715"/>
              </a:spcBef>
            </a:pPr>
            <a:r>
              <a:rPr sz="1000" b="1" spc="5" dirty="0">
                <a:solidFill>
                  <a:srgbClr val="231F20"/>
                </a:solidFill>
                <a:latin typeface="Arial"/>
                <a:cs typeface="Arial"/>
              </a:rPr>
              <a:t>Factor de </a:t>
            </a:r>
            <a:r>
              <a:rPr sz="1000" b="1" spc="-5" dirty="0">
                <a:solidFill>
                  <a:srgbClr val="231F20"/>
                </a:solidFill>
                <a:latin typeface="Arial"/>
                <a:cs typeface="Arial"/>
              </a:rPr>
              <a:t>simultaneidad</a:t>
            </a:r>
            <a:r>
              <a:rPr sz="1000" b="1" spc="-30" dirty="0">
                <a:solidFill>
                  <a:srgbClr val="231F20"/>
                </a:solidFill>
                <a:latin typeface="Arial"/>
                <a:cs typeface="Arial"/>
              </a:rPr>
              <a:t> </a:t>
            </a:r>
            <a:r>
              <a:rPr sz="1000" b="1" spc="-25" dirty="0">
                <a:solidFill>
                  <a:srgbClr val="231F20"/>
                </a:solidFill>
                <a:latin typeface="Arial"/>
                <a:cs typeface="Arial"/>
              </a:rPr>
              <a:t>(</a:t>
            </a:r>
            <a:r>
              <a:rPr sz="1000" b="1" i="1" spc="-25" dirty="0">
                <a:solidFill>
                  <a:srgbClr val="231F20"/>
                </a:solidFill>
                <a:latin typeface="Arial"/>
                <a:cs typeface="Arial"/>
              </a:rPr>
              <a:t>k</a:t>
            </a:r>
            <a:r>
              <a:rPr sz="1050" b="1" spc="-37" baseline="-15873" dirty="0">
                <a:solidFill>
                  <a:srgbClr val="231F20"/>
                </a:solidFill>
                <a:latin typeface="Arial"/>
                <a:cs typeface="Arial"/>
              </a:rPr>
              <a:t>s</a:t>
            </a:r>
            <a:r>
              <a:rPr sz="1000" b="1" spc="-25" dirty="0">
                <a:solidFill>
                  <a:srgbClr val="231F20"/>
                </a:solidFill>
                <a:latin typeface="Arial"/>
                <a:cs typeface="Arial"/>
              </a:rPr>
              <a:t>)</a:t>
            </a:r>
            <a:endParaRPr sz="1000">
              <a:latin typeface="Arial"/>
              <a:cs typeface="Arial"/>
            </a:endParaRPr>
          </a:p>
          <a:p>
            <a:pPr marL="51435" marR="205740" indent="635">
              <a:lnSpc>
                <a:spcPct val="100000"/>
              </a:lnSpc>
              <a:spcBef>
                <a:spcPts val="280"/>
              </a:spcBef>
            </a:pPr>
            <a:r>
              <a:rPr sz="800" dirty="0">
                <a:solidFill>
                  <a:srgbClr val="231F20"/>
                </a:solidFill>
                <a:latin typeface="Arial"/>
                <a:cs typeface="Arial"/>
              </a:rPr>
              <a:t>Es una </a:t>
            </a:r>
            <a:r>
              <a:rPr sz="800" spc="-5" dirty="0">
                <a:solidFill>
                  <a:srgbClr val="231F20"/>
                </a:solidFill>
                <a:latin typeface="Arial"/>
                <a:cs typeface="Arial"/>
              </a:rPr>
              <a:t>práctica común </a:t>
            </a:r>
            <a:r>
              <a:rPr sz="800" dirty="0">
                <a:solidFill>
                  <a:srgbClr val="231F20"/>
                </a:solidFill>
                <a:latin typeface="Arial"/>
                <a:cs typeface="Arial"/>
              </a:rPr>
              <a:t>que el funcionamiento </a:t>
            </a:r>
            <a:r>
              <a:rPr sz="800" spc="-5" dirty="0">
                <a:solidFill>
                  <a:srgbClr val="231F20"/>
                </a:solidFill>
                <a:latin typeface="Arial"/>
                <a:cs typeface="Arial"/>
              </a:rPr>
              <a:t>simultáneo </a:t>
            </a:r>
            <a:r>
              <a:rPr sz="800" dirty="0">
                <a:solidFill>
                  <a:srgbClr val="231F20"/>
                </a:solidFill>
                <a:latin typeface="Arial"/>
                <a:cs typeface="Arial"/>
              </a:rPr>
              <a:t>de todas las cargas  instaladas de una </a:t>
            </a:r>
            <a:r>
              <a:rPr sz="800" spc="-5" dirty="0">
                <a:solidFill>
                  <a:srgbClr val="231F20"/>
                </a:solidFill>
                <a:latin typeface="Arial"/>
                <a:cs typeface="Arial"/>
              </a:rPr>
              <a:t>instalación </a:t>
            </a:r>
            <a:r>
              <a:rPr sz="800" dirty="0">
                <a:solidFill>
                  <a:srgbClr val="231F20"/>
                </a:solidFill>
                <a:latin typeface="Arial"/>
                <a:cs typeface="Arial"/>
              </a:rPr>
              <a:t>determinada nunca se produzca en la </a:t>
            </a:r>
            <a:r>
              <a:rPr sz="800" spc="-5" dirty="0">
                <a:solidFill>
                  <a:srgbClr val="231F20"/>
                </a:solidFill>
                <a:latin typeface="Arial"/>
                <a:cs typeface="Arial"/>
              </a:rPr>
              <a:t>práctica. </a:t>
            </a:r>
            <a:r>
              <a:rPr sz="800" dirty="0">
                <a:solidFill>
                  <a:srgbClr val="231F20"/>
                </a:solidFill>
                <a:latin typeface="Arial"/>
                <a:cs typeface="Arial"/>
              </a:rPr>
              <a:t>Es  decir, siempre hay cierto grado de variabilidad y este hecho se tiene en cuenta</a:t>
            </a:r>
            <a:r>
              <a:rPr sz="800" spc="-100" dirty="0">
                <a:solidFill>
                  <a:srgbClr val="231F20"/>
                </a:solidFill>
                <a:latin typeface="Arial"/>
                <a:cs typeface="Arial"/>
              </a:rPr>
              <a:t> </a:t>
            </a:r>
            <a:r>
              <a:rPr sz="800" dirty="0">
                <a:solidFill>
                  <a:srgbClr val="231F20"/>
                </a:solidFill>
                <a:latin typeface="Arial"/>
                <a:cs typeface="Arial"/>
              </a:rPr>
              <a:t>a  nivel de </a:t>
            </a:r>
            <a:r>
              <a:rPr sz="800" spc="-5" dirty="0">
                <a:solidFill>
                  <a:srgbClr val="231F20"/>
                </a:solidFill>
                <a:latin typeface="Arial"/>
                <a:cs typeface="Arial"/>
              </a:rPr>
              <a:t>estimación </a:t>
            </a:r>
            <a:r>
              <a:rPr sz="800" dirty="0">
                <a:solidFill>
                  <a:srgbClr val="231F20"/>
                </a:solidFill>
                <a:latin typeface="Arial"/>
                <a:cs typeface="Arial"/>
              </a:rPr>
              <a:t>mediante el uso del factor de simultaneidad</a:t>
            </a:r>
            <a:r>
              <a:rPr sz="800" spc="-10" dirty="0">
                <a:solidFill>
                  <a:srgbClr val="231F20"/>
                </a:solidFill>
                <a:latin typeface="Arial"/>
                <a:cs typeface="Arial"/>
              </a:rPr>
              <a:t> (</a:t>
            </a:r>
            <a:r>
              <a:rPr sz="800" i="1" spc="-10" dirty="0">
                <a:solidFill>
                  <a:srgbClr val="231F20"/>
                </a:solidFill>
                <a:latin typeface="Arial"/>
                <a:cs typeface="Arial"/>
              </a:rPr>
              <a:t>k</a:t>
            </a:r>
            <a:r>
              <a:rPr sz="825" spc="-15" baseline="-15151" dirty="0">
                <a:solidFill>
                  <a:srgbClr val="231F20"/>
                </a:solidFill>
                <a:latin typeface="Arial"/>
                <a:cs typeface="Arial"/>
              </a:rPr>
              <a:t>s</a:t>
            </a:r>
            <a:r>
              <a:rPr sz="800" spc="-10" dirty="0">
                <a:solidFill>
                  <a:srgbClr val="231F20"/>
                </a:solidFill>
                <a:latin typeface="Arial"/>
                <a:cs typeface="Arial"/>
              </a:rPr>
              <a:t>).</a:t>
            </a:r>
            <a:endParaRPr sz="800">
              <a:latin typeface="Arial"/>
              <a:cs typeface="Arial"/>
            </a:endParaRPr>
          </a:p>
          <a:p>
            <a:pPr marL="51435" marR="88900" indent="635">
              <a:lnSpc>
                <a:spcPct val="100000"/>
              </a:lnSpc>
              <a:spcBef>
                <a:spcPts val="145"/>
              </a:spcBef>
            </a:pPr>
            <a:r>
              <a:rPr sz="800" dirty="0">
                <a:solidFill>
                  <a:srgbClr val="231F20"/>
                </a:solidFill>
                <a:latin typeface="Arial"/>
                <a:cs typeface="Arial"/>
              </a:rPr>
              <a:t>El factor </a:t>
            </a:r>
            <a:r>
              <a:rPr sz="800" i="1" spc="-10" dirty="0">
                <a:solidFill>
                  <a:srgbClr val="231F20"/>
                </a:solidFill>
                <a:latin typeface="Arial"/>
                <a:cs typeface="Arial"/>
              </a:rPr>
              <a:t>k</a:t>
            </a:r>
            <a:r>
              <a:rPr sz="825" spc="-15" baseline="-15151" dirty="0">
                <a:solidFill>
                  <a:srgbClr val="231F20"/>
                </a:solidFill>
                <a:latin typeface="Arial"/>
                <a:cs typeface="Arial"/>
              </a:rPr>
              <a:t>s </a:t>
            </a:r>
            <a:r>
              <a:rPr sz="800" dirty="0">
                <a:solidFill>
                  <a:srgbClr val="231F20"/>
                </a:solidFill>
                <a:latin typeface="Arial"/>
                <a:cs typeface="Arial"/>
              </a:rPr>
              <a:t>se aplica a cada grupo de cargas (por ejemplo, obtener el suministro</a:t>
            </a:r>
            <a:r>
              <a:rPr sz="800" spc="-20" dirty="0">
                <a:solidFill>
                  <a:srgbClr val="231F20"/>
                </a:solidFill>
                <a:latin typeface="Arial"/>
                <a:cs typeface="Arial"/>
              </a:rPr>
              <a:t> </a:t>
            </a:r>
            <a:r>
              <a:rPr sz="800" dirty="0">
                <a:solidFill>
                  <a:srgbClr val="231F20"/>
                </a:solidFill>
                <a:latin typeface="Arial"/>
                <a:cs typeface="Arial"/>
              </a:rPr>
              <a:t>de  un cuadro de </a:t>
            </a:r>
            <a:r>
              <a:rPr sz="800" spc="-5" dirty="0">
                <a:solidFill>
                  <a:srgbClr val="231F20"/>
                </a:solidFill>
                <a:latin typeface="Arial"/>
                <a:cs typeface="Arial"/>
              </a:rPr>
              <a:t>distribución </a:t>
            </a:r>
            <a:r>
              <a:rPr sz="800" dirty="0">
                <a:solidFill>
                  <a:srgbClr val="231F20"/>
                </a:solidFill>
                <a:latin typeface="Arial"/>
                <a:cs typeface="Arial"/>
              </a:rPr>
              <a:t>o </a:t>
            </a:r>
            <a:r>
              <a:rPr sz="800" spc="-5" dirty="0">
                <a:solidFill>
                  <a:srgbClr val="231F20"/>
                </a:solidFill>
                <a:latin typeface="Arial"/>
                <a:cs typeface="Arial"/>
              </a:rPr>
              <a:t>subdistribución). </a:t>
            </a:r>
            <a:r>
              <a:rPr sz="800" dirty="0">
                <a:solidFill>
                  <a:srgbClr val="231F20"/>
                </a:solidFill>
                <a:latin typeface="Arial"/>
                <a:cs typeface="Arial"/>
              </a:rPr>
              <a:t>El </a:t>
            </a:r>
            <a:r>
              <a:rPr sz="800" spc="-5" dirty="0">
                <a:solidFill>
                  <a:srgbClr val="231F20"/>
                </a:solidFill>
                <a:latin typeface="Arial"/>
                <a:cs typeface="Arial"/>
              </a:rPr>
              <a:t>diseñador </a:t>
            </a:r>
            <a:r>
              <a:rPr sz="800" dirty="0">
                <a:solidFill>
                  <a:srgbClr val="231F20"/>
                </a:solidFill>
                <a:latin typeface="Arial"/>
                <a:cs typeface="Arial"/>
              </a:rPr>
              <a:t>es el responsable de la  </a:t>
            </a:r>
            <a:r>
              <a:rPr sz="800" spc="-5" dirty="0">
                <a:solidFill>
                  <a:srgbClr val="231F20"/>
                </a:solidFill>
                <a:latin typeface="Arial"/>
                <a:cs typeface="Arial"/>
              </a:rPr>
              <a:t>determinación </a:t>
            </a:r>
            <a:r>
              <a:rPr sz="800" dirty="0">
                <a:solidFill>
                  <a:srgbClr val="231F20"/>
                </a:solidFill>
                <a:latin typeface="Arial"/>
                <a:cs typeface="Arial"/>
              </a:rPr>
              <a:t>de estos factores, ya que precisa un conocimiento detallado de la  </a:t>
            </a:r>
            <a:r>
              <a:rPr sz="800" spc="-5" dirty="0">
                <a:solidFill>
                  <a:srgbClr val="231F20"/>
                </a:solidFill>
                <a:latin typeface="Arial"/>
                <a:cs typeface="Arial"/>
              </a:rPr>
              <a:t>instalación </a:t>
            </a:r>
            <a:r>
              <a:rPr sz="800" dirty="0">
                <a:solidFill>
                  <a:srgbClr val="231F20"/>
                </a:solidFill>
                <a:latin typeface="Arial"/>
                <a:cs typeface="Arial"/>
              </a:rPr>
              <a:t>y de las condiciones en las que se van a explotar los circuitos  individuales. Por este motivo, no es posible proporcionar valores precisos para la  </a:t>
            </a:r>
            <a:r>
              <a:rPr sz="800" spc="-5" dirty="0">
                <a:solidFill>
                  <a:srgbClr val="231F20"/>
                </a:solidFill>
                <a:latin typeface="Arial"/>
                <a:cs typeface="Arial"/>
              </a:rPr>
              <a:t>aplicación </a:t>
            </a:r>
            <a:r>
              <a:rPr sz="800" dirty="0">
                <a:solidFill>
                  <a:srgbClr val="231F20"/>
                </a:solidFill>
                <a:latin typeface="Arial"/>
                <a:cs typeface="Arial"/>
              </a:rPr>
              <a:t>general.</a:t>
            </a:r>
            <a:endParaRPr sz="800">
              <a:latin typeface="Arial"/>
              <a:cs typeface="Arial"/>
            </a:endParaRPr>
          </a:p>
          <a:p>
            <a:pPr marL="50800">
              <a:lnSpc>
                <a:spcPct val="100000"/>
              </a:lnSpc>
              <a:spcBef>
                <a:spcPts val="715"/>
              </a:spcBef>
            </a:pPr>
            <a:r>
              <a:rPr sz="1000" b="1" spc="5" dirty="0">
                <a:solidFill>
                  <a:srgbClr val="231F20"/>
                </a:solidFill>
                <a:latin typeface="Arial"/>
                <a:cs typeface="Arial"/>
              </a:rPr>
              <a:t>Factor de </a:t>
            </a:r>
            <a:r>
              <a:rPr sz="1000" b="1" spc="-5" dirty="0">
                <a:solidFill>
                  <a:srgbClr val="231F20"/>
                </a:solidFill>
                <a:latin typeface="Arial"/>
                <a:cs typeface="Arial"/>
              </a:rPr>
              <a:t>simultaneidad </a:t>
            </a:r>
            <a:r>
              <a:rPr sz="1000" b="1" spc="5" dirty="0">
                <a:solidFill>
                  <a:srgbClr val="231F20"/>
                </a:solidFill>
                <a:latin typeface="Arial"/>
                <a:cs typeface="Arial"/>
              </a:rPr>
              <a:t>para </a:t>
            </a:r>
            <a:r>
              <a:rPr sz="1000" b="1" spc="-20" dirty="0">
                <a:solidFill>
                  <a:srgbClr val="231F20"/>
                </a:solidFill>
                <a:latin typeface="Arial"/>
                <a:cs typeface="Arial"/>
              </a:rPr>
              <a:t>un </a:t>
            </a:r>
            <a:r>
              <a:rPr sz="1000" b="1" spc="-5" dirty="0">
                <a:solidFill>
                  <a:srgbClr val="231F20"/>
                </a:solidFill>
                <a:latin typeface="Arial"/>
                <a:cs typeface="Arial"/>
              </a:rPr>
              <a:t>bloque </a:t>
            </a:r>
            <a:r>
              <a:rPr sz="1000" b="1" spc="5" dirty="0">
                <a:solidFill>
                  <a:srgbClr val="231F20"/>
                </a:solidFill>
                <a:latin typeface="Arial"/>
                <a:cs typeface="Arial"/>
              </a:rPr>
              <a:t>de</a:t>
            </a:r>
            <a:r>
              <a:rPr sz="1000" b="1" spc="20" dirty="0">
                <a:solidFill>
                  <a:srgbClr val="231F20"/>
                </a:solidFill>
                <a:latin typeface="Arial"/>
                <a:cs typeface="Arial"/>
              </a:rPr>
              <a:t> </a:t>
            </a:r>
            <a:r>
              <a:rPr sz="1000" b="1" spc="5" dirty="0">
                <a:solidFill>
                  <a:srgbClr val="231F20"/>
                </a:solidFill>
                <a:latin typeface="Arial"/>
                <a:cs typeface="Arial"/>
              </a:rPr>
              <a:t>apartamentos</a:t>
            </a:r>
            <a:endParaRPr sz="1000">
              <a:latin typeface="Arial"/>
              <a:cs typeface="Arial"/>
            </a:endParaRPr>
          </a:p>
          <a:p>
            <a:pPr marL="51435" marR="180340" indent="635" algn="just">
              <a:lnSpc>
                <a:spcPct val="100000"/>
              </a:lnSpc>
              <a:spcBef>
                <a:spcPts val="280"/>
              </a:spcBef>
            </a:pPr>
            <a:r>
              <a:rPr sz="800" dirty="0">
                <a:solidFill>
                  <a:srgbClr val="231F20"/>
                </a:solidFill>
                <a:latin typeface="Arial"/>
                <a:cs typeface="Arial"/>
              </a:rPr>
              <a:t>En la </a:t>
            </a:r>
            <a:r>
              <a:rPr sz="800" b="1" spc="-5" dirty="0">
                <a:solidFill>
                  <a:srgbClr val="009D57"/>
                </a:solidFill>
                <a:latin typeface="Arial"/>
                <a:cs typeface="Arial"/>
              </a:rPr>
              <a:t>Figura </a:t>
            </a:r>
            <a:r>
              <a:rPr sz="800" b="1" spc="-10" dirty="0">
                <a:solidFill>
                  <a:srgbClr val="009D57"/>
                </a:solidFill>
                <a:latin typeface="Arial"/>
                <a:cs typeface="Arial"/>
              </a:rPr>
              <a:t>A10 </a:t>
            </a:r>
            <a:r>
              <a:rPr sz="800" dirty="0">
                <a:solidFill>
                  <a:srgbClr val="231F20"/>
                </a:solidFill>
                <a:latin typeface="Arial"/>
                <a:cs typeface="Arial"/>
              </a:rPr>
              <a:t>de la </a:t>
            </a:r>
            <a:r>
              <a:rPr sz="800" spc="-5" dirty="0">
                <a:solidFill>
                  <a:srgbClr val="231F20"/>
                </a:solidFill>
                <a:latin typeface="Arial"/>
                <a:cs typeface="Arial"/>
              </a:rPr>
              <a:t>página </a:t>
            </a:r>
            <a:r>
              <a:rPr sz="800" dirty="0">
                <a:solidFill>
                  <a:srgbClr val="231F20"/>
                </a:solidFill>
                <a:latin typeface="Arial"/>
                <a:cs typeface="Arial"/>
              </a:rPr>
              <a:t>contigua se muestran algunos valores </a:t>
            </a:r>
            <a:r>
              <a:rPr sz="800" spc="-5" dirty="0">
                <a:solidFill>
                  <a:srgbClr val="231F20"/>
                </a:solidFill>
                <a:latin typeface="Arial"/>
                <a:cs typeface="Arial"/>
              </a:rPr>
              <a:t>típicos</a:t>
            </a:r>
            <a:r>
              <a:rPr sz="800" spc="-35" dirty="0">
                <a:solidFill>
                  <a:srgbClr val="231F20"/>
                </a:solidFill>
                <a:latin typeface="Arial"/>
                <a:cs typeface="Arial"/>
              </a:rPr>
              <a:t> </a:t>
            </a:r>
            <a:r>
              <a:rPr sz="800" dirty="0">
                <a:solidFill>
                  <a:srgbClr val="231F20"/>
                </a:solidFill>
                <a:latin typeface="Arial"/>
                <a:cs typeface="Arial"/>
              </a:rPr>
              <a:t>para  </a:t>
            </a:r>
            <a:r>
              <a:rPr sz="800" spc="-5" dirty="0">
                <a:solidFill>
                  <a:srgbClr val="231F20"/>
                </a:solidFill>
                <a:latin typeface="Arial"/>
                <a:cs typeface="Arial"/>
              </a:rPr>
              <a:t>éste </a:t>
            </a:r>
            <a:r>
              <a:rPr sz="800" dirty="0">
                <a:solidFill>
                  <a:srgbClr val="231F20"/>
                </a:solidFill>
                <a:latin typeface="Arial"/>
                <a:cs typeface="Arial"/>
              </a:rPr>
              <a:t>y se pueden aplicar a todos los consumidores </a:t>
            </a:r>
            <a:r>
              <a:rPr sz="800" spc="-5" dirty="0">
                <a:solidFill>
                  <a:srgbClr val="231F20"/>
                </a:solidFill>
                <a:latin typeface="Arial"/>
                <a:cs typeface="Arial"/>
              </a:rPr>
              <a:t>domésticos </a:t>
            </a:r>
            <a:r>
              <a:rPr sz="800" dirty="0">
                <a:solidFill>
                  <a:srgbClr val="231F20"/>
                </a:solidFill>
                <a:latin typeface="Arial"/>
                <a:cs typeface="Arial"/>
              </a:rPr>
              <a:t>con suministro de  230/400 V </a:t>
            </a:r>
            <a:r>
              <a:rPr sz="800" spc="-5" dirty="0">
                <a:solidFill>
                  <a:srgbClr val="231F20"/>
                </a:solidFill>
                <a:latin typeface="Arial"/>
                <a:cs typeface="Arial"/>
              </a:rPr>
              <a:t>(trifásico </a:t>
            </a:r>
            <a:r>
              <a:rPr sz="800" dirty="0">
                <a:solidFill>
                  <a:srgbClr val="231F20"/>
                </a:solidFill>
                <a:latin typeface="Arial"/>
                <a:cs typeface="Arial"/>
              </a:rPr>
              <a:t>de cuatro hilos). En el caso de los consumidores que utilizan  acumuladores de calor </a:t>
            </a:r>
            <a:r>
              <a:rPr sz="800" spc="-5" dirty="0">
                <a:solidFill>
                  <a:srgbClr val="231F20"/>
                </a:solidFill>
                <a:latin typeface="Arial"/>
                <a:cs typeface="Arial"/>
              </a:rPr>
              <a:t>eléctricos </a:t>
            </a:r>
            <a:r>
              <a:rPr sz="800" dirty="0">
                <a:solidFill>
                  <a:srgbClr val="231F20"/>
                </a:solidFill>
                <a:latin typeface="Arial"/>
                <a:cs typeface="Arial"/>
              </a:rPr>
              <a:t>para la </a:t>
            </a:r>
            <a:r>
              <a:rPr sz="800" spc="-5" dirty="0">
                <a:solidFill>
                  <a:srgbClr val="231F20"/>
                </a:solidFill>
                <a:latin typeface="Arial"/>
                <a:cs typeface="Arial"/>
              </a:rPr>
              <a:t>calefacción, </a:t>
            </a:r>
            <a:r>
              <a:rPr sz="800" dirty="0">
                <a:solidFill>
                  <a:srgbClr val="231F20"/>
                </a:solidFill>
                <a:latin typeface="Arial"/>
                <a:cs typeface="Arial"/>
              </a:rPr>
              <a:t>se recomienda un factor de  0,8 con independencia del </a:t>
            </a:r>
            <a:r>
              <a:rPr sz="800" spc="-5" dirty="0">
                <a:solidFill>
                  <a:srgbClr val="231F20"/>
                </a:solidFill>
                <a:latin typeface="Arial"/>
                <a:cs typeface="Arial"/>
              </a:rPr>
              <a:t>número </a:t>
            </a:r>
            <a:r>
              <a:rPr sz="800" dirty="0">
                <a:solidFill>
                  <a:srgbClr val="231F20"/>
                </a:solidFill>
                <a:latin typeface="Arial"/>
                <a:cs typeface="Arial"/>
              </a:rPr>
              <a:t>de</a:t>
            </a:r>
            <a:r>
              <a:rPr sz="800" spc="-35" dirty="0">
                <a:solidFill>
                  <a:srgbClr val="231F20"/>
                </a:solidFill>
                <a:latin typeface="Arial"/>
                <a:cs typeface="Arial"/>
              </a:rPr>
              <a:t> </a:t>
            </a:r>
            <a:r>
              <a:rPr sz="800" dirty="0">
                <a:solidFill>
                  <a:srgbClr val="231F20"/>
                </a:solidFill>
                <a:latin typeface="Arial"/>
                <a:cs typeface="Arial"/>
              </a:rPr>
              <a:t>consumidores.</a:t>
            </a:r>
            <a:endParaRPr sz="800">
              <a:latin typeface="Arial"/>
              <a:cs typeface="Arial"/>
            </a:endParaRPr>
          </a:p>
        </p:txBody>
      </p:sp>
      <p:sp>
        <p:nvSpPr>
          <p:cNvPr id="53" name="object 53"/>
          <p:cNvSpPr txBox="1"/>
          <p:nvPr/>
        </p:nvSpPr>
        <p:spPr>
          <a:xfrm>
            <a:off x="3191386" y="212602"/>
            <a:ext cx="3373754"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BCBEC0"/>
                </a:solidFill>
                <a:latin typeface="Arial"/>
                <a:cs typeface="Arial"/>
              </a:rPr>
              <a:t>4 </a:t>
            </a:r>
            <a:r>
              <a:rPr sz="1800" b="1" spc="15" dirty="0">
                <a:solidFill>
                  <a:srgbClr val="BCBEC0"/>
                </a:solidFill>
                <a:latin typeface="Arial"/>
                <a:cs typeface="Arial"/>
              </a:rPr>
              <a:t>Demanda de </a:t>
            </a:r>
            <a:r>
              <a:rPr sz="1800" b="1" spc="-15" dirty="0">
                <a:solidFill>
                  <a:srgbClr val="BCBEC0"/>
                </a:solidFill>
                <a:latin typeface="Arial"/>
                <a:cs typeface="Arial"/>
              </a:rPr>
              <a:t>una</a:t>
            </a:r>
            <a:r>
              <a:rPr sz="1800" b="1" spc="-50" dirty="0">
                <a:solidFill>
                  <a:srgbClr val="BCBEC0"/>
                </a:solidFill>
                <a:latin typeface="Arial"/>
                <a:cs typeface="Arial"/>
              </a:rPr>
              <a:t> </a:t>
            </a:r>
            <a:r>
              <a:rPr sz="1800" b="1" spc="-10" dirty="0">
                <a:solidFill>
                  <a:srgbClr val="BCBEC0"/>
                </a:solidFill>
                <a:latin typeface="Arial"/>
                <a:cs typeface="Arial"/>
              </a:rPr>
              <a:t>instalación</a:t>
            </a:r>
            <a:endParaRPr sz="1800">
              <a:latin typeface="Arial"/>
              <a:cs typeface="Arial"/>
            </a:endParaRPr>
          </a:p>
        </p:txBody>
      </p:sp>
      <p:pic>
        <p:nvPicPr>
          <p:cNvPr id="54" name="Audio 5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42"/>
    </mc:Choice>
    <mc:Fallback>
      <p:transition spd="slow" advTm="13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25745" y="656340"/>
            <a:ext cx="230504" cy="10036810"/>
          </a:xfrm>
          <a:custGeom>
            <a:avLst/>
            <a:gdLst/>
            <a:ahLst/>
            <a:cxnLst/>
            <a:rect l="l" t="t" r="r" b="b"/>
            <a:pathLst>
              <a:path w="230504" h="10036810">
                <a:moveTo>
                  <a:pt x="0" y="0"/>
                </a:moveTo>
                <a:lnTo>
                  <a:pt x="230255" y="0"/>
                </a:lnTo>
                <a:lnTo>
                  <a:pt x="230255" y="10036560"/>
                </a:lnTo>
                <a:lnTo>
                  <a:pt x="0" y="10036560"/>
                </a:lnTo>
                <a:lnTo>
                  <a:pt x="0" y="0"/>
                </a:lnTo>
                <a:close/>
              </a:path>
            </a:pathLst>
          </a:custGeom>
          <a:solidFill>
            <a:srgbClr val="009D57"/>
          </a:solidFill>
        </p:spPr>
        <p:txBody>
          <a:bodyPr wrap="square" lIns="0" tIns="0" rIns="0" bIns="0" rtlCol="0"/>
          <a:lstStyle/>
          <a:p>
            <a:endParaRPr/>
          </a:p>
        </p:txBody>
      </p:sp>
      <p:sp>
        <p:nvSpPr>
          <p:cNvPr id="3" name="object 3"/>
          <p:cNvSpPr/>
          <p:nvPr/>
        </p:nvSpPr>
        <p:spPr>
          <a:xfrm>
            <a:off x="7325745" y="0"/>
            <a:ext cx="230504" cy="271145"/>
          </a:xfrm>
          <a:custGeom>
            <a:avLst/>
            <a:gdLst/>
            <a:ahLst/>
            <a:cxnLst/>
            <a:rect l="l" t="t" r="r" b="b"/>
            <a:pathLst>
              <a:path w="230504" h="271145">
                <a:moveTo>
                  <a:pt x="0" y="270895"/>
                </a:moveTo>
                <a:lnTo>
                  <a:pt x="230255" y="270895"/>
                </a:lnTo>
                <a:lnTo>
                  <a:pt x="230255" y="0"/>
                </a:lnTo>
                <a:lnTo>
                  <a:pt x="0" y="0"/>
                </a:lnTo>
                <a:lnTo>
                  <a:pt x="0" y="270895"/>
                </a:lnTo>
                <a:close/>
              </a:path>
            </a:pathLst>
          </a:custGeom>
          <a:solidFill>
            <a:srgbClr val="009D57"/>
          </a:solidFill>
        </p:spPr>
        <p:txBody>
          <a:bodyPr wrap="square" lIns="0" tIns="0" rIns="0" bIns="0" rtlCol="0"/>
          <a:lstStyle/>
          <a:p>
            <a:endParaRPr/>
          </a:p>
        </p:txBody>
      </p:sp>
      <p:sp>
        <p:nvSpPr>
          <p:cNvPr id="4" name="object 4"/>
          <p:cNvSpPr/>
          <p:nvPr/>
        </p:nvSpPr>
        <p:spPr>
          <a:xfrm>
            <a:off x="7055870" y="270895"/>
            <a:ext cx="500380" cy="396240"/>
          </a:xfrm>
          <a:custGeom>
            <a:avLst/>
            <a:gdLst/>
            <a:ahLst/>
            <a:cxnLst/>
            <a:rect l="l" t="t" r="r" b="b"/>
            <a:pathLst>
              <a:path w="500379" h="396240">
                <a:moveTo>
                  <a:pt x="0" y="0"/>
                </a:moveTo>
                <a:lnTo>
                  <a:pt x="500130" y="0"/>
                </a:lnTo>
                <a:lnTo>
                  <a:pt x="500130" y="396240"/>
                </a:lnTo>
                <a:lnTo>
                  <a:pt x="0" y="396240"/>
                </a:lnTo>
                <a:lnTo>
                  <a:pt x="0" y="0"/>
                </a:lnTo>
                <a:close/>
              </a:path>
            </a:pathLst>
          </a:custGeom>
          <a:solidFill>
            <a:srgbClr val="231F20"/>
          </a:solidFill>
        </p:spPr>
        <p:txBody>
          <a:bodyPr wrap="square" lIns="0" tIns="0" rIns="0" bIns="0" rtlCol="0"/>
          <a:lstStyle/>
          <a:p>
            <a:endParaRPr/>
          </a:p>
        </p:txBody>
      </p:sp>
      <p:sp>
        <p:nvSpPr>
          <p:cNvPr id="5" name="object 5"/>
          <p:cNvSpPr txBox="1"/>
          <p:nvPr/>
        </p:nvSpPr>
        <p:spPr>
          <a:xfrm>
            <a:off x="7053839" y="243717"/>
            <a:ext cx="258445" cy="177800"/>
          </a:xfrm>
          <a:prstGeom prst="rect">
            <a:avLst/>
          </a:prstGeom>
        </p:spPr>
        <p:txBody>
          <a:bodyPr vert="horz" wrap="square" lIns="0" tIns="12700" rIns="0" bIns="0" rtlCol="0">
            <a:spAutoFit/>
          </a:bodyPr>
          <a:lstStyle/>
          <a:p>
            <a:pPr marL="12700">
              <a:lnSpc>
                <a:spcPct val="100000"/>
              </a:lnSpc>
              <a:spcBef>
                <a:spcPts val="100"/>
              </a:spcBef>
            </a:pPr>
            <a:r>
              <a:rPr sz="1000" b="1" spc="-5" dirty="0">
                <a:solidFill>
                  <a:srgbClr val="FFFFFF"/>
                </a:solidFill>
                <a:latin typeface="Arial"/>
                <a:cs typeface="Arial"/>
              </a:rPr>
              <a:t>A17</a:t>
            </a:r>
            <a:endParaRPr sz="1000">
              <a:latin typeface="Arial"/>
              <a:cs typeface="Arial"/>
            </a:endParaRPr>
          </a:p>
        </p:txBody>
      </p:sp>
      <p:sp>
        <p:nvSpPr>
          <p:cNvPr id="6" name="object 6"/>
          <p:cNvSpPr/>
          <p:nvPr/>
        </p:nvSpPr>
        <p:spPr>
          <a:xfrm>
            <a:off x="0" y="1333250"/>
            <a:ext cx="7019925" cy="10795"/>
          </a:xfrm>
          <a:custGeom>
            <a:avLst/>
            <a:gdLst/>
            <a:ahLst/>
            <a:cxnLst/>
            <a:rect l="l" t="t" r="r" b="b"/>
            <a:pathLst>
              <a:path w="7019925" h="10794">
                <a:moveTo>
                  <a:pt x="7019675" y="0"/>
                </a:moveTo>
                <a:lnTo>
                  <a:pt x="0" y="0"/>
                </a:lnTo>
                <a:lnTo>
                  <a:pt x="0" y="10286"/>
                </a:lnTo>
                <a:lnTo>
                  <a:pt x="7019675" y="10286"/>
                </a:lnTo>
                <a:lnTo>
                  <a:pt x="7019675" y="0"/>
                </a:lnTo>
                <a:close/>
              </a:path>
            </a:pathLst>
          </a:custGeom>
          <a:solidFill>
            <a:srgbClr val="231F20"/>
          </a:solidFill>
        </p:spPr>
        <p:txBody>
          <a:bodyPr wrap="square" lIns="0" tIns="0" rIns="0" bIns="0" rtlCol="0"/>
          <a:lstStyle/>
          <a:p>
            <a:endParaRPr/>
          </a:p>
        </p:txBody>
      </p:sp>
      <p:sp>
        <p:nvSpPr>
          <p:cNvPr id="7" name="object 7"/>
          <p:cNvSpPr txBox="1"/>
          <p:nvPr/>
        </p:nvSpPr>
        <p:spPr>
          <a:xfrm>
            <a:off x="527308" y="237875"/>
            <a:ext cx="1588770" cy="270510"/>
          </a:xfrm>
          <a:prstGeom prst="rect">
            <a:avLst/>
          </a:prstGeom>
        </p:spPr>
        <p:txBody>
          <a:bodyPr vert="horz" wrap="square" lIns="0" tIns="12700" rIns="0" bIns="0" rtlCol="0">
            <a:spAutoFit/>
          </a:bodyPr>
          <a:lstStyle/>
          <a:p>
            <a:pPr marL="12700" marR="5080">
              <a:lnSpc>
                <a:spcPct val="100000"/>
              </a:lnSpc>
              <a:spcBef>
                <a:spcPts val="100"/>
              </a:spcBef>
            </a:pP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110" dirty="0">
                <a:solidFill>
                  <a:srgbClr val="009D57"/>
                </a:solidFill>
                <a:latin typeface="Arial"/>
                <a:cs typeface="Arial"/>
              </a:rPr>
              <a:t> </a:t>
            </a:r>
            <a:r>
              <a:rPr sz="800" b="1" spc="55" dirty="0">
                <a:solidFill>
                  <a:srgbClr val="009D57"/>
                </a:solidFill>
                <a:latin typeface="Arial"/>
                <a:cs typeface="Arial"/>
              </a:rPr>
              <a:t>-  </a:t>
            </a:r>
            <a:r>
              <a:rPr sz="800" b="1" dirty="0">
                <a:solidFill>
                  <a:srgbClr val="009D57"/>
                </a:solidFill>
                <a:latin typeface="Arial"/>
                <a:cs typeface="Arial"/>
              </a:rPr>
              <a:t>Potencia</a:t>
            </a:r>
            <a:r>
              <a:rPr sz="800" b="1" spc="-5" dirty="0">
                <a:solidFill>
                  <a:srgbClr val="009D57"/>
                </a:solidFill>
                <a:latin typeface="Arial"/>
                <a:cs typeface="Arial"/>
              </a:rPr>
              <a:t> instalada</a:t>
            </a:r>
            <a:endParaRPr sz="800">
              <a:latin typeface="Arial"/>
              <a:cs typeface="Arial"/>
            </a:endParaRPr>
          </a:p>
        </p:txBody>
      </p:sp>
      <p:sp>
        <p:nvSpPr>
          <p:cNvPr id="8" name="object 8"/>
          <p:cNvSpPr/>
          <p:nvPr/>
        </p:nvSpPr>
        <p:spPr>
          <a:xfrm>
            <a:off x="0" y="10404860"/>
            <a:ext cx="7020559" cy="10795"/>
          </a:xfrm>
          <a:custGeom>
            <a:avLst/>
            <a:gdLst/>
            <a:ahLst/>
            <a:cxnLst/>
            <a:rect l="l" t="t" r="r" b="b"/>
            <a:pathLst>
              <a:path w="7020559" h="10795">
                <a:moveTo>
                  <a:pt x="7020437" y="0"/>
                </a:moveTo>
                <a:lnTo>
                  <a:pt x="0" y="0"/>
                </a:lnTo>
                <a:lnTo>
                  <a:pt x="0" y="10287"/>
                </a:lnTo>
                <a:lnTo>
                  <a:pt x="7020437" y="10287"/>
                </a:lnTo>
                <a:lnTo>
                  <a:pt x="7020437" y="0"/>
                </a:lnTo>
                <a:close/>
              </a:path>
            </a:pathLst>
          </a:custGeom>
          <a:solidFill>
            <a:srgbClr val="231F20"/>
          </a:solidFill>
        </p:spPr>
        <p:txBody>
          <a:bodyPr wrap="square" lIns="0" tIns="0" rIns="0" bIns="0" rtlCol="0"/>
          <a:lstStyle/>
          <a:p>
            <a:endParaRPr/>
          </a:p>
        </p:txBody>
      </p:sp>
      <p:sp>
        <p:nvSpPr>
          <p:cNvPr id="9" name="object 9"/>
          <p:cNvSpPr txBox="1"/>
          <p:nvPr/>
        </p:nvSpPr>
        <p:spPr>
          <a:xfrm>
            <a:off x="527308"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10" name="object 10"/>
          <p:cNvSpPr txBox="1"/>
          <p:nvPr/>
        </p:nvSpPr>
        <p:spPr>
          <a:xfrm>
            <a:off x="5474592"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11" name="object 11"/>
          <p:cNvSpPr/>
          <p:nvPr/>
        </p:nvSpPr>
        <p:spPr>
          <a:xfrm>
            <a:off x="3644079" y="10508997"/>
            <a:ext cx="113412" cy="118075"/>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355746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3" name="object 13"/>
          <p:cNvSpPr/>
          <p:nvPr/>
        </p:nvSpPr>
        <p:spPr>
          <a:xfrm>
            <a:off x="361535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4" name="object 14"/>
          <p:cNvSpPr/>
          <p:nvPr/>
        </p:nvSpPr>
        <p:spPr>
          <a:xfrm>
            <a:off x="3665604" y="10443264"/>
            <a:ext cx="48260" cy="71120"/>
          </a:xfrm>
          <a:custGeom>
            <a:avLst/>
            <a:gdLst/>
            <a:ahLst/>
            <a:cxnLst/>
            <a:rect l="l" t="t" r="r" b="b"/>
            <a:pathLst>
              <a:path w="48260" h="71120">
                <a:moveTo>
                  <a:pt x="15074" y="0"/>
                </a:moveTo>
                <a:lnTo>
                  <a:pt x="0" y="0"/>
                </a:lnTo>
                <a:lnTo>
                  <a:pt x="0" y="70993"/>
                </a:lnTo>
                <a:lnTo>
                  <a:pt x="15074" y="70993"/>
                </a:lnTo>
                <a:lnTo>
                  <a:pt x="15074" y="40398"/>
                </a:lnTo>
                <a:lnTo>
                  <a:pt x="18618"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5" name="object 15"/>
          <p:cNvSpPr/>
          <p:nvPr/>
        </p:nvSpPr>
        <p:spPr>
          <a:xfrm>
            <a:off x="3720786" y="10465299"/>
            <a:ext cx="48260" cy="49530"/>
          </a:xfrm>
          <a:custGeom>
            <a:avLst/>
            <a:gdLst/>
            <a:ahLst/>
            <a:cxnLst/>
            <a:rect l="l" t="t" r="r" b="b"/>
            <a:pathLst>
              <a:path w="48260" h="49529">
                <a:moveTo>
                  <a:pt x="38214"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14" y="0"/>
                </a:lnTo>
                <a:close/>
              </a:path>
            </a:pathLst>
          </a:custGeom>
          <a:solidFill>
            <a:srgbClr val="333333"/>
          </a:solidFill>
        </p:spPr>
        <p:txBody>
          <a:bodyPr wrap="square" lIns="0" tIns="0" rIns="0" bIns="0" rtlCol="0"/>
          <a:lstStyle/>
          <a:p>
            <a:endParaRPr/>
          </a:p>
        </p:txBody>
      </p:sp>
      <p:sp>
        <p:nvSpPr>
          <p:cNvPr id="16" name="object 16"/>
          <p:cNvSpPr/>
          <p:nvPr/>
        </p:nvSpPr>
        <p:spPr>
          <a:xfrm>
            <a:off x="3774952"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5" y="43060"/>
                </a:lnTo>
                <a:lnTo>
                  <a:pt x="16362" y="48056"/>
                </a:lnTo>
                <a:lnTo>
                  <a:pt x="27838" y="49822"/>
                </a:lnTo>
                <a:lnTo>
                  <a:pt x="40639" y="49822"/>
                </a:lnTo>
                <a:lnTo>
                  <a:pt x="49275" y="43446"/>
                </a:lnTo>
                <a:lnTo>
                  <a:pt x="49275" y="40830"/>
                </a:lnTo>
                <a:lnTo>
                  <a:pt x="21996" y="40830"/>
                </a:lnTo>
                <a:lnTo>
                  <a:pt x="16167"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75" y="34061"/>
                </a:moveTo>
                <a:lnTo>
                  <a:pt x="42202" y="39077"/>
                </a:lnTo>
                <a:lnTo>
                  <a:pt x="37528" y="40830"/>
                </a:lnTo>
                <a:lnTo>
                  <a:pt x="49275" y="40830"/>
                </a:lnTo>
                <a:lnTo>
                  <a:pt x="49275"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7" name="object 17"/>
          <p:cNvSpPr/>
          <p:nvPr/>
        </p:nvSpPr>
        <p:spPr>
          <a:xfrm>
            <a:off x="383088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8" name="object 18"/>
          <p:cNvSpPr/>
          <p:nvPr/>
        </p:nvSpPr>
        <p:spPr>
          <a:xfrm>
            <a:off x="385211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88" y="67106"/>
                </a:lnTo>
                <a:lnTo>
                  <a:pt x="50863" y="67106"/>
                </a:lnTo>
                <a:lnTo>
                  <a:pt x="50863" y="61823"/>
                </a:lnTo>
                <a:lnTo>
                  <a:pt x="19723" y="61823"/>
                </a:lnTo>
                <a:lnTo>
                  <a:pt x="15227" y="55981"/>
                </a:lnTo>
                <a:lnTo>
                  <a:pt x="15227" y="37630"/>
                </a:lnTo>
                <a:lnTo>
                  <a:pt x="19723" y="32092"/>
                </a:lnTo>
                <a:lnTo>
                  <a:pt x="50863" y="32092"/>
                </a:lnTo>
                <a:lnTo>
                  <a:pt x="50863" y="25044"/>
                </a:lnTo>
                <a:lnTo>
                  <a:pt x="35788" y="25044"/>
                </a:lnTo>
                <a:lnTo>
                  <a:pt x="31711" y="23075"/>
                </a:lnTo>
                <a:lnTo>
                  <a:pt x="27647" y="22034"/>
                </a:lnTo>
                <a:close/>
              </a:path>
              <a:path w="51435" h="72390">
                <a:moveTo>
                  <a:pt x="50863" y="67106"/>
                </a:moveTo>
                <a:lnTo>
                  <a:pt x="35788" y="67106"/>
                </a:lnTo>
                <a:lnTo>
                  <a:pt x="35788" y="70993"/>
                </a:lnTo>
                <a:lnTo>
                  <a:pt x="50863" y="70993"/>
                </a:lnTo>
                <a:lnTo>
                  <a:pt x="50863" y="67106"/>
                </a:lnTo>
                <a:close/>
              </a:path>
              <a:path w="51435" h="72390">
                <a:moveTo>
                  <a:pt x="50863" y="32092"/>
                </a:moveTo>
                <a:lnTo>
                  <a:pt x="30048" y="32092"/>
                </a:lnTo>
                <a:lnTo>
                  <a:pt x="33591" y="33350"/>
                </a:lnTo>
                <a:lnTo>
                  <a:pt x="35788" y="34912"/>
                </a:lnTo>
                <a:lnTo>
                  <a:pt x="35788" y="57861"/>
                </a:lnTo>
                <a:lnTo>
                  <a:pt x="32651" y="60680"/>
                </a:lnTo>
                <a:lnTo>
                  <a:pt x="30048" y="61823"/>
                </a:lnTo>
                <a:lnTo>
                  <a:pt x="50863" y="61823"/>
                </a:lnTo>
                <a:lnTo>
                  <a:pt x="50863" y="32092"/>
                </a:lnTo>
                <a:close/>
              </a:path>
              <a:path w="51435" h="72390">
                <a:moveTo>
                  <a:pt x="50863" y="0"/>
                </a:moveTo>
                <a:lnTo>
                  <a:pt x="35788" y="0"/>
                </a:lnTo>
                <a:lnTo>
                  <a:pt x="35788" y="25044"/>
                </a:lnTo>
                <a:lnTo>
                  <a:pt x="50863" y="25044"/>
                </a:lnTo>
                <a:lnTo>
                  <a:pt x="50863" y="0"/>
                </a:lnTo>
                <a:close/>
              </a:path>
            </a:pathLst>
          </a:custGeom>
          <a:solidFill>
            <a:srgbClr val="333333"/>
          </a:solidFill>
        </p:spPr>
        <p:txBody>
          <a:bodyPr wrap="square" lIns="0" tIns="0" rIns="0" bIns="0" rtlCol="0"/>
          <a:lstStyle/>
          <a:p>
            <a:endParaRPr/>
          </a:p>
        </p:txBody>
      </p:sp>
      <p:sp>
        <p:nvSpPr>
          <p:cNvPr id="19" name="object 19"/>
          <p:cNvSpPr/>
          <p:nvPr/>
        </p:nvSpPr>
        <p:spPr>
          <a:xfrm>
            <a:off x="3909317"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6" y="43446"/>
                </a:lnTo>
                <a:lnTo>
                  <a:pt x="49276" y="40830"/>
                </a:lnTo>
                <a:lnTo>
                  <a:pt x="22009"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6" y="34061"/>
                </a:moveTo>
                <a:lnTo>
                  <a:pt x="42202" y="39077"/>
                </a:lnTo>
                <a:lnTo>
                  <a:pt x="37528" y="40830"/>
                </a:lnTo>
                <a:lnTo>
                  <a:pt x="49276" y="40830"/>
                </a:lnTo>
                <a:lnTo>
                  <a:pt x="49276"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20" name="object 20"/>
          <p:cNvSpPr/>
          <p:nvPr/>
        </p:nvSpPr>
        <p:spPr>
          <a:xfrm>
            <a:off x="396691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70"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21" name="object 21"/>
          <p:cNvSpPr/>
          <p:nvPr/>
        </p:nvSpPr>
        <p:spPr>
          <a:xfrm>
            <a:off x="3770469"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2" name="object 22"/>
          <p:cNvSpPr/>
          <p:nvPr/>
        </p:nvSpPr>
        <p:spPr>
          <a:xfrm>
            <a:off x="380889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3" name="object 23"/>
          <p:cNvSpPr/>
          <p:nvPr/>
        </p:nvSpPr>
        <p:spPr>
          <a:xfrm>
            <a:off x="382037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4" name="object 24"/>
          <p:cNvSpPr/>
          <p:nvPr/>
        </p:nvSpPr>
        <p:spPr>
          <a:xfrm>
            <a:off x="385945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8"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63" y="1016"/>
                </a:lnTo>
                <a:lnTo>
                  <a:pt x="23279" y="0"/>
                </a:lnTo>
                <a:close/>
              </a:path>
            </a:pathLst>
          </a:custGeom>
          <a:solidFill>
            <a:srgbClr val="333333"/>
          </a:solidFill>
        </p:spPr>
        <p:txBody>
          <a:bodyPr wrap="square" lIns="0" tIns="0" rIns="0" bIns="0" rtlCol="0"/>
          <a:lstStyle/>
          <a:p>
            <a:endParaRPr/>
          </a:p>
        </p:txBody>
      </p:sp>
      <p:sp>
        <p:nvSpPr>
          <p:cNvPr id="25" name="object 25"/>
          <p:cNvSpPr/>
          <p:nvPr/>
        </p:nvSpPr>
        <p:spPr>
          <a:xfrm>
            <a:off x="389152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4" y="46977"/>
                </a:lnTo>
                <a:lnTo>
                  <a:pt x="21501" y="46977"/>
                </a:lnTo>
                <a:lnTo>
                  <a:pt x="25590" y="45872"/>
                </a:lnTo>
                <a:lnTo>
                  <a:pt x="28232" y="44424"/>
                </a:lnTo>
                <a:lnTo>
                  <a:pt x="28232" y="37350"/>
                </a:lnTo>
                <a:lnTo>
                  <a:pt x="25158" y="39230"/>
                </a:lnTo>
                <a:lnTo>
                  <a:pt x="22351"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6" name="object 26"/>
          <p:cNvSpPr/>
          <p:nvPr/>
        </p:nvSpPr>
        <p:spPr>
          <a:xfrm>
            <a:off x="3924075" y="10548763"/>
            <a:ext cx="27940" cy="39370"/>
          </a:xfrm>
          <a:custGeom>
            <a:avLst/>
            <a:gdLst/>
            <a:ahLst/>
            <a:cxnLst/>
            <a:rect l="l" t="t" r="r" b="b"/>
            <a:pathLst>
              <a:path w="27939" h="39370">
                <a:moveTo>
                  <a:pt x="21856" y="0"/>
                </a:moveTo>
                <a:lnTo>
                  <a:pt x="15214" y="0"/>
                </a:lnTo>
                <a:lnTo>
                  <a:pt x="11544" y="2819"/>
                </a:lnTo>
                <a:lnTo>
                  <a:pt x="7721"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7" name="object 27"/>
          <p:cNvSpPr/>
          <p:nvPr/>
        </p:nvSpPr>
        <p:spPr>
          <a:xfrm>
            <a:off x="395580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8" name="object 28"/>
          <p:cNvSpPr/>
          <p:nvPr/>
        </p:nvSpPr>
        <p:spPr>
          <a:xfrm>
            <a:off x="396898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9" name="object 29"/>
          <p:cNvSpPr/>
          <p:nvPr/>
        </p:nvSpPr>
        <p:spPr>
          <a:xfrm>
            <a:off x="382880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38" y="13538"/>
                </a:lnTo>
                <a:lnTo>
                  <a:pt x="19278" y="8331"/>
                </a:lnTo>
                <a:lnTo>
                  <a:pt x="16446" y="850"/>
                </a:lnTo>
                <a:close/>
              </a:path>
            </a:pathLst>
          </a:custGeom>
          <a:solidFill>
            <a:srgbClr val="333333"/>
          </a:solidFill>
        </p:spPr>
        <p:txBody>
          <a:bodyPr wrap="square" lIns="0" tIns="0" rIns="0" bIns="0" rtlCol="0"/>
          <a:lstStyle/>
          <a:p>
            <a:endParaRPr/>
          </a:p>
        </p:txBody>
      </p:sp>
      <p:sp>
        <p:nvSpPr>
          <p:cNvPr id="30" name="object 30"/>
          <p:cNvSpPr/>
          <p:nvPr/>
        </p:nvSpPr>
        <p:spPr>
          <a:xfrm>
            <a:off x="3636763" y="10547392"/>
            <a:ext cx="78181" cy="76492"/>
          </a:xfrm>
          <a:prstGeom prst="rect">
            <a:avLst/>
          </a:prstGeom>
          <a:blipFill>
            <a:blip r:embed="rId5" cstate="print"/>
            <a:stretch>
              <a:fillRect/>
            </a:stretch>
          </a:blipFill>
        </p:spPr>
        <p:txBody>
          <a:bodyPr wrap="square" lIns="0" tIns="0" rIns="0" bIns="0" rtlCol="0"/>
          <a:lstStyle/>
          <a:p>
            <a:endParaRPr/>
          </a:p>
        </p:txBody>
      </p:sp>
      <p:sp>
        <p:nvSpPr>
          <p:cNvPr id="31" name="object 31"/>
          <p:cNvSpPr/>
          <p:nvPr/>
        </p:nvSpPr>
        <p:spPr>
          <a:xfrm>
            <a:off x="3722920" y="10556472"/>
            <a:ext cx="34124" cy="30479"/>
          </a:xfrm>
          <a:prstGeom prst="rect">
            <a:avLst/>
          </a:prstGeom>
          <a:blipFill>
            <a:blip r:embed="rId6" cstate="print"/>
            <a:stretch>
              <a:fillRect/>
            </a:stretch>
          </a:blipFill>
        </p:spPr>
        <p:txBody>
          <a:bodyPr wrap="square" lIns="0" tIns="0" rIns="0" bIns="0" rtlCol="0"/>
          <a:lstStyle/>
          <a:p>
            <a:endParaRPr/>
          </a:p>
        </p:txBody>
      </p:sp>
      <p:sp>
        <p:nvSpPr>
          <p:cNvPr id="32" name="object 32"/>
          <p:cNvSpPr/>
          <p:nvPr/>
        </p:nvSpPr>
        <p:spPr>
          <a:xfrm>
            <a:off x="3635087" y="10532266"/>
            <a:ext cx="108064" cy="95602"/>
          </a:xfrm>
          <a:prstGeom prst="rect">
            <a:avLst/>
          </a:prstGeom>
          <a:blipFill>
            <a:blip r:embed="rId7" cstate="print"/>
            <a:stretch>
              <a:fillRect/>
            </a:stretch>
          </a:blipFill>
        </p:spPr>
        <p:txBody>
          <a:bodyPr wrap="square" lIns="0" tIns="0" rIns="0" bIns="0" rtlCol="0"/>
          <a:lstStyle/>
          <a:p>
            <a:endParaRPr/>
          </a:p>
        </p:txBody>
      </p:sp>
      <p:sp>
        <p:nvSpPr>
          <p:cNvPr id="33" name="object 33"/>
          <p:cNvSpPr/>
          <p:nvPr/>
        </p:nvSpPr>
        <p:spPr>
          <a:xfrm>
            <a:off x="3652316" y="10532266"/>
            <a:ext cx="88853" cy="71589"/>
          </a:xfrm>
          <a:prstGeom prst="rect">
            <a:avLst/>
          </a:prstGeom>
          <a:blipFill>
            <a:blip r:embed="rId8" cstate="print"/>
            <a:stretch>
              <a:fillRect/>
            </a:stretch>
          </a:blipFill>
        </p:spPr>
        <p:txBody>
          <a:bodyPr wrap="square" lIns="0" tIns="0" rIns="0" bIns="0" rtlCol="0"/>
          <a:lstStyle/>
          <a:p>
            <a:endParaRPr/>
          </a:p>
        </p:txBody>
      </p:sp>
      <p:sp>
        <p:nvSpPr>
          <p:cNvPr id="34" name="object 34"/>
          <p:cNvSpPr/>
          <p:nvPr/>
        </p:nvSpPr>
        <p:spPr>
          <a:xfrm>
            <a:off x="4334818" y="7088407"/>
            <a:ext cx="965200" cy="109220"/>
          </a:xfrm>
          <a:custGeom>
            <a:avLst/>
            <a:gdLst/>
            <a:ahLst/>
            <a:cxnLst/>
            <a:rect l="l" t="t" r="r" b="b"/>
            <a:pathLst>
              <a:path w="965200" h="109220">
                <a:moveTo>
                  <a:pt x="965136" y="0"/>
                </a:moveTo>
                <a:lnTo>
                  <a:pt x="0" y="0"/>
                </a:lnTo>
                <a:lnTo>
                  <a:pt x="0" y="108661"/>
                </a:lnTo>
                <a:lnTo>
                  <a:pt x="965136" y="108661"/>
                </a:lnTo>
                <a:lnTo>
                  <a:pt x="965136" y="0"/>
                </a:lnTo>
                <a:close/>
              </a:path>
            </a:pathLst>
          </a:custGeom>
          <a:solidFill>
            <a:srgbClr val="D1D3D4"/>
          </a:solidFill>
        </p:spPr>
        <p:txBody>
          <a:bodyPr wrap="square" lIns="0" tIns="0" rIns="0" bIns="0" rtlCol="0"/>
          <a:lstStyle/>
          <a:p>
            <a:endParaRPr/>
          </a:p>
        </p:txBody>
      </p:sp>
      <p:sp>
        <p:nvSpPr>
          <p:cNvPr id="35" name="object 35"/>
          <p:cNvSpPr/>
          <p:nvPr/>
        </p:nvSpPr>
        <p:spPr>
          <a:xfrm>
            <a:off x="4334818" y="7623852"/>
            <a:ext cx="965200" cy="109220"/>
          </a:xfrm>
          <a:custGeom>
            <a:avLst/>
            <a:gdLst/>
            <a:ahLst/>
            <a:cxnLst/>
            <a:rect l="l" t="t" r="r" b="b"/>
            <a:pathLst>
              <a:path w="965200" h="109220">
                <a:moveTo>
                  <a:pt x="965136" y="0"/>
                </a:moveTo>
                <a:lnTo>
                  <a:pt x="0" y="0"/>
                </a:lnTo>
                <a:lnTo>
                  <a:pt x="0" y="108648"/>
                </a:lnTo>
                <a:lnTo>
                  <a:pt x="965136" y="108648"/>
                </a:lnTo>
                <a:lnTo>
                  <a:pt x="965136" y="0"/>
                </a:lnTo>
                <a:close/>
              </a:path>
            </a:pathLst>
          </a:custGeom>
          <a:solidFill>
            <a:srgbClr val="D1D3D4"/>
          </a:solidFill>
        </p:spPr>
        <p:txBody>
          <a:bodyPr wrap="square" lIns="0" tIns="0" rIns="0" bIns="0" rtlCol="0"/>
          <a:lstStyle/>
          <a:p>
            <a:endParaRPr/>
          </a:p>
        </p:txBody>
      </p:sp>
      <p:sp>
        <p:nvSpPr>
          <p:cNvPr id="36" name="object 36"/>
          <p:cNvSpPr/>
          <p:nvPr/>
        </p:nvSpPr>
        <p:spPr>
          <a:xfrm>
            <a:off x="4334818" y="8161189"/>
            <a:ext cx="965200" cy="109220"/>
          </a:xfrm>
          <a:custGeom>
            <a:avLst/>
            <a:gdLst/>
            <a:ahLst/>
            <a:cxnLst/>
            <a:rect l="l" t="t" r="r" b="b"/>
            <a:pathLst>
              <a:path w="965200" h="109220">
                <a:moveTo>
                  <a:pt x="965136" y="0"/>
                </a:moveTo>
                <a:lnTo>
                  <a:pt x="0" y="0"/>
                </a:lnTo>
                <a:lnTo>
                  <a:pt x="0" y="108648"/>
                </a:lnTo>
                <a:lnTo>
                  <a:pt x="965136" y="108648"/>
                </a:lnTo>
                <a:lnTo>
                  <a:pt x="965136" y="0"/>
                </a:lnTo>
                <a:close/>
              </a:path>
            </a:pathLst>
          </a:custGeom>
          <a:solidFill>
            <a:srgbClr val="D1D3D4"/>
          </a:solidFill>
        </p:spPr>
        <p:txBody>
          <a:bodyPr wrap="square" lIns="0" tIns="0" rIns="0" bIns="0" rtlCol="0"/>
          <a:lstStyle/>
          <a:p>
            <a:endParaRPr/>
          </a:p>
        </p:txBody>
      </p:sp>
      <p:sp>
        <p:nvSpPr>
          <p:cNvPr id="37" name="object 37"/>
          <p:cNvSpPr/>
          <p:nvPr/>
        </p:nvSpPr>
        <p:spPr>
          <a:xfrm>
            <a:off x="4334818" y="8698514"/>
            <a:ext cx="965200" cy="109220"/>
          </a:xfrm>
          <a:custGeom>
            <a:avLst/>
            <a:gdLst/>
            <a:ahLst/>
            <a:cxnLst/>
            <a:rect l="l" t="t" r="r" b="b"/>
            <a:pathLst>
              <a:path w="965200" h="109220">
                <a:moveTo>
                  <a:pt x="965136" y="0"/>
                </a:moveTo>
                <a:lnTo>
                  <a:pt x="0" y="0"/>
                </a:lnTo>
                <a:lnTo>
                  <a:pt x="0" y="108661"/>
                </a:lnTo>
                <a:lnTo>
                  <a:pt x="965136" y="108661"/>
                </a:lnTo>
                <a:lnTo>
                  <a:pt x="965136" y="0"/>
                </a:lnTo>
                <a:close/>
              </a:path>
            </a:pathLst>
          </a:custGeom>
          <a:solidFill>
            <a:srgbClr val="D1D3D4"/>
          </a:solidFill>
        </p:spPr>
        <p:txBody>
          <a:bodyPr wrap="square" lIns="0" tIns="0" rIns="0" bIns="0" rtlCol="0"/>
          <a:lstStyle/>
          <a:p>
            <a:endParaRPr/>
          </a:p>
        </p:txBody>
      </p:sp>
      <p:sp>
        <p:nvSpPr>
          <p:cNvPr id="38" name="object 38"/>
          <p:cNvSpPr/>
          <p:nvPr/>
        </p:nvSpPr>
        <p:spPr>
          <a:xfrm>
            <a:off x="3930908" y="9205941"/>
            <a:ext cx="2351405" cy="193040"/>
          </a:xfrm>
          <a:custGeom>
            <a:avLst/>
            <a:gdLst/>
            <a:ahLst/>
            <a:cxnLst/>
            <a:rect l="l" t="t" r="r" b="b"/>
            <a:pathLst>
              <a:path w="2351404" h="193040">
                <a:moveTo>
                  <a:pt x="1368831" y="0"/>
                </a:moveTo>
                <a:lnTo>
                  <a:pt x="405002" y="0"/>
                </a:lnTo>
                <a:lnTo>
                  <a:pt x="402043" y="59270"/>
                </a:lnTo>
                <a:lnTo>
                  <a:pt x="0" y="59270"/>
                </a:lnTo>
                <a:lnTo>
                  <a:pt x="0" y="192633"/>
                </a:lnTo>
                <a:lnTo>
                  <a:pt x="2350985" y="192633"/>
                </a:lnTo>
                <a:lnTo>
                  <a:pt x="2350985" y="59270"/>
                </a:lnTo>
                <a:lnTo>
                  <a:pt x="1364818" y="59270"/>
                </a:lnTo>
                <a:lnTo>
                  <a:pt x="1368831" y="0"/>
                </a:lnTo>
                <a:close/>
              </a:path>
            </a:pathLst>
          </a:custGeom>
          <a:solidFill>
            <a:srgbClr val="D1D3D4"/>
          </a:solidFill>
        </p:spPr>
        <p:txBody>
          <a:bodyPr wrap="square" lIns="0" tIns="0" rIns="0" bIns="0" rtlCol="0"/>
          <a:lstStyle/>
          <a:p>
            <a:endParaRPr/>
          </a:p>
        </p:txBody>
      </p:sp>
      <p:sp>
        <p:nvSpPr>
          <p:cNvPr id="39" name="object 39"/>
          <p:cNvSpPr/>
          <p:nvPr/>
        </p:nvSpPr>
        <p:spPr>
          <a:xfrm>
            <a:off x="4335910" y="6531284"/>
            <a:ext cx="1847214" cy="2675255"/>
          </a:xfrm>
          <a:custGeom>
            <a:avLst/>
            <a:gdLst/>
            <a:ahLst/>
            <a:cxnLst/>
            <a:rect l="l" t="t" r="r" b="b"/>
            <a:pathLst>
              <a:path w="1847214" h="2675254">
                <a:moveTo>
                  <a:pt x="0" y="2674658"/>
                </a:moveTo>
                <a:lnTo>
                  <a:pt x="1847189" y="2674658"/>
                </a:lnTo>
                <a:lnTo>
                  <a:pt x="1847189" y="0"/>
                </a:lnTo>
                <a:lnTo>
                  <a:pt x="1798802" y="0"/>
                </a:lnTo>
              </a:path>
            </a:pathLst>
          </a:custGeom>
          <a:ln w="9525">
            <a:solidFill>
              <a:srgbClr val="231F20"/>
            </a:solidFill>
          </a:ln>
        </p:spPr>
        <p:txBody>
          <a:bodyPr wrap="square" lIns="0" tIns="0" rIns="0" bIns="0" rtlCol="0"/>
          <a:lstStyle/>
          <a:p>
            <a:endParaRPr/>
          </a:p>
        </p:txBody>
      </p:sp>
      <p:sp>
        <p:nvSpPr>
          <p:cNvPr id="40" name="object 40"/>
          <p:cNvSpPr/>
          <p:nvPr/>
        </p:nvSpPr>
        <p:spPr>
          <a:xfrm>
            <a:off x="3930908" y="6501655"/>
            <a:ext cx="402590" cy="2764155"/>
          </a:xfrm>
          <a:custGeom>
            <a:avLst/>
            <a:gdLst/>
            <a:ahLst/>
            <a:cxnLst/>
            <a:rect l="l" t="t" r="r" b="b"/>
            <a:pathLst>
              <a:path w="402589" h="2764154">
                <a:moveTo>
                  <a:pt x="402043" y="0"/>
                </a:moveTo>
                <a:lnTo>
                  <a:pt x="402043" y="2763558"/>
                </a:lnTo>
                <a:lnTo>
                  <a:pt x="0" y="2763558"/>
                </a:lnTo>
              </a:path>
            </a:pathLst>
          </a:custGeom>
          <a:ln w="9524">
            <a:solidFill>
              <a:srgbClr val="231F20"/>
            </a:solidFill>
          </a:ln>
        </p:spPr>
        <p:txBody>
          <a:bodyPr wrap="square" lIns="0" tIns="0" rIns="0" bIns="0" rtlCol="0"/>
          <a:lstStyle/>
          <a:p>
            <a:endParaRPr/>
          </a:p>
        </p:txBody>
      </p:sp>
      <p:sp>
        <p:nvSpPr>
          <p:cNvPr id="41" name="object 41"/>
          <p:cNvSpPr/>
          <p:nvPr/>
        </p:nvSpPr>
        <p:spPr>
          <a:xfrm>
            <a:off x="5308426" y="6501655"/>
            <a:ext cx="974090" cy="2764155"/>
          </a:xfrm>
          <a:custGeom>
            <a:avLst/>
            <a:gdLst/>
            <a:ahLst/>
            <a:cxnLst/>
            <a:rect l="l" t="t" r="r" b="b"/>
            <a:pathLst>
              <a:path w="974089" h="2764154">
                <a:moveTo>
                  <a:pt x="0" y="0"/>
                </a:moveTo>
                <a:lnTo>
                  <a:pt x="0" y="2763558"/>
                </a:lnTo>
                <a:lnTo>
                  <a:pt x="973467" y="2763558"/>
                </a:lnTo>
              </a:path>
            </a:pathLst>
          </a:custGeom>
          <a:ln w="9525">
            <a:solidFill>
              <a:srgbClr val="231F20"/>
            </a:solidFill>
          </a:ln>
        </p:spPr>
        <p:txBody>
          <a:bodyPr wrap="square" lIns="0" tIns="0" rIns="0" bIns="0" rtlCol="0"/>
          <a:lstStyle/>
          <a:p>
            <a:endParaRPr/>
          </a:p>
        </p:txBody>
      </p:sp>
      <p:sp>
        <p:nvSpPr>
          <p:cNvPr id="42" name="object 42"/>
          <p:cNvSpPr txBox="1"/>
          <p:nvPr/>
        </p:nvSpPr>
        <p:spPr>
          <a:xfrm>
            <a:off x="3892814" y="6679576"/>
            <a:ext cx="318770" cy="221615"/>
          </a:xfrm>
          <a:prstGeom prst="rect">
            <a:avLst/>
          </a:prstGeom>
        </p:spPr>
        <p:txBody>
          <a:bodyPr vert="horz" wrap="square" lIns="0" tIns="30480" rIns="0" bIns="0" rtlCol="0">
            <a:spAutoFit/>
          </a:bodyPr>
          <a:lstStyle/>
          <a:p>
            <a:pPr marL="38100" marR="30480">
              <a:lnSpc>
                <a:spcPts val="700"/>
              </a:lnSpc>
              <a:spcBef>
                <a:spcPts val="240"/>
              </a:spcBef>
            </a:pPr>
            <a:r>
              <a:rPr sz="700" spc="-30" dirty="0">
                <a:solidFill>
                  <a:srgbClr val="231F20"/>
                </a:solidFill>
                <a:latin typeface="Arial"/>
                <a:cs typeface="Arial"/>
              </a:rPr>
              <a:t>4.</a:t>
            </a:r>
            <a:r>
              <a:rPr sz="900" spc="-44" baseline="13888" dirty="0">
                <a:solidFill>
                  <a:srgbClr val="231F20"/>
                </a:solidFill>
                <a:latin typeface="Arial"/>
                <a:cs typeface="Arial"/>
              </a:rPr>
              <a:t>a  </a:t>
            </a:r>
            <a:r>
              <a:rPr sz="700" dirty="0">
                <a:solidFill>
                  <a:srgbClr val="231F20"/>
                </a:solidFill>
                <a:latin typeface="Arial"/>
                <a:cs typeface="Arial"/>
              </a:rPr>
              <a:t>planta</a:t>
            </a:r>
            <a:endParaRPr sz="700">
              <a:latin typeface="Arial"/>
              <a:cs typeface="Arial"/>
            </a:endParaRPr>
          </a:p>
        </p:txBody>
      </p:sp>
      <p:sp>
        <p:nvSpPr>
          <p:cNvPr id="43" name="object 43"/>
          <p:cNvSpPr/>
          <p:nvPr/>
        </p:nvSpPr>
        <p:spPr>
          <a:xfrm>
            <a:off x="4207488" y="6422623"/>
            <a:ext cx="1254760" cy="109220"/>
          </a:xfrm>
          <a:custGeom>
            <a:avLst/>
            <a:gdLst/>
            <a:ahLst/>
            <a:cxnLst/>
            <a:rect l="l" t="t" r="r" b="b"/>
            <a:pathLst>
              <a:path w="1254760" h="109220">
                <a:moveTo>
                  <a:pt x="1254518" y="0"/>
                </a:moveTo>
                <a:lnTo>
                  <a:pt x="0" y="0"/>
                </a:lnTo>
                <a:lnTo>
                  <a:pt x="0" y="108661"/>
                </a:lnTo>
                <a:lnTo>
                  <a:pt x="1254518" y="108661"/>
                </a:lnTo>
                <a:lnTo>
                  <a:pt x="1254518" y="0"/>
                </a:lnTo>
                <a:close/>
              </a:path>
            </a:pathLst>
          </a:custGeom>
          <a:solidFill>
            <a:srgbClr val="FFFFFF"/>
          </a:solidFill>
        </p:spPr>
        <p:txBody>
          <a:bodyPr wrap="square" lIns="0" tIns="0" rIns="0" bIns="0" rtlCol="0"/>
          <a:lstStyle/>
          <a:p>
            <a:endParaRPr/>
          </a:p>
        </p:txBody>
      </p:sp>
      <p:sp>
        <p:nvSpPr>
          <p:cNvPr id="44" name="object 44"/>
          <p:cNvSpPr/>
          <p:nvPr/>
        </p:nvSpPr>
        <p:spPr>
          <a:xfrm>
            <a:off x="4207488" y="6422623"/>
            <a:ext cx="1254760" cy="109220"/>
          </a:xfrm>
          <a:custGeom>
            <a:avLst/>
            <a:gdLst/>
            <a:ahLst/>
            <a:cxnLst/>
            <a:rect l="l" t="t" r="r" b="b"/>
            <a:pathLst>
              <a:path w="1254760" h="109220">
                <a:moveTo>
                  <a:pt x="0" y="0"/>
                </a:moveTo>
                <a:lnTo>
                  <a:pt x="1254518" y="0"/>
                </a:lnTo>
                <a:lnTo>
                  <a:pt x="1254518" y="108661"/>
                </a:lnTo>
                <a:lnTo>
                  <a:pt x="0" y="108661"/>
                </a:lnTo>
                <a:lnTo>
                  <a:pt x="0" y="0"/>
                </a:lnTo>
                <a:close/>
              </a:path>
            </a:pathLst>
          </a:custGeom>
          <a:ln w="9524">
            <a:solidFill>
              <a:srgbClr val="231F20"/>
            </a:solidFill>
          </a:ln>
        </p:spPr>
        <p:txBody>
          <a:bodyPr wrap="square" lIns="0" tIns="0" rIns="0" bIns="0" rtlCol="0"/>
          <a:lstStyle/>
          <a:p>
            <a:endParaRPr/>
          </a:p>
        </p:txBody>
      </p:sp>
      <p:sp>
        <p:nvSpPr>
          <p:cNvPr id="45" name="object 45"/>
          <p:cNvSpPr/>
          <p:nvPr/>
        </p:nvSpPr>
        <p:spPr>
          <a:xfrm>
            <a:off x="4332951" y="6531284"/>
            <a:ext cx="1692275" cy="2141220"/>
          </a:xfrm>
          <a:custGeom>
            <a:avLst/>
            <a:gdLst/>
            <a:ahLst/>
            <a:cxnLst/>
            <a:rect l="l" t="t" r="r" b="b"/>
            <a:pathLst>
              <a:path w="1692275" h="2141220">
                <a:moveTo>
                  <a:pt x="0" y="2140699"/>
                </a:moveTo>
                <a:lnTo>
                  <a:pt x="1692109" y="2140699"/>
                </a:lnTo>
                <a:lnTo>
                  <a:pt x="1692109" y="0"/>
                </a:lnTo>
                <a:lnTo>
                  <a:pt x="1640725" y="0"/>
                </a:lnTo>
              </a:path>
            </a:pathLst>
          </a:custGeom>
          <a:ln w="9525">
            <a:solidFill>
              <a:srgbClr val="231F20"/>
            </a:solidFill>
          </a:ln>
        </p:spPr>
        <p:txBody>
          <a:bodyPr wrap="square" lIns="0" tIns="0" rIns="0" bIns="0" rtlCol="0"/>
          <a:lstStyle/>
          <a:p>
            <a:endParaRPr/>
          </a:p>
        </p:txBody>
      </p:sp>
      <p:sp>
        <p:nvSpPr>
          <p:cNvPr id="46" name="object 46"/>
          <p:cNvSpPr/>
          <p:nvPr/>
        </p:nvSpPr>
        <p:spPr>
          <a:xfrm>
            <a:off x="4332951" y="6531284"/>
            <a:ext cx="1247775" cy="535305"/>
          </a:xfrm>
          <a:custGeom>
            <a:avLst/>
            <a:gdLst/>
            <a:ahLst/>
            <a:cxnLst/>
            <a:rect l="l" t="t" r="r" b="b"/>
            <a:pathLst>
              <a:path w="1247775" h="535304">
                <a:moveTo>
                  <a:pt x="0" y="534936"/>
                </a:moveTo>
                <a:lnTo>
                  <a:pt x="1247597" y="534936"/>
                </a:lnTo>
                <a:lnTo>
                  <a:pt x="1247597" y="0"/>
                </a:lnTo>
                <a:lnTo>
                  <a:pt x="1196225" y="0"/>
                </a:lnTo>
              </a:path>
            </a:pathLst>
          </a:custGeom>
          <a:ln w="9525">
            <a:solidFill>
              <a:srgbClr val="231F20"/>
            </a:solidFill>
          </a:ln>
        </p:spPr>
        <p:txBody>
          <a:bodyPr wrap="square" lIns="0" tIns="0" rIns="0" bIns="0" rtlCol="0"/>
          <a:lstStyle/>
          <a:p>
            <a:endParaRPr/>
          </a:p>
        </p:txBody>
      </p:sp>
      <p:sp>
        <p:nvSpPr>
          <p:cNvPr id="47" name="object 47"/>
          <p:cNvSpPr/>
          <p:nvPr/>
        </p:nvSpPr>
        <p:spPr>
          <a:xfrm>
            <a:off x="4332951" y="6531284"/>
            <a:ext cx="1396365" cy="1069975"/>
          </a:xfrm>
          <a:custGeom>
            <a:avLst/>
            <a:gdLst/>
            <a:ahLst/>
            <a:cxnLst/>
            <a:rect l="l" t="t" r="r" b="b"/>
            <a:pathLst>
              <a:path w="1396364" h="1069975">
                <a:moveTo>
                  <a:pt x="0" y="1069873"/>
                </a:moveTo>
                <a:lnTo>
                  <a:pt x="1395768" y="1069873"/>
                </a:lnTo>
                <a:lnTo>
                  <a:pt x="1395768" y="0"/>
                </a:lnTo>
                <a:lnTo>
                  <a:pt x="1343405" y="0"/>
                </a:lnTo>
              </a:path>
            </a:pathLst>
          </a:custGeom>
          <a:ln w="9525">
            <a:solidFill>
              <a:srgbClr val="231F20"/>
            </a:solidFill>
          </a:ln>
        </p:spPr>
        <p:txBody>
          <a:bodyPr wrap="square" lIns="0" tIns="0" rIns="0" bIns="0" rtlCol="0"/>
          <a:lstStyle/>
          <a:p>
            <a:endParaRPr/>
          </a:p>
        </p:txBody>
      </p:sp>
      <p:sp>
        <p:nvSpPr>
          <p:cNvPr id="48" name="object 48"/>
          <p:cNvSpPr/>
          <p:nvPr/>
        </p:nvSpPr>
        <p:spPr>
          <a:xfrm>
            <a:off x="4335910" y="6531284"/>
            <a:ext cx="1544320" cy="1605280"/>
          </a:xfrm>
          <a:custGeom>
            <a:avLst/>
            <a:gdLst/>
            <a:ahLst/>
            <a:cxnLst/>
            <a:rect l="l" t="t" r="r" b="b"/>
            <a:pathLst>
              <a:path w="1544320" h="1605279">
                <a:moveTo>
                  <a:pt x="0" y="1604797"/>
                </a:moveTo>
                <a:lnTo>
                  <a:pt x="1543926" y="1604797"/>
                </a:lnTo>
                <a:lnTo>
                  <a:pt x="1543926" y="0"/>
                </a:lnTo>
                <a:lnTo>
                  <a:pt x="1496529" y="0"/>
                </a:lnTo>
              </a:path>
            </a:pathLst>
          </a:custGeom>
          <a:ln w="9525">
            <a:solidFill>
              <a:srgbClr val="231F20"/>
            </a:solidFill>
          </a:ln>
        </p:spPr>
        <p:txBody>
          <a:bodyPr wrap="square" lIns="0" tIns="0" rIns="0" bIns="0" rtlCol="0"/>
          <a:lstStyle/>
          <a:p>
            <a:endParaRPr/>
          </a:p>
        </p:txBody>
      </p:sp>
      <p:sp>
        <p:nvSpPr>
          <p:cNvPr id="49" name="object 49"/>
          <p:cNvSpPr txBox="1"/>
          <p:nvPr/>
        </p:nvSpPr>
        <p:spPr>
          <a:xfrm>
            <a:off x="4651874" y="6661371"/>
            <a:ext cx="653415" cy="254635"/>
          </a:xfrm>
          <a:prstGeom prst="rect">
            <a:avLst/>
          </a:prstGeom>
        </p:spPr>
        <p:txBody>
          <a:bodyPr vert="horz" wrap="square" lIns="0" tIns="20320" rIns="0" bIns="0" rtlCol="0">
            <a:spAutoFit/>
          </a:bodyPr>
          <a:lstStyle/>
          <a:p>
            <a:pPr marL="12700">
              <a:lnSpc>
                <a:spcPct val="100000"/>
              </a:lnSpc>
              <a:spcBef>
                <a:spcPts val="160"/>
              </a:spcBef>
            </a:pPr>
            <a:r>
              <a:rPr sz="700" dirty="0">
                <a:solidFill>
                  <a:srgbClr val="231F20"/>
                </a:solidFill>
                <a:latin typeface="Arial"/>
                <a:cs typeface="Arial"/>
              </a:rPr>
              <a:t>6</a:t>
            </a:r>
            <a:r>
              <a:rPr sz="700" spc="-70" dirty="0">
                <a:solidFill>
                  <a:srgbClr val="231F20"/>
                </a:solidFill>
                <a:latin typeface="Arial"/>
                <a:cs typeface="Arial"/>
              </a:rPr>
              <a:t> </a:t>
            </a:r>
            <a:r>
              <a:rPr sz="700" dirty="0">
                <a:solidFill>
                  <a:srgbClr val="231F20"/>
                </a:solidFill>
                <a:latin typeface="Arial"/>
                <a:cs typeface="Arial"/>
              </a:rPr>
              <a:t>consumidores</a:t>
            </a:r>
            <a:endParaRPr sz="700">
              <a:latin typeface="Arial"/>
              <a:cs typeface="Arial"/>
            </a:endParaRPr>
          </a:p>
          <a:p>
            <a:pPr marL="76200">
              <a:lnSpc>
                <a:spcPct val="100000"/>
              </a:lnSpc>
              <a:spcBef>
                <a:spcPts val="60"/>
              </a:spcBef>
            </a:pPr>
            <a:r>
              <a:rPr sz="700" dirty="0">
                <a:solidFill>
                  <a:srgbClr val="231F20"/>
                </a:solidFill>
                <a:latin typeface="Arial"/>
                <a:cs typeface="Arial"/>
              </a:rPr>
              <a:t>36</a:t>
            </a:r>
            <a:r>
              <a:rPr sz="700" spc="-10" dirty="0">
                <a:solidFill>
                  <a:srgbClr val="231F20"/>
                </a:solidFill>
                <a:latin typeface="Arial"/>
                <a:cs typeface="Arial"/>
              </a:rPr>
              <a:t> </a:t>
            </a:r>
            <a:r>
              <a:rPr sz="700" spc="-20" dirty="0">
                <a:solidFill>
                  <a:srgbClr val="231F20"/>
                </a:solidFill>
                <a:latin typeface="Arial"/>
                <a:cs typeface="Arial"/>
              </a:rPr>
              <a:t>kVA</a:t>
            </a:r>
            <a:endParaRPr sz="700">
              <a:latin typeface="Arial"/>
              <a:cs typeface="Arial"/>
            </a:endParaRPr>
          </a:p>
        </p:txBody>
      </p:sp>
      <p:sp>
        <p:nvSpPr>
          <p:cNvPr id="50" name="object 50"/>
          <p:cNvSpPr txBox="1"/>
          <p:nvPr/>
        </p:nvSpPr>
        <p:spPr>
          <a:xfrm>
            <a:off x="3892814" y="7198703"/>
            <a:ext cx="318770" cy="221615"/>
          </a:xfrm>
          <a:prstGeom prst="rect">
            <a:avLst/>
          </a:prstGeom>
        </p:spPr>
        <p:txBody>
          <a:bodyPr vert="horz" wrap="square" lIns="0" tIns="30480" rIns="0" bIns="0" rtlCol="0">
            <a:spAutoFit/>
          </a:bodyPr>
          <a:lstStyle/>
          <a:p>
            <a:pPr marL="38100" marR="30480">
              <a:lnSpc>
                <a:spcPts val="700"/>
              </a:lnSpc>
              <a:spcBef>
                <a:spcPts val="240"/>
              </a:spcBef>
            </a:pPr>
            <a:r>
              <a:rPr sz="700" spc="-15" dirty="0">
                <a:solidFill>
                  <a:srgbClr val="231F20"/>
                </a:solidFill>
                <a:latin typeface="Arial"/>
                <a:cs typeface="Arial"/>
              </a:rPr>
              <a:t>3.</a:t>
            </a:r>
            <a:r>
              <a:rPr sz="900" spc="-22" baseline="13888" dirty="0">
                <a:solidFill>
                  <a:srgbClr val="231F20"/>
                </a:solidFill>
                <a:latin typeface="Arial"/>
                <a:cs typeface="Arial"/>
              </a:rPr>
              <a:t>a  </a:t>
            </a:r>
            <a:r>
              <a:rPr sz="700" dirty="0">
                <a:solidFill>
                  <a:srgbClr val="231F20"/>
                </a:solidFill>
                <a:latin typeface="Arial"/>
                <a:cs typeface="Arial"/>
              </a:rPr>
              <a:t>planta</a:t>
            </a:r>
            <a:endParaRPr sz="700">
              <a:latin typeface="Arial"/>
              <a:cs typeface="Arial"/>
            </a:endParaRPr>
          </a:p>
        </p:txBody>
      </p:sp>
      <p:sp>
        <p:nvSpPr>
          <p:cNvPr id="51" name="object 51"/>
          <p:cNvSpPr txBox="1"/>
          <p:nvPr/>
        </p:nvSpPr>
        <p:spPr>
          <a:xfrm>
            <a:off x="3892814" y="7727701"/>
            <a:ext cx="318770" cy="221615"/>
          </a:xfrm>
          <a:prstGeom prst="rect">
            <a:avLst/>
          </a:prstGeom>
        </p:spPr>
        <p:txBody>
          <a:bodyPr vert="horz" wrap="square" lIns="0" tIns="30480" rIns="0" bIns="0" rtlCol="0">
            <a:spAutoFit/>
          </a:bodyPr>
          <a:lstStyle/>
          <a:p>
            <a:pPr marL="38100" marR="30480">
              <a:lnSpc>
                <a:spcPts val="700"/>
              </a:lnSpc>
              <a:spcBef>
                <a:spcPts val="240"/>
              </a:spcBef>
            </a:pPr>
            <a:r>
              <a:rPr sz="700" spc="-15" dirty="0">
                <a:solidFill>
                  <a:srgbClr val="231F20"/>
                </a:solidFill>
                <a:latin typeface="Arial"/>
                <a:cs typeface="Arial"/>
              </a:rPr>
              <a:t>2.</a:t>
            </a:r>
            <a:r>
              <a:rPr sz="900" spc="-22" baseline="13888" dirty="0">
                <a:solidFill>
                  <a:srgbClr val="231F20"/>
                </a:solidFill>
                <a:latin typeface="Arial"/>
                <a:cs typeface="Arial"/>
              </a:rPr>
              <a:t>a  </a:t>
            </a:r>
            <a:r>
              <a:rPr sz="700" dirty="0">
                <a:solidFill>
                  <a:srgbClr val="231F20"/>
                </a:solidFill>
                <a:latin typeface="Arial"/>
                <a:cs typeface="Arial"/>
              </a:rPr>
              <a:t>planta</a:t>
            </a:r>
            <a:endParaRPr sz="700">
              <a:latin typeface="Arial"/>
              <a:cs typeface="Arial"/>
            </a:endParaRPr>
          </a:p>
        </p:txBody>
      </p:sp>
      <p:sp>
        <p:nvSpPr>
          <p:cNvPr id="52" name="object 52"/>
          <p:cNvSpPr txBox="1"/>
          <p:nvPr/>
        </p:nvSpPr>
        <p:spPr>
          <a:xfrm>
            <a:off x="3892814" y="8256713"/>
            <a:ext cx="318770" cy="220979"/>
          </a:xfrm>
          <a:prstGeom prst="rect">
            <a:avLst/>
          </a:prstGeom>
        </p:spPr>
        <p:txBody>
          <a:bodyPr vert="horz" wrap="square" lIns="0" tIns="30480" rIns="0" bIns="0" rtlCol="0">
            <a:spAutoFit/>
          </a:bodyPr>
          <a:lstStyle/>
          <a:p>
            <a:pPr marL="38100" marR="30480">
              <a:lnSpc>
                <a:spcPts val="700"/>
              </a:lnSpc>
              <a:spcBef>
                <a:spcPts val="240"/>
              </a:spcBef>
            </a:pPr>
            <a:r>
              <a:rPr sz="700" spc="-30" dirty="0">
                <a:solidFill>
                  <a:srgbClr val="231F20"/>
                </a:solidFill>
                <a:latin typeface="Arial"/>
                <a:cs typeface="Arial"/>
              </a:rPr>
              <a:t>1.</a:t>
            </a:r>
            <a:r>
              <a:rPr sz="900" spc="-44" baseline="13888" dirty="0">
                <a:solidFill>
                  <a:srgbClr val="231F20"/>
                </a:solidFill>
                <a:latin typeface="Arial"/>
                <a:cs typeface="Arial"/>
              </a:rPr>
              <a:t>a  </a:t>
            </a:r>
            <a:r>
              <a:rPr sz="700" dirty="0">
                <a:solidFill>
                  <a:srgbClr val="231F20"/>
                </a:solidFill>
                <a:latin typeface="Arial"/>
                <a:cs typeface="Arial"/>
              </a:rPr>
              <a:t>planta</a:t>
            </a:r>
            <a:endParaRPr sz="700">
              <a:latin typeface="Arial"/>
              <a:cs typeface="Arial"/>
            </a:endParaRPr>
          </a:p>
        </p:txBody>
      </p:sp>
      <p:sp>
        <p:nvSpPr>
          <p:cNvPr id="53" name="object 53"/>
          <p:cNvSpPr txBox="1"/>
          <p:nvPr/>
        </p:nvSpPr>
        <p:spPr>
          <a:xfrm>
            <a:off x="3918214" y="8785720"/>
            <a:ext cx="277495" cy="234315"/>
          </a:xfrm>
          <a:prstGeom prst="rect">
            <a:avLst/>
          </a:prstGeom>
        </p:spPr>
        <p:txBody>
          <a:bodyPr vert="horz" wrap="square" lIns="0" tIns="20320" rIns="0" bIns="0" rtlCol="0">
            <a:spAutoFit/>
          </a:bodyPr>
          <a:lstStyle/>
          <a:p>
            <a:pPr marL="12700" marR="5080">
              <a:lnSpc>
                <a:spcPts val="800"/>
              </a:lnSpc>
              <a:spcBef>
                <a:spcPts val="160"/>
              </a:spcBef>
            </a:pPr>
            <a:r>
              <a:rPr sz="700" dirty="0">
                <a:solidFill>
                  <a:srgbClr val="231F20"/>
                </a:solidFill>
                <a:latin typeface="Arial"/>
                <a:cs typeface="Arial"/>
              </a:rPr>
              <a:t>Planta  baja</a:t>
            </a:r>
            <a:endParaRPr sz="700">
              <a:latin typeface="Arial"/>
              <a:cs typeface="Arial"/>
            </a:endParaRPr>
          </a:p>
        </p:txBody>
      </p:sp>
      <p:sp>
        <p:nvSpPr>
          <p:cNvPr id="54" name="object 54"/>
          <p:cNvSpPr txBox="1"/>
          <p:nvPr/>
        </p:nvSpPr>
        <p:spPr>
          <a:xfrm>
            <a:off x="4649900" y="8782332"/>
            <a:ext cx="653415" cy="254635"/>
          </a:xfrm>
          <a:prstGeom prst="rect">
            <a:avLst/>
          </a:prstGeom>
        </p:spPr>
        <p:txBody>
          <a:bodyPr vert="horz" wrap="square" lIns="0" tIns="20320" rIns="0" bIns="0" rtlCol="0">
            <a:spAutoFit/>
          </a:bodyPr>
          <a:lstStyle/>
          <a:p>
            <a:pPr marL="12700">
              <a:lnSpc>
                <a:spcPct val="100000"/>
              </a:lnSpc>
              <a:spcBef>
                <a:spcPts val="160"/>
              </a:spcBef>
            </a:pPr>
            <a:r>
              <a:rPr sz="700" dirty="0">
                <a:solidFill>
                  <a:srgbClr val="231F20"/>
                </a:solidFill>
                <a:latin typeface="Arial"/>
                <a:cs typeface="Arial"/>
              </a:rPr>
              <a:t>4</a:t>
            </a:r>
            <a:r>
              <a:rPr sz="700" spc="-70" dirty="0">
                <a:solidFill>
                  <a:srgbClr val="231F20"/>
                </a:solidFill>
                <a:latin typeface="Arial"/>
                <a:cs typeface="Arial"/>
              </a:rPr>
              <a:t> </a:t>
            </a:r>
            <a:r>
              <a:rPr sz="700" dirty="0">
                <a:solidFill>
                  <a:srgbClr val="231F20"/>
                </a:solidFill>
                <a:latin typeface="Arial"/>
                <a:cs typeface="Arial"/>
              </a:rPr>
              <a:t>consumidores</a:t>
            </a:r>
            <a:endParaRPr sz="700">
              <a:latin typeface="Arial"/>
              <a:cs typeface="Arial"/>
            </a:endParaRPr>
          </a:p>
          <a:p>
            <a:pPr marL="76200">
              <a:lnSpc>
                <a:spcPct val="100000"/>
              </a:lnSpc>
              <a:spcBef>
                <a:spcPts val="60"/>
              </a:spcBef>
            </a:pPr>
            <a:r>
              <a:rPr sz="700" dirty="0">
                <a:solidFill>
                  <a:srgbClr val="231F20"/>
                </a:solidFill>
                <a:latin typeface="Arial"/>
                <a:cs typeface="Arial"/>
              </a:rPr>
              <a:t>24</a:t>
            </a:r>
            <a:r>
              <a:rPr sz="700" spc="-10" dirty="0">
                <a:solidFill>
                  <a:srgbClr val="231F20"/>
                </a:solidFill>
                <a:latin typeface="Arial"/>
                <a:cs typeface="Arial"/>
              </a:rPr>
              <a:t> </a:t>
            </a:r>
            <a:r>
              <a:rPr sz="700" spc="-20" dirty="0">
                <a:solidFill>
                  <a:srgbClr val="231F20"/>
                </a:solidFill>
                <a:latin typeface="Arial"/>
                <a:cs typeface="Arial"/>
              </a:rPr>
              <a:t>kVA</a:t>
            </a:r>
            <a:endParaRPr sz="700">
              <a:latin typeface="Arial"/>
              <a:cs typeface="Arial"/>
            </a:endParaRPr>
          </a:p>
        </p:txBody>
      </p:sp>
      <p:sp>
        <p:nvSpPr>
          <p:cNvPr id="55" name="object 55"/>
          <p:cNvSpPr txBox="1"/>
          <p:nvPr/>
        </p:nvSpPr>
        <p:spPr>
          <a:xfrm>
            <a:off x="4649900" y="8253331"/>
            <a:ext cx="653415" cy="254635"/>
          </a:xfrm>
          <a:prstGeom prst="rect">
            <a:avLst/>
          </a:prstGeom>
        </p:spPr>
        <p:txBody>
          <a:bodyPr vert="horz" wrap="square" lIns="0" tIns="20320" rIns="0" bIns="0" rtlCol="0">
            <a:spAutoFit/>
          </a:bodyPr>
          <a:lstStyle/>
          <a:p>
            <a:pPr marL="12700">
              <a:lnSpc>
                <a:spcPct val="100000"/>
              </a:lnSpc>
              <a:spcBef>
                <a:spcPts val="160"/>
              </a:spcBef>
            </a:pPr>
            <a:r>
              <a:rPr sz="700" dirty="0">
                <a:solidFill>
                  <a:srgbClr val="231F20"/>
                </a:solidFill>
                <a:latin typeface="Arial"/>
                <a:cs typeface="Arial"/>
              </a:rPr>
              <a:t>6</a:t>
            </a:r>
            <a:r>
              <a:rPr sz="700" spc="-70" dirty="0">
                <a:solidFill>
                  <a:srgbClr val="231F20"/>
                </a:solidFill>
                <a:latin typeface="Arial"/>
                <a:cs typeface="Arial"/>
              </a:rPr>
              <a:t> </a:t>
            </a:r>
            <a:r>
              <a:rPr sz="700" dirty="0">
                <a:solidFill>
                  <a:srgbClr val="231F20"/>
                </a:solidFill>
                <a:latin typeface="Arial"/>
                <a:cs typeface="Arial"/>
              </a:rPr>
              <a:t>consumidores</a:t>
            </a:r>
            <a:endParaRPr sz="700">
              <a:latin typeface="Arial"/>
              <a:cs typeface="Arial"/>
            </a:endParaRPr>
          </a:p>
          <a:p>
            <a:pPr marL="76200">
              <a:lnSpc>
                <a:spcPct val="100000"/>
              </a:lnSpc>
              <a:spcBef>
                <a:spcPts val="60"/>
              </a:spcBef>
            </a:pPr>
            <a:r>
              <a:rPr sz="700" dirty="0">
                <a:solidFill>
                  <a:srgbClr val="231F20"/>
                </a:solidFill>
                <a:latin typeface="Arial"/>
                <a:cs typeface="Arial"/>
              </a:rPr>
              <a:t>36</a:t>
            </a:r>
            <a:r>
              <a:rPr sz="700" spc="-10" dirty="0">
                <a:solidFill>
                  <a:srgbClr val="231F20"/>
                </a:solidFill>
                <a:latin typeface="Arial"/>
                <a:cs typeface="Arial"/>
              </a:rPr>
              <a:t> </a:t>
            </a:r>
            <a:r>
              <a:rPr sz="700" spc="-20" dirty="0">
                <a:solidFill>
                  <a:srgbClr val="231F20"/>
                </a:solidFill>
                <a:latin typeface="Arial"/>
                <a:cs typeface="Arial"/>
              </a:rPr>
              <a:t>kVA</a:t>
            </a:r>
            <a:endParaRPr sz="700">
              <a:latin typeface="Arial"/>
              <a:cs typeface="Arial"/>
            </a:endParaRPr>
          </a:p>
        </p:txBody>
      </p:sp>
      <p:sp>
        <p:nvSpPr>
          <p:cNvPr id="56" name="object 56"/>
          <p:cNvSpPr txBox="1"/>
          <p:nvPr/>
        </p:nvSpPr>
        <p:spPr>
          <a:xfrm>
            <a:off x="4649900" y="7714426"/>
            <a:ext cx="653415" cy="254635"/>
          </a:xfrm>
          <a:prstGeom prst="rect">
            <a:avLst/>
          </a:prstGeom>
        </p:spPr>
        <p:txBody>
          <a:bodyPr vert="horz" wrap="square" lIns="0" tIns="20320" rIns="0" bIns="0" rtlCol="0">
            <a:spAutoFit/>
          </a:bodyPr>
          <a:lstStyle/>
          <a:p>
            <a:pPr marL="12700">
              <a:lnSpc>
                <a:spcPct val="100000"/>
              </a:lnSpc>
              <a:spcBef>
                <a:spcPts val="160"/>
              </a:spcBef>
            </a:pPr>
            <a:r>
              <a:rPr sz="700" dirty="0">
                <a:solidFill>
                  <a:srgbClr val="231F20"/>
                </a:solidFill>
                <a:latin typeface="Arial"/>
                <a:cs typeface="Arial"/>
              </a:rPr>
              <a:t>5</a:t>
            </a:r>
            <a:r>
              <a:rPr sz="700" spc="-70" dirty="0">
                <a:solidFill>
                  <a:srgbClr val="231F20"/>
                </a:solidFill>
                <a:latin typeface="Arial"/>
                <a:cs typeface="Arial"/>
              </a:rPr>
              <a:t> </a:t>
            </a:r>
            <a:r>
              <a:rPr sz="700" dirty="0">
                <a:solidFill>
                  <a:srgbClr val="231F20"/>
                </a:solidFill>
                <a:latin typeface="Arial"/>
                <a:cs typeface="Arial"/>
              </a:rPr>
              <a:t>consumidores</a:t>
            </a:r>
            <a:endParaRPr sz="700">
              <a:latin typeface="Arial"/>
              <a:cs typeface="Arial"/>
            </a:endParaRPr>
          </a:p>
          <a:p>
            <a:pPr marL="76200">
              <a:lnSpc>
                <a:spcPct val="100000"/>
              </a:lnSpc>
              <a:spcBef>
                <a:spcPts val="60"/>
              </a:spcBef>
            </a:pPr>
            <a:r>
              <a:rPr sz="700" dirty="0">
                <a:solidFill>
                  <a:srgbClr val="231F20"/>
                </a:solidFill>
                <a:latin typeface="Arial"/>
                <a:cs typeface="Arial"/>
              </a:rPr>
              <a:t>30</a:t>
            </a:r>
            <a:r>
              <a:rPr sz="700" spc="-10" dirty="0">
                <a:solidFill>
                  <a:srgbClr val="231F20"/>
                </a:solidFill>
                <a:latin typeface="Arial"/>
                <a:cs typeface="Arial"/>
              </a:rPr>
              <a:t> </a:t>
            </a:r>
            <a:r>
              <a:rPr sz="700" spc="-20" dirty="0">
                <a:solidFill>
                  <a:srgbClr val="231F20"/>
                </a:solidFill>
                <a:latin typeface="Arial"/>
                <a:cs typeface="Arial"/>
              </a:rPr>
              <a:t>kVA</a:t>
            </a:r>
            <a:endParaRPr sz="700">
              <a:latin typeface="Arial"/>
              <a:cs typeface="Arial"/>
            </a:endParaRPr>
          </a:p>
        </p:txBody>
      </p:sp>
      <p:sp>
        <p:nvSpPr>
          <p:cNvPr id="57" name="object 57"/>
          <p:cNvSpPr txBox="1"/>
          <p:nvPr/>
        </p:nvSpPr>
        <p:spPr>
          <a:xfrm>
            <a:off x="4649900" y="7175546"/>
            <a:ext cx="653415" cy="254635"/>
          </a:xfrm>
          <a:prstGeom prst="rect">
            <a:avLst/>
          </a:prstGeom>
        </p:spPr>
        <p:txBody>
          <a:bodyPr vert="horz" wrap="square" lIns="0" tIns="20320" rIns="0" bIns="0" rtlCol="0">
            <a:spAutoFit/>
          </a:bodyPr>
          <a:lstStyle/>
          <a:p>
            <a:pPr marL="12700">
              <a:lnSpc>
                <a:spcPct val="100000"/>
              </a:lnSpc>
              <a:spcBef>
                <a:spcPts val="160"/>
              </a:spcBef>
            </a:pPr>
            <a:r>
              <a:rPr sz="700" dirty="0">
                <a:solidFill>
                  <a:srgbClr val="231F20"/>
                </a:solidFill>
                <a:latin typeface="Arial"/>
                <a:cs typeface="Arial"/>
              </a:rPr>
              <a:t>4</a:t>
            </a:r>
            <a:r>
              <a:rPr sz="700" spc="-70" dirty="0">
                <a:solidFill>
                  <a:srgbClr val="231F20"/>
                </a:solidFill>
                <a:latin typeface="Arial"/>
                <a:cs typeface="Arial"/>
              </a:rPr>
              <a:t> </a:t>
            </a:r>
            <a:r>
              <a:rPr sz="700" dirty="0">
                <a:solidFill>
                  <a:srgbClr val="231F20"/>
                </a:solidFill>
                <a:latin typeface="Arial"/>
                <a:cs typeface="Arial"/>
              </a:rPr>
              <a:t>consumidores</a:t>
            </a:r>
            <a:endParaRPr sz="700">
              <a:latin typeface="Arial"/>
              <a:cs typeface="Arial"/>
            </a:endParaRPr>
          </a:p>
          <a:p>
            <a:pPr marL="76200">
              <a:lnSpc>
                <a:spcPct val="100000"/>
              </a:lnSpc>
              <a:spcBef>
                <a:spcPts val="60"/>
              </a:spcBef>
            </a:pPr>
            <a:r>
              <a:rPr sz="700" dirty="0">
                <a:solidFill>
                  <a:srgbClr val="231F20"/>
                </a:solidFill>
                <a:latin typeface="Arial"/>
                <a:cs typeface="Arial"/>
              </a:rPr>
              <a:t>24</a:t>
            </a:r>
            <a:r>
              <a:rPr sz="700" spc="-10" dirty="0">
                <a:solidFill>
                  <a:srgbClr val="231F20"/>
                </a:solidFill>
                <a:latin typeface="Arial"/>
                <a:cs typeface="Arial"/>
              </a:rPr>
              <a:t> </a:t>
            </a:r>
            <a:r>
              <a:rPr sz="700" spc="-20" dirty="0">
                <a:solidFill>
                  <a:srgbClr val="231F20"/>
                </a:solidFill>
                <a:latin typeface="Arial"/>
                <a:cs typeface="Arial"/>
              </a:rPr>
              <a:t>kVA</a:t>
            </a:r>
            <a:endParaRPr sz="700">
              <a:latin typeface="Arial"/>
              <a:cs typeface="Arial"/>
            </a:endParaRPr>
          </a:p>
        </p:txBody>
      </p:sp>
      <p:sp>
        <p:nvSpPr>
          <p:cNvPr id="58" name="object 58"/>
          <p:cNvSpPr/>
          <p:nvPr/>
        </p:nvSpPr>
        <p:spPr>
          <a:xfrm>
            <a:off x="5486708" y="6743438"/>
            <a:ext cx="187960" cy="109220"/>
          </a:xfrm>
          <a:custGeom>
            <a:avLst/>
            <a:gdLst/>
            <a:ahLst/>
            <a:cxnLst/>
            <a:rect l="l" t="t" r="r" b="b"/>
            <a:pathLst>
              <a:path w="187960" h="109220">
                <a:moveTo>
                  <a:pt x="187680" y="0"/>
                </a:moveTo>
                <a:lnTo>
                  <a:pt x="0" y="0"/>
                </a:lnTo>
                <a:lnTo>
                  <a:pt x="0" y="108661"/>
                </a:lnTo>
                <a:lnTo>
                  <a:pt x="187680" y="108661"/>
                </a:lnTo>
                <a:lnTo>
                  <a:pt x="187680" y="0"/>
                </a:lnTo>
                <a:close/>
              </a:path>
            </a:pathLst>
          </a:custGeom>
          <a:solidFill>
            <a:srgbClr val="FFFFFF"/>
          </a:solidFill>
        </p:spPr>
        <p:txBody>
          <a:bodyPr wrap="square" lIns="0" tIns="0" rIns="0" bIns="0" rtlCol="0"/>
          <a:lstStyle/>
          <a:p>
            <a:endParaRPr/>
          </a:p>
        </p:txBody>
      </p:sp>
      <p:sp>
        <p:nvSpPr>
          <p:cNvPr id="59" name="object 59"/>
          <p:cNvSpPr/>
          <p:nvPr/>
        </p:nvSpPr>
        <p:spPr>
          <a:xfrm>
            <a:off x="5486708" y="6743438"/>
            <a:ext cx="187960" cy="109220"/>
          </a:xfrm>
          <a:custGeom>
            <a:avLst/>
            <a:gdLst/>
            <a:ahLst/>
            <a:cxnLst/>
            <a:rect l="l" t="t" r="r" b="b"/>
            <a:pathLst>
              <a:path w="187960" h="109220">
                <a:moveTo>
                  <a:pt x="0" y="0"/>
                </a:moveTo>
                <a:lnTo>
                  <a:pt x="187680" y="0"/>
                </a:lnTo>
                <a:lnTo>
                  <a:pt x="187680" y="108661"/>
                </a:lnTo>
                <a:lnTo>
                  <a:pt x="0" y="108661"/>
                </a:lnTo>
                <a:lnTo>
                  <a:pt x="0" y="0"/>
                </a:lnTo>
                <a:close/>
              </a:path>
            </a:pathLst>
          </a:custGeom>
          <a:ln w="12700">
            <a:solidFill>
              <a:srgbClr val="FFFFFF"/>
            </a:solidFill>
          </a:ln>
        </p:spPr>
        <p:txBody>
          <a:bodyPr wrap="square" lIns="0" tIns="0" rIns="0" bIns="0" rtlCol="0"/>
          <a:lstStyle/>
          <a:p>
            <a:endParaRPr/>
          </a:p>
        </p:txBody>
      </p:sp>
      <p:sp>
        <p:nvSpPr>
          <p:cNvPr id="60" name="object 60"/>
          <p:cNvSpPr txBox="1"/>
          <p:nvPr/>
        </p:nvSpPr>
        <p:spPr>
          <a:xfrm>
            <a:off x="5486836" y="6726007"/>
            <a:ext cx="19875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0,78</a:t>
            </a:r>
            <a:endParaRPr sz="700">
              <a:latin typeface="Arial"/>
              <a:cs typeface="Arial"/>
            </a:endParaRPr>
          </a:p>
        </p:txBody>
      </p:sp>
      <p:sp>
        <p:nvSpPr>
          <p:cNvPr id="61" name="object 61"/>
          <p:cNvSpPr/>
          <p:nvPr/>
        </p:nvSpPr>
        <p:spPr>
          <a:xfrm>
            <a:off x="5629939" y="7262562"/>
            <a:ext cx="187960" cy="109220"/>
          </a:xfrm>
          <a:custGeom>
            <a:avLst/>
            <a:gdLst/>
            <a:ahLst/>
            <a:cxnLst/>
            <a:rect l="l" t="t" r="r" b="b"/>
            <a:pathLst>
              <a:path w="187960" h="109220">
                <a:moveTo>
                  <a:pt x="187680" y="0"/>
                </a:moveTo>
                <a:lnTo>
                  <a:pt x="0" y="0"/>
                </a:lnTo>
                <a:lnTo>
                  <a:pt x="0" y="108661"/>
                </a:lnTo>
                <a:lnTo>
                  <a:pt x="187680" y="108661"/>
                </a:lnTo>
                <a:lnTo>
                  <a:pt x="187680" y="0"/>
                </a:lnTo>
                <a:close/>
              </a:path>
            </a:pathLst>
          </a:custGeom>
          <a:solidFill>
            <a:srgbClr val="FFFFFF"/>
          </a:solidFill>
        </p:spPr>
        <p:txBody>
          <a:bodyPr wrap="square" lIns="0" tIns="0" rIns="0" bIns="0" rtlCol="0"/>
          <a:lstStyle/>
          <a:p>
            <a:endParaRPr/>
          </a:p>
        </p:txBody>
      </p:sp>
      <p:sp>
        <p:nvSpPr>
          <p:cNvPr id="62" name="object 62"/>
          <p:cNvSpPr/>
          <p:nvPr/>
        </p:nvSpPr>
        <p:spPr>
          <a:xfrm>
            <a:off x="5629939" y="7262562"/>
            <a:ext cx="187960" cy="109220"/>
          </a:xfrm>
          <a:custGeom>
            <a:avLst/>
            <a:gdLst/>
            <a:ahLst/>
            <a:cxnLst/>
            <a:rect l="l" t="t" r="r" b="b"/>
            <a:pathLst>
              <a:path w="187960" h="109220">
                <a:moveTo>
                  <a:pt x="0" y="0"/>
                </a:moveTo>
                <a:lnTo>
                  <a:pt x="187680" y="0"/>
                </a:lnTo>
                <a:lnTo>
                  <a:pt x="187680" y="108661"/>
                </a:lnTo>
                <a:lnTo>
                  <a:pt x="0" y="108661"/>
                </a:lnTo>
                <a:lnTo>
                  <a:pt x="0" y="0"/>
                </a:lnTo>
                <a:close/>
              </a:path>
            </a:pathLst>
          </a:custGeom>
          <a:ln w="12700">
            <a:solidFill>
              <a:srgbClr val="FFFFFF"/>
            </a:solidFill>
          </a:ln>
        </p:spPr>
        <p:txBody>
          <a:bodyPr wrap="square" lIns="0" tIns="0" rIns="0" bIns="0" rtlCol="0"/>
          <a:lstStyle/>
          <a:p>
            <a:endParaRPr/>
          </a:p>
        </p:txBody>
      </p:sp>
      <p:sp>
        <p:nvSpPr>
          <p:cNvPr id="63" name="object 63"/>
          <p:cNvSpPr txBox="1"/>
          <p:nvPr/>
        </p:nvSpPr>
        <p:spPr>
          <a:xfrm>
            <a:off x="5630066" y="7245128"/>
            <a:ext cx="19875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0,63</a:t>
            </a:r>
            <a:endParaRPr sz="700">
              <a:latin typeface="Arial"/>
              <a:cs typeface="Arial"/>
            </a:endParaRPr>
          </a:p>
        </p:txBody>
      </p:sp>
      <p:sp>
        <p:nvSpPr>
          <p:cNvPr id="64" name="object 64"/>
          <p:cNvSpPr/>
          <p:nvPr/>
        </p:nvSpPr>
        <p:spPr>
          <a:xfrm>
            <a:off x="5786009" y="7799455"/>
            <a:ext cx="187960" cy="109220"/>
          </a:xfrm>
          <a:custGeom>
            <a:avLst/>
            <a:gdLst/>
            <a:ahLst/>
            <a:cxnLst/>
            <a:rect l="l" t="t" r="r" b="b"/>
            <a:pathLst>
              <a:path w="187960" h="109220">
                <a:moveTo>
                  <a:pt x="187667" y="0"/>
                </a:moveTo>
                <a:lnTo>
                  <a:pt x="0" y="0"/>
                </a:lnTo>
                <a:lnTo>
                  <a:pt x="0" y="108661"/>
                </a:lnTo>
                <a:lnTo>
                  <a:pt x="187667" y="108661"/>
                </a:lnTo>
                <a:lnTo>
                  <a:pt x="187667" y="0"/>
                </a:lnTo>
                <a:close/>
              </a:path>
            </a:pathLst>
          </a:custGeom>
          <a:solidFill>
            <a:srgbClr val="FFFFFF"/>
          </a:solidFill>
        </p:spPr>
        <p:txBody>
          <a:bodyPr wrap="square" lIns="0" tIns="0" rIns="0" bIns="0" rtlCol="0"/>
          <a:lstStyle/>
          <a:p>
            <a:endParaRPr/>
          </a:p>
        </p:txBody>
      </p:sp>
      <p:sp>
        <p:nvSpPr>
          <p:cNvPr id="65" name="object 65"/>
          <p:cNvSpPr/>
          <p:nvPr/>
        </p:nvSpPr>
        <p:spPr>
          <a:xfrm>
            <a:off x="5786009" y="7799455"/>
            <a:ext cx="187960" cy="109220"/>
          </a:xfrm>
          <a:custGeom>
            <a:avLst/>
            <a:gdLst/>
            <a:ahLst/>
            <a:cxnLst/>
            <a:rect l="l" t="t" r="r" b="b"/>
            <a:pathLst>
              <a:path w="187960" h="109220">
                <a:moveTo>
                  <a:pt x="0" y="0"/>
                </a:moveTo>
                <a:lnTo>
                  <a:pt x="187667" y="0"/>
                </a:lnTo>
                <a:lnTo>
                  <a:pt x="187667" y="108661"/>
                </a:lnTo>
                <a:lnTo>
                  <a:pt x="0" y="108661"/>
                </a:lnTo>
                <a:lnTo>
                  <a:pt x="0" y="0"/>
                </a:lnTo>
                <a:close/>
              </a:path>
            </a:pathLst>
          </a:custGeom>
          <a:ln w="12700">
            <a:solidFill>
              <a:srgbClr val="FFFFFF"/>
            </a:solidFill>
          </a:ln>
        </p:spPr>
        <p:txBody>
          <a:bodyPr wrap="square" lIns="0" tIns="0" rIns="0" bIns="0" rtlCol="0"/>
          <a:lstStyle/>
          <a:p>
            <a:endParaRPr/>
          </a:p>
        </p:txBody>
      </p:sp>
      <p:sp>
        <p:nvSpPr>
          <p:cNvPr id="66" name="object 66"/>
          <p:cNvSpPr txBox="1"/>
          <p:nvPr/>
        </p:nvSpPr>
        <p:spPr>
          <a:xfrm>
            <a:off x="5786162" y="7782047"/>
            <a:ext cx="19875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0,53</a:t>
            </a:r>
            <a:endParaRPr sz="700">
              <a:latin typeface="Arial"/>
              <a:cs typeface="Arial"/>
            </a:endParaRPr>
          </a:p>
        </p:txBody>
      </p:sp>
      <p:sp>
        <p:nvSpPr>
          <p:cNvPr id="67" name="object 67"/>
          <p:cNvSpPr/>
          <p:nvPr/>
        </p:nvSpPr>
        <p:spPr>
          <a:xfrm>
            <a:off x="5929227" y="8340322"/>
            <a:ext cx="187960" cy="109220"/>
          </a:xfrm>
          <a:custGeom>
            <a:avLst/>
            <a:gdLst/>
            <a:ahLst/>
            <a:cxnLst/>
            <a:rect l="l" t="t" r="r" b="b"/>
            <a:pathLst>
              <a:path w="187960" h="109220">
                <a:moveTo>
                  <a:pt x="187680" y="0"/>
                </a:moveTo>
                <a:lnTo>
                  <a:pt x="0" y="0"/>
                </a:lnTo>
                <a:lnTo>
                  <a:pt x="0" y="108661"/>
                </a:lnTo>
                <a:lnTo>
                  <a:pt x="187680" y="108661"/>
                </a:lnTo>
                <a:lnTo>
                  <a:pt x="187680" y="0"/>
                </a:lnTo>
                <a:close/>
              </a:path>
            </a:pathLst>
          </a:custGeom>
          <a:solidFill>
            <a:srgbClr val="FFFFFF"/>
          </a:solidFill>
        </p:spPr>
        <p:txBody>
          <a:bodyPr wrap="square" lIns="0" tIns="0" rIns="0" bIns="0" rtlCol="0"/>
          <a:lstStyle/>
          <a:p>
            <a:endParaRPr/>
          </a:p>
        </p:txBody>
      </p:sp>
      <p:sp>
        <p:nvSpPr>
          <p:cNvPr id="68" name="object 68"/>
          <p:cNvSpPr/>
          <p:nvPr/>
        </p:nvSpPr>
        <p:spPr>
          <a:xfrm>
            <a:off x="5929227" y="8340322"/>
            <a:ext cx="187960" cy="109220"/>
          </a:xfrm>
          <a:custGeom>
            <a:avLst/>
            <a:gdLst/>
            <a:ahLst/>
            <a:cxnLst/>
            <a:rect l="l" t="t" r="r" b="b"/>
            <a:pathLst>
              <a:path w="187960" h="109220">
                <a:moveTo>
                  <a:pt x="0" y="0"/>
                </a:moveTo>
                <a:lnTo>
                  <a:pt x="187680" y="0"/>
                </a:lnTo>
                <a:lnTo>
                  <a:pt x="187680" y="108661"/>
                </a:lnTo>
                <a:lnTo>
                  <a:pt x="0" y="108661"/>
                </a:lnTo>
                <a:lnTo>
                  <a:pt x="0" y="0"/>
                </a:lnTo>
                <a:close/>
              </a:path>
            </a:pathLst>
          </a:custGeom>
          <a:ln w="12700">
            <a:solidFill>
              <a:srgbClr val="FFFFFF"/>
            </a:solidFill>
          </a:ln>
        </p:spPr>
        <p:txBody>
          <a:bodyPr wrap="square" lIns="0" tIns="0" rIns="0" bIns="0" rtlCol="0"/>
          <a:lstStyle/>
          <a:p>
            <a:endParaRPr/>
          </a:p>
        </p:txBody>
      </p:sp>
      <p:sp>
        <p:nvSpPr>
          <p:cNvPr id="69" name="object 69"/>
          <p:cNvSpPr txBox="1"/>
          <p:nvPr/>
        </p:nvSpPr>
        <p:spPr>
          <a:xfrm>
            <a:off x="5929392" y="8322911"/>
            <a:ext cx="19875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0,49</a:t>
            </a:r>
            <a:endParaRPr sz="700">
              <a:latin typeface="Arial"/>
              <a:cs typeface="Arial"/>
            </a:endParaRPr>
          </a:p>
        </p:txBody>
      </p:sp>
      <p:sp>
        <p:nvSpPr>
          <p:cNvPr id="70" name="object 70"/>
          <p:cNvSpPr/>
          <p:nvPr/>
        </p:nvSpPr>
        <p:spPr>
          <a:xfrm>
            <a:off x="6094200" y="8886131"/>
            <a:ext cx="187960" cy="109220"/>
          </a:xfrm>
          <a:custGeom>
            <a:avLst/>
            <a:gdLst/>
            <a:ahLst/>
            <a:cxnLst/>
            <a:rect l="l" t="t" r="r" b="b"/>
            <a:pathLst>
              <a:path w="187960" h="109220">
                <a:moveTo>
                  <a:pt x="187693" y="0"/>
                </a:moveTo>
                <a:lnTo>
                  <a:pt x="0" y="0"/>
                </a:lnTo>
                <a:lnTo>
                  <a:pt x="0" y="108648"/>
                </a:lnTo>
                <a:lnTo>
                  <a:pt x="187693" y="108648"/>
                </a:lnTo>
                <a:lnTo>
                  <a:pt x="187693" y="0"/>
                </a:lnTo>
                <a:close/>
              </a:path>
            </a:pathLst>
          </a:custGeom>
          <a:solidFill>
            <a:srgbClr val="FFFFFF"/>
          </a:solidFill>
        </p:spPr>
        <p:txBody>
          <a:bodyPr wrap="square" lIns="0" tIns="0" rIns="0" bIns="0" rtlCol="0"/>
          <a:lstStyle/>
          <a:p>
            <a:endParaRPr/>
          </a:p>
        </p:txBody>
      </p:sp>
      <p:sp>
        <p:nvSpPr>
          <p:cNvPr id="71" name="object 71"/>
          <p:cNvSpPr/>
          <p:nvPr/>
        </p:nvSpPr>
        <p:spPr>
          <a:xfrm>
            <a:off x="6094200" y="8886131"/>
            <a:ext cx="187960" cy="109220"/>
          </a:xfrm>
          <a:custGeom>
            <a:avLst/>
            <a:gdLst/>
            <a:ahLst/>
            <a:cxnLst/>
            <a:rect l="l" t="t" r="r" b="b"/>
            <a:pathLst>
              <a:path w="187960" h="109220">
                <a:moveTo>
                  <a:pt x="0" y="0"/>
                </a:moveTo>
                <a:lnTo>
                  <a:pt x="187693" y="0"/>
                </a:lnTo>
                <a:lnTo>
                  <a:pt x="187693" y="108648"/>
                </a:lnTo>
                <a:lnTo>
                  <a:pt x="0" y="108648"/>
                </a:lnTo>
                <a:lnTo>
                  <a:pt x="0" y="0"/>
                </a:lnTo>
                <a:close/>
              </a:path>
            </a:pathLst>
          </a:custGeom>
          <a:ln w="12700">
            <a:solidFill>
              <a:srgbClr val="FFFFFF"/>
            </a:solidFill>
          </a:ln>
        </p:spPr>
        <p:txBody>
          <a:bodyPr wrap="square" lIns="0" tIns="0" rIns="0" bIns="0" rtlCol="0"/>
          <a:lstStyle/>
          <a:p>
            <a:endParaRPr/>
          </a:p>
        </p:txBody>
      </p:sp>
      <p:sp>
        <p:nvSpPr>
          <p:cNvPr id="72" name="object 72"/>
          <p:cNvSpPr txBox="1"/>
          <p:nvPr/>
        </p:nvSpPr>
        <p:spPr>
          <a:xfrm>
            <a:off x="6094328" y="8868691"/>
            <a:ext cx="19875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0,46</a:t>
            </a:r>
            <a:endParaRPr sz="700">
              <a:latin typeface="Arial"/>
              <a:cs typeface="Arial"/>
            </a:endParaRPr>
          </a:p>
        </p:txBody>
      </p:sp>
      <p:sp>
        <p:nvSpPr>
          <p:cNvPr id="73" name="object 73"/>
          <p:cNvSpPr/>
          <p:nvPr/>
        </p:nvSpPr>
        <p:spPr>
          <a:xfrm>
            <a:off x="4491003" y="6605375"/>
            <a:ext cx="0" cy="1259840"/>
          </a:xfrm>
          <a:custGeom>
            <a:avLst/>
            <a:gdLst/>
            <a:ahLst/>
            <a:cxnLst/>
            <a:rect l="l" t="t" r="r" b="b"/>
            <a:pathLst>
              <a:path h="1259840">
                <a:moveTo>
                  <a:pt x="0" y="0"/>
                </a:moveTo>
                <a:lnTo>
                  <a:pt x="0" y="1259293"/>
                </a:lnTo>
              </a:path>
            </a:pathLst>
          </a:custGeom>
          <a:ln w="25400">
            <a:solidFill>
              <a:srgbClr val="009D57"/>
            </a:solidFill>
          </a:ln>
        </p:spPr>
        <p:txBody>
          <a:bodyPr wrap="square" lIns="0" tIns="0" rIns="0" bIns="0" rtlCol="0"/>
          <a:lstStyle/>
          <a:p>
            <a:endParaRPr/>
          </a:p>
        </p:txBody>
      </p:sp>
      <p:sp>
        <p:nvSpPr>
          <p:cNvPr id="74" name="object 74"/>
          <p:cNvSpPr/>
          <p:nvPr/>
        </p:nvSpPr>
        <p:spPr>
          <a:xfrm>
            <a:off x="3930908" y="7864669"/>
            <a:ext cx="737235" cy="1608455"/>
          </a:xfrm>
          <a:custGeom>
            <a:avLst/>
            <a:gdLst/>
            <a:ahLst/>
            <a:cxnLst/>
            <a:rect l="l" t="t" r="r" b="b"/>
            <a:pathLst>
              <a:path w="737235" h="1608454">
                <a:moveTo>
                  <a:pt x="736904" y="0"/>
                </a:moveTo>
                <a:lnTo>
                  <a:pt x="564045" y="0"/>
                </a:lnTo>
                <a:lnTo>
                  <a:pt x="564045" y="1607997"/>
                </a:lnTo>
                <a:lnTo>
                  <a:pt x="0" y="1607997"/>
                </a:lnTo>
              </a:path>
            </a:pathLst>
          </a:custGeom>
          <a:ln w="35560">
            <a:solidFill>
              <a:srgbClr val="009D57"/>
            </a:solidFill>
          </a:ln>
        </p:spPr>
        <p:txBody>
          <a:bodyPr wrap="square" lIns="0" tIns="0" rIns="0" bIns="0" rtlCol="0"/>
          <a:lstStyle/>
          <a:p>
            <a:endParaRPr/>
          </a:p>
        </p:txBody>
      </p:sp>
      <p:sp>
        <p:nvSpPr>
          <p:cNvPr id="75" name="object 75"/>
          <p:cNvSpPr/>
          <p:nvPr/>
        </p:nvSpPr>
        <p:spPr>
          <a:xfrm>
            <a:off x="4629293" y="7816270"/>
            <a:ext cx="47625" cy="93980"/>
          </a:xfrm>
          <a:custGeom>
            <a:avLst/>
            <a:gdLst/>
            <a:ahLst/>
            <a:cxnLst/>
            <a:rect l="l" t="t" r="r" b="b"/>
            <a:pathLst>
              <a:path w="47625" h="93979">
                <a:moveTo>
                  <a:pt x="0" y="0"/>
                </a:moveTo>
                <a:lnTo>
                  <a:pt x="47409" y="47409"/>
                </a:lnTo>
                <a:lnTo>
                  <a:pt x="977" y="93840"/>
                </a:lnTo>
              </a:path>
            </a:pathLst>
          </a:custGeom>
          <a:ln w="35560">
            <a:solidFill>
              <a:srgbClr val="009D57"/>
            </a:solidFill>
          </a:ln>
        </p:spPr>
        <p:txBody>
          <a:bodyPr wrap="square" lIns="0" tIns="0" rIns="0" bIns="0" rtlCol="0"/>
          <a:lstStyle/>
          <a:p>
            <a:endParaRPr/>
          </a:p>
        </p:txBody>
      </p:sp>
      <p:sp>
        <p:nvSpPr>
          <p:cNvPr id="76" name="object 76"/>
          <p:cNvSpPr/>
          <p:nvPr/>
        </p:nvSpPr>
        <p:spPr>
          <a:xfrm>
            <a:off x="4494953" y="8398603"/>
            <a:ext cx="170180" cy="0"/>
          </a:xfrm>
          <a:custGeom>
            <a:avLst/>
            <a:gdLst/>
            <a:ahLst/>
            <a:cxnLst/>
            <a:rect l="l" t="t" r="r" b="b"/>
            <a:pathLst>
              <a:path w="170179">
                <a:moveTo>
                  <a:pt x="0" y="0"/>
                </a:moveTo>
                <a:lnTo>
                  <a:pt x="169900" y="0"/>
                </a:lnTo>
              </a:path>
            </a:pathLst>
          </a:custGeom>
          <a:ln w="35560">
            <a:solidFill>
              <a:srgbClr val="009D57"/>
            </a:solidFill>
          </a:ln>
        </p:spPr>
        <p:txBody>
          <a:bodyPr wrap="square" lIns="0" tIns="0" rIns="0" bIns="0" rtlCol="0"/>
          <a:lstStyle/>
          <a:p>
            <a:endParaRPr/>
          </a:p>
        </p:txBody>
      </p:sp>
      <p:sp>
        <p:nvSpPr>
          <p:cNvPr id="77" name="object 77"/>
          <p:cNvSpPr/>
          <p:nvPr/>
        </p:nvSpPr>
        <p:spPr>
          <a:xfrm>
            <a:off x="4629293" y="8350203"/>
            <a:ext cx="47625" cy="93980"/>
          </a:xfrm>
          <a:custGeom>
            <a:avLst/>
            <a:gdLst/>
            <a:ahLst/>
            <a:cxnLst/>
            <a:rect l="l" t="t" r="r" b="b"/>
            <a:pathLst>
              <a:path w="47625" h="93979">
                <a:moveTo>
                  <a:pt x="0" y="0"/>
                </a:moveTo>
                <a:lnTo>
                  <a:pt x="47409" y="47409"/>
                </a:lnTo>
                <a:lnTo>
                  <a:pt x="977" y="93853"/>
                </a:lnTo>
              </a:path>
            </a:pathLst>
          </a:custGeom>
          <a:ln w="35560">
            <a:solidFill>
              <a:srgbClr val="009D57"/>
            </a:solidFill>
          </a:ln>
        </p:spPr>
        <p:txBody>
          <a:bodyPr wrap="square" lIns="0" tIns="0" rIns="0" bIns="0" rtlCol="0"/>
          <a:lstStyle/>
          <a:p>
            <a:endParaRPr/>
          </a:p>
        </p:txBody>
      </p:sp>
      <p:sp>
        <p:nvSpPr>
          <p:cNvPr id="78" name="object 78"/>
          <p:cNvSpPr/>
          <p:nvPr/>
        </p:nvSpPr>
        <p:spPr>
          <a:xfrm>
            <a:off x="4494953" y="8934518"/>
            <a:ext cx="170180" cy="0"/>
          </a:xfrm>
          <a:custGeom>
            <a:avLst/>
            <a:gdLst/>
            <a:ahLst/>
            <a:cxnLst/>
            <a:rect l="l" t="t" r="r" b="b"/>
            <a:pathLst>
              <a:path w="170179">
                <a:moveTo>
                  <a:pt x="0" y="0"/>
                </a:moveTo>
                <a:lnTo>
                  <a:pt x="169900" y="0"/>
                </a:lnTo>
              </a:path>
            </a:pathLst>
          </a:custGeom>
          <a:ln w="35560">
            <a:solidFill>
              <a:srgbClr val="009D57"/>
            </a:solidFill>
          </a:ln>
        </p:spPr>
        <p:txBody>
          <a:bodyPr wrap="square" lIns="0" tIns="0" rIns="0" bIns="0" rtlCol="0"/>
          <a:lstStyle/>
          <a:p>
            <a:endParaRPr/>
          </a:p>
        </p:txBody>
      </p:sp>
      <p:sp>
        <p:nvSpPr>
          <p:cNvPr id="79" name="object 79"/>
          <p:cNvSpPr/>
          <p:nvPr/>
        </p:nvSpPr>
        <p:spPr>
          <a:xfrm>
            <a:off x="4629293" y="8886131"/>
            <a:ext cx="47625" cy="93980"/>
          </a:xfrm>
          <a:custGeom>
            <a:avLst/>
            <a:gdLst/>
            <a:ahLst/>
            <a:cxnLst/>
            <a:rect l="l" t="t" r="r" b="b"/>
            <a:pathLst>
              <a:path w="47625" h="93979">
                <a:moveTo>
                  <a:pt x="0" y="0"/>
                </a:moveTo>
                <a:lnTo>
                  <a:pt x="47409" y="47409"/>
                </a:lnTo>
                <a:lnTo>
                  <a:pt x="977" y="93840"/>
                </a:lnTo>
              </a:path>
            </a:pathLst>
          </a:custGeom>
          <a:ln w="35560">
            <a:solidFill>
              <a:srgbClr val="009D57"/>
            </a:solidFill>
          </a:ln>
        </p:spPr>
        <p:txBody>
          <a:bodyPr wrap="square" lIns="0" tIns="0" rIns="0" bIns="0" rtlCol="0"/>
          <a:lstStyle/>
          <a:p>
            <a:endParaRPr/>
          </a:p>
        </p:txBody>
      </p:sp>
      <p:sp>
        <p:nvSpPr>
          <p:cNvPr id="80" name="object 80"/>
          <p:cNvSpPr/>
          <p:nvPr/>
        </p:nvSpPr>
        <p:spPr>
          <a:xfrm>
            <a:off x="4494953" y="6801718"/>
            <a:ext cx="170180" cy="0"/>
          </a:xfrm>
          <a:custGeom>
            <a:avLst/>
            <a:gdLst/>
            <a:ahLst/>
            <a:cxnLst/>
            <a:rect l="l" t="t" r="r" b="b"/>
            <a:pathLst>
              <a:path w="170179">
                <a:moveTo>
                  <a:pt x="0" y="0"/>
                </a:moveTo>
                <a:lnTo>
                  <a:pt x="169900" y="0"/>
                </a:lnTo>
              </a:path>
            </a:pathLst>
          </a:custGeom>
          <a:ln w="25400">
            <a:solidFill>
              <a:srgbClr val="009D57"/>
            </a:solidFill>
          </a:ln>
        </p:spPr>
        <p:txBody>
          <a:bodyPr wrap="square" lIns="0" tIns="0" rIns="0" bIns="0" rtlCol="0"/>
          <a:lstStyle/>
          <a:p>
            <a:endParaRPr/>
          </a:p>
        </p:txBody>
      </p:sp>
      <p:sp>
        <p:nvSpPr>
          <p:cNvPr id="81" name="object 81"/>
          <p:cNvSpPr/>
          <p:nvPr/>
        </p:nvSpPr>
        <p:spPr>
          <a:xfrm>
            <a:off x="4629293" y="6753318"/>
            <a:ext cx="47625" cy="93980"/>
          </a:xfrm>
          <a:custGeom>
            <a:avLst/>
            <a:gdLst/>
            <a:ahLst/>
            <a:cxnLst/>
            <a:rect l="l" t="t" r="r" b="b"/>
            <a:pathLst>
              <a:path w="47625" h="93979">
                <a:moveTo>
                  <a:pt x="0" y="0"/>
                </a:moveTo>
                <a:lnTo>
                  <a:pt x="47409" y="47409"/>
                </a:lnTo>
                <a:lnTo>
                  <a:pt x="977" y="93840"/>
                </a:lnTo>
              </a:path>
            </a:pathLst>
          </a:custGeom>
          <a:ln w="25400">
            <a:solidFill>
              <a:srgbClr val="009D57"/>
            </a:solidFill>
          </a:ln>
        </p:spPr>
        <p:txBody>
          <a:bodyPr wrap="square" lIns="0" tIns="0" rIns="0" bIns="0" rtlCol="0"/>
          <a:lstStyle/>
          <a:p>
            <a:endParaRPr/>
          </a:p>
        </p:txBody>
      </p:sp>
      <p:sp>
        <p:nvSpPr>
          <p:cNvPr id="82" name="object 82"/>
          <p:cNvSpPr/>
          <p:nvPr/>
        </p:nvSpPr>
        <p:spPr>
          <a:xfrm>
            <a:off x="4494953" y="7329733"/>
            <a:ext cx="170180" cy="0"/>
          </a:xfrm>
          <a:custGeom>
            <a:avLst/>
            <a:gdLst/>
            <a:ahLst/>
            <a:cxnLst/>
            <a:rect l="l" t="t" r="r" b="b"/>
            <a:pathLst>
              <a:path w="170179">
                <a:moveTo>
                  <a:pt x="0" y="0"/>
                </a:moveTo>
                <a:lnTo>
                  <a:pt x="169900" y="0"/>
                </a:lnTo>
              </a:path>
            </a:pathLst>
          </a:custGeom>
          <a:ln w="25400">
            <a:solidFill>
              <a:srgbClr val="009D57"/>
            </a:solidFill>
          </a:ln>
        </p:spPr>
        <p:txBody>
          <a:bodyPr wrap="square" lIns="0" tIns="0" rIns="0" bIns="0" rtlCol="0"/>
          <a:lstStyle/>
          <a:p>
            <a:endParaRPr/>
          </a:p>
        </p:txBody>
      </p:sp>
      <p:sp>
        <p:nvSpPr>
          <p:cNvPr id="83" name="object 83"/>
          <p:cNvSpPr/>
          <p:nvPr/>
        </p:nvSpPr>
        <p:spPr>
          <a:xfrm>
            <a:off x="4629293" y="7281333"/>
            <a:ext cx="47625" cy="93980"/>
          </a:xfrm>
          <a:custGeom>
            <a:avLst/>
            <a:gdLst/>
            <a:ahLst/>
            <a:cxnLst/>
            <a:rect l="l" t="t" r="r" b="b"/>
            <a:pathLst>
              <a:path w="47625" h="93979">
                <a:moveTo>
                  <a:pt x="0" y="0"/>
                </a:moveTo>
                <a:lnTo>
                  <a:pt x="47409" y="47421"/>
                </a:lnTo>
                <a:lnTo>
                  <a:pt x="977" y="93852"/>
                </a:lnTo>
              </a:path>
            </a:pathLst>
          </a:custGeom>
          <a:ln w="25400">
            <a:solidFill>
              <a:srgbClr val="009D57"/>
            </a:solidFill>
          </a:ln>
        </p:spPr>
        <p:txBody>
          <a:bodyPr wrap="square" lIns="0" tIns="0" rIns="0" bIns="0" rtlCol="0"/>
          <a:lstStyle/>
          <a:p>
            <a:endParaRPr/>
          </a:p>
        </p:txBody>
      </p:sp>
      <p:sp>
        <p:nvSpPr>
          <p:cNvPr id="84" name="object 84"/>
          <p:cNvSpPr/>
          <p:nvPr/>
        </p:nvSpPr>
        <p:spPr>
          <a:xfrm>
            <a:off x="3203960" y="6213288"/>
            <a:ext cx="3816985" cy="0"/>
          </a:xfrm>
          <a:custGeom>
            <a:avLst/>
            <a:gdLst/>
            <a:ahLst/>
            <a:cxnLst/>
            <a:rect l="l" t="t" r="r" b="b"/>
            <a:pathLst>
              <a:path w="3816984">
                <a:moveTo>
                  <a:pt x="0" y="0"/>
                </a:moveTo>
                <a:lnTo>
                  <a:pt x="3816476" y="0"/>
                </a:lnTo>
              </a:path>
            </a:pathLst>
          </a:custGeom>
          <a:ln w="25526">
            <a:solidFill>
              <a:srgbClr val="009D57"/>
            </a:solidFill>
          </a:ln>
        </p:spPr>
        <p:txBody>
          <a:bodyPr wrap="square" lIns="0" tIns="0" rIns="0" bIns="0" rtlCol="0"/>
          <a:lstStyle/>
          <a:p>
            <a:endParaRPr/>
          </a:p>
        </p:txBody>
      </p:sp>
      <p:sp>
        <p:nvSpPr>
          <p:cNvPr id="85" name="object 85"/>
          <p:cNvSpPr/>
          <p:nvPr/>
        </p:nvSpPr>
        <p:spPr>
          <a:xfrm>
            <a:off x="3203960" y="9871269"/>
            <a:ext cx="3816985" cy="0"/>
          </a:xfrm>
          <a:custGeom>
            <a:avLst/>
            <a:gdLst/>
            <a:ahLst/>
            <a:cxnLst/>
            <a:rect l="l" t="t" r="r" b="b"/>
            <a:pathLst>
              <a:path w="3816984">
                <a:moveTo>
                  <a:pt x="0" y="0"/>
                </a:moveTo>
                <a:lnTo>
                  <a:pt x="3816476" y="0"/>
                </a:lnTo>
              </a:path>
            </a:pathLst>
          </a:custGeom>
          <a:ln w="25526">
            <a:solidFill>
              <a:srgbClr val="009D57"/>
            </a:solidFill>
          </a:ln>
        </p:spPr>
        <p:txBody>
          <a:bodyPr wrap="square" lIns="0" tIns="0" rIns="0" bIns="0" rtlCol="0"/>
          <a:lstStyle/>
          <a:p>
            <a:endParaRPr/>
          </a:p>
        </p:txBody>
      </p:sp>
      <p:sp>
        <p:nvSpPr>
          <p:cNvPr id="86" name="object 86"/>
          <p:cNvSpPr txBox="1"/>
          <p:nvPr/>
        </p:nvSpPr>
        <p:spPr>
          <a:xfrm>
            <a:off x="3165860" y="9673848"/>
            <a:ext cx="3797935" cy="132080"/>
          </a:xfrm>
          <a:prstGeom prst="rect">
            <a:avLst/>
          </a:prstGeom>
        </p:spPr>
        <p:txBody>
          <a:bodyPr vert="horz" wrap="square" lIns="0" tIns="12700" rIns="0" bIns="0" rtlCol="0">
            <a:spAutoFit/>
          </a:bodyPr>
          <a:lstStyle/>
          <a:p>
            <a:pPr marL="38100">
              <a:lnSpc>
                <a:spcPct val="100000"/>
              </a:lnSpc>
              <a:spcBef>
                <a:spcPts val="100"/>
              </a:spcBef>
            </a:pPr>
            <a:r>
              <a:rPr sz="700" b="1" i="1" spc="-10" dirty="0">
                <a:solidFill>
                  <a:srgbClr val="009D57"/>
                </a:solidFill>
                <a:latin typeface="Arial"/>
                <a:cs typeface="Arial"/>
              </a:rPr>
              <a:t>Fig. </a:t>
            </a:r>
            <a:r>
              <a:rPr sz="700" b="1" i="1" spc="-20" dirty="0">
                <a:solidFill>
                  <a:srgbClr val="009D57"/>
                </a:solidFill>
                <a:latin typeface="Arial"/>
                <a:cs typeface="Arial"/>
              </a:rPr>
              <a:t>A11: </a:t>
            </a:r>
            <a:r>
              <a:rPr sz="700" i="1" spc="5" dirty="0">
                <a:solidFill>
                  <a:srgbClr val="231F20"/>
                </a:solidFill>
                <a:latin typeface="Arial"/>
                <a:cs typeface="Arial"/>
              </a:rPr>
              <a:t>Aplicación </a:t>
            </a:r>
            <a:r>
              <a:rPr sz="700" i="1" dirty="0">
                <a:solidFill>
                  <a:srgbClr val="231F20"/>
                </a:solidFill>
                <a:latin typeface="Arial"/>
                <a:cs typeface="Arial"/>
              </a:rPr>
              <a:t>del </a:t>
            </a:r>
            <a:r>
              <a:rPr sz="700" i="1" spc="5" dirty="0">
                <a:solidFill>
                  <a:srgbClr val="231F20"/>
                </a:solidFill>
                <a:latin typeface="Arial"/>
                <a:cs typeface="Arial"/>
              </a:rPr>
              <a:t>factor de </a:t>
            </a:r>
            <a:r>
              <a:rPr sz="700" i="1" dirty="0">
                <a:solidFill>
                  <a:srgbClr val="231F20"/>
                </a:solidFill>
                <a:latin typeface="Arial"/>
                <a:cs typeface="Arial"/>
              </a:rPr>
              <a:t>simultaneidad </a:t>
            </a:r>
            <a:r>
              <a:rPr sz="700" i="1" spc="-55" dirty="0">
                <a:solidFill>
                  <a:srgbClr val="231F20"/>
                </a:solidFill>
                <a:latin typeface="Arial"/>
                <a:cs typeface="Arial"/>
              </a:rPr>
              <a:t>( </a:t>
            </a:r>
            <a:r>
              <a:rPr sz="700" dirty="0">
                <a:solidFill>
                  <a:srgbClr val="231F20"/>
                </a:solidFill>
                <a:latin typeface="Arial"/>
                <a:cs typeface="Arial"/>
              </a:rPr>
              <a:t>k</a:t>
            </a:r>
            <a:r>
              <a:rPr sz="825" i="1" baseline="-15151" dirty="0">
                <a:solidFill>
                  <a:srgbClr val="231F20"/>
                </a:solidFill>
                <a:latin typeface="Arial"/>
                <a:cs typeface="Arial"/>
              </a:rPr>
              <a:t>s </a:t>
            </a:r>
            <a:r>
              <a:rPr sz="700" i="1" spc="-55" dirty="0">
                <a:solidFill>
                  <a:srgbClr val="231F20"/>
                </a:solidFill>
                <a:latin typeface="Arial"/>
                <a:cs typeface="Arial"/>
              </a:rPr>
              <a:t>) </a:t>
            </a:r>
            <a:r>
              <a:rPr sz="700" i="1" spc="-30" dirty="0">
                <a:solidFill>
                  <a:srgbClr val="231F20"/>
                </a:solidFill>
                <a:latin typeface="Arial"/>
                <a:cs typeface="Arial"/>
              </a:rPr>
              <a:t>a </a:t>
            </a:r>
            <a:r>
              <a:rPr sz="700" i="1" spc="-5" dirty="0">
                <a:solidFill>
                  <a:srgbClr val="231F20"/>
                </a:solidFill>
                <a:latin typeface="Arial"/>
                <a:cs typeface="Arial"/>
              </a:rPr>
              <a:t>un </a:t>
            </a:r>
            <a:r>
              <a:rPr sz="700" i="1" spc="5" dirty="0">
                <a:solidFill>
                  <a:srgbClr val="231F20"/>
                </a:solidFill>
                <a:latin typeface="Arial"/>
                <a:cs typeface="Arial"/>
              </a:rPr>
              <a:t>bloque de </a:t>
            </a:r>
            <a:r>
              <a:rPr sz="700" i="1" spc="-5" dirty="0">
                <a:solidFill>
                  <a:srgbClr val="231F20"/>
                </a:solidFill>
                <a:latin typeface="Arial"/>
                <a:cs typeface="Arial"/>
              </a:rPr>
              <a:t>apartamentos </a:t>
            </a:r>
            <a:r>
              <a:rPr sz="700" i="1" spc="5" dirty="0">
                <a:solidFill>
                  <a:srgbClr val="231F20"/>
                </a:solidFill>
                <a:latin typeface="Arial"/>
                <a:cs typeface="Arial"/>
              </a:rPr>
              <a:t>de </a:t>
            </a:r>
            <a:r>
              <a:rPr sz="700" i="1" spc="-5" dirty="0">
                <a:solidFill>
                  <a:srgbClr val="231F20"/>
                </a:solidFill>
                <a:latin typeface="Arial"/>
                <a:cs typeface="Arial"/>
              </a:rPr>
              <a:t>5</a:t>
            </a:r>
            <a:r>
              <a:rPr sz="700" i="1" spc="-60" dirty="0">
                <a:solidFill>
                  <a:srgbClr val="231F20"/>
                </a:solidFill>
                <a:latin typeface="Arial"/>
                <a:cs typeface="Arial"/>
              </a:rPr>
              <a:t> </a:t>
            </a:r>
            <a:r>
              <a:rPr sz="700" i="1" dirty="0">
                <a:solidFill>
                  <a:srgbClr val="231F20"/>
                </a:solidFill>
                <a:latin typeface="Arial"/>
                <a:cs typeface="Arial"/>
              </a:rPr>
              <a:t>pisos.</a:t>
            </a:r>
            <a:endParaRPr sz="700">
              <a:latin typeface="Arial"/>
              <a:cs typeface="Arial"/>
            </a:endParaRPr>
          </a:p>
        </p:txBody>
      </p:sp>
      <p:sp>
        <p:nvSpPr>
          <p:cNvPr id="87" name="object 87"/>
          <p:cNvSpPr txBox="1"/>
          <p:nvPr/>
        </p:nvSpPr>
        <p:spPr>
          <a:xfrm>
            <a:off x="3191260" y="212602"/>
            <a:ext cx="3373754"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BCBEC0"/>
                </a:solidFill>
                <a:latin typeface="Arial"/>
                <a:cs typeface="Arial"/>
              </a:rPr>
              <a:t>4 </a:t>
            </a:r>
            <a:r>
              <a:rPr sz="1800" b="1" spc="15" dirty="0">
                <a:solidFill>
                  <a:srgbClr val="BCBEC0"/>
                </a:solidFill>
                <a:latin typeface="Arial"/>
                <a:cs typeface="Arial"/>
              </a:rPr>
              <a:t>Demanda de </a:t>
            </a:r>
            <a:r>
              <a:rPr sz="1800" b="1" spc="-15" dirty="0">
                <a:solidFill>
                  <a:srgbClr val="BCBEC0"/>
                </a:solidFill>
                <a:latin typeface="Arial"/>
                <a:cs typeface="Arial"/>
              </a:rPr>
              <a:t>una</a:t>
            </a:r>
            <a:r>
              <a:rPr sz="1800" b="1" spc="-50" dirty="0">
                <a:solidFill>
                  <a:srgbClr val="BCBEC0"/>
                </a:solidFill>
                <a:latin typeface="Arial"/>
                <a:cs typeface="Arial"/>
              </a:rPr>
              <a:t> </a:t>
            </a:r>
            <a:r>
              <a:rPr sz="1800" b="1" spc="-10" dirty="0">
                <a:solidFill>
                  <a:srgbClr val="BCBEC0"/>
                </a:solidFill>
                <a:latin typeface="Arial"/>
                <a:cs typeface="Arial"/>
              </a:rPr>
              <a:t>instalación</a:t>
            </a:r>
            <a:endParaRPr sz="1800">
              <a:latin typeface="Arial"/>
              <a:cs typeface="Arial"/>
            </a:endParaRPr>
          </a:p>
        </p:txBody>
      </p:sp>
      <p:sp>
        <p:nvSpPr>
          <p:cNvPr id="88" name="object 88"/>
          <p:cNvSpPr/>
          <p:nvPr/>
        </p:nvSpPr>
        <p:spPr>
          <a:xfrm>
            <a:off x="3203960" y="3395793"/>
            <a:ext cx="3816985" cy="0"/>
          </a:xfrm>
          <a:custGeom>
            <a:avLst/>
            <a:gdLst/>
            <a:ahLst/>
            <a:cxnLst/>
            <a:rect l="l" t="t" r="r" b="b"/>
            <a:pathLst>
              <a:path w="3816984">
                <a:moveTo>
                  <a:pt x="0" y="0"/>
                </a:moveTo>
                <a:lnTo>
                  <a:pt x="3816476" y="0"/>
                </a:lnTo>
              </a:path>
            </a:pathLst>
          </a:custGeom>
          <a:ln w="25526">
            <a:solidFill>
              <a:srgbClr val="009D57"/>
            </a:solidFill>
          </a:ln>
        </p:spPr>
        <p:txBody>
          <a:bodyPr wrap="square" lIns="0" tIns="0" rIns="0" bIns="0" rtlCol="0"/>
          <a:lstStyle/>
          <a:p>
            <a:endParaRPr/>
          </a:p>
        </p:txBody>
      </p:sp>
      <p:graphicFrame>
        <p:nvGraphicFramePr>
          <p:cNvPr id="89" name="object 89"/>
          <p:cNvGraphicFramePr>
            <a:graphicFrameLocks noGrp="1"/>
          </p:cNvGraphicFramePr>
          <p:nvPr/>
        </p:nvGraphicFramePr>
        <p:xfrm>
          <a:off x="4221222" y="1528830"/>
          <a:ext cx="1852294" cy="1556951"/>
        </p:xfrm>
        <a:graphic>
          <a:graphicData uri="http://schemas.openxmlformats.org/drawingml/2006/table">
            <a:tbl>
              <a:tblPr firstRow="1" bandRow="1">
                <a:tableStyleId>{2D5ABB26-0587-4C30-8999-92F81FD0307C}</a:tableStyleId>
              </a:tblPr>
              <a:tblGrid>
                <a:gridCol w="850900"/>
                <a:gridCol w="1001394"/>
              </a:tblGrid>
              <a:tr h="237490">
                <a:tc>
                  <a:txBody>
                    <a:bodyPr/>
                    <a:lstStyle/>
                    <a:p>
                      <a:pPr marL="25400" marR="220979">
                        <a:lnSpc>
                          <a:spcPct val="100000"/>
                        </a:lnSpc>
                        <a:spcBef>
                          <a:spcPts val="20"/>
                        </a:spcBef>
                      </a:pPr>
                      <a:r>
                        <a:rPr sz="700" b="1" dirty="0">
                          <a:solidFill>
                            <a:srgbClr val="231F20"/>
                          </a:solidFill>
                          <a:latin typeface="Arial"/>
                          <a:cs typeface="Arial"/>
                        </a:rPr>
                        <a:t>Número de consumidores</a:t>
                      </a:r>
                      <a:endParaRPr sz="700">
                        <a:latin typeface="Arial"/>
                        <a:cs typeface="Arial"/>
                      </a:endParaRPr>
                    </a:p>
                  </a:txBody>
                  <a:tcPr marL="0" marR="0" marT="2540" marB="0">
                    <a:solidFill>
                      <a:srgbClr val="C8E4D3"/>
                    </a:solidFill>
                  </a:tcPr>
                </a:tc>
                <a:tc>
                  <a:txBody>
                    <a:bodyPr/>
                    <a:lstStyle/>
                    <a:p>
                      <a:pPr marL="228600" marR="11430">
                        <a:lnSpc>
                          <a:spcPct val="100000"/>
                        </a:lnSpc>
                        <a:spcBef>
                          <a:spcPts val="20"/>
                        </a:spcBef>
                      </a:pPr>
                      <a:r>
                        <a:rPr sz="700" b="1" dirty="0">
                          <a:solidFill>
                            <a:srgbClr val="231F20"/>
                          </a:solidFill>
                          <a:latin typeface="Arial"/>
                          <a:cs typeface="Arial"/>
                        </a:rPr>
                        <a:t>Factor </a:t>
                      </a:r>
                      <a:r>
                        <a:rPr sz="700" b="1" spc="5" dirty="0">
                          <a:solidFill>
                            <a:srgbClr val="231F20"/>
                          </a:solidFill>
                          <a:latin typeface="Arial"/>
                          <a:cs typeface="Arial"/>
                        </a:rPr>
                        <a:t>de  </a:t>
                      </a:r>
                      <a:r>
                        <a:rPr sz="700" b="1" spc="-5" dirty="0">
                          <a:solidFill>
                            <a:srgbClr val="231F20"/>
                          </a:solidFill>
                          <a:latin typeface="Arial"/>
                          <a:cs typeface="Arial"/>
                        </a:rPr>
                        <a:t>simultaneidad  </a:t>
                      </a:r>
                      <a:r>
                        <a:rPr sz="700" b="1" spc="-20" dirty="0">
                          <a:solidFill>
                            <a:srgbClr val="231F20"/>
                          </a:solidFill>
                          <a:latin typeface="Arial"/>
                          <a:cs typeface="Arial"/>
                        </a:rPr>
                        <a:t>(</a:t>
                      </a:r>
                      <a:r>
                        <a:rPr sz="700" b="1" i="1" spc="-20" dirty="0">
                          <a:solidFill>
                            <a:srgbClr val="231F20"/>
                          </a:solidFill>
                          <a:latin typeface="Arial"/>
                          <a:cs typeface="Arial"/>
                        </a:rPr>
                        <a:t>k</a:t>
                      </a:r>
                      <a:r>
                        <a:rPr sz="750" b="1" spc="-30" baseline="-16666" dirty="0">
                          <a:solidFill>
                            <a:srgbClr val="231F20"/>
                          </a:solidFill>
                          <a:latin typeface="Arial"/>
                          <a:cs typeface="Arial"/>
                        </a:rPr>
                        <a:t>s</a:t>
                      </a:r>
                      <a:r>
                        <a:rPr sz="700" b="1" spc="-20" dirty="0">
                          <a:solidFill>
                            <a:srgbClr val="231F20"/>
                          </a:solidFill>
                          <a:latin typeface="Arial"/>
                          <a:cs typeface="Arial"/>
                        </a:rPr>
                        <a:t>)</a:t>
                      </a:r>
                      <a:endParaRPr sz="700">
                        <a:latin typeface="Arial"/>
                        <a:cs typeface="Arial"/>
                      </a:endParaRPr>
                    </a:p>
                  </a:txBody>
                  <a:tcPr marL="0" marR="0" marT="2540" marB="0">
                    <a:solidFill>
                      <a:srgbClr val="C8E4D3"/>
                    </a:solidFill>
                  </a:tcPr>
                </a:tc>
              </a:tr>
              <a:tr h="118999">
                <a:tc>
                  <a:txBody>
                    <a:bodyPr/>
                    <a:lstStyle/>
                    <a:p>
                      <a:pPr>
                        <a:lnSpc>
                          <a:spcPts val="810"/>
                        </a:lnSpc>
                      </a:pPr>
                      <a:r>
                        <a:rPr sz="700" dirty="0">
                          <a:solidFill>
                            <a:srgbClr val="231F20"/>
                          </a:solidFill>
                          <a:latin typeface="Arial"/>
                          <a:cs typeface="Arial"/>
                        </a:rPr>
                        <a:t>De 2 a</a:t>
                      </a:r>
                      <a:r>
                        <a:rPr sz="700" spc="-30" dirty="0">
                          <a:solidFill>
                            <a:srgbClr val="231F20"/>
                          </a:solidFill>
                          <a:latin typeface="Arial"/>
                          <a:cs typeface="Arial"/>
                        </a:rPr>
                        <a:t> </a:t>
                      </a:r>
                      <a:r>
                        <a:rPr sz="700" dirty="0">
                          <a:solidFill>
                            <a:srgbClr val="231F20"/>
                          </a:solidFill>
                          <a:latin typeface="Arial"/>
                          <a:cs typeface="Arial"/>
                        </a:rPr>
                        <a:t>4</a:t>
                      </a:r>
                      <a:endParaRPr sz="700">
                        <a:latin typeface="Arial"/>
                        <a:cs typeface="Arial"/>
                      </a:endParaRPr>
                    </a:p>
                  </a:txBody>
                  <a:tcPr marL="0" marR="0" marT="0" marB="0">
                    <a:lnB w="3175">
                      <a:solidFill>
                        <a:srgbClr val="231F20"/>
                      </a:solidFill>
                      <a:prstDash val="solid"/>
                    </a:lnB>
                  </a:tcPr>
                </a:tc>
                <a:tc>
                  <a:txBody>
                    <a:bodyPr/>
                    <a:lstStyle/>
                    <a:p>
                      <a:pPr marL="228600">
                        <a:lnSpc>
                          <a:spcPts val="810"/>
                        </a:lnSpc>
                      </a:pPr>
                      <a:r>
                        <a:rPr sz="700" dirty="0">
                          <a:solidFill>
                            <a:srgbClr val="231F20"/>
                          </a:solidFill>
                          <a:latin typeface="Arial"/>
                          <a:cs typeface="Arial"/>
                        </a:rPr>
                        <a:t>1</a:t>
                      </a:r>
                      <a:endParaRPr sz="700">
                        <a:latin typeface="Arial"/>
                        <a:cs typeface="Arial"/>
                      </a:endParaRPr>
                    </a:p>
                  </a:txBody>
                  <a:tcPr marL="0" marR="0" marT="0" marB="0">
                    <a:lnB w="3175">
                      <a:solidFill>
                        <a:srgbClr val="231F20"/>
                      </a:solidFill>
                      <a:prstDash val="solid"/>
                    </a:lnB>
                  </a:tcPr>
                </a:tc>
              </a:tr>
              <a:tr h="124586">
                <a:tc>
                  <a:txBody>
                    <a:bodyPr/>
                    <a:lstStyle/>
                    <a:p>
                      <a:pPr>
                        <a:lnSpc>
                          <a:spcPct val="100000"/>
                        </a:lnSpc>
                        <a:spcBef>
                          <a:spcPts val="10"/>
                        </a:spcBef>
                      </a:pPr>
                      <a:r>
                        <a:rPr sz="700" spc="-5" dirty="0">
                          <a:solidFill>
                            <a:srgbClr val="231F20"/>
                          </a:solidFill>
                          <a:latin typeface="Arial"/>
                          <a:cs typeface="Arial"/>
                        </a:rPr>
                        <a:t>De </a:t>
                      </a:r>
                      <a:r>
                        <a:rPr sz="700" dirty="0">
                          <a:solidFill>
                            <a:srgbClr val="231F20"/>
                          </a:solidFill>
                          <a:latin typeface="Arial"/>
                          <a:cs typeface="Arial"/>
                        </a:rPr>
                        <a:t>5 a</a:t>
                      </a:r>
                      <a:r>
                        <a:rPr sz="700" spc="-25" dirty="0">
                          <a:solidFill>
                            <a:srgbClr val="231F20"/>
                          </a:solidFill>
                          <a:latin typeface="Arial"/>
                          <a:cs typeface="Arial"/>
                        </a:rPr>
                        <a:t> </a:t>
                      </a:r>
                      <a:r>
                        <a:rPr sz="700" dirty="0">
                          <a:solidFill>
                            <a:srgbClr val="231F20"/>
                          </a:solidFill>
                          <a:latin typeface="Arial"/>
                          <a:cs typeface="Arial"/>
                        </a:rPr>
                        <a:t>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228600">
                        <a:lnSpc>
                          <a:spcPct val="100000"/>
                        </a:lnSpc>
                        <a:spcBef>
                          <a:spcPts val="10"/>
                        </a:spcBef>
                      </a:pPr>
                      <a:r>
                        <a:rPr sz="700" spc="-5" dirty="0">
                          <a:solidFill>
                            <a:srgbClr val="231F20"/>
                          </a:solidFill>
                          <a:latin typeface="Arial"/>
                          <a:cs typeface="Arial"/>
                        </a:rPr>
                        <a:t>0,78</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De 10 </a:t>
                      </a:r>
                      <a:r>
                        <a:rPr sz="700" dirty="0">
                          <a:solidFill>
                            <a:srgbClr val="231F20"/>
                          </a:solidFill>
                          <a:latin typeface="Arial"/>
                          <a:cs typeface="Arial"/>
                        </a:rPr>
                        <a:t>a</a:t>
                      </a:r>
                      <a:r>
                        <a:rPr sz="700" spc="-5" dirty="0">
                          <a:solidFill>
                            <a:srgbClr val="231F20"/>
                          </a:solidFill>
                          <a:latin typeface="Arial"/>
                          <a:cs typeface="Arial"/>
                        </a:rPr>
                        <a:t> 14</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228600">
                        <a:lnSpc>
                          <a:spcPct val="100000"/>
                        </a:lnSpc>
                        <a:spcBef>
                          <a:spcPts val="10"/>
                        </a:spcBef>
                      </a:pPr>
                      <a:r>
                        <a:rPr sz="700" spc="-5" dirty="0">
                          <a:solidFill>
                            <a:srgbClr val="231F20"/>
                          </a:solidFill>
                          <a:latin typeface="Arial"/>
                          <a:cs typeface="Arial"/>
                        </a:rPr>
                        <a:t>0,63</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205">
                <a:tc>
                  <a:txBody>
                    <a:bodyPr/>
                    <a:lstStyle/>
                    <a:p>
                      <a:pPr>
                        <a:lnSpc>
                          <a:spcPct val="100000"/>
                        </a:lnSpc>
                        <a:spcBef>
                          <a:spcPts val="10"/>
                        </a:spcBef>
                      </a:pPr>
                      <a:r>
                        <a:rPr sz="700" spc="-5" dirty="0">
                          <a:solidFill>
                            <a:srgbClr val="231F20"/>
                          </a:solidFill>
                          <a:latin typeface="Arial"/>
                          <a:cs typeface="Arial"/>
                        </a:rPr>
                        <a:t>De 15 </a:t>
                      </a:r>
                      <a:r>
                        <a:rPr sz="700" dirty="0">
                          <a:solidFill>
                            <a:srgbClr val="231F20"/>
                          </a:solidFill>
                          <a:latin typeface="Arial"/>
                          <a:cs typeface="Arial"/>
                        </a:rPr>
                        <a:t>a</a:t>
                      </a:r>
                      <a:r>
                        <a:rPr sz="700" spc="-5" dirty="0">
                          <a:solidFill>
                            <a:srgbClr val="231F20"/>
                          </a:solidFill>
                          <a:latin typeface="Arial"/>
                          <a:cs typeface="Arial"/>
                        </a:rPr>
                        <a:t> 19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228600">
                        <a:lnSpc>
                          <a:spcPct val="100000"/>
                        </a:lnSpc>
                        <a:spcBef>
                          <a:spcPts val="10"/>
                        </a:spcBef>
                      </a:pPr>
                      <a:r>
                        <a:rPr sz="700" spc="-5" dirty="0">
                          <a:solidFill>
                            <a:srgbClr val="231F20"/>
                          </a:solidFill>
                          <a:latin typeface="Arial"/>
                          <a:cs typeface="Arial"/>
                        </a:rPr>
                        <a:t>0,53</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6">
                <a:tc>
                  <a:txBody>
                    <a:bodyPr/>
                    <a:lstStyle/>
                    <a:p>
                      <a:pPr>
                        <a:lnSpc>
                          <a:spcPct val="100000"/>
                        </a:lnSpc>
                        <a:spcBef>
                          <a:spcPts val="15"/>
                        </a:spcBef>
                      </a:pPr>
                      <a:r>
                        <a:rPr sz="700" spc="-5" dirty="0">
                          <a:solidFill>
                            <a:srgbClr val="231F20"/>
                          </a:solidFill>
                          <a:latin typeface="Arial"/>
                          <a:cs typeface="Arial"/>
                        </a:rPr>
                        <a:t>De 20 </a:t>
                      </a:r>
                      <a:r>
                        <a:rPr sz="700" dirty="0">
                          <a:solidFill>
                            <a:srgbClr val="231F20"/>
                          </a:solidFill>
                          <a:latin typeface="Arial"/>
                          <a:cs typeface="Arial"/>
                        </a:rPr>
                        <a:t>a</a:t>
                      </a:r>
                      <a:r>
                        <a:rPr sz="700" spc="-5" dirty="0">
                          <a:solidFill>
                            <a:srgbClr val="231F20"/>
                          </a:solidFill>
                          <a:latin typeface="Arial"/>
                          <a:cs typeface="Arial"/>
                        </a:rPr>
                        <a:t> 24</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228600">
                        <a:lnSpc>
                          <a:spcPct val="100000"/>
                        </a:lnSpc>
                        <a:spcBef>
                          <a:spcPts val="15"/>
                        </a:spcBef>
                      </a:pPr>
                      <a:r>
                        <a:rPr sz="700" spc="-5" dirty="0">
                          <a:solidFill>
                            <a:srgbClr val="231F20"/>
                          </a:solidFill>
                          <a:latin typeface="Arial"/>
                          <a:cs typeface="Arial"/>
                        </a:rPr>
                        <a:t>0,49</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De 25 </a:t>
                      </a:r>
                      <a:r>
                        <a:rPr sz="700" dirty="0">
                          <a:solidFill>
                            <a:srgbClr val="231F20"/>
                          </a:solidFill>
                          <a:latin typeface="Arial"/>
                          <a:cs typeface="Arial"/>
                        </a:rPr>
                        <a:t>a</a:t>
                      </a:r>
                      <a:r>
                        <a:rPr sz="700" spc="-5" dirty="0">
                          <a:solidFill>
                            <a:srgbClr val="231F20"/>
                          </a:solidFill>
                          <a:latin typeface="Arial"/>
                          <a:cs typeface="Arial"/>
                        </a:rPr>
                        <a:t> 29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228600">
                        <a:lnSpc>
                          <a:spcPct val="100000"/>
                        </a:lnSpc>
                        <a:spcBef>
                          <a:spcPts val="10"/>
                        </a:spcBef>
                      </a:pPr>
                      <a:r>
                        <a:rPr sz="700" spc="-5" dirty="0">
                          <a:solidFill>
                            <a:srgbClr val="231F20"/>
                          </a:solidFill>
                          <a:latin typeface="Arial"/>
                          <a:cs typeface="Arial"/>
                        </a:rPr>
                        <a:t>0,46</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205">
                <a:tc>
                  <a:txBody>
                    <a:bodyPr/>
                    <a:lstStyle/>
                    <a:p>
                      <a:pPr>
                        <a:lnSpc>
                          <a:spcPct val="100000"/>
                        </a:lnSpc>
                        <a:spcBef>
                          <a:spcPts val="10"/>
                        </a:spcBef>
                      </a:pPr>
                      <a:r>
                        <a:rPr sz="700" spc="-5" dirty="0">
                          <a:solidFill>
                            <a:srgbClr val="231F20"/>
                          </a:solidFill>
                          <a:latin typeface="Arial"/>
                          <a:cs typeface="Arial"/>
                        </a:rPr>
                        <a:t>De 30 </a:t>
                      </a:r>
                      <a:r>
                        <a:rPr sz="700" dirty="0">
                          <a:solidFill>
                            <a:srgbClr val="231F20"/>
                          </a:solidFill>
                          <a:latin typeface="Arial"/>
                          <a:cs typeface="Arial"/>
                        </a:rPr>
                        <a:t>a</a:t>
                      </a:r>
                      <a:r>
                        <a:rPr sz="700" spc="-5" dirty="0">
                          <a:solidFill>
                            <a:srgbClr val="231F20"/>
                          </a:solidFill>
                          <a:latin typeface="Arial"/>
                          <a:cs typeface="Arial"/>
                        </a:rPr>
                        <a:t> 34</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228600">
                        <a:lnSpc>
                          <a:spcPct val="100000"/>
                        </a:lnSpc>
                        <a:spcBef>
                          <a:spcPts val="10"/>
                        </a:spcBef>
                      </a:pPr>
                      <a:r>
                        <a:rPr sz="700" spc="-5" dirty="0">
                          <a:solidFill>
                            <a:srgbClr val="231F20"/>
                          </a:solidFill>
                          <a:latin typeface="Arial"/>
                          <a:cs typeface="Arial"/>
                        </a:rPr>
                        <a:t>0,44</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7">
                <a:tc>
                  <a:txBody>
                    <a:bodyPr/>
                    <a:lstStyle/>
                    <a:p>
                      <a:pPr>
                        <a:lnSpc>
                          <a:spcPct val="100000"/>
                        </a:lnSpc>
                        <a:spcBef>
                          <a:spcPts val="10"/>
                        </a:spcBef>
                      </a:pPr>
                      <a:r>
                        <a:rPr sz="700" spc="-5" dirty="0">
                          <a:solidFill>
                            <a:srgbClr val="231F20"/>
                          </a:solidFill>
                          <a:latin typeface="Arial"/>
                          <a:cs typeface="Arial"/>
                        </a:rPr>
                        <a:t>De 35 </a:t>
                      </a:r>
                      <a:r>
                        <a:rPr sz="700" dirty="0">
                          <a:solidFill>
                            <a:srgbClr val="231F20"/>
                          </a:solidFill>
                          <a:latin typeface="Arial"/>
                          <a:cs typeface="Arial"/>
                        </a:rPr>
                        <a:t>a</a:t>
                      </a:r>
                      <a:r>
                        <a:rPr sz="700" spc="-5" dirty="0">
                          <a:solidFill>
                            <a:srgbClr val="231F20"/>
                          </a:solidFill>
                          <a:latin typeface="Arial"/>
                          <a:cs typeface="Arial"/>
                        </a:rPr>
                        <a:t> 39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228600">
                        <a:lnSpc>
                          <a:spcPct val="100000"/>
                        </a:lnSpc>
                        <a:spcBef>
                          <a:spcPts val="10"/>
                        </a:spcBef>
                      </a:pPr>
                      <a:r>
                        <a:rPr sz="700" spc="-5" dirty="0">
                          <a:solidFill>
                            <a:srgbClr val="231F20"/>
                          </a:solidFill>
                          <a:latin typeface="Arial"/>
                          <a:cs typeface="Arial"/>
                        </a:rPr>
                        <a:t>0,42</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586">
                <a:tc>
                  <a:txBody>
                    <a:bodyPr/>
                    <a:lstStyle/>
                    <a:p>
                      <a:pPr>
                        <a:lnSpc>
                          <a:spcPct val="100000"/>
                        </a:lnSpc>
                        <a:spcBef>
                          <a:spcPts val="10"/>
                        </a:spcBef>
                      </a:pPr>
                      <a:r>
                        <a:rPr sz="700" spc="-5" dirty="0">
                          <a:solidFill>
                            <a:srgbClr val="231F20"/>
                          </a:solidFill>
                          <a:latin typeface="Arial"/>
                          <a:cs typeface="Arial"/>
                        </a:rPr>
                        <a:t>De 40 </a:t>
                      </a:r>
                      <a:r>
                        <a:rPr sz="700" dirty="0">
                          <a:solidFill>
                            <a:srgbClr val="231F20"/>
                          </a:solidFill>
                          <a:latin typeface="Arial"/>
                          <a:cs typeface="Arial"/>
                        </a:rPr>
                        <a:t>a</a:t>
                      </a:r>
                      <a:r>
                        <a:rPr sz="700" spc="-5" dirty="0">
                          <a:solidFill>
                            <a:srgbClr val="231F20"/>
                          </a:solidFill>
                          <a:latin typeface="Arial"/>
                          <a:cs typeface="Arial"/>
                        </a:rPr>
                        <a:t> 49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228600">
                        <a:lnSpc>
                          <a:spcPct val="100000"/>
                        </a:lnSpc>
                        <a:spcBef>
                          <a:spcPts val="10"/>
                        </a:spcBef>
                      </a:pPr>
                      <a:r>
                        <a:rPr sz="700" spc="-5" dirty="0">
                          <a:solidFill>
                            <a:srgbClr val="231F20"/>
                          </a:solidFill>
                          <a:latin typeface="Arial"/>
                          <a:cs typeface="Arial"/>
                        </a:rPr>
                        <a:t>0,41</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19443">
                <a:tc>
                  <a:txBody>
                    <a:bodyPr/>
                    <a:lstStyle/>
                    <a:p>
                      <a:pPr>
                        <a:lnSpc>
                          <a:spcPts val="830"/>
                        </a:lnSpc>
                        <a:spcBef>
                          <a:spcPts val="10"/>
                        </a:spcBef>
                      </a:pPr>
                      <a:r>
                        <a:rPr sz="700" dirty="0">
                          <a:solidFill>
                            <a:srgbClr val="231F20"/>
                          </a:solidFill>
                          <a:latin typeface="Arial"/>
                          <a:cs typeface="Arial"/>
                        </a:rPr>
                        <a:t>50 y</a:t>
                      </a:r>
                      <a:r>
                        <a:rPr sz="700" spc="-10" dirty="0">
                          <a:solidFill>
                            <a:srgbClr val="231F20"/>
                          </a:solidFill>
                          <a:latin typeface="Arial"/>
                          <a:cs typeface="Arial"/>
                        </a:rPr>
                        <a:t> </a:t>
                      </a:r>
                      <a:r>
                        <a:rPr sz="700" spc="-5" dirty="0">
                          <a:solidFill>
                            <a:srgbClr val="231F20"/>
                          </a:solidFill>
                          <a:latin typeface="Arial"/>
                          <a:cs typeface="Arial"/>
                        </a:rPr>
                        <a:t>más</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c>
                  <a:txBody>
                    <a:bodyPr/>
                    <a:lstStyle/>
                    <a:p>
                      <a:pPr marL="228600">
                        <a:lnSpc>
                          <a:spcPts val="830"/>
                        </a:lnSpc>
                        <a:spcBef>
                          <a:spcPts val="10"/>
                        </a:spcBef>
                      </a:pPr>
                      <a:r>
                        <a:rPr sz="700" spc="-5" dirty="0">
                          <a:solidFill>
                            <a:srgbClr val="231F20"/>
                          </a:solidFill>
                          <a:latin typeface="Arial"/>
                          <a:cs typeface="Arial"/>
                        </a:rPr>
                        <a:t>0,40</a:t>
                      </a:r>
                      <a:endParaRPr sz="700" dirty="0">
                        <a:latin typeface="Arial"/>
                        <a:cs typeface="Arial"/>
                      </a:endParaRPr>
                    </a:p>
                  </a:txBody>
                  <a:tcPr marL="0" marR="0" marT="1270" marB="0">
                    <a:lnT w="3175">
                      <a:solidFill>
                        <a:srgbClr val="231F20"/>
                      </a:solidFill>
                      <a:prstDash val="solid"/>
                    </a:lnT>
                    <a:lnB w="12700">
                      <a:solidFill>
                        <a:srgbClr val="231F20"/>
                      </a:solidFill>
                      <a:prstDash val="solid"/>
                    </a:lnB>
                  </a:tcPr>
                </a:tc>
              </a:tr>
            </a:tbl>
          </a:graphicData>
        </a:graphic>
      </p:graphicFrame>
      <p:sp>
        <p:nvSpPr>
          <p:cNvPr id="90" name="object 90"/>
          <p:cNvSpPr/>
          <p:nvPr/>
        </p:nvSpPr>
        <p:spPr>
          <a:xfrm>
            <a:off x="3203960" y="5501199"/>
            <a:ext cx="803275" cy="0"/>
          </a:xfrm>
          <a:custGeom>
            <a:avLst/>
            <a:gdLst/>
            <a:ahLst/>
            <a:cxnLst/>
            <a:rect l="l" t="t" r="r" b="b"/>
            <a:pathLst>
              <a:path w="803275">
                <a:moveTo>
                  <a:pt x="0" y="0"/>
                </a:moveTo>
                <a:lnTo>
                  <a:pt x="802766" y="0"/>
                </a:lnTo>
              </a:path>
            </a:pathLst>
          </a:custGeom>
          <a:ln w="6477">
            <a:solidFill>
              <a:srgbClr val="231F20"/>
            </a:solidFill>
          </a:ln>
        </p:spPr>
        <p:txBody>
          <a:bodyPr wrap="square" lIns="0" tIns="0" rIns="0" bIns="0" rtlCol="0"/>
          <a:lstStyle/>
          <a:p>
            <a:endParaRPr/>
          </a:p>
        </p:txBody>
      </p:sp>
      <p:sp>
        <p:nvSpPr>
          <p:cNvPr id="91" name="object 91"/>
          <p:cNvSpPr/>
          <p:nvPr/>
        </p:nvSpPr>
        <p:spPr>
          <a:xfrm>
            <a:off x="3221867" y="5961828"/>
            <a:ext cx="1047115" cy="0"/>
          </a:xfrm>
          <a:custGeom>
            <a:avLst/>
            <a:gdLst/>
            <a:ahLst/>
            <a:cxnLst/>
            <a:rect l="l" t="t" r="r" b="b"/>
            <a:pathLst>
              <a:path w="1047114">
                <a:moveTo>
                  <a:pt x="0" y="0"/>
                </a:moveTo>
                <a:lnTo>
                  <a:pt x="1046988" y="0"/>
                </a:lnTo>
              </a:path>
            </a:pathLst>
          </a:custGeom>
          <a:ln w="6477">
            <a:solidFill>
              <a:srgbClr val="231F20"/>
            </a:solidFill>
          </a:ln>
        </p:spPr>
        <p:txBody>
          <a:bodyPr wrap="square" lIns="0" tIns="0" rIns="0" bIns="0" rtlCol="0"/>
          <a:lstStyle/>
          <a:p>
            <a:endParaRPr/>
          </a:p>
        </p:txBody>
      </p:sp>
      <p:sp>
        <p:nvSpPr>
          <p:cNvPr id="92" name="object 92"/>
          <p:cNvSpPr txBox="1"/>
          <p:nvPr/>
        </p:nvSpPr>
        <p:spPr>
          <a:xfrm>
            <a:off x="3141216" y="3198372"/>
            <a:ext cx="3930015" cy="2908300"/>
          </a:xfrm>
          <a:prstGeom prst="rect">
            <a:avLst/>
          </a:prstGeom>
        </p:spPr>
        <p:txBody>
          <a:bodyPr vert="horz" wrap="square" lIns="0" tIns="12700" rIns="0" bIns="0" rtlCol="0">
            <a:spAutoFit/>
          </a:bodyPr>
          <a:lstStyle/>
          <a:p>
            <a:pPr marL="62230">
              <a:lnSpc>
                <a:spcPct val="100000"/>
              </a:lnSpc>
              <a:spcBef>
                <a:spcPts val="100"/>
              </a:spcBef>
            </a:pPr>
            <a:r>
              <a:rPr sz="700" b="1" i="1" spc="-10" dirty="0">
                <a:solidFill>
                  <a:srgbClr val="009D57"/>
                </a:solidFill>
                <a:latin typeface="Arial"/>
                <a:cs typeface="Arial"/>
              </a:rPr>
              <a:t>Fig. </a:t>
            </a:r>
            <a:r>
              <a:rPr sz="700" b="1" i="1" spc="-20" dirty="0">
                <a:solidFill>
                  <a:srgbClr val="009D57"/>
                </a:solidFill>
                <a:latin typeface="Arial"/>
                <a:cs typeface="Arial"/>
              </a:rPr>
              <a:t>A10: </a:t>
            </a:r>
            <a:r>
              <a:rPr sz="700" i="1" spc="-5" dirty="0">
                <a:solidFill>
                  <a:srgbClr val="231F20"/>
                </a:solidFill>
                <a:latin typeface="Arial"/>
                <a:cs typeface="Arial"/>
              </a:rPr>
              <a:t>Factores </a:t>
            </a:r>
            <a:r>
              <a:rPr sz="700" i="1" spc="5" dirty="0">
                <a:solidFill>
                  <a:srgbClr val="231F20"/>
                </a:solidFill>
                <a:latin typeface="Arial"/>
                <a:cs typeface="Arial"/>
              </a:rPr>
              <a:t>de </a:t>
            </a:r>
            <a:r>
              <a:rPr sz="700" i="1" dirty="0">
                <a:solidFill>
                  <a:srgbClr val="231F20"/>
                </a:solidFill>
                <a:latin typeface="Arial"/>
                <a:cs typeface="Arial"/>
              </a:rPr>
              <a:t>simultaneidad </a:t>
            </a:r>
            <a:r>
              <a:rPr sz="700" i="1" spc="-10" dirty="0">
                <a:solidFill>
                  <a:srgbClr val="231F20"/>
                </a:solidFill>
                <a:latin typeface="Arial"/>
                <a:cs typeface="Arial"/>
              </a:rPr>
              <a:t>en </a:t>
            </a:r>
            <a:r>
              <a:rPr sz="700" i="1" spc="-5" dirty="0">
                <a:solidFill>
                  <a:srgbClr val="231F20"/>
                </a:solidFill>
                <a:latin typeface="Arial"/>
                <a:cs typeface="Arial"/>
              </a:rPr>
              <a:t>un </a:t>
            </a:r>
            <a:r>
              <a:rPr sz="700" i="1" spc="5" dirty="0">
                <a:solidFill>
                  <a:srgbClr val="231F20"/>
                </a:solidFill>
                <a:latin typeface="Arial"/>
                <a:cs typeface="Arial"/>
              </a:rPr>
              <a:t>bloque de</a:t>
            </a:r>
            <a:r>
              <a:rPr sz="700" i="1" spc="45" dirty="0">
                <a:solidFill>
                  <a:srgbClr val="231F20"/>
                </a:solidFill>
                <a:latin typeface="Arial"/>
                <a:cs typeface="Arial"/>
              </a:rPr>
              <a:t> </a:t>
            </a:r>
            <a:r>
              <a:rPr sz="700" i="1" spc="-5" dirty="0">
                <a:solidFill>
                  <a:srgbClr val="231F20"/>
                </a:solidFill>
                <a:latin typeface="Arial"/>
                <a:cs typeface="Arial"/>
              </a:rPr>
              <a:t>apartamentos.</a:t>
            </a:r>
            <a:endParaRPr sz="700" dirty="0">
              <a:latin typeface="Arial"/>
              <a:cs typeface="Arial"/>
            </a:endParaRPr>
          </a:p>
          <a:p>
            <a:pPr>
              <a:lnSpc>
                <a:spcPct val="100000"/>
              </a:lnSpc>
            </a:pPr>
            <a:endParaRPr sz="800" dirty="0">
              <a:latin typeface="Arial"/>
              <a:cs typeface="Arial"/>
            </a:endParaRPr>
          </a:p>
          <a:p>
            <a:pPr>
              <a:lnSpc>
                <a:spcPct val="100000"/>
              </a:lnSpc>
              <a:spcBef>
                <a:spcPts val="30"/>
              </a:spcBef>
            </a:pPr>
            <a:endParaRPr sz="950" dirty="0">
              <a:latin typeface="Arial"/>
              <a:cs typeface="Arial"/>
            </a:endParaRPr>
          </a:p>
          <a:p>
            <a:pPr marL="63500">
              <a:lnSpc>
                <a:spcPct val="100000"/>
              </a:lnSpc>
            </a:pPr>
            <a:r>
              <a:rPr sz="800" b="1" spc="-5" dirty="0">
                <a:solidFill>
                  <a:srgbClr val="231F20"/>
                </a:solidFill>
                <a:latin typeface="Arial"/>
                <a:cs typeface="Arial"/>
              </a:rPr>
              <a:t>Ejemplo </a:t>
            </a:r>
            <a:r>
              <a:rPr sz="800" dirty="0">
                <a:solidFill>
                  <a:srgbClr val="231F20"/>
                </a:solidFill>
                <a:latin typeface="Arial"/>
                <a:cs typeface="Arial"/>
              </a:rPr>
              <a:t>(consultar </a:t>
            </a:r>
            <a:r>
              <a:rPr sz="800" b="1" spc="-5" dirty="0">
                <a:solidFill>
                  <a:srgbClr val="009D57"/>
                </a:solidFill>
                <a:latin typeface="Arial"/>
                <a:cs typeface="Arial"/>
              </a:rPr>
              <a:t>Figura </a:t>
            </a:r>
            <a:r>
              <a:rPr sz="800" b="1" spc="-10" dirty="0">
                <a:solidFill>
                  <a:srgbClr val="009D57"/>
                </a:solidFill>
                <a:latin typeface="Arial"/>
                <a:cs typeface="Arial"/>
              </a:rPr>
              <a:t>A11</a:t>
            </a:r>
            <a:r>
              <a:rPr sz="800" spc="-10" dirty="0">
                <a:solidFill>
                  <a:srgbClr val="231F20"/>
                </a:solidFill>
                <a:latin typeface="Arial"/>
                <a:cs typeface="Arial"/>
              </a:rPr>
              <a:t>):</a:t>
            </a:r>
            <a:endParaRPr sz="800" dirty="0">
              <a:latin typeface="Arial"/>
              <a:cs typeface="Arial"/>
            </a:endParaRPr>
          </a:p>
          <a:p>
            <a:pPr marL="63500" marR="243840">
              <a:lnSpc>
                <a:spcPct val="100000"/>
              </a:lnSpc>
              <a:spcBef>
                <a:spcPts val="145"/>
              </a:spcBef>
            </a:pPr>
            <a:r>
              <a:rPr sz="800" spc="-10" dirty="0">
                <a:solidFill>
                  <a:srgbClr val="231F20"/>
                </a:solidFill>
                <a:latin typeface="Arial"/>
                <a:cs typeface="Arial"/>
              </a:rPr>
              <a:t>Un edificio de apartamentos de cinco pisos con 25 consumidores, que tienen </a:t>
            </a:r>
            <a:r>
              <a:rPr sz="800" spc="-15" dirty="0">
                <a:solidFill>
                  <a:srgbClr val="231F20"/>
                </a:solidFill>
                <a:latin typeface="Arial"/>
                <a:cs typeface="Arial"/>
              </a:rPr>
              <a:t>una  </a:t>
            </a:r>
            <a:r>
              <a:rPr sz="800" spc="-10" dirty="0">
                <a:solidFill>
                  <a:srgbClr val="231F20"/>
                </a:solidFill>
                <a:latin typeface="Arial"/>
                <a:cs typeface="Arial"/>
              </a:rPr>
              <a:t>carga instalada de 6 kVA cada</a:t>
            </a:r>
            <a:r>
              <a:rPr sz="800" spc="10" dirty="0">
                <a:solidFill>
                  <a:srgbClr val="231F20"/>
                </a:solidFill>
                <a:latin typeface="Arial"/>
                <a:cs typeface="Arial"/>
              </a:rPr>
              <a:t> </a:t>
            </a:r>
            <a:r>
              <a:rPr sz="800" spc="-10" dirty="0">
                <a:solidFill>
                  <a:srgbClr val="231F20"/>
                </a:solidFill>
                <a:latin typeface="Arial"/>
                <a:cs typeface="Arial"/>
              </a:rPr>
              <a:t>uno.</a:t>
            </a:r>
            <a:endParaRPr sz="800" dirty="0">
              <a:latin typeface="Arial"/>
              <a:cs typeface="Arial"/>
            </a:endParaRPr>
          </a:p>
          <a:p>
            <a:pPr marL="63500">
              <a:lnSpc>
                <a:spcPct val="100000"/>
              </a:lnSpc>
              <a:spcBef>
                <a:spcPts val="220"/>
              </a:spcBef>
            </a:pPr>
            <a:r>
              <a:rPr sz="800" dirty="0">
                <a:solidFill>
                  <a:srgbClr val="231F20"/>
                </a:solidFill>
                <a:latin typeface="Arial"/>
                <a:cs typeface="Arial"/>
              </a:rPr>
              <a:t>La carga total instalada para el edificio es: 36 + 24 + 30 + 36 + 24 = 150</a:t>
            </a:r>
            <a:r>
              <a:rPr sz="800" spc="-155" dirty="0">
                <a:solidFill>
                  <a:srgbClr val="231F20"/>
                </a:solidFill>
                <a:latin typeface="Arial"/>
                <a:cs typeface="Arial"/>
              </a:rPr>
              <a:t> </a:t>
            </a:r>
            <a:r>
              <a:rPr sz="800" dirty="0">
                <a:solidFill>
                  <a:srgbClr val="231F20"/>
                </a:solidFill>
                <a:latin typeface="Arial"/>
                <a:cs typeface="Arial"/>
              </a:rPr>
              <a:t>kVA.</a:t>
            </a:r>
            <a:endParaRPr sz="800" dirty="0">
              <a:latin typeface="Arial"/>
              <a:cs typeface="Arial"/>
            </a:endParaRPr>
          </a:p>
          <a:p>
            <a:pPr marL="63500">
              <a:lnSpc>
                <a:spcPct val="100000"/>
              </a:lnSpc>
              <a:spcBef>
                <a:spcPts val="220"/>
              </a:spcBef>
            </a:pPr>
            <a:r>
              <a:rPr sz="800" spc="-5" dirty="0">
                <a:solidFill>
                  <a:srgbClr val="231F20"/>
                </a:solidFill>
                <a:latin typeface="Arial"/>
                <a:cs typeface="Arial"/>
              </a:rPr>
              <a:t>El</a:t>
            </a:r>
            <a:r>
              <a:rPr sz="800" spc="-25" dirty="0">
                <a:solidFill>
                  <a:srgbClr val="231F20"/>
                </a:solidFill>
                <a:latin typeface="Arial"/>
                <a:cs typeface="Arial"/>
              </a:rPr>
              <a:t> </a:t>
            </a:r>
            <a:r>
              <a:rPr sz="800" spc="-10" dirty="0">
                <a:solidFill>
                  <a:srgbClr val="231F20"/>
                </a:solidFill>
                <a:latin typeface="Arial"/>
                <a:cs typeface="Arial"/>
              </a:rPr>
              <a:t>suministro</a:t>
            </a:r>
            <a:r>
              <a:rPr sz="800" spc="-20" dirty="0">
                <a:solidFill>
                  <a:srgbClr val="231F20"/>
                </a:solidFill>
                <a:latin typeface="Arial"/>
                <a:cs typeface="Arial"/>
              </a:rPr>
              <a:t> </a:t>
            </a:r>
            <a:r>
              <a:rPr sz="800" spc="-5" dirty="0">
                <a:solidFill>
                  <a:srgbClr val="231F20"/>
                </a:solidFill>
                <a:latin typeface="Arial"/>
                <a:cs typeface="Arial"/>
              </a:rPr>
              <a:t>de</a:t>
            </a:r>
            <a:r>
              <a:rPr sz="800" spc="-20" dirty="0">
                <a:solidFill>
                  <a:srgbClr val="231F20"/>
                </a:solidFill>
                <a:latin typeface="Arial"/>
                <a:cs typeface="Arial"/>
              </a:rPr>
              <a:t> </a:t>
            </a:r>
            <a:r>
              <a:rPr sz="800" spc="-10" dirty="0">
                <a:solidFill>
                  <a:srgbClr val="231F20"/>
                </a:solidFill>
                <a:latin typeface="Arial"/>
                <a:cs typeface="Arial"/>
              </a:rPr>
              <a:t>potencia</a:t>
            </a:r>
            <a:r>
              <a:rPr sz="800" spc="-20" dirty="0">
                <a:solidFill>
                  <a:srgbClr val="231F20"/>
                </a:solidFill>
                <a:latin typeface="Arial"/>
                <a:cs typeface="Arial"/>
              </a:rPr>
              <a:t> </a:t>
            </a:r>
            <a:r>
              <a:rPr sz="800" spc="-10" dirty="0">
                <a:solidFill>
                  <a:srgbClr val="231F20"/>
                </a:solidFill>
                <a:latin typeface="Arial"/>
                <a:cs typeface="Arial"/>
              </a:rPr>
              <a:t>aparente</a:t>
            </a:r>
            <a:r>
              <a:rPr sz="800" spc="-20" dirty="0">
                <a:solidFill>
                  <a:srgbClr val="231F20"/>
                </a:solidFill>
                <a:latin typeface="Arial"/>
                <a:cs typeface="Arial"/>
              </a:rPr>
              <a:t> </a:t>
            </a:r>
            <a:r>
              <a:rPr sz="800" spc="-10" dirty="0">
                <a:solidFill>
                  <a:srgbClr val="231F20"/>
                </a:solidFill>
                <a:latin typeface="Arial"/>
                <a:cs typeface="Arial"/>
              </a:rPr>
              <a:t>necesario</a:t>
            </a:r>
            <a:r>
              <a:rPr sz="800" spc="-20" dirty="0">
                <a:solidFill>
                  <a:srgbClr val="231F20"/>
                </a:solidFill>
                <a:latin typeface="Arial"/>
                <a:cs typeface="Arial"/>
              </a:rPr>
              <a:t> </a:t>
            </a:r>
            <a:r>
              <a:rPr sz="800" spc="-10" dirty="0">
                <a:solidFill>
                  <a:srgbClr val="231F20"/>
                </a:solidFill>
                <a:latin typeface="Arial"/>
                <a:cs typeface="Arial"/>
              </a:rPr>
              <a:t>para</a:t>
            </a:r>
            <a:r>
              <a:rPr sz="800" spc="-20" dirty="0">
                <a:solidFill>
                  <a:srgbClr val="231F20"/>
                </a:solidFill>
                <a:latin typeface="Arial"/>
                <a:cs typeface="Arial"/>
              </a:rPr>
              <a:t> </a:t>
            </a:r>
            <a:r>
              <a:rPr sz="800" spc="-5" dirty="0">
                <a:solidFill>
                  <a:srgbClr val="231F20"/>
                </a:solidFill>
                <a:latin typeface="Arial"/>
                <a:cs typeface="Arial"/>
              </a:rPr>
              <a:t>el</a:t>
            </a:r>
            <a:r>
              <a:rPr sz="800" spc="-20" dirty="0">
                <a:solidFill>
                  <a:srgbClr val="231F20"/>
                </a:solidFill>
                <a:latin typeface="Arial"/>
                <a:cs typeface="Arial"/>
              </a:rPr>
              <a:t> </a:t>
            </a:r>
            <a:r>
              <a:rPr sz="800" spc="-10" dirty="0">
                <a:solidFill>
                  <a:srgbClr val="231F20"/>
                </a:solidFill>
                <a:latin typeface="Arial"/>
                <a:cs typeface="Arial"/>
              </a:rPr>
              <a:t>edificio</a:t>
            </a:r>
            <a:r>
              <a:rPr sz="800" spc="-20" dirty="0">
                <a:solidFill>
                  <a:srgbClr val="231F20"/>
                </a:solidFill>
                <a:latin typeface="Arial"/>
                <a:cs typeface="Arial"/>
              </a:rPr>
              <a:t> </a:t>
            </a:r>
            <a:r>
              <a:rPr sz="800" spc="-10" dirty="0">
                <a:solidFill>
                  <a:srgbClr val="231F20"/>
                </a:solidFill>
                <a:latin typeface="Arial"/>
                <a:cs typeface="Arial"/>
              </a:rPr>
              <a:t>es:</a:t>
            </a:r>
            <a:r>
              <a:rPr sz="800" spc="-25" dirty="0">
                <a:solidFill>
                  <a:srgbClr val="231F20"/>
                </a:solidFill>
                <a:latin typeface="Arial"/>
                <a:cs typeface="Arial"/>
              </a:rPr>
              <a:t> </a:t>
            </a:r>
            <a:r>
              <a:rPr sz="800" spc="-10" dirty="0">
                <a:solidFill>
                  <a:srgbClr val="231F20"/>
                </a:solidFill>
                <a:latin typeface="Arial"/>
                <a:cs typeface="Arial"/>
              </a:rPr>
              <a:t>150</a:t>
            </a:r>
            <a:r>
              <a:rPr sz="800" spc="-25" dirty="0">
                <a:solidFill>
                  <a:srgbClr val="231F20"/>
                </a:solidFill>
                <a:latin typeface="Arial"/>
                <a:cs typeface="Arial"/>
              </a:rPr>
              <a:t> </a:t>
            </a:r>
            <a:r>
              <a:rPr sz="800" dirty="0">
                <a:solidFill>
                  <a:srgbClr val="231F20"/>
                </a:solidFill>
                <a:latin typeface="Symbol"/>
                <a:cs typeface="Symbol"/>
              </a:rPr>
              <a:t></a:t>
            </a:r>
            <a:r>
              <a:rPr sz="800" spc="10" dirty="0">
                <a:solidFill>
                  <a:srgbClr val="231F20"/>
                </a:solidFill>
                <a:latin typeface="Times New Roman"/>
                <a:cs typeface="Times New Roman"/>
              </a:rPr>
              <a:t> </a:t>
            </a:r>
            <a:r>
              <a:rPr sz="800" spc="-10" dirty="0">
                <a:solidFill>
                  <a:srgbClr val="231F20"/>
                </a:solidFill>
                <a:latin typeface="Arial"/>
                <a:cs typeface="Arial"/>
              </a:rPr>
              <a:t>0,46</a:t>
            </a:r>
            <a:r>
              <a:rPr sz="800" spc="-20" dirty="0">
                <a:solidFill>
                  <a:srgbClr val="231F20"/>
                </a:solidFill>
                <a:latin typeface="Arial"/>
                <a:cs typeface="Arial"/>
              </a:rPr>
              <a:t> </a:t>
            </a:r>
            <a:r>
              <a:rPr sz="800" dirty="0">
                <a:solidFill>
                  <a:srgbClr val="231F20"/>
                </a:solidFill>
                <a:latin typeface="Arial"/>
                <a:cs typeface="Arial"/>
              </a:rPr>
              <a:t>=</a:t>
            </a:r>
            <a:r>
              <a:rPr sz="800" spc="-20" dirty="0">
                <a:solidFill>
                  <a:srgbClr val="231F20"/>
                </a:solidFill>
                <a:latin typeface="Arial"/>
                <a:cs typeface="Arial"/>
              </a:rPr>
              <a:t> </a:t>
            </a:r>
            <a:r>
              <a:rPr sz="800" spc="-5" dirty="0">
                <a:solidFill>
                  <a:srgbClr val="231F20"/>
                </a:solidFill>
                <a:latin typeface="Arial"/>
                <a:cs typeface="Arial"/>
              </a:rPr>
              <a:t>69</a:t>
            </a:r>
            <a:r>
              <a:rPr sz="800" spc="-20" dirty="0">
                <a:solidFill>
                  <a:srgbClr val="231F20"/>
                </a:solidFill>
                <a:latin typeface="Arial"/>
                <a:cs typeface="Arial"/>
              </a:rPr>
              <a:t> </a:t>
            </a:r>
            <a:r>
              <a:rPr sz="800" spc="-10" dirty="0">
                <a:solidFill>
                  <a:srgbClr val="231F20"/>
                </a:solidFill>
                <a:latin typeface="Arial"/>
                <a:cs typeface="Arial"/>
              </a:rPr>
              <a:t>kVA.</a:t>
            </a:r>
            <a:endParaRPr sz="800" dirty="0">
              <a:latin typeface="Arial"/>
              <a:cs typeface="Arial"/>
            </a:endParaRPr>
          </a:p>
          <a:p>
            <a:pPr marL="63500" marR="55880">
              <a:lnSpc>
                <a:spcPct val="100000"/>
              </a:lnSpc>
              <a:spcBef>
                <a:spcPts val="220"/>
              </a:spcBef>
            </a:pPr>
            <a:r>
              <a:rPr sz="800" dirty="0">
                <a:solidFill>
                  <a:srgbClr val="231F20"/>
                </a:solidFill>
                <a:latin typeface="Arial"/>
                <a:cs typeface="Arial"/>
              </a:rPr>
              <a:t>A partir de la figura A10, es posible determinar la magnitud de las corrientes en  diferentes secciones del circuito principal </a:t>
            </a:r>
            <a:r>
              <a:rPr sz="800" spc="-5" dirty="0">
                <a:solidFill>
                  <a:srgbClr val="231F20"/>
                </a:solidFill>
                <a:latin typeface="Arial"/>
                <a:cs typeface="Arial"/>
              </a:rPr>
              <a:t>común </a:t>
            </a:r>
            <a:r>
              <a:rPr sz="800" dirty="0">
                <a:solidFill>
                  <a:srgbClr val="231F20"/>
                </a:solidFill>
                <a:latin typeface="Arial"/>
                <a:cs typeface="Arial"/>
              </a:rPr>
              <a:t>que proporciona suministro a</a:t>
            </a:r>
            <a:r>
              <a:rPr sz="800" spc="-80" dirty="0">
                <a:solidFill>
                  <a:srgbClr val="231F20"/>
                </a:solidFill>
                <a:latin typeface="Arial"/>
                <a:cs typeface="Arial"/>
              </a:rPr>
              <a:t> </a:t>
            </a:r>
            <a:r>
              <a:rPr sz="800" dirty="0">
                <a:solidFill>
                  <a:srgbClr val="231F20"/>
                </a:solidFill>
                <a:latin typeface="Arial"/>
                <a:cs typeface="Arial"/>
              </a:rPr>
              <a:t>todos  los pisos. Para los cables que van en vertical y que se alimentan a nivel del suelo,</a:t>
            </a:r>
            <a:r>
              <a:rPr sz="800" spc="-100" dirty="0">
                <a:solidFill>
                  <a:srgbClr val="231F20"/>
                </a:solidFill>
                <a:latin typeface="Arial"/>
                <a:cs typeface="Arial"/>
              </a:rPr>
              <a:t> </a:t>
            </a:r>
            <a:r>
              <a:rPr sz="800" dirty="0">
                <a:solidFill>
                  <a:srgbClr val="231F20"/>
                </a:solidFill>
                <a:latin typeface="Arial"/>
                <a:cs typeface="Arial"/>
              </a:rPr>
              <a:t>la  </a:t>
            </a:r>
            <a:r>
              <a:rPr sz="800" spc="-5" dirty="0">
                <a:solidFill>
                  <a:srgbClr val="231F20"/>
                </a:solidFill>
                <a:latin typeface="Arial"/>
                <a:cs typeface="Arial"/>
              </a:rPr>
              <a:t>sección </a:t>
            </a:r>
            <a:r>
              <a:rPr sz="800" dirty="0">
                <a:solidFill>
                  <a:srgbClr val="231F20"/>
                </a:solidFill>
                <a:latin typeface="Arial"/>
                <a:cs typeface="Arial"/>
              </a:rPr>
              <a:t>de los conductores evidentemente tiene que reducirse progresivamente  desde los pisos inferiores a los</a:t>
            </a:r>
            <a:r>
              <a:rPr sz="800" spc="-10" dirty="0">
                <a:solidFill>
                  <a:srgbClr val="231F20"/>
                </a:solidFill>
                <a:latin typeface="Arial"/>
                <a:cs typeface="Arial"/>
              </a:rPr>
              <a:t> </a:t>
            </a:r>
            <a:r>
              <a:rPr sz="800" dirty="0">
                <a:solidFill>
                  <a:srgbClr val="231F20"/>
                </a:solidFill>
                <a:latin typeface="Arial"/>
                <a:cs typeface="Arial"/>
              </a:rPr>
              <a:t>superiores.</a:t>
            </a:r>
            <a:endParaRPr sz="800" dirty="0">
              <a:latin typeface="Arial"/>
              <a:cs typeface="Arial"/>
            </a:endParaRPr>
          </a:p>
          <a:p>
            <a:pPr marL="63500" marR="219075">
              <a:lnSpc>
                <a:spcPct val="100000"/>
              </a:lnSpc>
              <a:spcBef>
                <a:spcPts val="220"/>
              </a:spcBef>
            </a:pPr>
            <a:r>
              <a:rPr sz="800" dirty="0">
                <a:solidFill>
                  <a:srgbClr val="231F20"/>
                </a:solidFill>
                <a:latin typeface="Arial"/>
                <a:cs typeface="Arial"/>
              </a:rPr>
              <a:t>Estos cambios del </a:t>
            </a:r>
            <a:r>
              <a:rPr sz="800" spc="-5" dirty="0">
                <a:solidFill>
                  <a:srgbClr val="231F20"/>
                </a:solidFill>
                <a:latin typeface="Arial"/>
                <a:cs typeface="Arial"/>
              </a:rPr>
              <a:t>tamaño </a:t>
            </a:r>
            <a:r>
              <a:rPr sz="800" dirty="0">
                <a:solidFill>
                  <a:srgbClr val="231F20"/>
                </a:solidFill>
                <a:latin typeface="Arial"/>
                <a:cs typeface="Arial"/>
              </a:rPr>
              <a:t>del conductor vienen espaciados normalmente por</a:t>
            </a:r>
            <a:r>
              <a:rPr sz="800" spc="-75" dirty="0">
                <a:solidFill>
                  <a:srgbClr val="231F20"/>
                </a:solidFill>
                <a:latin typeface="Arial"/>
                <a:cs typeface="Arial"/>
              </a:rPr>
              <a:t> </a:t>
            </a:r>
            <a:r>
              <a:rPr sz="800" dirty="0">
                <a:solidFill>
                  <a:srgbClr val="231F20"/>
                </a:solidFill>
                <a:latin typeface="Arial"/>
                <a:cs typeface="Arial"/>
              </a:rPr>
              <a:t>un  intervalo de al menos tres</a:t>
            </a:r>
            <a:r>
              <a:rPr sz="800" spc="-10" dirty="0">
                <a:solidFill>
                  <a:srgbClr val="231F20"/>
                </a:solidFill>
                <a:latin typeface="Arial"/>
                <a:cs typeface="Arial"/>
              </a:rPr>
              <a:t> </a:t>
            </a:r>
            <a:r>
              <a:rPr sz="800" dirty="0">
                <a:solidFill>
                  <a:srgbClr val="231F20"/>
                </a:solidFill>
                <a:latin typeface="Arial"/>
                <a:cs typeface="Arial"/>
              </a:rPr>
              <a:t>pisos.</a:t>
            </a:r>
            <a:endParaRPr sz="800" dirty="0">
              <a:latin typeface="Arial"/>
              <a:cs typeface="Arial"/>
            </a:endParaRPr>
          </a:p>
          <a:p>
            <a:pPr marL="63500">
              <a:lnSpc>
                <a:spcPct val="100000"/>
              </a:lnSpc>
              <a:spcBef>
                <a:spcPts val="220"/>
              </a:spcBef>
            </a:pPr>
            <a:r>
              <a:rPr sz="800" dirty="0">
                <a:solidFill>
                  <a:srgbClr val="231F20"/>
                </a:solidFill>
                <a:latin typeface="Arial"/>
                <a:cs typeface="Arial"/>
              </a:rPr>
              <a:t>En el ejemplo, la corriente que entra en el cable de subida a nivel del suelo</a:t>
            </a:r>
            <a:r>
              <a:rPr sz="800" spc="-60" dirty="0">
                <a:solidFill>
                  <a:srgbClr val="231F20"/>
                </a:solidFill>
                <a:latin typeface="Arial"/>
                <a:cs typeface="Arial"/>
              </a:rPr>
              <a:t> </a:t>
            </a:r>
            <a:r>
              <a:rPr sz="800" dirty="0">
                <a:solidFill>
                  <a:srgbClr val="231F20"/>
                </a:solidFill>
                <a:latin typeface="Arial"/>
                <a:cs typeface="Arial"/>
              </a:rPr>
              <a:t>es:</a:t>
            </a:r>
            <a:endParaRPr sz="800" dirty="0">
              <a:latin typeface="Arial"/>
              <a:cs typeface="Arial"/>
            </a:endParaRPr>
          </a:p>
          <a:p>
            <a:pPr marL="88900">
              <a:lnSpc>
                <a:spcPct val="100000"/>
              </a:lnSpc>
              <a:spcBef>
                <a:spcPts val="335"/>
              </a:spcBef>
            </a:pPr>
            <a:r>
              <a:rPr sz="800" dirty="0">
                <a:solidFill>
                  <a:srgbClr val="231F20"/>
                </a:solidFill>
                <a:latin typeface="Arial"/>
                <a:cs typeface="Arial"/>
              </a:rPr>
              <a:t>150 </a:t>
            </a:r>
            <a:r>
              <a:rPr sz="800" dirty="0">
                <a:solidFill>
                  <a:srgbClr val="231F20"/>
                </a:solidFill>
                <a:latin typeface="Symbol"/>
                <a:cs typeface="Symbol"/>
              </a:rPr>
              <a:t></a:t>
            </a:r>
            <a:r>
              <a:rPr sz="800" dirty="0">
                <a:solidFill>
                  <a:srgbClr val="231F20"/>
                </a:solidFill>
                <a:latin typeface="Times New Roman"/>
                <a:cs typeface="Times New Roman"/>
              </a:rPr>
              <a:t> </a:t>
            </a:r>
            <a:r>
              <a:rPr sz="800" spc="-5" dirty="0">
                <a:solidFill>
                  <a:srgbClr val="231F20"/>
                </a:solidFill>
                <a:latin typeface="Arial"/>
                <a:cs typeface="Arial"/>
              </a:rPr>
              <a:t>0,46 </a:t>
            </a:r>
            <a:r>
              <a:rPr sz="800" dirty="0">
                <a:solidFill>
                  <a:srgbClr val="231F20"/>
                </a:solidFill>
                <a:latin typeface="Symbol"/>
                <a:cs typeface="Symbol"/>
              </a:rPr>
              <a:t></a:t>
            </a:r>
            <a:r>
              <a:rPr sz="800" dirty="0">
                <a:solidFill>
                  <a:srgbClr val="231F20"/>
                </a:solidFill>
                <a:latin typeface="Times New Roman"/>
                <a:cs typeface="Times New Roman"/>
              </a:rPr>
              <a:t> </a:t>
            </a:r>
            <a:r>
              <a:rPr sz="800" spc="-5" dirty="0">
                <a:solidFill>
                  <a:srgbClr val="231F20"/>
                </a:solidFill>
                <a:latin typeface="Arial"/>
                <a:cs typeface="Arial"/>
              </a:rPr>
              <a:t>10</a:t>
            </a:r>
            <a:r>
              <a:rPr sz="825" spc="-7" baseline="25252" dirty="0">
                <a:solidFill>
                  <a:srgbClr val="231F20"/>
                </a:solidFill>
                <a:latin typeface="Arial"/>
                <a:cs typeface="Arial"/>
              </a:rPr>
              <a:t>3 </a:t>
            </a:r>
            <a:r>
              <a:rPr sz="1200" baseline="-31250" dirty="0">
                <a:solidFill>
                  <a:srgbClr val="231F20"/>
                </a:solidFill>
                <a:latin typeface="Arial"/>
                <a:cs typeface="Arial"/>
              </a:rPr>
              <a:t>= 100</a:t>
            </a:r>
            <a:r>
              <a:rPr sz="1200" spc="-75" baseline="-31250" dirty="0">
                <a:solidFill>
                  <a:srgbClr val="231F20"/>
                </a:solidFill>
                <a:latin typeface="Arial"/>
                <a:cs typeface="Arial"/>
              </a:rPr>
              <a:t> </a:t>
            </a:r>
            <a:r>
              <a:rPr sz="1200" baseline="-31250" dirty="0">
                <a:solidFill>
                  <a:srgbClr val="231F20"/>
                </a:solidFill>
                <a:latin typeface="Arial"/>
                <a:cs typeface="Arial"/>
              </a:rPr>
              <a:t>A</a:t>
            </a:r>
            <a:endParaRPr sz="1200" baseline="-31250" dirty="0">
              <a:latin typeface="Arial"/>
              <a:cs typeface="Arial"/>
            </a:endParaRPr>
          </a:p>
          <a:p>
            <a:pPr marL="311150">
              <a:lnSpc>
                <a:spcPct val="100000"/>
              </a:lnSpc>
              <a:spcBef>
                <a:spcPts val="229"/>
              </a:spcBef>
            </a:pPr>
            <a:r>
              <a:rPr sz="800" spc="-5" dirty="0">
                <a:solidFill>
                  <a:srgbClr val="231F20"/>
                </a:solidFill>
                <a:latin typeface="Arial"/>
                <a:cs typeface="Arial"/>
              </a:rPr>
              <a:t>400</a:t>
            </a:r>
            <a:r>
              <a:rPr sz="800" spc="-10" dirty="0">
                <a:solidFill>
                  <a:srgbClr val="231F20"/>
                </a:solidFill>
                <a:latin typeface="Arial"/>
                <a:cs typeface="Arial"/>
              </a:rPr>
              <a:t> </a:t>
            </a:r>
            <a:r>
              <a:rPr sz="800" spc="675" dirty="0">
                <a:solidFill>
                  <a:srgbClr val="231F20"/>
                </a:solidFill>
                <a:latin typeface="Times New Roman"/>
                <a:cs typeface="Times New Roman"/>
              </a:rPr>
              <a:t>e</a:t>
            </a:r>
            <a:endParaRPr sz="800" dirty="0">
              <a:latin typeface="Times New Roman"/>
              <a:cs typeface="Times New Roman"/>
            </a:endParaRPr>
          </a:p>
          <a:p>
            <a:pPr marL="63500">
              <a:lnSpc>
                <a:spcPct val="100000"/>
              </a:lnSpc>
              <a:spcBef>
                <a:spcPts val="125"/>
              </a:spcBef>
            </a:pPr>
            <a:r>
              <a:rPr sz="800" dirty="0">
                <a:solidFill>
                  <a:srgbClr val="231F20"/>
                </a:solidFill>
                <a:latin typeface="Arial"/>
                <a:cs typeface="Arial"/>
              </a:rPr>
              <a:t>la corriente que llega al tercer piso</a:t>
            </a:r>
            <a:r>
              <a:rPr sz="800" spc="-10" dirty="0">
                <a:solidFill>
                  <a:srgbClr val="231F20"/>
                </a:solidFill>
                <a:latin typeface="Arial"/>
                <a:cs typeface="Arial"/>
              </a:rPr>
              <a:t> </a:t>
            </a:r>
            <a:r>
              <a:rPr sz="800" dirty="0">
                <a:solidFill>
                  <a:srgbClr val="231F20"/>
                </a:solidFill>
                <a:latin typeface="Arial"/>
                <a:cs typeface="Arial"/>
              </a:rPr>
              <a:t>es:</a:t>
            </a:r>
            <a:endParaRPr sz="800" dirty="0">
              <a:latin typeface="Arial"/>
              <a:cs typeface="Arial"/>
            </a:endParaRPr>
          </a:p>
          <a:p>
            <a:pPr marL="107314">
              <a:lnSpc>
                <a:spcPct val="100000"/>
              </a:lnSpc>
              <a:spcBef>
                <a:spcPts val="390"/>
              </a:spcBef>
            </a:pPr>
            <a:r>
              <a:rPr sz="800" dirty="0">
                <a:solidFill>
                  <a:srgbClr val="231F20"/>
                </a:solidFill>
                <a:latin typeface="Arial"/>
                <a:cs typeface="Arial"/>
              </a:rPr>
              <a:t>(36 + 24) </a:t>
            </a:r>
            <a:r>
              <a:rPr sz="800" dirty="0">
                <a:solidFill>
                  <a:srgbClr val="231F20"/>
                </a:solidFill>
                <a:latin typeface="Symbol"/>
                <a:cs typeface="Symbol"/>
              </a:rPr>
              <a:t></a:t>
            </a:r>
            <a:r>
              <a:rPr sz="800" dirty="0">
                <a:solidFill>
                  <a:srgbClr val="231F20"/>
                </a:solidFill>
                <a:latin typeface="Times New Roman"/>
                <a:cs typeface="Times New Roman"/>
              </a:rPr>
              <a:t> </a:t>
            </a:r>
            <a:r>
              <a:rPr sz="800" spc="-5" dirty="0">
                <a:solidFill>
                  <a:srgbClr val="231F20"/>
                </a:solidFill>
                <a:latin typeface="Arial"/>
                <a:cs typeface="Arial"/>
              </a:rPr>
              <a:t>0,63 </a:t>
            </a:r>
            <a:r>
              <a:rPr sz="800" dirty="0">
                <a:solidFill>
                  <a:srgbClr val="231F20"/>
                </a:solidFill>
                <a:latin typeface="Symbol"/>
                <a:cs typeface="Symbol"/>
              </a:rPr>
              <a:t></a:t>
            </a:r>
            <a:r>
              <a:rPr sz="800" dirty="0">
                <a:solidFill>
                  <a:srgbClr val="231F20"/>
                </a:solidFill>
                <a:latin typeface="Times New Roman"/>
                <a:cs typeface="Times New Roman"/>
              </a:rPr>
              <a:t> </a:t>
            </a:r>
            <a:r>
              <a:rPr sz="800" dirty="0">
                <a:solidFill>
                  <a:srgbClr val="231F20"/>
                </a:solidFill>
                <a:latin typeface="Arial"/>
                <a:cs typeface="Arial"/>
              </a:rPr>
              <a:t>10</a:t>
            </a:r>
            <a:r>
              <a:rPr sz="825" baseline="25252" dirty="0">
                <a:solidFill>
                  <a:srgbClr val="231F20"/>
                </a:solidFill>
                <a:latin typeface="Arial"/>
                <a:cs typeface="Arial"/>
              </a:rPr>
              <a:t>3 </a:t>
            </a:r>
            <a:r>
              <a:rPr sz="1200" baseline="-34722" dirty="0">
                <a:solidFill>
                  <a:srgbClr val="231F20"/>
                </a:solidFill>
                <a:latin typeface="Arial"/>
                <a:cs typeface="Arial"/>
              </a:rPr>
              <a:t>= 55</a:t>
            </a:r>
            <a:r>
              <a:rPr sz="1200" spc="15" baseline="-34722" dirty="0">
                <a:solidFill>
                  <a:srgbClr val="231F20"/>
                </a:solidFill>
                <a:latin typeface="Arial"/>
                <a:cs typeface="Arial"/>
              </a:rPr>
              <a:t> </a:t>
            </a:r>
            <a:r>
              <a:rPr sz="1200" baseline="-34722" dirty="0">
                <a:solidFill>
                  <a:srgbClr val="231F20"/>
                </a:solidFill>
                <a:latin typeface="Arial"/>
                <a:cs typeface="Arial"/>
              </a:rPr>
              <a:t>A</a:t>
            </a:r>
            <a:endParaRPr sz="1200" baseline="-34722" dirty="0">
              <a:latin typeface="Arial"/>
              <a:cs typeface="Arial"/>
            </a:endParaRPr>
          </a:p>
          <a:p>
            <a:pPr marL="455295">
              <a:lnSpc>
                <a:spcPct val="100000"/>
              </a:lnSpc>
              <a:spcBef>
                <a:spcPts val="210"/>
              </a:spcBef>
            </a:pPr>
            <a:r>
              <a:rPr sz="800" spc="-5" dirty="0">
                <a:solidFill>
                  <a:srgbClr val="231F20"/>
                </a:solidFill>
                <a:latin typeface="Arial"/>
                <a:cs typeface="Arial"/>
              </a:rPr>
              <a:t>400</a:t>
            </a:r>
            <a:r>
              <a:rPr sz="800" spc="-10" dirty="0">
                <a:solidFill>
                  <a:srgbClr val="231F20"/>
                </a:solidFill>
                <a:latin typeface="Arial"/>
                <a:cs typeface="Arial"/>
              </a:rPr>
              <a:t> </a:t>
            </a:r>
            <a:r>
              <a:rPr sz="800" spc="675" dirty="0">
                <a:solidFill>
                  <a:srgbClr val="231F20"/>
                </a:solidFill>
                <a:latin typeface="Times New Roman"/>
                <a:cs typeface="Times New Roman"/>
              </a:rPr>
              <a:t>e</a:t>
            </a:r>
            <a:endParaRPr sz="800" dirty="0">
              <a:latin typeface="Times New Roman"/>
              <a:cs typeface="Times New Roman"/>
            </a:endParaRPr>
          </a:p>
        </p:txBody>
      </p:sp>
      <p:pic>
        <p:nvPicPr>
          <p:cNvPr id="93" name="Audio 9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01"/>
    </mc:Choice>
    <mc:Fallback>
      <p:transition spd="slow" advTm="1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135" y="1333250"/>
            <a:ext cx="7016115" cy="10795"/>
          </a:xfrm>
          <a:custGeom>
            <a:avLst/>
            <a:gdLst/>
            <a:ahLst/>
            <a:cxnLst/>
            <a:rect l="l" t="t" r="r" b="b"/>
            <a:pathLst>
              <a:path w="7016115" h="10794">
                <a:moveTo>
                  <a:pt x="0" y="10286"/>
                </a:moveTo>
                <a:lnTo>
                  <a:pt x="7015865" y="10286"/>
                </a:lnTo>
                <a:lnTo>
                  <a:pt x="7015865" y="0"/>
                </a:lnTo>
                <a:lnTo>
                  <a:pt x="0" y="0"/>
                </a:lnTo>
                <a:lnTo>
                  <a:pt x="0" y="10286"/>
                </a:lnTo>
                <a:close/>
              </a:path>
            </a:pathLst>
          </a:custGeom>
          <a:solidFill>
            <a:srgbClr val="231F20"/>
          </a:solidFill>
        </p:spPr>
        <p:txBody>
          <a:bodyPr wrap="square" lIns="0" tIns="0" rIns="0" bIns="0" rtlCol="0"/>
          <a:lstStyle/>
          <a:p>
            <a:endParaRPr/>
          </a:p>
        </p:txBody>
      </p:sp>
      <p:sp>
        <p:nvSpPr>
          <p:cNvPr id="3" name="object 3"/>
          <p:cNvSpPr/>
          <p:nvPr/>
        </p:nvSpPr>
        <p:spPr>
          <a:xfrm>
            <a:off x="0" y="270895"/>
            <a:ext cx="504190" cy="396240"/>
          </a:xfrm>
          <a:custGeom>
            <a:avLst/>
            <a:gdLst/>
            <a:ahLst/>
            <a:cxnLst/>
            <a:rect l="l" t="t" r="r" b="b"/>
            <a:pathLst>
              <a:path w="504190" h="396240">
                <a:moveTo>
                  <a:pt x="0" y="396240"/>
                </a:moveTo>
                <a:lnTo>
                  <a:pt x="0" y="0"/>
                </a:lnTo>
                <a:lnTo>
                  <a:pt x="503940" y="0"/>
                </a:lnTo>
                <a:lnTo>
                  <a:pt x="503940" y="396240"/>
                </a:lnTo>
                <a:lnTo>
                  <a:pt x="0" y="396240"/>
                </a:lnTo>
                <a:close/>
              </a:path>
            </a:pathLst>
          </a:custGeom>
          <a:solidFill>
            <a:srgbClr val="231F20"/>
          </a:solidFill>
        </p:spPr>
        <p:txBody>
          <a:bodyPr wrap="square" lIns="0" tIns="0" rIns="0" bIns="0" rtlCol="0"/>
          <a:lstStyle/>
          <a:p>
            <a:endParaRPr/>
          </a:p>
        </p:txBody>
      </p:sp>
      <p:sp>
        <p:nvSpPr>
          <p:cNvPr id="4" name="object 4"/>
          <p:cNvSpPr txBox="1"/>
          <p:nvPr/>
        </p:nvSpPr>
        <p:spPr>
          <a:xfrm>
            <a:off x="215142" y="212475"/>
            <a:ext cx="1927225" cy="177800"/>
          </a:xfrm>
          <a:prstGeom prst="rect">
            <a:avLst/>
          </a:prstGeom>
        </p:spPr>
        <p:txBody>
          <a:bodyPr vert="horz" wrap="square" lIns="0" tIns="12700" rIns="0" bIns="0" rtlCol="0">
            <a:spAutoFit/>
          </a:bodyPr>
          <a:lstStyle/>
          <a:p>
            <a:pPr marL="38100">
              <a:lnSpc>
                <a:spcPct val="100000"/>
              </a:lnSpc>
              <a:spcBef>
                <a:spcPts val="100"/>
              </a:spcBef>
            </a:pPr>
            <a:r>
              <a:rPr sz="1500" b="1" spc="-7" baseline="-13888" dirty="0">
                <a:solidFill>
                  <a:srgbClr val="FFFFFF"/>
                </a:solidFill>
                <a:latin typeface="Arial"/>
                <a:cs typeface="Arial"/>
              </a:rPr>
              <a:t>A18 </a:t>
            </a: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60" dirty="0">
                <a:solidFill>
                  <a:srgbClr val="009D57"/>
                </a:solidFill>
                <a:latin typeface="Arial"/>
                <a:cs typeface="Arial"/>
              </a:rPr>
              <a:t> </a:t>
            </a:r>
            <a:r>
              <a:rPr sz="800" b="1" spc="55" dirty="0">
                <a:solidFill>
                  <a:srgbClr val="009D57"/>
                </a:solidFill>
                <a:latin typeface="Arial"/>
                <a:cs typeface="Arial"/>
              </a:rPr>
              <a:t>-</a:t>
            </a:r>
            <a:endParaRPr sz="800">
              <a:latin typeface="Arial"/>
              <a:cs typeface="Arial"/>
            </a:endParaRPr>
          </a:p>
        </p:txBody>
      </p:sp>
      <p:sp>
        <p:nvSpPr>
          <p:cNvPr id="5" name="object 5"/>
          <p:cNvSpPr txBox="1"/>
          <p:nvPr/>
        </p:nvSpPr>
        <p:spPr>
          <a:xfrm>
            <a:off x="528197" y="360933"/>
            <a:ext cx="921385" cy="147320"/>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009D57"/>
                </a:solidFill>
                <a:latin typeface="Arial"/>
                <a:cs typeface="Arial"/>
              </a:rPr>
              <a:t>Potencia</a:t>
            </a:r>
            <a:r>
              <a:rPr sz="800" b="1" spc="-25" dirty="0">
                <a:solidFill>
                  <a:srgbClr val="009D57"/>
                </a:solidFill>
                <a:latin typeface="Arial"/>
                <a:cs typeface="Arial"/>
              </a:rPr>
              <a:t> </a:t>
            </a:r>
            <a:r>
              <a:rPr sz="800" b="1" spc="-5" dirty="0">
                <a:solidFill>
                  <a:srgbClr val="009D57"/>
                </a:solidFill>
                <a:latin typeface="Arial"/>
                <a:cs typeface="Arial"/>
              </a:rPr>
              <a:t>instalada</a:t>
            </a:r>
            <a:endParaRPr sz="800">
              <a:latin typeface="Arial"/>
              <a:cs typeface="Arial"/>
            </a:endParaRPr>
          </a:p>
        </p:txBody>
      </p:sp>
      <p:sp>
        <p:nvSpPr>
          <p:cNvPr id="6" name="object 6"/>
          <p:cNvSpPr/>
          <p:nvPr/>
        </p:nvSpPr>
        <p:spPr>
          <a:xfrm>
            <a:off x="540897" y="10404860"/>
            <a:ext cx="7015480" cy="10795"/>
          </a:xfrm>
          <a:custGeom>
            <a:avLst/>
            <a:gdLst/>
            <a:ahLst/>
            <a:cxnLst/>
            <a:rect l="l" t="t" r="r" b="b"/>
            <a:pathLst>
              <a:path w="7015480" h="10795">
                <a:moveTo>
                  <a:pt x="0" y="10287"/>
                </a:moveTo>
                <a:lnTo>
                  <a:pt x="7015103" y="10287"/>
                </a:lnTo>
                <a:lnTo>
                  <a:pt x="7015103" y="0"/>
                </a:lnTo>
                <a:lnTo>
                  <a:pt x="0" y="0"/>
                </a:lnTo>
                <a:lnTo>
                  <a:pt x="0" y="10287"/>
                </a:lnTo>
                <a:close/>
              </a:path>
            </a:pathLst>
          </a:custGeom>
          <a:solidFill>
            <a:srgbClr val="231F20"/>
          </a:solidFill>
        </p:spPr>
        <p:txBody>
          <a:bodyPr wrap="square" lIns="0" tIns="0" rIns="0" bIns="0" rtlCol="0"/>
          <a:lstStyle/>
          <a:p>
            <a:endParaRPr/>
          </a:p>
        </p:txBody>
      </p:sp>
      <p:sp>
        <p:nvSpPr>
          <p:cNvPr id="7" name="object 7"/>
          <p:cNvSpPr txBox="1"/>
          <p:nvPr/>
        </p:nvSpPr>
        <p:spPr>
          <a:xfrm>
            <a:off x="6394072"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8" name="object 8"/>
          <p:cNvSpPr txBox="1"/>
          <p:nvPr/>
        </p:nvSpPr>
        <p:spPr>
          <a:xfrm>
            <a:off x="528197"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9" name="object 9"/>
          <p:cNvSpPr/>
          <p:nvPr/>
        </p:nvSpPr>
        <p:spPr>
          <a:xfrm>
            <a:off x="3641031" y="10508997"/>
            <a:ext cx="113920" cy="118075"/>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55492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1" name="object 11"/>
          <p:cNvSpPr/>
          <p:nvPr/>
        </p:nvSpPr>
        <p:spPr>
          <a:xfrm>
            <a:off x="361281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2" name="object 12"/>
          <p:cNvSpPr/>
          <p:nvPr/>
        </p:nvSpPr>
        <p:spPr>
          <a:xfrm>
            <a:off x="3663065" y="10443264"/>
            <a:ext cx="48260" cy="71120"/>
          </a:xfrm>
          <a:custGeom>
            <a:avLst/>
            <a:gdLst/>
            <a:ahLst/>
            <a:cxnLst/>
            <a:rect l="l" t="t" r="r" b="b"/>
            <a:pathLst>
              <a:path w="48260" h="71120">
                <a:moveTo>
                  <a:pt x="15074" y="0"/>
                </a:moveTo>
                <a:lnTo>
                  <a:pt x="0" y="0"/>
                </a:lnTo>
                <a:lnTo>
                  <a:pt x="0" y="70993"/>
                </a:lnTo>
                <a:lnTo>
                  <a:pt x="15074" y="70993"/>
                </a:lnTo>
                <a:lnTo>
                  <a:pt x="15074" y="40398"/>
                </a:lnTo>
                <a:lnTo>
                  <a:pt x="18605"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3" name="object 13"/>
          <p:cNvSpPr/>
          <p:nvPr/>
        </p:nvSpPr>
        <p:spPr>
          <a:xfrm>
            <a:off x="3718246" y="10465299"/>
            <a:ext cx="48260" cy="49530"/>
          </a:xfrm>
          <a:custGeom>
            <a:avLst/>
            <a:gdLst/>
            <a:ahLst/>
            <a:cxnLst/>
            <a:rect l="l" t="t" r="r" b="b"/>
            <a:pathLst>
              <a:path w="48260" h="49529">
                <a:moveTo>
                  <a:pt x="38201"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01" y="0"/>
                </a:lnTo>
                <a:close/>
              </a:path>
            </a:pathLst>
          </a:custGeom>
          <a:solidFill>
            <a:srgbClr val="333333"/>
          </a:solidFill>
        </p:spPr>
        <p:txBody>
          <a:bodyPr wrap="square" lIns="0" tIns="0" rIns="0" bIns="0" rtlCol="0"/>
          <a:lstStyle/>
          <a:p>
            <a:endParaRPr/>
          </a:p>
        </p:txBody>
      </p:sp>
      <p:sp>
        <p:nvSpPr>
          <p:cNvPr id="14" name="object 14"/>
          <p:cNvSpPr/>
          <p:nvPr/>
        </p:nvSpPr>
        <p:spPr>
          <a:xfrm>
            <a:off x="3772411"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3" y="43060"/>
                </a:lnTo>
                <a:lnTo>
                  <a:pt x="16357" y="48056"/>
                </a:lnTo>
                <a:lnTo>
                  <a:pt x="27825" y="49822"/>
                </a:lnTo>
                <a:lnTo>
                  <a:pt x="40639" y="49822"/>
                </a:lnTo>
                <a:lnTo>
                  <a:pt x="49263" y="43446"/>
                </a:lnTo>
                <a:lnTo>
                  <a:pt x="49263" y="40830"/>
                </a:lnTo>
                <a:lnTo>
                  <a:pt x="21996" y="40830"/>
                </a:lnTo>
                <a:lnTo>
                  <a:pt x="16154"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63" y="34061"/>
                </a:moveTo>
                <a:lnTo>
                  <a:pt x="42202" y="39077"/>
                </a:lnTo>
                <a:lnTo>
                  <a:pt x="37528" y="40830"/>
                </a:lnTo>
                <a:lnTo>
                  <a:pt x="49263" y="40830"/>
                </a:lnTo>
                <a:lnTo>
                  <a:pt x="49263"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5" name="object 15"/>
          <p:cNvSpPr/>
          <p:nvPr/>
        </p:nvSpPr>
        <p:spPr>
          <a:xfrm>
            <a:off x="382834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6" name="object 16"/>
          <p:cNvSpPr/>
          <p:nvPr/>
        </p:nvSpPr>
        <p:spPr>
          <a:xfrm>
            <a:off x="384957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75" y="67106"/>
                </a:lnTo>
                <a:lnTo>
                  <a:pt x="50863" y="67106"/>
                </a:lnTo>
                <a:lnTo>
                  <a:pt x="50863" y="61823"/>
                </a:lnTo>
                <a:lnTo>
                  <a:pt x="19723" y="61823"/>
                </a:lnTo>
                <a:lnTo>
                  <a:pt x="15227" y="55981"/>
                </a:lnTo>
                <a:lnTo>
                  <a:pt x="15227" y="37630"/>
                </a:lnTo>
                <a:lnTo>
                  <a:pt x="19723" y="32092"/>
                </a:lnTo>
                <a:lnTo>
                  <a:pt x="50863" y="32092"/>
                </a:lnTo>
                <a:lnTo>
                  <a:pt x="50863" y="25044"/>
                </a:lnTo>
                <a:lnTo>
                  <a:pt x="35775" y="25044"/>
                </a:lnTo>
                <a:lnTo>
                  <a:pt x="31711" y="23075"/>
                </a:lnTo>
                <a:lnTo>
                  <a:pt x="27647" y="22034"/>
                </a:lnTo>
                <a:close/>
              </a:path>
              <a:path w="51435" h="72390">
                <a:moveTo>
                  <a:pt x="50863" y="67106"/>
                </a:moveTo>
                <a:lnTo>
                  <a:pt x="35775" y="67106"/>
                </a:lnTo>
                <a:lnTo>
                  <a:pt x="35775" y="70993"/>
                </a:lnTo>
                <a:lnTo>
                  <a:pt x="50863" y="70993"/>
                </a:lnTo>
                <a:lnTo>
                  <a:pt x="50863" y="67106"/>
                </a:lnTo>
                <a:close/>
              </a:path>
              <a:path w="51435" h="72390">
                <a:moveTo>
                  <a:pt x="50863" y="32092"/>
                </a:moveTo>
                <a:lnTo>
                  <a:pt x="30048" y="32092"/>
                </a:lnTo>
                <a:lnTo>
                  <a:pt x="33591" y="33350"/>
                </a:lnTo>
                <a:lnTo>
                  <a:pt x="35775" y="34912"/>
                </a:lnTo>
                <a:lnTo>
                  <a:pt x="35775" y="57861"/>
                </a:lnTo>
                <a:lnTo>
                  <a:pt x="32651" y="60680"/>
                </a:lnTo>
                <a:lnTo>
                  <a:pt x="30048" y="61823"/>
                </a:lnTo>
                <a:lnTo>
                  <a:pt x="50863" y="61823"/>
                </a:lnTo>
                <a:lnTo>
                  <a:pt x="50863" y="32092"/>
                </a:lnTo>
                <a:close/>
              </a:path>
              <a:path w="51435" h="72390">
                <a:moveTo>
                  <a:pt x="50863" y="0"/>
                </a:moveTo>
                <a:lnTo>
                  <a:pt x="35775" y="0"/>
                </a:lnTo>
                <a:lnTo>
                  <a:pt x="35775" y="25044"/>
                </a:lnTo>
                <a:lnTo>
                  <a:pt x="50863" y="25044"/>
                </a:lnTo>
                <a:lnTo>
                  <a:pt x="50863" y="0"/>
                </a:lnTo>
                <a:close/>
              </a:path>
            </a:pathLst>
          </a:custGeom>
          <a:solidFill>
            <a:srgbClr val="333333"/>
          </a:solidFill>
        </p:spPr>
        <p:txBody>
          <a:bodyPr wrap="square" lIns="0" tIns="0" rIns="0" bIns="0" rtlCol="0"/>
          <a:lstStyle/>
          <a:p>
            <a:endParaRPr/>
          </a:p>
        </p:txBody>
      </p:sp>
      <p:sp>
        <p:nvSpPr>
          <p:cNvPr id="17" name="object 17"/>
          <p:cNvSpPr/>
          <p:nvPr/>
        </p:nvSpPr>
        <p:spPr>
          <a:xfrm>
            <a:off x="3906778"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5" y="43446"/>
                </a:lnTo>
                <a:lnTo>
                  <a:pt x="49275" y="40830"/>
                </a:lnTo>
                <a:lnTo>
                  <a:pt x="21996"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5" y="34061"/>
                </a:moveTo>
                <a:lnTo>
                  <a:pt x="42202" y="39077"/>
                </a:lnTo>
                <a:lnTo>
                  <a:pt x="37528" y="40830"/>
                </a:lnTo>
                <a:lnTo>
                  <a:pt x="49275" y="40830"/>
                </a:lnTo>
                <a:lnTo>
                  <a:pt x="49275"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8" name="object 18"/>
          <p:cNvSpPr/>
          <p:nvPr/>
        </p:nvSpPr>
        <p:spPr>
          <a:xfrm>
            <a:off x="396437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57"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19" name="object 19"/>
          <p:cNvSpPr/>
          <p:nvPr/>
        </p:nvSpPr>
        <p:spPr>
          <a:xfrm>
            <a:off x="3767928"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0" name="object 20"/>
          <p:cNvSpPr/>
          <p:nvPr/>
        </p:nvSpPr>
        <p:spPr>
          <a:xfrm>
            <a:off x="380635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1" name="object 21"/>
          <p:cNvSpPr/>
          <p:nvPr/>
        </p:nvSpPr>
        <p:spPr>
          <a:xfrm>
            <a:off x="381783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2" name="object 22"/>
          <p:cNvSpPr/>
          <p:nvPr/>
        </p:nvSpPr>
        <p:spPr>
          <a:xfrm>
            <a:off x="385691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7"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50" y="1016"/>
                </a:lnTo>
                <a:lnTo>
                  <a:pt x="23279" y="0"/>
                </a:lnTo>
                <a:close/>
              </a:path>
            </a:pathLst>
          </a:custGeom>
          <a:solidFill>
            <a:srgbClr val="333333"/>
          </a:solidFill>
        </p:spPr>
        <p:txBody>
          <a:bodyPr wrap="square" lIns="0" tIns="0" rIns="0" bIns="0" rtlCol="0"/>
          <a:lstStyle/>
          <a:p>
            <a:endParaRPr/>
          </a:p>
        </p:txBody>
      </p:sp>
      <p:sp>
        <p:nvSpPr>
          <p:cNvPr id="23" name="object 23"/>
          <p:cNvSpPr/>
          <p:nvPr/>
        </p:nvSpPr>
        <p:spPr>
          <a:xfrm>
            <a:off x="388898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5" y="46977"/>
                </a:lnTo>
                <a:lnTo>
                  <a:pt x="21501" y="46977"/>
                </a:lnTo>
                <a:lnTo>
                  <a:pt x="25590" y="45872"/>
                </a:lnTo>
                <a:lnTo>
                  <a:pt x="28232" y="44424"/>
                </a:lnTo>
                <a:lnTo>
                  <a:pt x="28232" y="37350"/>
                </a:lnTo>
                <a:lnTo>
                  <a:pt x="25158" y="39230"/>
                </a:lnTo>
                <a:lnTo>
                  <a:pt x="22352"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4" name="object 24"/>
          <p:cNvSpPr/>
          <p:nvPr/>
        </p:nvSpPr>
        <p:spPr>
          <a:xfrm>
            <a:off x="3921535" y="10548763"/>
            <a:ext cx="27940" cy="39370"/>
          </a:xfrm>
          <a:custGeom>
            <a:avLst/>
            <a:gdLst/>
            <a:ahLst/>
            <a:cxnLst/>
            <a:rect l="l" t="t" r="r" b="b"/>
            <a:pathLst>
              <a:path w="27939" h="39370">
                <a:moveTo>
                  <a:pt x="21856" y="0"/>
                </a:moveTo>
                <a:lnTo>
                  <a:pt x="15214" y="0"/>
                </a:lnTo>
                <a:lnTo>
                  <a:pt x="11544" y="2819"/>
                </a:lnTo>
                <a:lnTo>
                  <a:pt x="7708"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5" name="object 25"/>
          <p:cNvSpPr/>
          <p:nvPr/>
        </p:nvSpPr>
        <p:spPr>
          <a:xfrm>
            <a:off x="395326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6" name="object 26"/>
          <p:cNvSpPr/>
          <p:nvPr/>
        </p:nvSpPr>
        <p:spPr>
          <a:xfrm>
            <a:off x="396644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7" name="object 27"/>
          <p:cNvSpPr/>
          <p:nvPr/>
        </p:nvSpPr>
        <p:spPr>
          <a:xfrm>
            <a:off x="382626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25" y="13538"/>
                </a:lnTo>
                <a:lnTo>
                  <a:pt x="19265" y="8331"/>
                </a:lnTo>
                <a:lnTo>
                  <a:pt x="16446" y="850"/>
                </a:lnTo>
                <a:close/>
              </a:path>
            </a:pathLst>
          </a:custGeom>
          <a:solidFill>
            <a:srgbClr val="333333"/>
          </a:solidFill>
        </p:spPr>
        <p:txBody>
          <a:bodyPr wrap="square" lIns="0" tIns="0" rIns="0" bIns="0" rtlCol="0"/>
          <a:lstStyle/>
          <a:p>
            <a:endParaRPr/>
          </a:p>
        </p:txBody>
      </p:sp>
      <p:sp>
        <p:nvSpPr>
          <p:cNvPr id="28" name="object 28"/>
          <p:cNvSpPr/>
          <p:nvPr/>
        </p:nvSpPr>
        <p:spPr>
          <a:xfrm>
            <a:off x="3634210" y="10547392"/>
            <a:ext cx="78193" cy="76492"/>
          </a:xfrm>
          <a:prstGeom prst="rect">
            <a:avLst/>
          </a:prstGeom>
          <a:blipFill>
            <a:blip r:embed="rId5" cstate="print"/>
            <a:stretch>
              <a:fillRect/>
            </a:stretch>
          </a:blipFill>
        </p:spPr>
        <p:txBody>
          <a:bodyPr wrap="square" lIns="0" tIns="0" rIns="0" bIns="0" rtlCol="0"/>
          <a:lstStyle/>
          <a:p>
            <a:endParaRPr/>
          </a:p>
        </p:txBody>
      </p:sp>
      <p:sp>
        <p:nvSpPr>
          <p:cNvPr id="29" name="object 29"/>
          <p:cNvSpPr/>
          <p:nvPr/>
        </p:nvSpPr>
        <p:spPr>
          <a:xfrm>
            <a:off x="3720380" y="10556472"/>
            <a:ext cx="34124" cy="30479"/>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3632546" y="10532266"/>
            <a:ext cx="108064" cy="95602"/>
          </a:xfrm>
          <a:prstGeom prst="rect">
            <a:avLst/>
          </a:prstGeom>
          <a:blipFill>
            <a:blip r:embed="rId7" cstate="print"/>
            <a:stretch>
              <a:fillRect/>
            </a:stretch>
          </a:blipFill>
        </p:spPr>
        <p:txBody>
          <a:bodyPr wrap="square" lIns="0" tIns="0" rIns="0" bIns="0" rtlCol="0"/>
          <a:lstStyle/>
          <a:p>
            <a:endParaRPr/>
          </a:p>
        </p:txBody>
      </p:sp>
      <p:sp>
        <p:nvSpPr>
          <p:cNvPr id="31" name="object 31"/>
          <p:cNvSpPr/>
          <p:nvPr/>
        </p:nvSpPr>
        <p:spPr>
          <a:xfrm>
            <a:off x="3649776" y="10532266"/>
            <a:ext cx="88853" cy="71589"/>
          </a:xfrm>
          <a:prstGeom prst="rect">
            <a:avLst/>
          </a:prstGeom>
          <a:blipFill>
            <a:blip r:embed="rId8" cstate="print"/>
            <a:stretch>
              <a:fillRect/>
            </a:stretch>
          </a:blipFill>
        </p:spPr>
        <p:txBody>
          <a:bodyPr wrap="square" lIns="0" tIns="0" rIns="0" bIns="0" rtlCol="0"/>
          <a:lstStyle/>
          <a:p>
            <a:endParaRPr/>
          </a:p>
        </p:txBody>
      </p:sp>
      <p:sp>
        <p:nvSpPr>
          <p:cNvPr id="32" name="object 32"/>
          <p:cNvSpPr txBox="1"/>
          <p:nvPr/>
        </p:nvSpPr>
        <p:spPr>
          <a:xfrm>
            <a:off x="3166367" y="1346395"/>
            <a:ext cx="3807460" cy="895350"/>
          </a:xfrm>
          <a:prstGeom prst="rect">
            <a:avLst/>
          </a:prstGeom>
        </p:spPr>
        <p:txBody>
          <a:bodyPr vert="horz" wrap="square" lIns="0" tIns="56515" rIns="0" bIns="0" rtlCol="0">
            <a:spAutoFit/>
          </a:bodyPr>
          <a:lstStyle/>
          <a:p>
            <a:pPr marL="38100">
              <a:lnSpc>
                <a:spcPct val="100000"/>
              </a:lnSpc>
              <a:spcBef>
                <a:spcPts val="445"/>
              </a:spcBef>
            </a:pPr>
            <a:r>
              <a:rPr sz="1000" b="1" spc="5" dirty="0">
                <a:solidFill>
                  <a:srgbClr val="231F20"/>
                </a:solidFill>
                <a:latin typeface="Arial"/>
                <a:cs typeface="Arial"/>
              </a:rPr>
              <a:t>Factor de </a:t>
            </a:r>
            <a:r>
              <a:rPr sz="1000" b="1" spc="-5" dirty="0">
                <a:solidFill>
                  <a:srgbClr val="231F20"/>
                </a:solidFill>
                <a:latin typeface="Arial"/>
                <a:cs typeface="Arial"/>
              </a:rPr>
              <a:t>simultaneidad </a:t>
            </a:r>
            <a:r>
              <a:rPr sz="1000" b="1" spc="5" dirty="0">
                <a:solidFill>
                  <a:srgbClr val="231F20"/>
                </a:solidFill>
                <a:latin typeface="Arial"/>
                <a:cs typeface="Arial"/>
              </a:rPr>
              <a:t>para </a:t>
            </a:r>
            <a:r>
              <a:rPr sz="1000" b="1" spc="-5" dirty="0">
                <a:solidFill>
                  <a:srgbClr val="231F20"/>
                </a:solidFill>
                <a:latin typeface="Arial"/>
                <a:cs typeface="Arial"/>
              </a:rPr>
              <a:t>cuadros </a:t>
            </a:r>
            <a:r>
              <a:rPr sz="1000" b="1" spc="5" dirty="0">
                <a:solidFill>
                  <a:srgbClr val="231F20"/>
                </a:solidFill>
                <a:latin typeface="Arial"/>
                <a:cs typeface="Arial"/>
              </a:rPr>
              <a:t>de </a:t>
            </a:r>
            <a:r>
              <a:rPr sz="1000" b="1" spc="-10" dirty="0">
                <a:solidFill>
                  <a:srgbClr val="231F20"/>
                </a:solidFill>
                <a:latin typeface="Arial"/>
                <a:cs typeface="Arial"/>
              </a:rPr>
              <a:t>distribución</a:t>
            </a:r>
            <a:endParaRPr sz="1000" dirty="0">
              <a:latin typeface="Arial"/>
              <a:cs typeface="Arial"/>
            </a:endParaRPr>
          </a:p>
          <a:p>
            <a:pPr marL="38735" marR="30480" indent="635">
              <a:lnSpc>
                <a:spcPct val="100000"/>
              </a:lnSpc>
              <a:spcBef>
                <a:spcPts val="280"/>
              </a:spcBef>
            </a:pPr>
            <a:r>
              <a:rPr sz="800" dirty="0">
                <a:solidFill>
                  <a:srgbClr val="231F20"/>
                </a:solidFill>
                <a:latin typeface="Arial"/>
                <a:cs typeface="Arial"/>
              </a:rPr>
              <a:t>La </a:t>
            </a:r>
            <a:r>
              <a:rPr sz="800" b="1" spc="-5" dirty="0">
                <a:solidFill>
                  <a:srgbClr val="009D57"/>
                </a:solidFill>
                <a:latin typeface="Arial"/>
                <a:cs typeface="Arial"/>
              </a:rPr>
              <a:t>Figura </a:t>
            </a:r>
            <a:r>
              <a:rPr sz="800" b="1" spc="-10" dirty="0">
                <a:solidFill>
                  <a:srgbClr val="009D57"/>
                </a:solidFill>
                <a:latin typeface="Arial"/>
                <a:cs typeface="Arial"/>
              </a:rPr>
              <a:t>A12 </a:t>
            </a:r>
            <a:r>
              <a:rPr sz="800" dirty="0">
                <a:solidFill>
                  <a:srgbClr val="231F20"/>
                </a:solidFill>
                <a:latin typeface="Arial"/>
                <a:cs typeface="Arial"/>
              </a:rPr>
              <a:t>muestra los valores </a:t>
            </a:r>
            <a:r>
              <a:rPr sz="800" spc="-5" dirty="0">
                <a:solidFill>
                  <a:srgbClr val="231F20"/>
                </a:solidFill>
                <a:latin typeface="Arial"/>
                <a:cs typeface="Arial"/>
              </a:rPr>
              <a:t>hipotéticos </a:t>
            </a:r>
            <a:r>
              <a:rPr sz="800" dirty="0">
                <a:solidFill>
                  <a:srgbClr val="231F20"/>
                </a:solidFill>
                <a:latin typeface="Arial"/>
                <a:cs typeface="Arial"/>
              </a:rPr>
              <a:t>de </a:t>
            </a:r>
            <a:r>
              <a:rPr sz="800" i="1" spc="-10" dirty="0">
                <a:solidFill>
                  <a:srgbClr val="231F20"/>
                </a:solidFill>
                <a:latin typeface="Arial"/>
                <a:cs typeface="Arial"/>
              </a:rPr>
              <a:t>k</a:t>
            </a:r>
            <a:r>
              <a:rPr sz="825" spc="-15" baseline="-15151" dirty="0">
                <a:solidFill>
                  <a:srgbClr val="231F20"/>
                </a:solidFill>
                <a:latin typeface="Arial"/>
                <a:cs typeface="Arial"/>
              </a:rPr>
              <a:t>s </a:t>
            </a:r>
            <a:r>
              <a:rPr sz="800" dirty="0">
                <a:solidFill>
                  <a:srgbClr val="231F20"/>
                </a:solidFill>
                <a:latin typeface="Arial"/>
                <a:cs typeface="Arial"/>
              </a:rPr>
              <a:t>para un cuadro de </a:t>
            </a:r>
            <a:r>
              <a:rPr sz="800" spc="-5" dirty="0">
                <a:solidFill>
                  <a:srgbClr val="231F20"/>
                </a:solidFill>
                <a:latin typeface="Arial"/>
                <a:cs typeface="Arial"/>
              </a:rPr>
              <a:t>distribución  </a:t>
            </a:r>
            <a:r>
              <a:rPr sz="800" dirty="0">
                <a:solidFill>
                  <a:srgbClr val="231F20"/>
                </a:solidFill>
                <a:latin typeface="Arial"/>
                <a:cs typeface="Arial"/>
              </a:rPr>
              <a:t>que suministra a varios circuitos para los que no hay </a:t>
            </a:r>
            <a:r>
              <a:rPr sz="800" spc="-5" dirty="0">
                <a:solidFill>
                  <a:srgbClr val="231F20"/>
                </a:solidFill>
                <a:latin typeface="Arial"/>
                <a:cs typeface="Arial"/>
              </a:rPr>
              <a:t>indicación </a:t>
            </a:r>
            <a:r>
              <a:rPr sz="800" dirty="0">
                <a:solidFill>
                  <a:srgbClr val="231F20"/>
                </a:solidFill>
                <a:latin typeface="Arial"/>
                <a:cs typeface="Arial"/>
              </a:rPr>
              <a:t>sobre el modo en  que se divide la carga total entre</a:t>
            </a:r>
            <a:r>
              <a:rPr sz="800" spc="-10" dirty="0">
                <a:solidFill>
                  <a:srgbClr val="231F20"/>
                </a:solidFill>
                <a:latin typeface="Arial"/>
                <a:cs typeface="Arial"/>
              </a:rPr>
              <a:t> </a:t>
            </a:r>
            <a:r>
              <a:rPr sz="800" dirty="0">
                <a:solidFill>
                  <a:srgbClr val="231F20"/>
                </a:solidFill>
                <a:latin typeface="Arial"/>
                <a:cs typeface="Arial"/>
              </a:rPr>
              <a:t>ellos.</a:t>
            </a:r>
            <a:endParaRPr sz="800" dirty="0">
              <a:latin typeface="Arial"/>
              <a:cs typeface="Arial"/>
            </a:endParaRPr>
          </a:p>
          <a:p>
            <a:pPr marL="38735" marR="276225" indent="635">
              <a:lnSpc>
                <a:spcPct val="100000"/>
              </a:lnSpc>
              <a:spcBef>
                <a:spcPts val="220"/>
              </a:spcBef>
            </a:pPr>
            <a:r>
              <a:rPr sz="800" dirty="0">
                <a:solidFill>
                  <a:srgbClr val="231F20"/>
                </a:solidFill>
                <a:latin typeface="Arial"/>
                <a:cs typeface="Arial"/>
              </a:rPr>
              <a:t>Si los circuitos son principalmente para cargas de </a:t>
            </a:r>
            <a:r>
              <a:rPr sz="800" spc="-5" dirty="0">
                <a:solidFill>
                  <a:srgbClr val="231F20"/>
                </a:solidFill>
                <a:latin typeface="Arial"/>
                <a:cs typeface="Arial"/>
              </a:rPr>
              <a:t>iluminación, </a:t>
            </a:r>
            <a:r>
              <a:rPr sz="800" dirty="0">
                <a:solidFill>
                  <a:srgbClr val="231F20"/>
                </a:solidFill>
                <a:latin typeface="Arial"/>
                <a:cs typeface="Arial"/>
              </a:rPr>
              <a:t>sería</a:t>
            </a:r>
            <a:r>
              <a:rPr sz="800" spc="-95" dirty="0">
                <a:solidFill>
                  <a:srgbClr val="231F20"/>
                </a:solidFill>
                <a:latin typeface="Arial"/>
                <a:cs typeface="Arial"/>
              </a:rPr>
              <a:t> </a:t>
            </a:r>
            <a:r>
              <a:rPr sz="800" dirty="0">
                <a:solidFill>
                  <a:srgbClr val="231F20"/>
                </a:solidFill>
                <a:latin typeface="Arial"/>
                <a:cs typeface="Arial"/>
              </a:rPr>
              <a:t>prudente  adoptar los valores de </a:t>
            </a:r>
            <a:r>
              <a:rPr sz="800" i="1" spc="-10" dirty="0">
                <a:solidFill>
                  <a:srgbClr val="231F20"/>
                </a:solidFill>
                <a:latin typeface="Arial"/>
                <a:cs typeface="Arial"/>
              </a:rPr>
              <a:t>k</a:t>
            </a:r>
            <a:r>
              <a:rPr sz="825" spc="-15" baseline="-15151" dirty="0">
                <a:solidFill>
                  <a:srgbClr val="231F20"/>
                </a:solidFill>
                <a:latin typeface="Arial"/>
                <a:cs typeface="Arial"/>
              </a:rPr>
              <a:t>s </a:t>
            </a:r>
            <a:r>
              <a:rPr sz="800" dirty="0">
                <a:solidFill>
                  <a:srgbClr val="231F20"/>
                </a:solidFill>
                <a:latin typeface="Arial"/>
                <a:cs typeface="Arial"/>
              </a:rPr>
              <a:t>cercanos a la</a:t>
            </a:r>
            <a:r>
              <a:rPr sz="800" spc="-90" dirty="0">
                <a:solidFill>
                  <a:srgbClr val="231F20"/>
                </a:solidFill>
                <a:latin typeface="Arial"/>
                <a:cs typeface="Arial"/>
              </a:rPr>
              <a:t> </a:t>
            </a:r>
            <a:r>
              <a:rPr sz="800" dirty="0">
                <a:solidFill>
                  <a:srgbClr val="231F20"/>
                </a:solidFill>
                <a:latin typeface="Arial"/>
                <a:cs typeface="Arial"/>
              </a:rPr>
              <a:t>unidad.</a:t>
            </a:r>
            <a:endParaRPr sz="800" dirty="0">
              <a:latin typeface="Arial"/>
              <a:cs typeface="Arial"/>
            </a:endParaRPr>
          </a:p>
        </p:txBody>
      </p:sp>
      <p:sp>
        <p:nvSpPr>
          <p:cNvPr id="33" name="object 33"/>
          <p:cNvSpPr/>
          <p:nvPr/>
        </p:nvSpPr>
        <p:spPr>
          <a:xfrm>
            <a:off x="3204086" y="4153222"/>
            <a:ext cx="3816350" cy="0"/>
          </a:xfrm>
          <a:custGeom>
            <a:avLst/>
            <a:gdLst/>
            <a:ahLst/>
            <a:cxnLst/>
            <a:rect l="l" t="t" r="r" b="b"/>
            <a:pathLst>
              <a:path w="3816350">
                <a:moveTo>
                  <a:pt x="0" y="0"/>
                </a:moveTo>
                <a:lnTo>
                  <a:pt x="3816095" y="0"/>
                </a:lnTo>
              </a:path>
            </a:pathLst>
          </a:custGeom>
          <a:ln w="25526">
            <a:solidFill>
              <a:srgbClr val="009D57"/>
            </a:solidFill>
          </a:ln>
        </p:spPr>
        <p:txBody>
          <a:bodyPr wrap="square" lIns="0" tIns="0" rIns="0" bIns="0" rtlCol="0"/>
          <a:lstStyle/>
          <a:p>
            <a:endParaRPr/>
          </a:p>
        </p:txBody>
      </p:sp>
      <p:sp>
        <p:nvSpPr>
          <p:cNvPr id="34" name="object 34"/>
          <p:cNvSpPr/>
          <p:nvPr/>
        </p:nvSpPr>
        <p:spPr>
          <a:xfrm>
            <a:off x="3204086" y="2416623"/>
            <a:ext cx="3816350" cy="0"/>
          </a:xfrm>
          <a:custGeom>
            <a:avLst/>
            <a:gdLst/>
            <a:ahLst/>
            <a:cxnLst/>
            <a:rect l="l" t="t" r="r" b="b"/>
            <a:pathLst>
              <a:path w="3816350">
                <a:moveTo>
                  <a:pt x="0" y="0"/>
                </a:moveTo>
                <a:lnTo>
                  <a:pt x="3816095" y="0"/>
                </a:lnTo>
              </a:path>
            </a:pathLst>
          </a:custGeom>
          <a:ln w="25526">
            <a:solidFill>
              <a:srgbClr val="009D57"/>
            </a:solidFill>
          </a:ln>
        </p:spPr>
        <p:txBody>
          <a:bodyPr wrap="square" lIns="0" tIns="0" rIns="0" bIns="0" rtlCol="0"/>
          <a:lstStyle/>
          <a:p>
            <a:endParaRPr/>
          </a:p>
        </p:txBody>
      </p:sp>
      <p:graphicFrame>
        <p:nvGraphicFramePr>
          <p:cNvPr id="35" name="object 35"/>
          <p:cNvGraphicFramePr>
            <a:graphicFrameLocks noGrp="1"/>
          </p:cNvGraphicFramePr>
          <p:nvPr/>
        </p:nvGraphicFramePr>
        <p:xfrm>
          <a:off x="4181348" y="2715645"/>
          <a:ext cx="1924050" cy="1160205"/>
        </p:xfrm>
        <a:graphic>
          <a:graphicData uri="http://schemas.openxmlformats.org/drawingml/2006/table">
            <a:tbl>
              <a:tblPr firstRow="1" bandRow="1">
                <a:tableStyleId>{2D5ABB26-0587-4C30-8999-92F81FD0307C}</a:tableStyleId>
              </a:tblPr>
              <a:tblGrid>
                <a:gridCol w="1064895"/>
                <a:gridCol w="859155"/>
              </a:tblGrid>
              <a:tr h="226694">
                <a:tc>
                  <a:txBody>
                    <a:bodyPr/>
                    <a:lstStyle/>
                    <a:p>
                      <a:pPr marL="17145">
                        <a:lnSpc>
                          <a:spcPts val="785"/>
                        </a:lnSpc>
                      </a:pPr>
                      <a:r>
                        <a:rPr sz="700" b="1" spc="-20" dirty="0">
                          <a:solidFill>
                            <a:srgbClr val="231F20"/>
                          </a:solidFill>
                          <a:latin typeface="Arial"/>
                          <a:cs typeface="Arial"/>
                        </a:rPr>
                        <a:t>Número</a:t>
                      </a:r>
                      <a:r>
                        <a:rPr sz="700" b="1" spc="-50" dirty="0">
                          <a:solidFill>
                            <a:srgbClr val="231F20"/>
                          </a:solidFill>
                          <a:latin typeface="Arial"/>
                          <a:cs typeface="Arial"/>
                        </a:rPr>
                        <a:t> </a:t>
                      </a:r>
                      <a:r>
                        <a:rPr sz="700" b="1" spc="-20" dirty="0">
                          <a:solidFill>
                            <a:srgbClr val="231F20"/>
                          </a:solidFill>
                          <a:latin typeface="Arial"/>
                          <a:cs typeface="Arial"/>
                        </a:rPr>
                        <a:t>de</a:t>
                      </a:r>
                      <a:endParaRPr sz="700">
                        <a:latin typeface="Arial"/>
                        <a:cs typeface="Arial"/>
                      </a:endParaRPr>
                    </a:p>
                    <a:p>
                      <a:pPr marL="17145">
                        <a:lnSpc>
                          <a:spcPct val="100000"/>
                        </a:lnSpc>
                      </a:pPr>
                      <a:r>
                        <a:rPr sz="700" b="1" spc="-30" dirty="0">
                          <a:solidFill>
                            <a:srgbClr val="231F20"/>
                          </a:solidFill>
                          <a:latin typeface="Arial"/>
                          <a:cs typeface="Arial"/>
                        </a:rPr>
                        <a:t>circuitos</a:t>
                      </a:r>
                      <a:endParaRPr sz="700">
                        <a:latin typeface="Arial"/>
                        <a:cs typeface="Arial"/>
                      </a:endParaRPr>
                    </a:p>
                  </a:txBody>
                  <a:tcPr marL="0" marR="0" marT="0" marB="0">
                    <a:solidFill>
                      <a:srgbClr val="C8E4D3"/>
                    </a:solidFill>
                  </a:tcPr>
                </a:tc>
                <a:tc>
                  <a:txBody>
                    <a:bodyPr/>
                    <a:lstStyle/>
                    <a:p>
                      <a:pPr marL="86360">
                        <a:lnSpc>
                          <a:spcPts val="785"/>
                        </a:lnSpc>
                      </a:pPr>
                      <a:r>
                        <a:rPr sz="700" b="1" spc="-20" dirty="0">
                          <a:solidFill>
                            <a:srgbClr val="231F20"/>
                          </a:solidFill>
                          <a:latin typeface="Arial"/>
                          <a:cs typeface="Arial"/>
                        </a:rPr>
                        <a:t>Factor</a:t>
                      </a:r>
                      <a:r>
                        <a:rPr sz="700" b="1" spc="-50" dirty="0">
                          <a:solidFill>
                            <a:srgbClr val="231F20"/>
                          </a:solidFill>
                          <a:latin typeface="Arial"/>
                          <a:cs typeface="Arial"/>
                        </a:rPr>
                        <a:t> </a:t>
                      </a:r>
                      <a:r>
                        <a:rPr sz="700" b="1" spc="-20" dirty="0">
                          <a:solidFill>
                            <a:srgbClr val="231F20"/>
                          </a:solidFill>
                          <a:latin typeface="Arial"/>
                          <a:cs typeface="Arial"/>
                        </a:rPr>
                        <a:t>de</a:t>
                      </a:r>
                      <a:endParaRPr sz="700">
                        <a:latin typeface="Arial"/>
                        <a:cs typeface="Arial"/>
                      </a:endParaRPr>
                    </a:p>
                    <a:p>
                      <a:pPr marL="86360">
                        <a:lnSpc>
                          <a:spcPct val="100000"/>
                        </a:lnSpc>
                      </a:pPr>
                      <a:r>
                        <a:rPr sz="700" b="1" spc="-25" dirty="0">
                          <a:solidFill>
                            <a:srgbClr val="231F20"/>
                          </a:solidFill>
                          <a:latin typeface="Arial"/>
                          <a:cs typeface="Arial"/>
                        </a:rPr>
                        <a:t>simultaneidad</a:t>
                      </a:r>
                      <a:r>
                        <a:rPr sz="700" b="1" spc="-70" dirty="0">
                          <a:solidFill>
                            <a:srgbClr val="231F20"/>
                          </a:solidFill>
                          <a:latin typeface="Arial"/>
                          <a:cs typeface="Arial"/>
                        </a:rPr>
                        <a:t> </a:t>
                      </a:r>
                      <a:r>
                        <a:rPr sz="700" b="1" spc="-35" dirty="0">
                          <a:solidFill>
                            <a:srgbClr val="231F20"/>
                          </a:solidFill>
                          <a:latin typeface="Arial"/>
                          <a:cs typeface="Arial"/>
                        </a:rPr>
                        <a:t>(</a:t>
                      </a:r>
                      <a:r>
                        <a:rPr sz="700" b="1" i="1" spc="-35" dirty="0">
                          <a:solidFill>
                            <a:srgbClr val="231F20"/>
                          </a:solidFill>
                          <a:latin typeface="Arial"/>
                          <a:cs typeface="Arial"/>
                        </a:rPr>
                        <a:t>k</a:t>
                      </a:r>
                      <a:r>
                        <a:rPr sz="750" b="1" spc="-52" baseline="-16666" dirty="0">
                          <a:solidFill>
                            <a:srgbClr val="231F20"/>
                          </a:solidFill>
                          <a:latin typeface="Arial"/>
                          <a:cs typeface="Arial"/>
                        </a:rPr>
                        <a:t>s</a:t>
                      </a:r>
                      <a:r>
                        <a:rPr sz="700" b="1" spc="-35" dirty="0">
                          <a:solidFill>
                            <a:srgbClr val="231F20"/>
                          </a:solidFill>
                          <a:latin typeface="Arial"/>
                          <a:cs typeface="Arial"/>
                        </a:rPr>
                        <a:t>)</a:t>
                      </a:r>
                      <a:endParaRPr sz="700">
                        <a:latin typeface="Arial"/>
                        <a:cs typeface="Arial"/>
                      </a:endParaRPr>
                    </a:p>
                  </a:txBody>
                  <a:tcPr marL="0" marR="0" marT="0" marB="0">
                    <a:solidFill>
                      <a:srgbClr val="C8E4D3"/>
                    </a:solidFill>
                  </a:tcPr>
                </a:tc>
              </a:tr>
              <a:tr h="226949">
                <a:tc>
                  <a:txBody>
                    <a:bodyPr/>
                    <a:lstStyle/>
                    <a:p>
                      <a:pPr marR="132715">
                        <a:lnSpc>
                          <a:spcPts val="840"/>
                        </a:lnSpc>
                        <a:spcBef>
                          <a:spcPts val="5"/>
                        </a:spcBef>
                      </a:pPr>
                      <a:r>
                        <a:rPr sz="700" dirty="0">
                          <a:solidFill>
                            <a:srgbClr val="231F20"/>
                          </a:solidFill>
                          <a:latin typeface="Arial"/>
                          <a:cs typeface="Arial"/>
                        </a:rPr>
                        <a:t>Montajes</a:t>
                      </a:r>
                      <a:r>
                        <a:rPr sz="700" spc="-95" dirty="0">
                          <a:solidFill>
                            <a:srgbClr val="231F20"/>
                          </a:solidFill>
                          <a:latin typeface="Arial"/>
                          <a:cs typeface="Arial"/>
                        </a:rPr>
                        <a:t> </a:t>
                      </a:r>
                      <a:r>
                        <a:rPr sz="700" dirty="0">
                          <a:solidFill>
                            <a:srgbClr val="231F20"/>
                          </a:solidFill>
                          <a:latin typeface="Arial"/>
                          <a:cs typeface="Arial"/>
                        </a:rPr>
                        <a:t>comprobados  completamente 2 y</a:t>
                      </a:r>
                      <a:r>
                        <a:rPr sz="700" spc="-45" dirty="0">
                          <a:solidFill>
                            <a:srgbClr val="231F20"/>
                          </a:solidFill>
                          <a:latin typeface="Arial"/>
                          <a:cs typeface="Arial"/>
                        </a:rPr>
                        <a:t> </a:t>
                      </a:r>
                      <a:r>
                        <a:rPr sz="700" dirty="0">
                          <a:solidFill>
                            <a:srgbClr val="231F20"/>
                          </a:solidFill>
                          <a:latin typeface="Arial"/>
                          <a:cs typeface="Arial"/>
                        </a:rPr>
                        <a:t>3</a:t>
                      </a:r>
                      <a:endParaRPr sz="700">
                        <a:latin typeface="Arial"/>
                        <a:cs typeface="Arial"/>
                      </a:endParaRPr>
                    </a:p>
                  </a:txBody>
                  <a:tcPr marL="0" marR="0" marT="635" marB="0">
                    <a:lnB w="3175">
                      <a:solidFill>
                        <a:srgbClr val="231F20"/>
                      </a:solidFill>
                      <a:prstDash val="solid"/>
                    </a:lnB>
                  </a:tcPr>
                </a:tc>
                <a:tc>
                  <a:txBody>
                    <a:bodyPr/>
                    <a:lstStyle/>
                    <a:p>
                      <a:pPr marL="86995">
                        <a:lnSpc>
                          <a:spcPts val="819"/>
                        </a:lnSpc>
                      </a:pPr>
                      <a:r>
                        <a:rPr sz="700" dirty="0">
                          <a:solidFill>
                            <a:srgbClr val="231F20"/>
                          </a:solidFill>
                          <a:latin typeface="Arial"/>
                          <a:cs typeface="Arial"/>
                        </a:rPr>
                        <a:t>0,9</a:t>
                      </a:r>
                      <a:endParaRPr sz="700">
                        <a:latin typeface="Arial"/>
                        <a:cs typeface="Arial"/>
                      </a:endParaRPr>
                    </a:p>
                  </a:txBody>
                  <a:tcPr marL="0" marR="0" marT="0" marB="0">
                    <a:lnB w="3175">
                      <a:solidFill>
                        <a:srgbClr val="231F20"/>
                      </a:solidFill>
                      <a:prstDash val="solid"/>
                    </a:lnB>
                  </a:tcPr>
                </a:tc>
              </a:tr>
              <a:tr h="124586">
                <a:tc>
                  <a:txBody>
                    <a:bodyPr/>
                    <a:lstStyle/>
                    <a:p>
                      <a:pPr>
                        <a:lnSpc>
                          <a:spcPct val="100000"/>
                        </a:lnSpc>
                        <a:spcBef>
                          <a:spcPts val="15"/>
                        </a:spcBef>
                      </a:pPr>
                      <a:r>
                        <a:rPr sz="700" dirty="0">
                          <a:solidFill>
                            <a:srgbClr val="231F20"/>
                          </a:solidFill>
                          <a:latin typeface="Arial"/>
                          <a:cs typeface="Arial"/>
                        </a:rPr>
                        <a:t>4 y</a:t>
                      </a:r>
                      <a:r>
                        <a:rPr sz="700" spc="-20" dirty="0">
                          <a:solidFill>
                            <a:srgbClr val="231F20"/>
                          </a:solidFill>
                          <a:latin typeface="Arial"/>
                          <a:cs typeface="Arial"/>
                        </a:rPr>
                        <a:t> </a:t>
                      </a:r>
                      <a:r>
                        <a:rPr sz="700" dirty="0">
                          <a:solidFill>
                            <a:srgbClr val="231F20"/>
                          </a:solidFill>
                          <a:latin typeface="Arial"/>
                          <a:cs typeface="Arial"/>
                        </a:rPr>
                        <a:t>5</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c>
                  <a:txBody>
                    <a:bodyPr/>
                    <a:lstStyle/>
                    <a:p>
                      <a:pPr marL="86360">
                        <a:lnSpc>
                          <a:spcPct val="100000"/>
                        </a:lnSpc>
                        <a:spcBef>
                          <a:spcPts val="15"/>
                        </a:spcBef>
                      </a:pPr>
                      <a:r>
                        <a:rPr sz="700" dirty="0">
                          <a:solidFill>
                            <a:srgbClr val="231F20"/>
                          </a:solidFill>
                          <a:latin typeface="Arial"/>
                          <a:cs typeface="Arial"/>
                        </a:rPr>
                        <a:t>0,8</a:t>
                      </a:r>
                      <a:endParaRPr sz="700">
                        <a:latin typeface="Arial"/>
                        <a:cs typeface="Arial"/>
                      </a:endParaRPr>
                    </a:p>
                  </a:txBody>
                  <a:tcPr marL="0" marR="0" marT="1905" marB="0">
                    <a:lnT w="3175">
                      <a:solidFill>
                        <a:srgbClr val="231F20"/>
                      </a:solidFill>
                      <a:prstDash val="solid"/>
                    </a:lnT>
                    <a:lnB w="3175">
                      <a:solidFill>
                        <a:srgbClr val="231F20"/>
                      </a:solidFill>
                      <a:prstDash val="solid"/>
                    </a:lnB>
                  </a:tcPr>
                </a:tc>
              </a:tr>
              <a:tr h="124587">
                <a:tc>
                  <a:txBody>
                    <a:bodyPr/>
                    <a:lstStyle/>
                    <a:p>
                      <a:pPr>
                        <a:lnSpc>
                          <a:spcPct val="100000"/>
                        </a:lnSpc>
                        <a:spcBef>
                          <a:spcPts val="10"/>
                        </a:spcBef>
                      </a:pPr>
                      <a:r>
                        <a:rPr sz="700" dirty="0">
                          <a:solidFill>
                            <a:srgbClr val="231F20"/>
                          </a:solidFill>
                          <a:latin typeface="Arial"/>
                          <a:cs typeface="Arial"/>
                        </a:rPr>
                        <a:t>De 6 a</a:t>
                      </a:r>
                      <a:r>
                        <a:rPr sz="700" spc="-10" dirty="0">
                          <a:solidFill>
                            <a:srgbClr val="231F20"/>
                          </a:solidFill>
                          <a:latin typeface="Arial"/>
                          <a:cs typeface="Arial"/>
                        </a:rPr>
                        <a:t> </a:t>
                      </a:r>
                      <a:r>
                        <a:rPr sz="700" dirty="0">
                          <a:solidFill>
                            <a:srgbClr val="231F20"/>
                          </a:solidFill>
                          <a:latin typeface="Arial"/>
                          <a:cs typeface="Arial"/>
                        </a:rPr>
                        <a:t>9</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86360">
                        <a:lnSpc>
                          <a:spcPct val="100000"/>
                        </a:lnSpc>
                        <a:spcBef>
                          <a:spcPts val="10"/>
                        </a:spcBef>
                      </a:pPr>
                      <a:r>
                        <a:rPr sz="700" dirty="0">
                          <a:solidFill>
                            <a:srgbClr val="231F20"/>
                          </a:solidFill>
                          <a:latin typeface="Arial"/>
                          <a:cs typeface="Arial"/>
                        </a:rPr>
                        <a:t>0,7</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124205">
                <a:tc>
                  <a:txBody>
                    <a:bodyPr/>
                    <a:lstStyle/>
                    <a:p>
                      <a:pPr>
                        <a:lnSpc>
                          <a:spcPct val="100000"/>
                        </a:lnSpc>
                        <a:spcBef>
                          <a:spcPts val="10"/>
                        </a:spcBef>
                      </a:pPr>
                      <a:r>
                        <a:rPr sz="700" dirty="0">
                          <a:solidFill>
                            <a:srgbClr val="231F20"/>
                          </a:solidFill>
                          <a:latin typeface="Arial"/>
                          <a:cs typeface="Arial"/>
                        </a:rPr>
                        <a:t>10 y</a:t>
                      </a:r>
                      <a:r>
                        <a:rPr sz="700" spc="-10" dirty="0">
                          <a:solidFill>
                            <a:srgbClr val="231F20"/>
                          </a:solidFill>
                          <a:latin typeface="Arial"/>
                          <a:cs typeface="Arial"/>
                        </a:rPr>
                        <a:t> </a:t>
                      </a:r>
                      <a:r>
                        <a:rPr sz="700" spc="-5" dirty="0">
                          <a:solidFill>
                            <a:srgbClr val="231F20"/>
                          </a:solidFill>
                          <a:latin typeface="Arial"/>
                          <a:cs typeface="Arial"/>
                        </a:rPr>
                        <a:t>más</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c>
                  <a:txBody>
                    <a:bodyPr/>
                    <a:lstStyle/>
                    <a:p>
                      <a:pPr marL="86360">
                        <a:lnSpc>
                          <a:spcPct val="100000"/>
                        </a:lnSpc>
                        <a:spcBef>
                          <a:spcPts val="10"/>
                        </a:spcBef>
                      </a:pPr>
                      <a:r>
                        <a:rPr sz="700" dirty="0">
                          <a:solidFill>
                            <a:srgbClr val="231F20"/>
                          </a:solidFill>
                          <a:latin typeface="Arial"/>
                          <a:cs typeface="Arial"/>
                        </a:rPr>
                        <a:t>0,6</a:t>
                      </a:r>
                      <a:endParaRPr sz="700">
                        <a:latin typeface="Arial"/>
                        <a:cs typeface="Arial"/>
                      </a:endParaRPr>
                    </a:p>
                  </a:txBody>
                  <a:tcPr marL="0" marR="0" marT="1270" marB="0">
                    <a:lnT w="3175">
                      <a:solidFill>
                        <a:srgbClr val="231F20"/>
                      </a:solidFill>
                      <a:prstDash val="solid"/>
                    </a:lnT>
                    <a:lnB w="3175">
                      <a:solidFill>
                        <a:srgbClr val="231F20"/>
                      </a:solidFill>
                      <a:prstDash val="solid"/>
                    </a:lnB>
                  </a:tcPr>
                </a:tc>
              </a:tr>
              <a:tr h="333184">
                <a:tc>
                  <a:txBody>
                    <a:bodyPr/>
                    <a:lstStyle/>
                    <a:p>
                      <a:pPr marR="78740">
                        <a:lnSpc>
                          <a:spcPct val="100000"/>
                        </a:lnSpc>
                        <a:spcBef>
                          <a:spcPts val="10"/>
                        </a:spcBef>
                      </a:pPr>
                      <a:r>
                        <a:rPr sz="700" dirty="0">
                          <a:solidFill>
                            <a:srgbClr val="231F20"/>
                          </a:solidFill>
                          <a:latin typeface="Arial"/>
                          <a:cs typeface="Arial"/>
                        </a:rPr>
                        <a:t>Montajes probados  parcialmente;</a:t>
                      </a:r>
                      <a:r>
                        <a:rPr sz="700" spc="-100" dirty="0">
                          <a:solidFill>
                            <a:srgbClr val="231F20"/>
                          </a:solidFill>
                          <a:latin typeface="Arial"/>
                          <a:cs typeface="Arial"/>
                        </a:rPr>
                        <a:t> </a:t>
                      </a:r>
                      <a:r>
                        <a:rPr sz="700" dirty="0">
                          <a:solidFill>
                            <a:srgbClr val="231F20"/>
                          </a:solidFill>
                          <a:latin typeface="Arial"/>
                          <a:cs typeface="Arial"/>
                        </a:rPr>
                        <a:t>seleccione  en cada</a:t>
                      </a:r>
                      <a:r>
                        <a:rPr sz="700" spc="-10" dirty="0">
                          <a:solidFill>
                            <a:srgbClr val="231F20"/>
                          </a:solidFill>
                          <a:latin typeface="Arial"/>
                          <a:cs typeface="Arial"/>
                        </a:rPr>
                        <a:t> </a:t>
                      </a:r>
                      <a:r>
                        <a:rPr sz="700" dirty="0">
                          <a:solidFill>
                            <a:srgbClr val="231F20"/>
                          </a:solidFill>
                          <a:latin typeface="Arial"/>
                          <a:cs typeface="Arial"/>
                        </a:rPr>
                        <a:t>caso</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c>
                  <a:txBody>
                    <a:bodyPr/>
                    <a:lstStyle/>
                    <a:p>
                      <a:pPr marL="86995">
                        <a:lnSpc>
                          <a:spcPct val="100000"/>
                        </a:lnSpc>
                        <a:spcBef>
                          <a:spcPts val="10"/>
                        </a:spcBef>
                      </a:pPr>
                      <a:r>
                        <a:rPr sz="700" dirty="0">
                          <a:solidFill>
                            <a:srgbClr val="231F20"/>
                          </a:solidFill>
                          <a:latin typeface="Arial"/>
                          <a:cs typeface="Arial"/>
                        </a:rPr>
                        <a:t>1,0</a:t>
                      </a:r>
                      <a:endParaRPr sz="700">
                        <a:latin typeface="Arial"/>
                        <a:cs typeface="Arial"/>
                      </a:endParaRPr>
                    </a:p>
                  </a:txBody>
                  <a:tcPr marL="0" marR="0" marT="1270" marB="0">
                    <a:lnT w="3175">
                      <a:solidFill>
                        <a:srgbClr val="231F20"/>
                      </a:solidFill>
                      <a:prstDash val="solid"/>
                    </a:lnT>
                    <a:lnB w="12700">
                      <a:solidFill>
                        <a:srgbClr val="231F20"/>
                      </a:solidFill>
                      <a:prstDash val="solid"/>
                    </a:lnB>
                  </a:tcPr>
                </a:tc>
              </a:tr>
            </a:tbl>
          </a:graphicData>
        </a:graphic>
      </p:graphicFrame>
      <p:sp>
        <p:nvSpPr>
          <p:cNvPr id="36" name="object 36"/>
          <p:cNvSpPr txBox="1"/>
          <p:nvPr/>
        </p:nvSpPr>
        <p:spPr>
          <a:xfrm>
            <a:off x="3153667" y="3955800"/>
            <a:ext cx="3886200" cy="812165"/>
          </a:xfrm>
          <a:prstGeom prst="rect">
            <a:avLst/>
          </a:prstGeom>
        </p:spPr>
        <p:txBody>
          <a:bodyPr vert="horz" wrap="square" lIns="0" tIns="12700" rIns="0" bIns="0" rtlCol="0">
            <a:spAutoFit/>
          </a:bodyPr>
          <a:lstStyle/>
          <a:p>
            <a:pPr marL="50165">
              <a:lnSpc>
                <a:spcPct val="100000"/>
              </a:lnSpc>
              <a:spcBef>
                <a:spcPts val="100"/>
              </a:spcBef>
            </a:pPr>
            <a:r>
              <a:rPr sz="700" b="1" i="1" spc="-10" dirty="0">
                <a:solidFill>
                  <a:srgbClr val="009D57"/>
                </a:solidFill>
                <a:latin typeface="Arial"/>
                <a:cs typeface="Arial"/>
              </a:rPr>
              <a:t>Fig. </a:t>
            </a:r>
            <a:r>
              <a:rPr sz="700" b="1" i="1" spc="-20" dirty="0">
                <a:solidFill>
                  <a:srgbClr val="009D57"/>
                </a:solidFill>
                <a:latin typeface="Arial"/>
                <a:cs typeface="Arial"/>
              </a:rPr>
              <a:t>A12: </a:t>
            </a:r>
            <a:r>
              <a:rPr sz="700" i="1" dirty="0">
                <a:solidFill>
                  <a:srgbClr val="231F20"/>
                </a:solidFill>
                <a:latin typeface="Arial"/>
                <a:cs typeface="Arial"/>
              </a:rPr>
              <a:t>Factor </a:t>
            </a:r>
            <a:r>
              <a:rPr sz="700" i="1" spc="5" dirty="0">
                <a:solidFill>
                  <a:srgbClr val="231F20"/>
                </a:solidFill>
                <a:latin typeface="Arial"/>
                <a:cs typeface="Arial"/>
              </a:rPr>
              <a:t>de </a:t>
            </a:r>
            <a:r>
              <a:rPr sz="700" i="1" dirty="0">
                <a:solidFill>
                  <a:srgbClr val="231F20"/>
                </a:solidFill>
                <a:latin typeface="Arial"/>
                <a:cs typeface="Arial"/>
              </a:rPr>
              <a:t>simultaneidad </a:t>
            </a:r>
            <a:r>
              <a:rPr sz="700" i="1" spc="-10" dirty="0">
                <a:solidFill>
                  <a:srgbClr val="231F20"/>
                </a:solidFill>
                <a:latin typeface="Arial"/>
                <a:cs typeface="Arial"/>
              </a:rPr>
              <a:t>para </a:t>
            </a:r>
            <a:r>
              <a:rPr sz="700" i="1" dirty="0">
                <a:solidFill>
                  <a:srgbClr val="231F20"/>
                </a:solidFill>
                <a:latin typeface="Arial"/>
                <a:cs typeface="Arial"/>
              </a:rPr>
              <a:t>cuadros </a:t>
            </a:r>
            <a:r>
              <a:rPr sz="700" i="1" spc="5" dirty="0">
                <a:solidFill>
                  <a:srgbClr val="231F20"/>
                </a:solidFill>
                <a:latin typeface="Arial"/>
                <a:cs typeface="Arial"/>
              </a:rPr>
              <a:t>de distribución </a:t>
            </a:r>
            <a:r>
              <a:rPr sz="700" i="1" spc="-30" dirty="0">
                <a:solidFill>
                  <a:srgbClr val="231F20"/>
                </a:solidFill>
                <a:latin typeface="Arial"/>
                <a:cs typeface="Arial"/>
              </a:rPr>
              <a:t>(IEC</a:t>
            </a:r>
            <a:r>
              <a:rPr sz="700" i="1" spc="35" dirty="0">
                <a:solidFill>
                  <a:srgbClr val="231F20"/>
                </a:solidFill>
                <a:latin typeface="Arial"/>
                <a:cs typeface="Arial"/>
              </a:rPr>
              <a:t> </a:t>
            </a:r>
            <a:r>
              <a:rPr sz="700" i="1" spc="-10" dirty="0">
                <a:solidFill>
                  <a:srgbClr val="231F20"/>
                </a:solidFill>
                <a:latin typeface="Arial"/>
                <a:cs typeface="Arial"/>
              </a:rPr>
              <a:t>60439).</a:t>
            </a:r>
            <a:endParaRPr sz="700">
              <a:latin typeface="Arial"/>
              <a:cs typeface="Arial"/>
            </a:endParaRPr>
          </a:p>
          <a:p>
            <a:pPr>
              <a:lnSpc>
                <a:spcPct val="100000"/>
              </a:lnSpc>
            </a:pPr>
            <a:endParaRPr sz="800">
              <a:latin typeface="Arial"/>
              <a:cs typeface="Arial"/>
            </a:endParaRPr>
          </a:p>
          <a:p>
            <a:pPr>
              <a:lnSpc>
                <a:spcPct val="100000"/>
              </a:lnSpc>
              <a:spcBef>
                <a:spcPts val="50"/>
              </a:spcBef>
            </a:pPr>
            <a:endParaRPr sz="850">
              <a:latin typeface="Arial"/>
              <a:cs typeface="Arial"/>
            </a:endParaRPr>
          </a:p>
          <a:p>
            <a:pPr marL="50800">
              <a:lnSpc>
                <a:spcPct val="100000"/>
              </a:lnSpc>
            </a:pPr>
            <a:r>
              <a:rPr sz="1000" b="1" spc="5" dirty="0">
                <a:solidFill>
                  <a:srgbClr val="231F20"/>
                </a:solidFill>
                <a:latin typeface="Arial"/>
                <a:cs typeface="Arial"/>
              </a:rPr>
              <a:t>Factor de </a:t>
            </a:r>
            <a:r>
              <a:rPr sz="1000" b="1" spc="-5" dirty="0">
                <a:solidFill>
                  <a:srgbClr val="231F20"/>
                </a:solidFill>
                <a:latin typeface="Arial"/>
                <a:cs typeface="Arial"/>
              </a:rPr>
              <a:t>simultaneidad </a:t>
            </a:r>
            <a:r>
              <a:rPr sz="1000" b="1" spc="-10" dirty="0">
                <a:solidFill>
                  <a:srgbClr val="231F20"/>
                </a:solidFill>
                <a:latin typeface="Arial"/>
                <a:cs typeface="Arial"/>
              </a:rPr>
              <a:t>según </a:t>
            </a:r>
            <a:r>
              <a:rPr sz="1000" b="1" spc="-5" dirty="0">
                <a:solidFill>
                  <a:srgbClr val="231F20"/>
                </a:solidFill>
                <a:latin typeface="Arial"/>
                <a:cs typeface="Arial"/>
              </a:rPr>
              <a:t>la </a:t>
            </a:r>
            <a:r>
              <a:rPr sz="1000" b="1" spc="-10" dirty="0">
                <a:solidFill>
                  <a:srgbClr val="231F20"/>
                </a:solidFill>
                <a:latin typeface="Arial"/>
                <a:cs typeface="Arial"/>
              </a:rPr>
              <a:t>función </a:t>
            </a:r>
            <a:r>
              <a:rPr sz="1000" b="1" spc="-5" dirty="0">
                <a:solidFill>
                  <a:srgbClr val="231F20"/>
                </a:solidFill>
                <a:latin typeface="Arial"/>
                <a:cs typeface="Arial"/>
              </a:rPr>
              <a:t>del</a:t>
            </a:r>
            <a:r>
              <a:rPr sz="1000" b="1" spc="-10" dirty="0">
                <a:solidFill>
                  <a:srgbClr val="231F20"/>
                </a:solidFill>
                <a:latin typeface="Arial"/>
                <a:cs typeface="Arial"/>
              </a:rPr>
              <a:t> </a:t>
            </a:r>
            <a:r>
              <a:rPr sz="1000" b="1" spc="-5" dirty="0">
                <a:solidFill>
                  <a:srgbClr val="231F20"/>
                </a:solidFill>
                <a:latin typeface="Arial"/>
                <a:cs typeface="Arial"/>
              </a:rPr>
              <a:t>circuito</a:t>
            </a:r>
            <a:endParaRPr sz="1000">
              <a:latin typeface="Arial"/>
              <a:cs typeface="Arial"/>
            </a:endParaRPr>
          </a:p>
          <a:p>
            <a:pPr marL="51435" marR="43180" indent="635">
              <a:lnSpc>
                <a:spcPct val="100000"/>
              </a:lnSpc>
              <a:spcBef>
                <a:spcPts val="280"/>
              </a:spcBef>
            </a:pPr>
            <a:r>
              <a:rPr sz="800" dirty="0">
                <a:solidFill>
                  <a:srgbClr val="231F20"/>
                </a:solidFill>
                <a:latin typeface="Arial"/>
                <a:cs typeface="Arial"/>
              </a:rPr>
              <a:t>Los factores </a:t>
            </a:r>
            <a:r>
              <a:rPr sz="800" i="1" spc="-10" dirty="0">
                <a:solidFill>
                  <a:srgbClr val="231F20"/>
                </a:solidFill>
                <a:latin typeface="Arial"/>
                <a:cs typeface="Arial"/>
              </a:rPr>
              <a:t>k</a:t>
            </a:r>
            <a:r>
              <a:rPr sz="825" spc="-15" baseline="-15151" dirty="0">
                <a:solidFill>
                  <a:srgbClr val="231F20"/>
                </a:solidFill>
                <a:latin typeface="Arial"/>
                <a:cs typeface="Arial"/>
              </a:rPr>
              <a:t>s </a:t>
            </a:r>
            <a:r>
              <a:rPr sz="800" dirty="0">
                <a:solidFill>
                  <a:srgbClr val="231F20"/>
                </a:solidFill>
                <a:latin typeface="Arial"/>
                <a:cs typeface="Arial"/>
              </a:rPr>
              <a:t>que se pueden utilizar para circuitos que alimentan a las cargas </a:t>
            </a:r>
            <a:r>
              <a:rPr sz="800" spc="-5" dirty="0">
                <a:solidFill>
                  <a:srgbClr val="231F20"/>
                </a:solidFill>
                <a:latin typeface="Arial"/>
                <a:cs typeface="Arial"/>
              </a:rPr>
              <a:t>más  </a:t>
            </a:r>
            <a:r>
              <a:rPr sz="800" dirty="0">
                <a:solidFill>
                  <a:srgbClr val="231F20"/>
                </a:solidFill>
                <a:latin typeface="Arial"/>
                <a:cs typeface="Arial"/>
              </a:rPr>
              <a:t>habituales aparecen en la </a:t>
            </a:r>
            <a:r>
              <a:rPr sz="800" b="1" spc="-5" dirty="0">
                <a:solidFill>
                  <a:srgbClr val="009D57"/>
                </a:solidFill>
                <a:latin typeface="Arial"/>
                <a:cs typeface="Arial"/>
              </a:rPr>
              <a:t>Figura</a:t>
            </a:r>
            <a:r>
              <a:rPr sz="800" b="1" spc="-35" dirty="0">
                <a:solidFill>
                  <a:srgbClr val="009D57"/>
                </a:solidFill>
                <a:latin typeface="Arial"/>
                <a:cs typeface="Arial"/>
              </a:rPr>
              <a:t> </a:t>
            </a:r>
            <a:r>
              <a:rPr sz="800" b="1" spc="-10" dirty="0">
                <a:solidFill>
                  <a:srgbClr val="009D57"/>
                </a:solidFill>
                <a:latin typeface="Arial"/>
                <a:cs typeface="Arial"/>
              </a:rPr>
              <a:t>A13</a:t>
            </a:r>
            <a:r>
              <a:rPr sz="800" spc="-10" dirty="0">
                <a:solidFill>
                  <a:srgbClr val="231F20"/>
                </a:solidFill>
                <a:latin typeface="Arial"/>
                <a:cs typeface="Arial"/>
              </a:rPr>
              <a:t>.</a:t>
            </a:r>
            <a:endParaRPr sz="800">
              <a:latin typeface="Arial"/>
              <a:cs typeface="Arial"/>
            </a:endParaRPr>
          </a:p>
        </p:txBody>
      </p:sp>
      <p:sp>
        <p:nvSpPr>
          <p:cNvPr id="37" name="object 37"/>
          <p:cNvSpPr txBox="1"/>
          <p:nvPr/>
        </p:nvSpPr>
        <p:spPr>
          <a:xfrm>
            <a:off x="3437640" y="5228975"/>
            <a:ext cx="3347720" cy="118745"/>
          </a:xfrm>
          <a:prstGeom prst="rect">
            <a:avLst/>
          </a:prstGeom>
          <a:solidFill>
            <a:srgbClr val="C8E4D3"/>
          </a:solidFill>
        </p:spPr>
        <p:txBody>
          <a:bodyPr vert="horz" wrap="square" lIns="0" tIns="3810" rIns="0" bIns="0" rtlCol="0">
            <a:spAutoFit/>
          </a:bodyPr>
          <a:lstStyle/>
          <a:p>
            <a:pPr marL="17780">
              <a:lnSpc>
                <a:spcPct val="100000"/>
              </a:lnSpc>
              <a:spcBef>
                <a:spcPts val="30"/>
              </a:spcBef>
              <a:tabLst>
                <a:tab pos="2159635" algn="l"/>
              </a:tabLst>
            </a:pPr>
            <a:r>
              <a:rPr sz="700" b="1" spc="-10" dirty="0">
                <a:solidFill>
                  <a:srgbClr val="231F20"/>
                </a:solidFill>
                <a:latin typeface="Arial"/>
                <a:cs typeface="Arial"/>
              </a:rPr>
              <a:t>Función</a:t>
            </a:r>
            <a:r>
              <a:rPr sz="700" b="1" spc="15" dirty="0">
                <a:solidFill>
                  <a:srgbClr val="231F20"/>
                </a:solidFill>
                <a:latin typeface="Arial"/>
                <a:cs typeface="Arial"/>
              </a:rPr>
              <a:t> </a:t>
            </a:r>
            <a:r>
              <a:rPr sz="700" b="1" spc="-5" dirty="0">
                <a:solidFill>
                  <a:srgbClr val="231F20"/>
                </a:solidFill>
                <a:latin typeface="Arial"/>
                <a:cs typeface="Arial"/>
              </a:rPr>
              <a:t>del</a:t>
            </a:r>
            <a:r>
              <a:rPr sz="700" b="1" spc="15" dirty="0">
                <a:solidFill>
                  <a:srgbClr val="231F20"/>
                </a:solidFill>
                <a:latin typeface="Arial"/>
                <a:cs typeface="Arial"/>
              </a:rPr>
              <a:t> </a:t>
            </a:r>
            <a:r>
              <a:rPr sz="700" b="1" spc="-5" dirty="0">
                <a:solidFill>
                  <a:srgbClr val="231F20"/>
                </a:solidFill>
                <a:latin typeface="Arial"/>
                <a:cs typeface="Arial"/>
              </a:rPr>
              <a:t>circuito	</a:t>
            </a:r>
            <a:r>
              <a:rPr sz="700" b="1" spc="-20" dirty="0">
                <a:solidFill>
                  <a:srgbClr val="231F20"/>
                </a:solidFill>
                <a:latin typeface="Arial"/>
                <a:cs typeface="Arial"/>
              </a:rPr>
              <a:t>Factor </a:t>
            </a:r>
            <a:r>
              <a:rPr sz="700" b="1" spc="-10" dirty="0">
                <a:solidFill>
                  <a:srgbClr val="231F20"/>
                </a:solidFill>
                <a:latin typeface="Arial"/>
                <a:cs typeface="Arial"/>
              </a:rPr>
              <a:t>de </a:t>
            </a:r>
            <a:r>
              <a:rPr sz="700" b="1" spc="-25" dirty="0">
                <a:solidFill>
                  <a:srgbClr val="231F20"/>
                </a:solidFill>
                <a:latin typeface="Arial"/>
                <a:cs typeface="Arial"/>
              </a:rPr>
              <a:t>simultaneidad</a:t>
            </a:r>
            <a:r>
              <a:rPr sz="700" b="1" spc="-145" dirty="0">
                <a:solidFill>
                  <a:srgbClr val="231F20"/>
                </a:solidFill>
                <a:latin typeface="Arial"/>
                <a:cs typeface="Arial"/>
              </a:rPr>
              <a:t> </a:t>
            </a:r>
            <a:r>
              <a:rPr sz="700" b="1" spc="-35" dirty="0">
                <a:solidFill>
                  <a:srgbClr val="231F20"/>
                </a:solidFill>
                <a:latin typeface="Arial"/>
                <a:cs typeface="Arial"/>
              </a:rPr>
              <a:t>(</a:t>
            </a:r>
            <a:r>
              <a:rPr sz="700" b="1" i="1" spc="-35" dirty="0">
                <a:solidFill>
                  <a:srgbClr val="231F20"/>
                </a:solidFill>
                <a:latin typeface="Arial"/>
                <a:cs typeface="Arial"/>
              </a:rPr>
              <a:t>k</a:t>
            </a:r>
            <a:r>
              <a:rPr sz="750" b="1" spc="-52" baseline="-16666" dirty="0">
                <a:solidFill>
                  <a:srgbClr val="231F20"/>
                </a:solidFill>
                <a:latin typeface="Arial"/>
                <a:cs typeface="Arial"/>
              </a:rPr>
              <a:t>s</a:t>
            </a:r>
            <a:r>
              <a:rPr sz="700" b="1" spc="-35" dirty="0">
                <a:solidFill>
                  <a:srgbClr val="231F20"/>
                </a:solidFill>
                <a:latin typeface="Arial"/>
                <a:cs typeface="Arial"/>
              </a:rPr>
              <a:t>)</a:t>
            </a:r>
            <a:endParaRPr sz="700">
              <a:latin typeface="Arial"/>
              <a:cs typeface="Arial"/>
            </a:endParaRPr>
          </a:p>
        </p:txBody>
      </p:sp>
      <p:sp>
        <p:nvSpPr>
          <p:cNvPr id="38" name="object 38"/>
          <p:cNvSpPr/>
          <p:nvPr/>
        </p:nvSpPr>
        <p:spPr>
          <a:xfrm>
            <a:off x="3437640" y="5480054"/>
            <a:ext cx="3352165" cy="0"/>
          </a:xfrm>
          <a:custGeom>
            <a:avLst/>
            <a:gdLst/>
            <a:ahLst/>
            <a:cxnLst/>
            <a:rect l="l" t="t" r="r" b="b"/>
            <a:pathLst>
              <a:path w="3352165">
                <a:moveTo>
                  <a:pt x="0" y="0"/>
                </a:moveTo>
                <a:lnTo>
                  <a:pt x="3351657" y="0"/>
                </a:lnTo>
              </a:path>
            </a:pathLst>
          </a:custGeom>
          <a:ln w="3175">
            <a:solidFill>
              <a:srgbClr val="231F20"/>
            </a:solidFill>
          </a:ln>
        </p:spPr>
        <p:txBody>
          <a:bodyPr wrap="square" lIns="0" tIns="0" rIns="0" bIns="0" rtlCol="0"/>
          <a:lstStyle/>
          <a:p>
            <a:endParaRPr/>
          </a:p>
        </p:txBody>
      </p:sp>
      <p:sp>
        <p:nvSpPr>
          <p:cNvPr id="39" name="object 39"/>
          <p:cNvSpPr/>
          <p:nvPr/>
        </p:nvSpPr>
        <p:spPr>
          <a:xfrm>
            <a:off x="3437640" y="5604641"/>
            <a:ext cx="3352165" cy="0"/>
          </a:xfrm>
          <a:custGeom>
            <a:avLst/>
            <a:gdLst/>
            <a:ahLst/>
            <a:cxnLst/>
            <a:rect l="l" t="t" r="r" b="b"/>
            <a:pathLst>
              <a:path w="3352165">
                <a:moveTo>
                  <a:pt x="0" y="0"/>
                </a:moveTo>
                <a:lnTo>
                  <a:pt x="3351657" y="0"/>
                </a:lnTo>
              </a:path>
            </a:pathLst>
          </a:custGeom>
          <a:ln w="3175">
            <a:solidFill>
              <a:srgbClr val="231F20"/>
            </a:solidFill>
          </a:ln>
        </p:spPr>
        <p:txBody>
          <a:bodyPr wrap="square" lIns="0" tIns="0" rIns="0" bIns="0" rtlCol="0"/>
          <a:lstStyle/>
          <a:p>
            <a:endParaRPr/>
          </a:p>
        </p:txBody>
      </p:sp>
      <p:sp>
        <p:nvSpPr>
          <p:cNvPr id="40" name="object 40"/>
          <p:cNvSpPr/>
          <p:nvPr/>
        </p:nvSpPr>
        <p:spPr>
          <a:xfrm>
            <a:off x="3437640" y="5728847"/>
            <a:ext cx="3352165" cy="0"/>
          </a:xfrm>
          <a:custGeom>
            <a:avLst/>
            <a:gdLst/>
            <a:ahLst/>
            <a:cxnLst/>
            <a:rect l="l" t="t" r="r" b="b"/>
            <a:pathLst>
              <a:path w="3352165">
                <a:moveTo>
                  <a:pt x="0" y="0"/>
                </a:moveTo>
                <a:lnTo>
                  <a:pt x="3351657" y="0"/>
                </a:lnTo>
              </a:path>
            </a:pathLst>
          </a:custGeom>
          <a:ln w="3175">
            <a:solidFill>
              <a:srgbClr val="231F20"/>
            </a:solidFill>
          </a:ln>
        </p:spPr>
        <p:txBody>
          <a:bodyPr wrap="square" lIns="0" tIns="0" rIns="0" bIns="0" rtlCol="0"/>
          <a:lstStyle/>
          <a:p>
            <a:endParaRPr/>
          </a:p>
        </p:txBody>
      </p:sp>
      <p:sp>
        <p:nvSpPr>
          <p:cNvPr id="41" name="object 41"/>
          <p:cNvSpPr txBox="1"/>
          <p:nvPr/>
        </p:nvSpPr>
        <p:spPr>
          <a:xfrm>
            <a:off x="3404747" y="5326638"/>
            <a:ext cx="2802255" cy="398780"/>
          </a:xfrm>
          <a:prstGeom prst="rect">
            <a:avLst/>
          </a:prstGeom>
        </p:spPr>
        <p:txBody>
          <a:bodyPr vert="horz" wrap="square" lIns="0" tIns="30480" rIns="0" bIns="0" rtlCol="0">
            <a:spAutoFit/>
          </a:bodyPr>
          <a:lstStyle/>
          <a:p>
            <a:pPr marL="50800">
              <a:lnSpc>
                <a:spcPct val="100000"/>
              </a:lnSpc>
              <a:spcBef>
                <a:spcPts val="240"/>
              </a:spcBef>
              <a:tabLst>
                <a:tab pos="2192655" algn="l"/>
              </a:tabLst>
            </a:pPr>
            <a:r>
              <a:rPr sz="700" dirty="0">
                <a:solidFill>
                  <a:srgbClr val="231F20"/>
                </a:solidFill>
                <a:latin typeface="Arial"/>
                <a:cs typeface="Arial"/>
              </a:rPr>
              <a:t>Alumbrado	1</a:t>
            </a:r>
            <a:endParaRPr sz="700">
              <a:latin typeface="Arial"/>
              <a:cs typeface="Arial"/>
            </a:endParaRPr>
          </a:p>
          <a:p>
            <a:pPr marL="50800">
              <a:lnSpc>
                <a:spcPct val="100000"/>
              </a:lnSpc>
              <a:spcBef>
                <a:spcPts val="140"/>
              </a:spcBef>
              <a:tabLst>
                <a:tab pos="2192655" algn="l"/>
              </a:tabLst>
            </a:pPr>
            <a:r>
              <a:rPr sz="700" spc="-5" dirty="0">
                <a:solidFill>
                  <a:srgbClr val="231F20"/>
                </a:solidFill>
                <a:latin typeface="Arial"/>
                <a:cs typeface="Arial"/>
              </a:rPr>
              <a:t>Calefacción </a:t>
            </a:r>
            <a:r>
              <a:rPr sz="700" dirty="0">
                <a:solidFill>
                  <a:srgbClr val="231F20"/>
                </a:solidFill>
                <a:latin typeface="Arial"/>
                <a:cs typeface="Arial"/>
              </a:rPr>
              <a:t>y</a:t>
            </a:r>
            <a:r>
              <a:rPr sz="700" spc="20" dirty="0">
                <a:solidFill>
                  <a:srgbClr val="231F20"/>
                </a:solidFill>
                <a:latin typeface="Arial"/>
                <a:cs typeface="Arial"/>
              </a:rPr>
              <a:t> </a:t>
            </a:r>
            <a:r>
              <a:rPr sz="700" dirty="0">
                <a:solidFill>
                  <a:srgbClr val="231F20"/>
                </a:solidFill>
                <a:latin typeface="Arial"/>
                <a:cs typeface="Arial"/>
              </a:rPr>
              <a:t>aire</a:t>
            </a:r>
            <a:r>
              <a:rPr sz="700" spc="10" dirty="0">
                <a:solidFill>
                  <a:srgbClr val="231F20"/>
                </a:solidFill>
                <a:latin typeface="Arial"/>
                <a:cs typeface="Arial"/>
              </a:rPr>
              <a:t> </a:t>
            </a:r>
            <a:r>
              <a:rPr sz="700" dirty="0">
                <a:solidFill>
                  <a:srgbClr val="231F20"/>
                </a:solidFill>
                <a:latin typeface="Arial"/>
                <a:cs typeface="Arial"/>
              </a:rPr>
              <a:t>acondicionado	1</a:t>
            </a:r>
            <a:endParaRPr sz="700">
              <a:latin typeface="Arial"/>
              <a:cs typeface="Arial"/>
            </a:endParaRPr>
          </a:p>
          <a:p>
            <a:pPr marL="50800">
              <a:lnSpc>
                <a:spcPct val="100000"/>
              </a:lnSpc>
              <a:spcBef>
                <a:spcPts val="140"/>
              </a:spcBef>
              <a:tabLst>
                <a:tab pos="2192655" algn="l"/>
              </a:tabLst>
            </a:pPr>
            <a:r>
              <a:rPr sz="700" dirty="0">
                <a:solidFill>
                  <a:srgbClr val="231F20"/>
                </a:solidFill>
                <a:latin typeface="Arial"/>
                <a:cs typeface="Arial"/>
              </a:rPr>
              <a:t>Tomas de corriente	de 0,1 a</a:t>
            </a:r>
            <a:r>
              <a:rPr sz="700" spc="-50" dirty="0">
                <a:solidFill>
                  <a:srgbClr val="231F20"/>
                </a:solidFill>
                <a:latin typeface="Arial"/>
                <a:cs typeface="Arial"/>
              </a:rPr>
              <a:t> </a:t>
            </a:r>
            <a:r>
              <a:rPr sz="700" spc="-5" dirty="0">
                <a:solidFill>
                  <a:srgbClr val="231F20"/>
                </a:solidFill>
                <a:latin typeface="Arial"/>
                <a:cs typeface="Arial"/>
              </a:rPr>
              <a:t>0,2</a:t>
            </a:r>
            <a:r>
              <a:rPr sz="750" spc="-7" baseline="22222" dirty="0">
                <a:solidFill>
                  <a:srgbClr val="231F20"/>
                </a:solidFill>
                <a:latin typeface="Arial"/>
                <a:cs typeface="Arial"/>
              </a:rPr>
              <a:t>(1)</a:t>
            </a:r>
            <a:endParaRPr sz="750" baseline="22222">
              <a:latin typeface="Arial"/>
              <a:cs typeface="Arial"/>
            </a:endParaRPr>
          </a:p>
        </p:txBody>
      </p:sp>
      <p:sp>
        <p:nvSpPr>
          <p:cNvPr id="42" name="object 42"/>
          <p:cNvSpPr txBox="1"/>
          <p:nvPr/>
        </p:nvSpPr>
        <p:spPr>
          <a:xfrm>
            <a:off x="3417438" y="5717925"/>
            <a:ext cx="735330" cy="238760"/>
          </a:xfrm>
          <a:prstGeom prst="rect">
            <a:avLst/>
          </a:prstGeom>
        </p:spPr>
        <p:txBody>
          <a:bodyPr vert="horz" wrap="square" lIns="0" tIns="12700" rIns="0" bIns="0" rtlCol="0">
            <a:spAutoFit/>
          </a:bodyPr>
          <a:lstStyle/>
          <a:p>
            <a:pPr marL="38100">
              <a:lnSpc>
                <a:spcPct val="100000"/>
              </a:lnSpc>
              <a:spcBef>
                <a:spcPts val="100"/>
              </a:spcBef>
            </a:pPr>
            <a:r>
              <a:rPr sz="700" spc="-5" dirty="0">
                <a:solidFill>
                  <a:srgbClr val="231F20"/>
                </a:solidFill>
                <a:latin typeface="Arial"/>
                <a:cs typeface="Arial"/>
              </a:rPr>
              <a:t>Ascensores</a:t>
            </a:r>
            <a:endParaRPr sz="700">
              <a:latin typeface="Arial"/>
              <a:cs typeface="Arial"/>
            </a:endParaRPr>
          </a:p>
          <a:p>
            <a:pPr marL="38100">
              <a:lnSpc>
                <a:spcPct val="100000"/>
              </a:lnSpc>
            </a:pPr>
            <a:r>
              <a:rPr sz="700" dirty="0">
                <a:solidFill>
                  <a:srgbClr val="231F20"/>
                </a:solidFill>
                <a:latin typeface="Arial"/>
                <a:cs typeface="Arial"/>
              </a:rPr>
              <a:t>y</a:t>
            </a:r>
            <a:r>
              <a:rPr sz="700" spc="-20" dirty="0">
                <a:solidFill>
                  <a:srgbClr val="231F20"/>
                </a:solidFill>
                <a:latin typeface="Arial"/>
                <a:cs typeface="Arial"/>
              </a:rPr>
              <a:t> </a:t>
            </a:r>
            <a:r>
              <a:rPr sz="700" spc="-5" dirty="0">
                <a:solidFill>
                  <a:srgbClr val="231F20"/>
                </a:solidFill>
                <a:latin typeface="Arial"/>
                <a:cs typeface="Arial"/>
              </a:rPr>
              <a:t>montacargas</a:t>
            </a:r>
            <a:r>
              <a:rPr sz="750" spc="-7" baseline="22222" dirty="0">
                <a:solidFill>
                  <a:srgbClr val="231F20"/>
                </a:solidFill>
                <a:latin typeface="Arial"/>
                <a:cs typeface="Arial"/>
              </a:rPr>
              <a:t>(2)</a:t>
            </a:r>
            <a:endParaRPr sz="750" baseline="22222">
              <a:latin typeface="Arial"/>
              <a:cs typeface="Arial"/>
            </a:endParaRPr>
          </a:p>
        </p:txBody>
      </p:sp>
      <p:sp>
        <p:nvSpPr>
          <p:cNvPr id="43" name="object 43"/>
          <p:cNvSpPr txBox="1"/>
          <p:nvPr/>
        </p:nvSpPr>
        <p:spPr>
          <a:xfrm>
            <a:off x="5585252" y="5824605"/>
            <a:ext cx="7493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a:t>
            </a:r>
            <a:endParaRPr sz="700">
              <a:latin typeface="Arial"/>
              <a:cs typeface="Arial"/>
            </a:endParaRPr>
          </a:p>
        </p:txBody>
      </p:sp>
      <p:sp>
        <p:nvSpPr>
          <p:cNvPr id="44" name="object 44"/>
          <p:cNvSpPr txBox="1"/>
          <p:nvPr/>
        </p:nvSpPr>
        <p:spPr>
          <a:xfrm>
            <a:off x="4468877" y="5717925"/>
            <a:ext cx="1002030" cy="345440"/>
          </a:xfrm>
          <a:prstGeom prst="rect">
            <a:avLst/>
          </a:prstGeom>
        </p:spPr>
        <p:txBody>
          <a:bodyPr vert="horz" wrap="square" lIns="0" tIns="12700" rIns="0" bIns="0" rtlCol="0">
            <a:spAutoFit/>
          </a:bodyPr>
          <a:lstStyle/>
          <a:p>
            <a:pPr marL="12700" marR="178435">
              <a:lnSpc>
                <a:spcPct val="100000"/>
              </a:lnSpc>
              <a:spcBef>
                <a:spcPts val="100"/>
              </a:spcBef>
            </a:pPr>
            <a:r>
              <a:rPr sz="700" spc="100" dirty="0">
                <a:solidFill>
                  <a:srgbClr val="009D57"/>
                </a:solidFill>
                <a:latin typeface="Times New Roman"/>
                <a:cs typeface="Times New Roman"/>
              </a:rPr>
              <a:t>c</a:t>
            </a:r>
            <a:r>
              <a:rPr sz="700" spc="-90" dirty="0">
                <a:solidFill>
                  <a:srgbClr val="009D57"/>
                </a:solidFill>
                <a:latin typeface="Times New Roman"/>
                <a:cs typeface="Times New Roman"/>
              </a:rPr>
              <a:t> </a:t>
            </a:r>
            <a:r>
              <a:rPr sz="700" dirty="0">
                <a:solidFill>
                  <a:srgbClr val="231F20"/>
                </a:solidFill>
                <a:latin typeface="Arial"/>
                <a:cs typeface="Arial"/>
              </a:rPr>
              <a:t>Para el motor </a:t>
            </a:r>
            <a:r>
              <a:rPr sz="700" spc="-5" dirty="0">
                <a:solidFill>
                  <a:srgbClr val="231F20"/>
                </a:solidFill>
                <a:latin typeface="Arial"/>
                <a:cs typeface="Arial"/>
              </a:rPr>
              <a:t>más  </a:t>
            </a:r>
            <a:r>
              <a:rPr sz="700" dirty="0">
                <a:solidFill>
                  <a:srgbClr val="231F20"/>
                </a:solidFill>
                <a:latin typeface="Arial"/>
                <a:cs typeface="Arial"/>
              </a:rPr>
              <a:t>potente</a:t>
            </a:r>
            <a:endParaRPr sz="700">
              <a:latin typeface="Arial"/>
              <a:cs typeface="Arial"/>
            </a:endParaRPr>
          </a:p>
          <a:p>
            <a:pPr marL="12700">
              <a:lnSpc>
                <a:spcPct val="100000"/>
              </a:lnSpc>
            </a:pPr>
            <a:r>
              <a:rPr sz="700" spc="100" dirty="0">
                <a:solidFill>
                  <a:srgbClr val="009D57"/>
                </a:solidFill>
                <a:latin typeface="Times New Roman"/>
                <a:cs typeface="Times New Roman"/>
              </a:rPr>
              <a:t>c</a:t>
            </a:r>
            <a:r>
              <a:rPr sz="700" spc="-75" dirty="0">
                <a:solidFill>
                  <a:srgbClr val="009D57"/>
                </a:solidFill>
                <a:latin typeface="Times New Roman"/>
                <a:cs typeface="Times New Roman"/>
              </a:rPr>
              <a:t> </a:t>
            </a:r>
            <a:r>
              <a:rPr sz="700" dirty="0">
                <a:solidFill>
                  <a:srgbClr val="231F20"/>
                </a:solidFill>
                <a:latin typeface="Arial"/>
                <a:cs typeface="Arial"/>
              </a:rPr>
              <a:t>Para el segundo motor</a:t>
            </a:r>
            <a:endParaRPr sz="700">
              <a:latin typeface="Arial"/>
              <a:cs typeface="Arial"/>
            </a:endParaRPr>
          </a:p>
        </p:txBody>
      </p:sp>
      <p:sp>
        <p:nvSpPr>
          <p:cNvPr id="45" name="object 45"/>
          <p:cNvSpPr/>
          <p:nvPr/>
        </p:nvSpPr>
        <p:spPr>
          <a:xfrm>
            <a:off x="3204467" y="7026723"/>
            <a:ext cx="3815715" cy="0"/>
          </a:xfrm>
          <a:custGeom>
            <a:avLst/>
            <a:gdLst/>
            <a:ahLst/>
            <a:cxnLst/>
            <a:rect l="l" t="t" r="r" b="b"/>
            <a:pathLst>
              <a:path w="3815715">
                <a:moveTo>
                  <a:pt x="0" y="0"/>
                </a:moveTo>
                <a:lnTo>
                  <a:pt x="3815715" y="0"/>
                </a:lnTo>
              </a:path>
            </a:pathLst>
          </a:custGeom>
          <a:ln w="25526">
            <a:solidFill>
              <a:srgbClr val="009D57"/>
            </a:solidFill>
          </a:ln>
        </p:spPr>
        <p:txBody>
          <a:bodyPr wrap="square" lIns="0" tIns="0" rIns="0" bIns="0" rtlCol="0"/>
          <a:lstStyle/>
          <a:p>
            <a:endParaRPr/>
          </a:p>
        </p:txBody>
      </p:sp>
      <p:sp>
        <p:nvSpPr>
          <p:cNvPr id="46" name="object 46"/>
          <p:cNvSpPr txBox="1"/>
          <p:nvPr/>
        </p:nvSpPr>
        <p:spPr>
          <a:xfrm>
            <a:off x="3191767" y="6037965"/>
            <a:ext cx="3610610" cy="923925"/>
          </a:xfrm>
          <a:prstGeom prst="rect">
            <a:avLst/>
          </a:prstGeom>
        </p:spPr>
        <p:txBody>
          <a:bodyPr vert="horz" wrap="square" lIns="0" tIns="12700" rIns="0" bIns="0" rtlCol="0">
            <a:spAutoFit/>
          </a:bodyPr>
          <a:lstStyle/>
          <a:p>
            <a:pPr marR="1023619" algn="r">
              <a:lnSpc>
                <a:spcPct val="100000"/>
              </a:lnSpc>
              <a:spcBef>
                <a:spcPts val="100"/>
              </a:spcBef>
              <a:tabLst>
                <a:tab pos="1115695" algn="l"/>
              </a:tabLst>
            </a:pPr>
            <a:r>
              <a:rPr sz="700" dirty="0">
                <a:solidFill>
                  <a:srgbClr val="231F20"/>
                </a:solidFill>
                <a:latin typeface="Arial"/>
                <a:cs typeface="Arial"/>
              </a:rPr>
              <a:t>m</a:t>
            </a:r>
            <a:r>
              <a:rPr sz="700" spc="-5" dirty="0">
                <a:solidFill>
                  <a:srgbClr val="231F20"/>
                </a:solidFill>
                <a:latin typeface="Arial"/>
                <a:cs typeface="Arial"/>
              </a:rPr>
              <a:t>á</a:t>
            </a:r>
            <a:r>
              <a:rPr sz="700" dirty="0">
                <a:solidFill>
                  <a:srgbClr val="231F20"/>
                </a:solidFill>
                <a:latin typeface="Arial"/>
                <a:cs typeface="Arial"/>
              </a:rPr>
              <a:t>s</a:t>
            </a:r>
            <a:r>
              <a:rPr sz="700" spc="-5" dirty="0">
                <a:solidFill>
                  <a:srgbClr val="231F20"/>
                </a:solidFill>
                <a:latin typeface="Arial"/>
                <a:cs typeface="Arial"/>
              </a:rPr>
              <a:t> potent</a:t>
            </a:r>
            <a:r>
              <a:rPr sz="700" dirty="0">
                <a:solidFill>
                  <a:srgbClr val="231F20"/>
                </a:solidFill>
                <a:latin typeface="Arial"/>
                <a:cs typeface="Arial"/>
              </a:rPr>
              <a:t>e	</a:t>
            </a:r>
            <a:r>
              <a:rPr sz="700" spc="-5" dirty="0">
                <a:solidFill>
                  <a:srgbClr val="231F20"/>
                </a:solidFill>
                <a:latin typeface="Arial"/>
                <a:cs typeface="Arial"/>
              </a:rPr>
              <a:t>0,75</a:t>
            </a:r>
            <a:endParaRPr sz="700">
              <a:latin typeface="Arial"/>
              <a:cs typeface="Arial"/>
            </a:endParaRPr>
          </a:p>
          <a:p>
            <a:pPr marL="245745">
              <a:lnSpc>
                <a:spcPct val="100000"/>
              </a:lnSpc>
              <a:tabLst>
                <a:tab pos="1289685" algn="l"/>
                <a:tab pos="3597275" algn="l"/>
              </a:tabLst>
            </a:pPr>
            <a:r>
              <a:rPr sz="700" u="sng" spc="195" dirty="0">
                <a:solidFill>
                  <a:srgbClr val="009D57"/>
                </a:solidFill>
                <a:uFill>
                  <a:solidFill>
                    <a:srgbClr val="231F20"/>
                  </a:solidFill>
                </a:uFill>
                <a:latin typeface="Times New Roman"/>
                <a:cs typeface="Times New Roman"/>
              </a:rPr>
              <a:t> 	</a:t>
            </a:r>
            <a:r>
              <a:rPr sz="700" u="sng" spc="100" dirty="0">
                <a:solidFill>
                  <a:srgbClr val="009D57"/>
                </a:solidFill>
                <a:uFill>
                  <a:solidFill>
                    <a:srgbClr val="231F20"/>
                  </a:solidFill>
                </a:uFill>
                <a:latin typeface="Times New Roman"/>
                <a:cs typeface="Times New Roman"/>
              </a:rPr>
              <a:t>c </a:t>
            </a:r>
            <a:r>
              <a:rPr sz="700" u="sng" spc="-5" dirty="0">
                <a:solidFill>
                  <a:srgbClr val="231F20"/>
                </a:solidFill>
                <a:uFill>
                  <a:solidFill>
                    <a:srgbClr val="231F20"/>
                  </a:solidFill>
                </a:uFill>
                <a:latin typeface="Arial"/>
                <a:cs typeface="Arial"/>
              </a:rPr>
              <a:t>Para todos los motores   </a:t>
            </a:r>
            <a:r>
              <a:rPr sz="700" u="sng" spc="60" dirty="0">
                <a:solidFill>
                  <a:srgbClr val="231F20"/>
                </a:solidFill>
                <a:uFill>
                  <a:solidFill>
                    <a:srgbClr val="231F20"/>
                  </a:solidFill>
                </a:uFill>
                <a:latin typeface="Arial"/>
                <a:cs typeface="Arial"/>
              </a:rPr>
              <a:t> </a:t>
            </a:r>
            <a:r>
              <a:rPr sz="700" u="sng" spc="-5" dirty="0">
                <a:solidFill>
                  <a:srgbClr val="231F20"/>
                </a:solidFill>
                <a:uFill>
                  <a:solidFill>
                    <a:srgbClr val="231F20"/>
                  </a:solidFill>
                </a:uFill>
                <a:latin typeface="Arial"/>
                <a:cs typeface="Arial"/>
              </a:rPr>
              <a:t>0,60	</a:t>
            </a:r>
            <a:endParaRPr sz="700">
              <a:latin typeface="Arial"/>
              <a:cs typeface="Arial"/>
            </a:endParaRPr>
          </a:p>
          <a:p>
            <a:pPr marL="245745" marR="20955">
              <a:lnSpc>
                <a:spcPct val="100000"/>
              </a:lnSpc>
              <a:spcBef>
                <a:spcPts val="140"/>
              </a:spcBef>
              <a:buAutoNum type="arabicParenBoth"/>
              <a:tabLst>
                <a:tab pos="379730" algn="l"/>
              </a:tabLst>
            </a:pPr>
            <a:r>
              <a:rPr sz="700" dirty="0">
                <a:solidFill>
                  <a:srgbClr val="231F20"/>
                </a:solidFill>
                <a:latin typeface="Arial"/>
                <a:cs typeface="Arial"/>
              </a:rPr>
              <a:t>En</a:t>
            </a:r>
            <a:r>
              <a:rPr sz="700" spc="-20" dirty="0">
                <a:solidFill>
                  <a:srgbClr val="231F20"/>
                </a:solidFill>
                <a:latin typeface="Arial"/>
                <a:cs typeface="Arial"/>
              </a:rPr>
              <a:t> </a:t>
            </a:r>
            <a:r>
              <a:rPr sz="700" dirty="0">
                <a:solidFill>
                  <a:srgbClr val="231F20"/>
                </a:solidFill>
                <a:latin typeface="Arial"/>
                <a:cs typeface="Arial"/>
              </a:rPr>
              <a:t>algunos</a:t>
            </a:r>
            <a:r>
              <a:rPr sz="700" spc="-15" dirty="0">
                <a:solidFill>
                  <a:srgbClr val="231F20"/>
                </a:solidFill>
                <a:latin typeface="Arial"/>
                <a:cs typeface="Arial"/>
              </a:rPr>
              <a:t> </a:t>
            </a:r>
            <a:r>
              <a:rPr sz="700" dirty="0">
                <a:solidFill>
                  <a:srgbClr val="231F20"/>
                </a:solidFill>
                <a:latin typeface="Arial"/>
                <a:cs typeface="Arial"/>
              </a:rPr>
              <a:t>casos,</a:t>
            </a:r>
            <a:r>
              <a:rPr sz="700" spc="-15" dirty="0">
                <a:solidFill>
                  <a:srgbClr val="231F20"/>
                </a:solidFill>
                <a:latin typeface="Arial"/>
                <a:cs typeface="Arial"/>
              </a:rPr>
              <a:t> </a:t>
            </a:r>
            <a:r>
              <a:rPr sz="700" dirty="0">
                <a:solidFill>
                  <a:srgbClr val="231F20"/>
                </a:solidFill>
                <a:latin typeface="Arial"/>
                <a:cs typeface="Arial"/>
              </a:rPr>
              <a:t>principalmente</a:t>
            </a:r>
            <a:r>
              <a:rPr sz="700" spc="-15" dirty="0">
                <a:solidFill>
                  <a:srgbClr val="231F20"/>
                </a:solidFill>
                <a:latin typeface="Arial"/>
                <a:cs typeface="Arial"/>
              </a:rPr>
              <a:t> </a:t>
            </a:r>
            <a:r>
              <a:rPr sz="700" dirty="0">
                <a:solidFill>
                  <a:srgbClr val="231F20"/>
                </a:solidFill>
                <a:latin typeface="Arial"/>
                <a:cs typeface="Arial"/>
              </a:rPr>
              <a:t>en</a:t>
            </a:r>
            <a:r>
              <a:rPr sz="700" spc="-15" dirty="0">
                <a:solidFill>
                  <a:srgbClr val="231F20"/>
                </a:solidFill>
                <a:latin typeface="Arial"/>
                <a:cs typeface="Arial"/>
              </a:rPr>
              <a:t> </a:t>
            </a:r>
            <a:r>
              <a:rPr sz="700" dirty="0">
                <a:solidFill>
                  <a:srgbClr val="231F20"/>
                </a:solidFill>
                <a:latin typeface="Arial"/>
                <a:cs typeface="Arial"/>
              </a:rPr>
              <a:t>instalaciones</a:t>
            </a:r>
            <a:r>
              <a:rPr sz="700" spc="-15" dirty="0">
                <a:solidFill>
                  <a:srgbClr val="231F20"/>
                </a:solidFill>
                <a:latin typeface="Arial"/>
                <a:cs typeface="Arial"/>
              </a:rPr>
              <a:t> </a:t>
            </a:r>
            <a:r>
              <a:rPr sz="700" dirty="0">
                <a:solidFill>
                  <a:srgbClr val="231F20"/>
                </a:solidFill>
                <a:latin typeface="Arial"/>
                <a:cs typeface="Arial"/>
              </a:rPr>
              <a:t>industriales,</a:t>
            </a:r>
            <a:r>
              <a:rPr sz="700" spc="-20" dirty="0">
                <a:solidFill>
                  <a:srgbClr val="231F20"/>
                </a:solidFill>
                <a:latin typeface="Arial"/>
                <a:cs typeface="Arial"/>
              </a:rPr>
              <a:t> </a:t>
            </a:r>
            <a:r>
              <a:rPr sz="700" dirty="0">
                <a:solidFill>
                  <a:srgbClr val="231F20"/>
                </a:solidFill>
                <a:latin typeface="Arial"/>
                <a:cs typeface="Arial"/>
              </a:rPr>
              <a:t>este</a:t>
            </a:r>
            <a:r>
              <a:rPr sz="700" spc="-15" dirty="0">
                <a:solidFill>
                  <a:srgbClr val="231F20"/>
                </a:solidFill>
                <a:latin typeface="Arial"/>
                <a:cs typeface="Arial"/>
              </a:rPr>
              <a:t> </a:t>
            </a:r>
            <a:r>
              <a:rPr sz="700" dirty="0">
                <a:solidFill>
                  <a:srgbClr val="231F20"/>
                </a:solidFill>
                <a:latin typeface="Arial"/>
                <a:cs typeface="Arial"/>
              </a:rPr>
              <a:t>factor</a:t>
            </a:r>
            <a:r>
              <a:rPr sz="700" spc="-15" dirty="0">
                <a:solidFill>
                  <a:srgbClr val="231F20"/>
                </a:solidFill>
                <a:latin typeface="Arial"/>
                <a:cs typeface="Arial"/>
              </a:rPr>
              <a:t> </a:t>
            </a:r>
            <a:r>
              <a:rPr sz="700" dirty="0">
                <a:solidFill>
                  <a:srgbClr val="231F20"/>
                </a:solidFill>
                <a:latin typeface="Arial"/>
                <a:cs typeface="Arial"/>
              </a:rPr>
              <a:t>puede  ser</a:t>
            </a:r>
            <a:r>
              <a:rPr sz="700" spc="-5" dirty="0">
                <a:solidFill>
                  <a:srgbClr val="231F20"/>
                </a:solidFill>
                <a:latin typeface="Arial"/>
                <a:cs typeface="Arial"/>
              </a:rPr>
              <a:t> </a:t>
            </a:r>
            <a:r>
              <a:rPr sz="700" dirty="0">
                <a:solidFill>
                  <a:srgbClr val="231F20"/>
                </a:solidFill>
                <a:latin typeface="Arial"/>
                <a:cs typeface="Arial"/>
              </a:rPr>
              <a:t>superior.</a:t>
            </a:r>
            <a:endParaRPr sz="700">
              <a:latin typeface="Arial"/>
              <a:cs typeface="Arial"/>
            </a:endParaRPr>
          </a:p>
          <a:p>
            <a:pPr marL="245745" marR="83820">
              <a:lnSpc>
                <a:spcPct val="100000"/>
              </a:lnSpc>
              <a:spcBef>
                <a:spcPts val="135"/>
              </a:spcBef>
              <a:buAutoNum type="arabicParenBoth"/>
              <a:tabLst>
                <a:tab pos="379730" algn="l"/>
              </a:tabLst>
            </a:pPr>
            <a:r>
              <a:rPr sz="700" dirty="0">
                <a:solidFill>
                  <a:srgbClr val="231F20"/>
                </a:solidFill>
                <a:latin typeface="Arial"/>
                <a:cs typeface="Arial"/>
              </a:rPr>
              <a:t>La corriente que hay que tomar en </a:t>
            </a:r>
            <a:r>
              <a:rPr sz="700" spc="-5" dirty="0">
                <a:solidFill>
                  <a:srgbClr val="231F20"/>
                </a:solidFill>
                <a:latin typeface="Arial"/>
                <a:cs typeface="Arial"/>
              </a:rPr>
              <a:t>consideración </a:t>
            </a:r>
            <a:r>
              <a:rPr sz="700" dirty="0">
                <a:solidFill>
                  <a:srgbClr val="231F20"/>
                </a:solidFill>
                <a:latin typeface="Arial"/>
                <a:cs typeface="Arial"/>
              </a:rPr>
              <a:t>es igual a la corriente</a:t>
            </a:r>
            <a:r>
              <a:rPr sz="700" spc="-40" dirty="0">
                <a:solidFill>
                  <a:srgbClr val="231F20"/>
                </a:solidFill>
                <a:latin typeface="Arial"/>
                <a:cs typeface="Arial"/>
              </a:rPr>
              <a:t> </a:t>
            </a:r>
            <a:r>
              <a:rPr sz="700" dirty="0">
                <a:solidFill>
                  <a:srgbClr val="231F20"/>
                </a:solidFill>
                <a:latin typeface="Arial"/>
                <a:cs typeface="Arial"/>
              </a:rPr>
              <a:t>nominal  del motor aumentada en un tercio de su corriente de</a:t>
            </a:r>
            <a:r>
              <a:rPr sz="700" spc="-25" dirty="0">
                <a:solidFill>
                  <a:srgbClr val="231F20"/>
                </a:solidFill>
                <a:latin typeface="Arial"/>
                <a:cs typeface="Arial"/>
              </a:rPr>
              <a:t> </a:t>
            </a:r>
            <a:r>
              <a:rPr sz="700" dirty="0">
                <a:solidFill>
                  <a:srgbClr val="231F20"/>
                </a:solidFill>
                <a:latin typeface="Arial"/>
                <a:cs typeface="Arial"/>
              </a:rPr>
              <a:t>arranque.</a:t>
            </a:r>
            <a:endParaRPr sz="700">
              <a:latin typeface="Arial"/>
              <a:cs typeface="Arial"/>
            </a:endParaRPr>
          </a:p>
          <a:p>
            <a:pPr>
              <a:lnSpc>
                <a:spcPct val="100000"/>
              </a:lnSpc>
              <a:spcBef>
                <a:spcPts val="50"/>
              </a:spcBef>
            </a:pPr>
            <a:endParaRPr sz="750">
              <a:latin typeface="Arial"/>
              <a:cs typeface="Arial"/>
            </a:endParaRPr>
          </a:p>
          <a:p>
            <a:pPr marR="1086485" algn="r">
              <a:lnSpc>
                <a:spcPct val="100000"/>
              </a:lnSpc>
            </a:pPr>
            <a:r>
              <a:rPr sz="700" b="1" i="1" spc="-10" dirty="0">
                <a:solidFill>
                  <a:srgbClr val="009D57"/>
                </a:solidFill>
                <a:latin typeface="Arial"/>
                <a:cs typeface="Arial"/>
              </a:rPr>
              <a:t>Fig. </a:t>
            </a:r>
            <a:r>
              <a:rPr sz="700" b="1" i="1" spc="-20" dirty="0">
                <a:solidFill>
                  <a:srgbClr val="009D57"/>
                </a:solidFill>
                <a:latin typeface="Arial"/>
                <a:cs typeface="Arial"/>
              </a:rPr>
              <a:t>A13: </a:t>
            </a:r>
            <a:r>
              <a:rPr sz="700" i="1" dirty="0">
                <a:solidFill>
                  <a:srgbClr val="231F20"/>
                </a:solidFill>
                <a:latin typeface="Arial"/>
                <a:cs typeface="Arial"/>
              </a:rPr>
              <a:t>Factor </a:t>
            </a:r>
            <a:r>
              <a:rPr sz="700" i="1" spc="5" dirty="0">
                <a:solidFill>
                  <a:srgbClr val="231F20"/>
                </a:solidFill>
                <a:latin typeface="Arial"/>
                <a:cs typeface="Arial"/>
              </a:rPr>
              <a:t>de </a:t>
            </a:r>
            <a:r>
              <a:rPr sz="700" i="1" dirty="0">
                <a:solidFill>
                  <a:srgbClr val="231F20"/>
                </a:solidFill>
                <a:latin typeface="Arial"/>
                <a:cs typeface="Arial"/>
              </a:rPr>
              <a:t>simultaneidad </a:t>
            </a:r>
            <a:r>
              <a:rPr sz="700" i="1" spc="-5" dirty="0">
                <a:solidFill>
                  <a:srgbClr val="231F20"/>
                </a:solidFill>
                <a:latin typeface="Arial"/>
                <a:cs typeface="Arial"/>
              </a:rPr>
              <a:t>según </a:t>
            </a:r>
            <a:r>
              <a:rPr sz="700" i="1" spc="-15" dirty="0">
                <a:solidFill>
                  <a:srgbClr val="231F20"/>
                </a:solidFill>
                <a:latin typeface="Arial"/>
                <a:cs typeface="Arial"/>
              </a:rPr>
              <a:t>la </a:t>
            </a:r>
            <a:r>
              <a:rPr sz="700" i="1" spc="5" dirty="0">
                <a:solidFill>
                  <a:srgbClr val="231F20"/>
                </a:solidFill>
                <a:latin typeface="Arial"/>
                <a:cs typeface="Arial"/>
              </a:rPr>
              <a:t>función </a:t>
            </a:r>
            <a:r>
              <a:rPr sz="700" i="1" dirty="0">
                <a:solidFill>
                  <a:srgbClr val="231F20"/>
                </a:solidFill>
                <a:latin typeface="Arial"/>
                <a:cs typeface="Arial"/>
              </a:rPr>
              <a:t>del</a:t>
            </a:r>
            <a:r>
              <a:rPr sz="700" i="1" spc="30" dirty="0">
                <a:solidFill>
                  <a:srgbClr val="231F20"/>
                </a:solidFill>
                <a:latin typeface="Arial"/>
                <a:cs typeface="Arial"/>
              </a:rPr>
              <a:t> </a:t>
            </a:r>
            <a:r>
              <a:rPr sz="700" i="1" spc="10" dirty="0">
                <a:solidFill>
                  <a:srgbClr val="231F20"/>
                </a:solidFill>
                <a:latin typeface="Arial"/>
                <a:cs typeface="Arial"/>
              </a:rPr>
              <a:t>circuito.</a:t>
            </a:r>
            <a:endParaRPr sz="700">
              <a:latin typeface="Arial"/>
              <a:cs typeface="Arial"/>
            </a:endParaRPr>
          </a:p>
        </p:txBody>
      </p:sp>
      <p:sp>
        <p:nvSpPr>
          <p:cNvPr id="47" name="object 47"/>
          <p:cNvSpPr/>
          <p:nvPr/>
        </p:nvSpPr>
        <p:spPr>
          <a:xfrm>
            <a:off x="3204086" y="4935796"/>
            <a:ext cx="3816350" cy="0"/>
          </a:xfrm>
          <a:custGeom>
            <a:avLst/>
            <a:gdLst/>
            <a:ahLst/>
            <a:cxnLst/>
            <a:rect l="l" t="t" r="r" b="b"/>
            <a:pathLst>
              <a:path w="3816350">
                <a:moveTo>
                  <a:pt x="0" y="0"/>
                </a:moveTo>
                <a:lnTo>
                  <a:pt x="3816095" y="0"/>
                </a:lnTo>
              </a:path>
            </a:pathLst>
          </a:custGeom>
          <a:ln w="25526">
            <a:solidFill>
              <a:srgbClr val="009D57"/>
            </a:solidFill>
          </a:ln>
        </p:spPr>
        <p:txBody>
          <a:bodyPr wrap="square" lIns="0" tIns="0" rIns="0" bIns="0" rtlCol="0"/>
          <a:lstStyle/>
          <a:p>
            <a:endParaRPr/>
          </a:p>
        </p:txBody>
      </p:sp>
      <p:sp>
        <p:nvSpPr>
          <p:cNvPr id="48" name="object 48"/>
          <p:cNvSpPr txBox="1"/>
          <p:nvPr/>
        </p:nvSpPr>
        <p:spPr>
          <a:xfrm>
            <a:off x="3191386" y="212602"/>
            <a:ext cx="3373754"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BCBEC0"/>
                </a:solidFill>
                <a:latin typeface="Arial"/>
                <a:cs typeface="Arial"/>
              </a:rPr>
              <a:t>4 </a:t>
            </a:r>
            <a:r>
              <a:rPr sz="1800" b="1" spc="15" dirty="0">
                <a:solidFill>
                  <a:srgbClr val="BCBEC0"/>
                </a:solidFill>
                <a:latin typeface="Arial"/>
                <a:cs typeface="Arial"/>
              </a:rPr>
              <a:t>Demanda de </a:t>
            </a:r>
            <a:r>
              <a:rPr sz="1800" b="1" spc="-15" dirty="0">
                <a:solidFill>
                  <a:srgbClr val="BCBEC0"/>
                </a:solidFill>
                <a:latin typeface="Arial"/>
                <a:cs typeface="Arial"/>
              </a:rPr>
              <a:t>una</a:t>
            </a:r>
            <a:r>
              <a:rPr sz="1800" b="1" spc="-50" dirty="0">
                <a:solidFill>
                  <a:srgbClr val="BCBEC0"/>
                </a:solidFill>
                <a:latin typeface="Arial"/>
                <a:cs typeface="Arial"/>
              </a:rPr>
              <a:t> </a:t>
            </a:r>
            <a:r>
              <a:rPr sz="1800" b="1" spc="-10" dirty="0">
                <a:solidFill>
                  <a:srgbClr val="BCBEC0"/>
                </a:solidFill>
                <a:latin typeface="Arial"/>
                <a:cs typeface="Arial"/>
              </a:rPr>
              <a:t>instalación</a:t>
            </a:r>
            <a:endParaRPr sz="1800">
              <a:latin typeface="Arial"/>
              <a:cs typeface="Arial"/>
            </a:endParaRPr>
          </a:p>
        </p:txBody>
      </p:sp>
      <p:sp>
        <p:nvSpPr>
          <p:cNvPr id="49" name="object 49"/>
          <p:cNvSpPr/>
          <p:nvPr/>
        </p:nvSpPr>
        <p:spPr>
          <a:xfrm>
            <a:off x="3381633" y="8897815"/>
            <a:ext cx="650875" cy="0"/>
          </a:xfrm>
          <a:custGeom>
            <a:avLst/>
            <a:gdLst/>
            <a:ahLst/>
            <a:cxnLst/>
            <a:rect l="l" t="t" r="r" b="b"/>
            <a:pathLst>
              <a:path w="650875">
                <a:moveTo>
                  <a:pt x="0" y="0"/>
                </a:moveTo>
                <a:lnTo>
                  <a:pt x="650366" y="0"/>
                </a:lnTo>
              </a:path>
            </a:pathLst>
          </a:custGeom>
          <a:ln w="6477">
            <a:solidFill>
              <a:srgbClr val="231F20"/>
            </a:solidFill>
          </a:ln>
        </p:spPr>
        <p:txBody>
          <a:bodyPr wrap="square" lIns="0" tIns="0" rIns="0" bIns="0" rtlCol="0"/>
          <a:lstStyle/>
          <a:p>
            <a:endParaRPr/>
          </a:p>
        </p:txBody>
      </p:sp>
      <p:sp>
        <p:nvSpPr>
          <p:cNvPr id="50" name="object 50"/>
          <p:cNvSpPr txBox="1"/>
          <p:nvPr/>
        </p:nvSpPr>
        <p:spPr>
          <a:xfrm>
            <a:off x="3128267" y="7250053"/>
            <a:ext cx="3945890" cy="3067050"/>
          </a:xfrm>
          <a:prstGeom prst="rect">
            <a:avLst/>
          </a:prstGeom>
        </p:spPr>
        <p:txBody>
          <a:bodyPr vert="horz" wrap="square" lIns="0" tIns="12700" rIns="0" bIns="0" rtlCol="0">
            <a:spAutoFit/>
          </a:bodyPr>
          <a:lstStyle/>
          <a:p>
            <a:pPr marL="372745" lvl="1" indent="-296545">
              <a:lnSpc>
                <a:spcPct val="100000"/>
              </a:lnSpc>
              <a:spcBef>
                <a:spcPts val="100"/>
              </a:spcBef>
              <a:buAutoNum type="arabicPeriod" startAt="4"/>
              <a:tabLst>
                <a:tab pos="372745" algn="l"/>
              </a:tabLst>
            </a:pPr>
            <a:r>
              <a:rPr sz="1200" b="1" spc="-5" dirty="0">
                <a:solidFill>
                  <a:srgbClr val="231F20"/>
                </a:solidFill>
                <a:latin typeface="Arial"/>
                <a:cs typeface="Arial"/>
              </a:rPr>
              <a:t>Ejemplo </a:t>
            </a:r>
            <a:r>
              <a:rPr sz="1200" b="1" spc="10" dirty="0">
                <a:solidFill>
                  <a:srgbClr val="231F20"/>
                </a:solidFill>
                <a:latin typeface="Arial"/>
                <a:cs typeface="Arial"/>
              </a:rPr>
              <a:t>de </a:t>
            </a:r>
            <a:r>
              <a:rPr sz="1200" b="1" spc="-5" dirty="0">
                <a:solidFill>
                  <a:srgbClr val="231F20"/>
                </a:solidFill>
                <a:latin typeface="Arial"/>
                <a:cs typeface="Arial"/>
              </a:rPr>
              <a:t>aplicación </a:t>
            </a:r>
            <a:r>
              <a:rPr sz="1200" b="1" spc="10" dirty="0">
                <a:solidFill>
                  <a:srgbClr val="231F20"/>
                </a:solidFill>
                <a:latin typeface="Arial"/>
                <a:cs typeface="Arial"/>
              </a:rPr>
              <a:t>de </a:t>
            </a:r>
            <a:r>
              <a:rPr sz="1200" b="1" spc="-20" dirty="0">
                <a:solidFill>
                  <a:srgbClr val="231F20"/>
                </a:solidFill>
                <a:latin typeface="Arial"/>
                <a:cs typeface="Arial"/>
              </a:rPr>
              <a:t>los </a:t>
            </a:r>
            <a:r>
              <a:rPr sz="1200" b="1" spc="5" dirty="0">
                <a:solidFill>
                  <a:srgbClr val="231F20"/>
                </a:solidFill>
                <a:latin typeface="Arial"/>
                <a:cs typeface="Arial"/>
              </a:rPr>
              <a:t>factores </a:t>
            </a:r>
            <a:r>
              <a:rPr sz="1200" b="1" i="1" spc="-15" dirty="0">
                <a:solidFill>
                  <a:srgbClr val="231F20"/>
                </a:solidFill>
                <a:latin typeface="Arial"/>
                <a:cs typeface="Arial"/>
              </a:rPr>
              <a:t>k</a:t>
            </a:r>
            <a:r>
              <a:rPr sz="1275" b="1" spc="-22" baseline="-16339" dirty="0">
                <a:solidFill>
                  <a:srgbClr val="231F20"/>
                </a:solidFill>
                <a:latin typeface="Arial"/>
                <a:cs typeface="Arial"/>
              </a:rPr>
              <a:t>u </a:t>
            </a:r>
            <a:r>
              <a:rPr sz="1200" b="1" spc="-45" dirty="0">
                <a:solidFill>
                  <a:srgbClr val="231F20"/>
                </a:solidFill>
                <a:latin typeface="Arial"/>
                <a:cs typeface="Arial"/>
              </a:rPr>
              <a:t>y</a:t>
            </a:r>
            <a:r>
              <a:rPr sz="1200" b="1" spc="-110" dirty="0">
                <a:solidFill>
                  <a:srgbClr val="231F20"/>
                </a:solidFill>
                <a:latin typeface="Arial"/>
                <a:cs typeface="Arial"/>
              </a:rPr>
              <a:t> </a:t>
            </a:r>
            <a:r>
              <a:rPr sz="1200" b="1" i="1" spc="-15" dirty="0">
                <a:solidFill>
                  <a:srgbClr val="231F20"/>
                </a:solidFill>
                <a:latin typeface="Arial"/>
                <a:cs typeface="Arial"/>
              </a:rPr>
              <a:t>k</a:t>
            </a:r>
            <a:r>
              <a:rPr sz="1275" b="1" spc="-22" baseline="-16339" dirty="0">
                <a:solidFill>
                  <a:srgbClr val="231F20"/>
                </a:solidFill>
                <a:latin typeface="Arial"/>
                <a:cs typeface="Arial"/>
              </a:rPr>
              <a:t>s</a:t>
            </a:r>
            <a:endParaRPr sz="1275" baseline="-16339">
              <a:latin typeface="Arial"/>
              <a:cs typeface="Arial"/>
            </a:endParaRPr>
          </a:p>
          <a:p>
            <a:pPr marL="76835" marR="168275" indent="635">
              <a:lnSpc>
                <a:spcPct val="100000"/>
              </a:lnSpc>
              <a:spcBef>
                <a:spcPts val="919"/>
              </a:spcBef>
            </a:pPr>
            <a:r>
              <a:rPr sz="800" dirty="0">
                <a:solidFill>
                  <a:srgbClr val="231F20"/>
                </a:solidFill>
                <a:latin typeface="Arial"/>
                <a:cs typeface="Arial"/>
              </a:rPr>
              <a:t>Un ejemplo de la </a:t>
            </a:r>
            <a:r>
              <a:rPr sz="800" spc="-5" dirty="0">
                <a:solidFill>
                  <a:srgbClr val="231F20"/>
                </a:solidFill>
                <a:latin typeface="Arial"/>
                <a:cs typeface="Arial"/>
              </a:rPr>
              <a:t>estimación </a:t>
            </a:r>
            <a:r>
              <a:rPr sz="800" dirty="0">
                <a:solidFill>
                  <a:srgbClr val="231F20"/>
                </a:solidFill>
                <a:latin typeface="Arial"/>
                <a:cs typeface="Arial"/>
              </a:rPr>
              <a:t>de las demandas de kVA </a:t>
            </a:r>
            <a:r>
              <a:rPr sz="800" spc="-5" dirty="0">
                <a:solidFill>
                  <a:srgbClr val="231F20"/>
                </a:solidFill>
                <a:latin typeface="Arial"/>
                <a:cs typeface="Arial"/>
              </a:rPr>
              <a:t>máximos </a:t>
            </a:r>
            <a:r>
              <a:rPr sz="800" dirty="0">
                <a:solidFill>
                  <a:srgbClr val="231F20"/>
                </a:solidFill>
                <a:latin typeface="Arial"/>
                <a:cs typeface="Arial"/>
              </a:rPr>
              <a:t>reales a todos</a:t>
            </a:r>
            <a:r>
              <a:rPr sz="800" spc="-95" dirty="0">
                <a:solidFill>
                  <a:srgbClr val="231F20"/>
                </a:solidFill>
                <a:latin typeface="Arial"/>
                <a:cs typeface="Arial"/>
              </a:rPr>
              <a:t> </a:t>
            </a:r>
            <a:r>
              <a:rPr sz="800" dirty="0">
                <a:solidFill>
                  <a:srgbClr val="231F20"/>
                </a:solidFill>
                <a:latin typeface="Arial"/>
                <a:cs typeface="Arial"/>
              </a:rPr>
              <a:t>los  niveles de una </a:t>
            </a:r>
            <a:r>
              <a:rPr sz="800" spc="-5" dirty="0">
                <a:solidFill>
                  <a:srgbClr val="231F20"/>
                </a:solidFill>
                <a:latin typeface="Arial"/>
                <a:cs typeface="Arial"/>
              </a:rPr>
              <a:t>instalación, </a:t>
            </a:r>
            <a:r>
              <a:rPr sz="800" dirty="0">
                <a:solidFill>
                  <a:srgbClr val="231F20"/>
                </a:solidFill>
                <a:latin typeface="Arial"/>
                <a:cs typeface="Arial"/>
              </a:rPr>
              <a:t>desde cada </a:t>
            </a:r>
            <a:r>
              <a:rPr sz="800" spc="-5" dirty="0">
                <a:solidFill>
                  <a:srgbClr val="231F20"/>
                </a:solidFill>
                <a:latin typeface="Arial"/>
                <a:cs typeface="Arial"/>
              </a:rPr>
              <a:t>posición </a:t>
            </a:r>
            <a:r>
              <a:rPr sz="800" dirty="0">
                <a:solidFill>
                  <a:srgbClr val="231F20"/>
                </a:solidFill>
                <a:latin typeface="Arial"/>
                <a:cs typeface="Arial"/>
              </a:rPr>
              <a:t>de carga al punto de suministro  (consulte </a:t>
            </a:r>
            <a:r>
              <a:rPr sz="800" b="1" spc="-5" dirty="0">
                <a:solidFill>
                  <a:srgbClr val="009D57"/>
                </a:solidFill>
                <a:latin typeface="Arial"/>
                <a:cs typeface="Arial"/>
              </a:rPr>
              <a:t>Figura </a:t>
            </a:r>
            <a:r>
              <a:rPr sz="800" b="1" spc="-10" dirty="0">
                <a:solidFill>
                  <a:srgbClr val="009D57"/>
                </a:solidFill>
                <a:latin typeface="Arial"/>
                <a:cs typeface="Arial"/>
              </a:rPr>
              <a:t>A14 </a:t>
            </a:r>
            <a:r>
              <a:rPr sz="800" dirty="0">
                <a:solidFill>
                  <a:srgbClr val="231F20"/>
                </a:solidFill>
                <a:latin typeface="Arial"/>
                <a:cs typeface="Arial"/>
              </a:rPr>
              <a:t>en la </a:t>
            </a:r>
            <a:r>
              <a:rPr sz="800" spc="-5" dirty="0">
                <a:solidFill>
                  <a:srgbClr val="231F20"/>
                </a:solidFill>
                <a:latin typeface="Arial"/>
                <a:cs typeface="Arial"/>
              </a:rPr>
              <a:t>página </a:t>
            </a:r>
            <a:r>
              <a:rPr sz="800" dirty="0">
                <a:solidFill>
                  <a:srgbClr val="231F20"/>
                </a:solidFill>
                <a:latin typeface="Arial"/>
                <a:cs typeface="Arial"/>
              </a:rPr>
              <a:t>contigua).</a:t>
            </a:r>
            <a:endParaRPr sz="800">
              <a:latin typeface="Arial"/>
              <a:cs typeface="Arial"/>
            </a:endParaRPr>
          </a:p>
          <a:p>
            <a:pPr marL="76835" marR="212090" indent="635">
              <a:lnSpc>
                <a:spcPct val="100000"/>
              </a:lnSpc>
              <a:spcBef>
                <a:spcPts val="290"/>
              </a:spcBef>
            </a:pPr>
            <a:r>
              <a:rPr sz="800" dirty="0">
                <a:solidFill>
                  <a:srgbClr val="231F20"/>
                </a:solidFill>
                <a:latin typeface="Arial"/>
                <a:cs typeface="Arial"/>
              </a:rPr>
              <a:t>En este ejemplo, la potencia aparente instalada total es de 126,6 kVA, que  corresponde a un valor </a:t>
            </a:r>
            <a:r>
              <a:rPr sz="800" spc="-5" dirty="0">
                <a:solidFill>
                  <a:srgbClr val="231F20"/>
                </a:solidFill>
                <a:latin typeface="Arial"/>
                <a:cs typeface="Arial"/>
              </a:rPr>
              <a:t>máximo </a:t>
            </a:r>
            <a:r>
              <a:rPr sz="800" dirty="0">
                <a:solidFill>
                  <a:srgbClr val="231F20"/>
                </a:solidFill>
                <a:latin typeface="Arial"/>
                <a:cs typeface="Arial"/>
              </a:rPr>
              <a:t>real (estimado) en los bornes de baja </a:t>
            </a:r>
            <a:r>
              <a:rPr sz="800" spc="-5" dirty="0">
                <a:solidFill>
                  <a:srgbClr val="231F20"/>
                </a:solidFill>
                <a:latin typeface="Arial"/>
                <a:cs typeface="Arial"/>
              </a:rPr>
              <a:t>tensión</a:t>
            </a:r>
            <a:r>
              <a:rPr sz="800" spc="-50" dirty="0">
                <a:solidFill>
                  <a:srgbClr val="231F20"/>
                </a:solidFill>
                <a:latin typeface="Arial"/>
                <a:cs typeface="Arial"/>
              </a:rPr>
              <a:t> </a:t>
            </a:r>
            <a:r>
              <a:rPr sz="800" dirty="0">
                <a:solidFill>
                  <a:srgbClr val="231F20"/>
                </a:solidFill>
                <a:latin typeface="Arial"/>
                <a:cs typeface="Arial"/>
              </a:rPr>
              <a:t>del  transformador de alta/baja </a:t>
            </a:r>
            <a:r>
              <a:rPr sz="800" spc="-5" dirty="0">
                <a:solidFill>
                  <a:srgbClr val="231F20"/>
                </a:solidFill>
                <a:latin typeface="Arial"/>
                <a:cs typeface="Arial"/>
              </a:rPr>
              <a:t>tensión </a:t>
            </a:r>
            <a:r>
              <a:rPr sz="800" dirty="0">
                <a:solidFill>
                  <a:srgbClr val="231F20"/>
                </a:solidFill>
                <a:latin typeface="Arial"/>
                <a:cs typeface="Arial"/>
              </a:rPr>
              <a:t>de </a:t>
            </a:r>
            <a:r>
              <a:rPr sz="800" spc="-5" dirty="0">
                <a:solidFill>
                  <a:srgbClr val="231F20"/>
                </a:solidFill>
                <a:latin typeface="Arial"/>
                <a:cs typeface="Arial"/>
              </a:rPr>
              <a:t>sólo </a:t>
            </a:r>
            <a:r>
              <a:rPr sz="800" dirty="0">
                <a:solidFill>
                  <a:srgbClr val="231F20"/>
                </a:solidFill>
                <a:latin typeface="Arial"/>
                <a:cs typeface="Arial"/>
              </a:rPr>
              <a:t>65</a:t>
            </a:r>
            <a:r>
              <a:rPr sz="800" spc="-35" dirty="0">
                <a:solidFill>
                  <a:srgbClr val="231F20"/>
                </a:solidFill>
                <a:latin typeface="Arial"/>
                <a:cs typeface="Arial"/>
              </a:rPr>
              <a:t> </a:t>
            </a:r>
            <a:r>
              <a:rPr sz="800" dirty="0">
                <a:solidFill>
                  <a:srgbClr val="231F20"/>
                </a:solidFill>
                <a:latin typeface="Arial"/>
                <a:cs typeface="Arial"/>
              </a:rPr>
              <a:t>kVA.</a:t>
            </a:r>
            <a:endParaRPr sz="800">
              <a:latin typeface="Arial"/>
              <a:cs typeface="Arial"/>
            </a:endParaRPr>
          </a:p>
          <a:p>
            <a:pPr marL="76835" marR="68580" indent="635">
              <a:lnSpc>
                <a:spcPts val="960"/>
              </a:lnSpc>
              <a:spcBef>
                <a:spcPts val="320"/>
              </a:spcBef>
            </a:pPr>
            <a:r>
              <a:rPr sz="800" b="1" spc="5" dirty="0">
                <a:solidFill>
                  <a:srgbClr val="231F20"/>
                </a:solidFill>
                <a:latin typeface="Arial"/>
                <a:cs typeface="Arial"/>
              </a:rPr>
              <a:t>Nota</a:t>
            </a:r>
            <a:r>
              <a:rPr sz="800" spc="5" dirty="0">
                <a:solidFill>
                  <a:srgbClr val="231F20"/>
                </a:solidFill>
                <a:latin typeface="Arial"/>
                <a:cs typeface="Arial"/>
              </a:rPr>
              <a:t>: </a:t>
            </a:r>
            <a:r>
              <a:rPr sz="800" dirty="0">
                <a:solidFill>
                  <a:srgbClr val="231F20"/>
                </a:solidFill>
                <a:latin typeface="Arial"/>
                <a:cs typeface="Arial"/>
              </a:rPr>
              <a:t>Para seleccionar el </a:t>
            </a:r>
            <a:r>
              <a:rPr sz="800" spc="-5" dirty="0">
                <a:solidFill>
                  <a:srgbClr val="231F20"/>
                </a:solidFill>
                <a:latin typeface="Arial"/>
                <a:cs typeface="Arial"/>
              </a:rPr>
              <a:t>tamaño </a:t>
            </a:r>
            <a:r>
              <a:rPr sz="800" dirty="0">
                <a:solidFill>
                  <a:srgbClr val="231F20"/>
                </a:solidFill>
                <a:latin typeface="Arial"/>
                <a:cs typeface="Arial"/>
              </a:rPr>
              <a:t>de los cables para los circuitos de </a:t>
            </a:r>
            <a:r>
              <a:rPr sz="800" spc="-5" dirty="0">
                <a:solidFill>
                  <a:srgbClr val="231F20"/>
                </a:solidFill>
                <a:latin typeface="Arial"/>
                <a:cs typeface="Arial"/>
              </a:rPr>
              <a:t>distribución </a:t>
            </a:r>
            <a:r>
              <a:rPr sz="800" dirty="0">
                <a:solidFill>
                  <a:srgbClr val="231F20"/>
                </a:solidFill>
                <a:latin typeface="Arial"/>
                <a:cs typeface="Arial"/>
              </a:rPr>
              <a:t>de  una </a:t>
            </a:r>
            <a:r>
              <a:rPr sz="800" spc="-5" dirty="0">
                <a:solidFill>
                  <a:srgbClr val="231F20"/>
                </a:solidFill>
                <a:latin typeface="Arial"/>
                <a:cs typeface="Arial"/>
              </a:rPr>
              <a:t>instalación, </a:t>
            </a:r>
            <a:r>
              <a:rPr sz="800" dirty="0">
                <a:solidFill>
                  <a:srgbClr val="231F20"/>
                </a:solidFill>
                <a:latin typeface="Arial"/>
                <a:cs typeface="Arial"/>
              </a:rPr>
              <a:t>la corriente </a:t>
            </a:r>
            <a:r>
              <a:rPr sz="900" i="1" dirty="0">
                <a:solidFill>
                  <a:srgbClr val="231F20"/>
                </a:solidFill>
                <a:latin typeface="Times New Roman"/>
                <a:cs typeface="Times New Roman"/>
              </a:rPr>
              <a:t>I </a:t>
            </a:r>
            <a:r>
              <a:rPr sz="800" dirty="0">
                <a:solidFill>
                  <a:srgbClr val="231F20"/>
                </a:solidFill>
                <a:latin typeface="Arial"/>
                <a:cs typeface="Arial"/>
              </a:rPr>
              <a:t>(en amperios) a </a:t>
            </a:r>
            <a:r>
              <a:rPr sz="800" spc="-5" dirty="0">
                <a:solidFill>
                  <a:srgbClr val="231F20"/>
                </a:solidFill>
                <a:latin typeface="Arial"/>
                <a:cs typeface="Arial"/>
              </a:rPr>
              <a:t>través </a:t>
            </a:r>
            <a:r>
              <a:rPr sz="800" dirty="0">
                <a:solidFill>
                  <a:srgbClr val="231F20"/>
                </a:solidFill>
                <a:latin typeface="Arial"/>
                <a:cs typeface="Arial"/>
              </a:rPr>
              <a:t>de un circuito </a:t>
            </a:r>
            <a:r>
              <a:rPr sz="800" spc="-5" dirty="0">
                <a:solidFill>
                  <a:srgbClr val="231F20"/>
                </a:solidFill>
                <a:latin typeface="Arial"/>
                <a:cs typeface="Arial"/>
              </a:rPr>
              <a:t>está </a:t>
            </a:r>
            <a:r>
              <a:rPr sz="800" dirty="0">
                <a:solidFill>
                  <a:srgbClr val="231F20"/>
                </a:solidFill>
                <a:latin typeface="Arial"/>
                <a:cs typeface="Arial"/>
              </a:rPr>
              <a:t>determinada  a partir de la</a:t>
            </a:r>
            <a:r>
              <a:rPr sz="800" spc="-5" dirty="0">
                <a:solidFill>
                  <a:srgbClr val="231F20"/>
                </a:solidFill>
                <a:latin typeface="Arial"/>
                <a:cs typeface="Arial"/>
              </a:rPr>
              <a:t> ecuación:</a:t>
            </a:r>
            <a:endParaRPr sz="800">
              <a:latin typeface="Arial"/>
              <a:cs typeface="Arial"/>
            </a:endParaRPr>
          </a:p>
          <a:p>
            <a:pPr marL="76835">
              <a:lnSpc>
                <a:spcPct val="100000"/>
              </a:lnSpc>
              <a:spcBef>
                <a:spcPts val="75"/>
              </a:spcBef>
            </a:pPr>
            <a:r>
              <a:rPr sz="1350" i="1" baseline="-30864" dirty="0">
                <a:solidFill>
                  <a:srgbClr val="231F20"/>
                </a:solidFill>
                <a:latin typeface="Times New Roman"/>
                <a:cs typeface="Times New Roman"/>
              </a:rPr>
              <a:t>I </a:t>
            </a:r>
            <a:r>
              <a:rPr sz="1350" baseline="-30864" dirty="0">
                <a:solidFill>
                  <a:srgbClr val="231F20"/>
                </a:solidFill>
                <a:latin typeface="Symbol"/>
                <a:cs typeface="Symbol"/>
              </a:rPr>
              <a:t></a:t>
            </a:r>
            <a:r>
              <a:rPr sz="1350" baseline="-30864" dirty="0">
                <a:solidFill>
                  <a:srgbClr val="231F20"/>
                </a:solidFill>
                <a:latin typeface="Times New Roman"/>
                <a:cs typeface="Times New Roman"/>
              </a:rPr>
              <a:t> </a:t>
            </a:r>
            <a:r>
              <a:rPr sz="800" i="1" spc="-20" dirty="0">
                <a:solidFill>
                  <a:srgbClr val="231F20"/>
                </a:solidFill>
                <a:latin typeface="Arial"/>
                <a:cs typeface="Arial"/>
              </a:rPr>
              <a:t>S </a:t>
            </a:r>
            <a:r>
              <a:rPr sz="800" spc="-5" dirty="0">
                <a:solidFill>
                  <a:srgbClr val="231F20"/>
                </a:solidFill>
                <a:latin typeface="Arial"/>
                <a:cs typeface="Arial"/>
              </a:rPr>
              <a:t>(kVA) </a:t>
            </a:r>
            <a:r>
              <a:rPr sz="800" dirty="0">
                <a:solidFill>
                  <a:srgbClr val="231F20"/>
                </a:solidFill>
                <a:latin typeface="Symbol"/>
                <a:cs typeface="Symbol"/>
              </a:rPr>
              <a:t></a:t>
            </a:r>
            <a:r>
              <a:rPr sz="800" spc="35" dirty="0">
                <a:solidFill>
                  <a:srgbClr val="231F20"/>
                </a:solidFill>
                <a:latin typeface="Times New Roman"/>
                <a:cs typeface="Times New Roman"/>
              </a:rPr>
              <a:t> </a:t>
            </a:r>
            <a:r>
              <a:rPr sz="800" dirty="0">
                <a:solidFill>
                  <a:srgbClr val="231F20"/>
                </a:solidFill>
                <a:latin typeface="Arial"/>
                <a:cs typeface="Arial"/>
              </a:rPr>
              <a:t>10</a:t>
            </a:r>
            <a:r>
              <a:rPr sz="825" baseline="25252" dirty="0">
                <a:solidFill>
                  <a:srgbClr val="231F20"/>
                </a:solidFill>
                <a:latin typeface="Arial"/>
                <a:cs typeface="Arial"/>
              </a:rPr>
              <a:t>3</a:t>
            </a:r>
            <a:endParaRPr sz="825" baseline="25252">
              <a:latin typeface="Arial"/>
              <a:cs typeface="Arial"/>
            </a:endParaRPr>
          </a:p>
          <a:p>
            <a:pPr marL="462915">
              <a:lnSpc>
                <a:spcPct val="100000"/>
              </a:lnSpc>
              <a:spcBef>
                <a:spcPts val="140"/>
              </a:spcBef>
            </a:pPr>
            <a:r>
              <a:rPr sz="800" i="1" spc="-5" dirty="0">
                <a:solidFill>
                  <a:srgbClr val="231F20"/>
                </a:solidFill>
                <a:latin typeface="Arial"/>
                <a:cs typeface="Arial"/>
              </a:rPr>
              <a:t>U </a:t>
            </a:r>
            <a:r>
              <a:rPr sz="800" spc="675" dirty="0">
                <a:solidFill>
                  <a:srgbClr val="231F20"/>
                </a:solidFill>
                <a:latin typeface="Times New Roman"/>
                <a:cs typeface="Times New Roman"/>
              </a:rPr>
              <a:t>e</a:t>
            </a:r>
            <a:endParaRPr sz="800">
              <a:latin typeface="Times New Roman"/>
              <a:cs typeface="Times New Roman"/>
            </a:endParaRPr>
          </a:p>
          <a:p>
            <a:pPr marL="76835" marR="170815" indent="635">
              <a:lnSpc>
                <a:spcPct val="100000"/>
              </a:lnSpc>
              <a:spcBef>
                <a:spcPts val="215"/>
              </a:spcBef>
            </a:pPr>
            <a:r>
              <a:rPr sz="800" dirty="0">
                <a:solidFill>
                  <a:srgbClr val="231F20"/>
                </a:solidFill>
                <a:latin typeface="Arial"/>
                <a:cs typeface="Arial"/>
              </a:rPr>
              <a:t>donde kVA es el </a:t>
            </a:r>
            <a:r>
              <a:rPr sz="800" spc="-5" dirty="0">
                <a:solidFill>
                  <a:srgbClr val="231F20"/>
                </a:solidFill>
                <a:latin typeface="Arial"/>
                <a:cs typeface="Arial"/>
              </a:rPr>
              <a:t>máximo </a:t>
            </a:r>
            <a:r>
              <a:rPr sz="800" dirty="0">
                <a:solidFill>
                  <a:srgbClr val="231F20"/>
                </a:solidFill>
                <a:latin typeface="Arial"/>
                <a:cs typeface="Arial"/>
              </a:rPr>
              <a:t>real del valor de potencia aparente </a:t>
            </a:r>
            <a:r>
              <a:rPr sz="800" spc="-5" dirty="0">
                <a:solidFill>
                  <a:srgbClr val="231F20"/>
                </a:solidFill>
                <a:latin typeface="Arial"/>
                <a:cs typeface="Arial"/>
              </a:rPr>
              <a:t>trifásico </a:t>
            </a:r>
            <a:r>
              <a:rPr sz="800" dirty="0">
                <a:solidFill>
                  <a:srgbClr val="231F20"/>
                </a:solidFill>
                <a:latin typeface="Arial"/>
                <a:cs typeface="Arial"/>
              </a:rPr>
              <a:t>que aparece  en el diagrama para el circuito en </a:t>
            </a:r>
            <a:r>
              <a:rPr sz="800" spc="-5" dirty="0">
                <a:solidFill>
                  <a:srgbClr val="231F20"/>
                </a:solidFill>
                <a:latin typeface="Arial"/>
                <a:cs typeface="Arial"/>
              </a:rPr>
              <a:t>cuestión </a:t>
            </a:r>
            <a:r>
              <a:rPr sz="800" dirty="0">
                <a:solidFill>
                  <a:srgbClr val="231F20"/>
                </a:solidFill>
                <a:latin typeface="Arial"/>
                <a:cs typeface="Arial"/>
              </a:rPr>
              <a:t>y </a:t>
            </a:r>
            <a:r>
              <a:rPr sz="800" i="1" spc="-5" dirty="0">
                <a:solidFill>
                  <a:srgbClr val="231F20"/>
                </a:solidFill>
                <a:latin typeface="Arial"/>
                <a:cs typeface="Arial"/>
              </a:rPr>
              <a:t>U </a:t>
            </a:r>
            <a:r>
              <a:rPr sz="800" dirty="0">
                <a:solidFill>
                  <a:srgbClr val="231F20"/>
                </a:solidFill>
                <a:latin typeface="Arial"/>
                <a:cs typeface="Arial"/>
              </a:rPr>
              <a:t>es la </a:t>
            </a:r>
            <a:r>
              <a:rPr sz="800" spc="-5" dirty="0">
                <a:solidFill>
                  <a:srgbClr val="231F20"/>
                </a:solidFill>
                <a:latin typeface="Arial"/>
                <a:cs typeface="Arial"/>
              </a:rPr>
              <a:t>tensión </a:t>
            </a:r>
            <a:r>
              <a:rPr sz="800" dirty="0">
                <a:solidFill>
                  <a:srgbClr val="231F20"/>
                </a:solidFill>
                <a:latin typeface="Arial"/>
                <a:cs typeface="Arial"/>
              </a:rPr>
              <a:t>fase-fase (en</a:t>
            </a:r>
            <a:r>
              <a:rPr sz="800" spc="-100" dirty="0">
                <a:solidFill>
                  <a:srgbClr val="231F20"/>
                </a:solidFill>
                <a:latin typeface="Arial"/>
                <a:cs typeface="Arial"/>
              </a:rPr>
              <a:t> </a:t>
            </a:r>
            <a:r>
              <a:rPr sz="800" dirty="0">
                <a:solidFill>
                  <a:srgbClr val="231F20"/>
                </a:solidFill>
                <a:latin typeface="Arial"/>
                <a:cs typeface="Arial"/>
              </a:rPr>
              <a:t>voltios).</a:t>
            </a:r>
            <a:endParaRPr sz="800">
              <a:latin typeface="Arial"/>
              <a:cs typeface="Arial"/>
            </a:endParaRPr>
          </a:p>
          <a:p>
            <a:pPr>
              <a:lnSpc>
                <a:spcPct val="100000"/>
              </a:lnSpc>
            </a:pPr>
            <a:endParaRPr sz="900">
              <a:latin typeface="Arial"/>
              <a:cs typeface="Arial"/>
            </a:endParaRPr>
          </a:p>
          <a:p>
            <a:pPr marL="372745" lvl="1" indent="-297180">
              <a:lnSpc>
                <a:spcPct val="100000"/>
              </a:lnSpc>
              <a:spcBef>
                <a:spcPts val="710"/>
              </a:spcBef>
              <a:buAutoNum type="arabicPeriod" startAt="5"/>
              <a:tabLst>
                <a:tab pos="373380" algn="l"/>
              </a:tabLst>
            </a:pPr>
            <a:r>
              <a:rPr sz="1200" b="1" spc="5" dirty="0">
                <a:solidFill>
                  <a:srgbClr val="231F20"/>
                </a:solidFill>
                <a:latin typeface="Arial"/>
                <a:cs typeface="Arial"/>
              </a:rPr>
              <a:t>Factor </a:t>
            </a:r>
            <a:r>
              <a:rPr sz="1200" b="1" spc="10" dirty="0">
                <a:solidFill>
                  <a:srgbClr val="231F20"/>
                </a:solidFill>
                <a:latin typeface="Arial"/>
                <a:cs typeface="Arial"/>
              </a:rPr>
              <a:t>de</a:t>
            </a:r>
            <a:r>
              <a:rPr sz="1200" b="1" spc="-10" dirty="0">
                <a:solidFill>
                  <a:srgbClr val="231F20"/>
                </a:solidFill>
                <a:latin typeface="Arial"/>
                <a:cs typeface="Arial"/>
              </a:rPr>
              <a:t> diversidad</a:t>
            </a:r>
            <a:endParaRPr sz="1200">
              <a:latin typeface="Arial"/>
              <a:cs typeface="Arial"/>
            </a:endParaRPr>
          </a:p>
          <a:p>
            <a:pPr marL="76835" marR="182245" indent="635">
              <a:lnSpc>
                <a:spcPct val="100000"/>
              </a:lnSpc>
              <a:spcBef>
                <a:spcPts val="919"/>
              </a:spcBef>
            </a:pPr>
            <a:r>
              <a:rPr sz="800" dirty="0">
                <a:solidFill>
                  <a:srgbClr val="231F20"/>
                </a:solidFill>
                <a:latin typeface="Arial"/>
                <a:cs typeface="Arial"/>
              </a:rPr>
              <a:t>El factor de diversidad, tal como se ha definido en la normativa IEC, es </a:t>
            </a:r>
            <a:r>
              <a:rPr sz="800" spc="-5" dirty="0">
                <a:solidFill>
                  <a:srgbClr val="231F20"/>
                </a:solidFill>
                <a:latin typeface="Arial"/>
                <a:cs typeface="Arial"/>
              </a:rPr>
              <a:t>idéntico</a:t>
            </a:r>
            <a:r>
              <a:rPr sz="800" spc="-70" dirty="0">
                <a:solidFill>
                  <a:srgbClr val="231F20"/>
                </a:solidFill>
                <a:latin typeface="Arial"/>
                <a:cs typeface="Arial"/>
              </a:rPr>
              <a:t> </a:t>
            </a:r>
            <a:r>
              <a:rPr sz="800" dirty="0">
                <a:solidFill>
                  <a:srgbClr val="231F20"/>
                </a:solidFill>
                <a:latin typeface="Arial"/>
                <a:cs typeface="Arial"/>
              </a:rPr>
              <a:t>al  factor de simultaneidad </a:t>
            </a:r>
            <a:r>
              <a:rPr sz="800" spc="-10" dirty="0">
                <a:solidFill>
                  <a:srgbClr val="231F20"/>
                </a:solidFill>
                <a:latin typeface="Arial"/>
                <a:cs typeface="Arial"/>
              </a:rPr>
              <a:t>(</a:t>
            </a:r>
            <a:r>
              <a:rPr sz="800" i="1" spc="-10" dirty="0">
                <a:solidFill>
                  <a:srgbClr val="231F20"/>
                </a:solidFill>
                <a:latin typeface="Arial"/>
                <a:cs typeface="Arial"/>
              </a:rPr>
              <a:t>k</a:t>
            </a:r>
            <a:r>
              <a:rPr sz="825" spc="-15" baseline="-15151" dirty="0">
                <a:solidFill>
                  <a:srgbClr val="231F20"/>
                </a:solidFill>
                <a:latin typeface="Arial"/>
                <a:cs typeface="Arial"/>
              </a:rPr>
              <a:t>s</a:t>
            </a:r>
            <a:r>
              <a:rPr sz="800" spc="-10" dirty="0">
                <a:solidFill>
                  <a:srgbClr val="231F20"/>
                </a:solidFill>
                <a:latin typeface="Arial"/>
                <a:cs typeface="Arial"/>
              </a:rPr>
              <a:t>) </a:t>
            </a:r>
            <a:r>
              <a:rPr sz="800" dirty="0">
                <a:solidFill>
                  <a:srgbClr val="231F20"/>
                </a:solidFill>
                <a:latin typeface="Arial"/>
                <a:cs typeface="Arial"/>
              </a:rPr>
              <a:t>utilizado en esta </a:t>
            </a:r>
            <a:r>
              <a:rPr sz="800" spc="-5" dirty="0">
                <a:solidFill>
                  <a:srgbClr val="231F20"/>
                </a:solidFill>
                <a:latin typeface="Arial"/>
                <a:cs typeface="Arial"/>
              </a:rPr>
              <a:t>guía, </a:t>
            </a:r>
            <a:r>
              <a:rPr sz="800" dirty="0">
                <a:solidFill>
                  <a:srgbClr val="231F20"/>
                </a:solidFill>
                <a:latin typeface="Arial"/>
                <a:cs typeface="Arial"/>
              </a:rPr>
              <a:t>como se describe</a:t>
            </a:r>
            <a:r>
              <a:rPr sz="800" spc="-70" dirty="0">
                <a:solidFill>
                  <a:srgbClr val="231F20"/>
                </a:solidFill>
                <a:latin typeface="Arial"/>
                <a:cs typeface="Arial"/>
              </a:rPr>
              <a:t> </a:t>
            </a:r>
            <a:r>
              <a:rPr sz="800" dirty="0">
                <a:solidFill>
                  <a:srgbClr val="231F20"/>
                </a:solidFill>
                <a:latin typeface="Arial"/>
                <a:cs typeface="Arial"/>
              </a:rPr>
              <a:t>en</a:t>
            </a:r>
            <a:endParaRPr sz="800">
              <a:latin typeface="Arial"/>
              <a:cs typeface="Arial"/>
            </a:endParaRPr>
          </a:p>
          <a:p>
            <a:pPr marL="76835" marR="110489">
              <a:lnSpc>
                <a:spcPct val="100000"/>
              </a:lnSpc>
            </a:pPr>
            <a:r>
              <a:rPr sz="800" dirty="0">
                <a:solidFill>
                  <a:srgbClr val="231F20"/>
                </a:solidFill>
                <a:latin typeface="Arial"/>
                <a:cs typeface="Arial"/>
              </a:rPr>
              <a:t>el subapartado 4.3. En algunos </a:t>
            </a:r>
            <a:r>
              <a:rPr sz="800" spc="-5" dirty="0">
                <a:solidFill>
                  <a:srgbClr val="231F20"/>
                </a:solidFill>
                <a:latin typeface="Arial"/>
                <a:cs typeface="Arial"/>
              </a:rPr>
              <a:t>países anglófonos, </a:t>
            </a:r>
            <a:r>
              <a:rPr sz="800" dirty="0">
                <a:solidFill>
                  <a:srgbClr val="231F20"/>
                </a:solidFill>
                <a:latin typeface="Arial"/>
                <a:cs typeface="Arial"/>
              </a:rPr>
              <a:t>sin embargo (en el momento</a:t>
            </a:r>
            <a:r>
              <a:rPr sz="800" spc="-20" dirty="0">
                <a:solidFill>
                  <a:srgbClr val="231F20"/>
                </a:solidFill>
                <a:latin typeface="Arial"/>
                <a:cs typeface="Arial"/>
              </a:rPr>
              <a:t> </a:t>
            </a:r>
            <a:r>
              <a:rPr sz="800" dirty="0">
                <a:solidFill>
                  <a:srgbClr val="231F20"/>
                </a:solidFill>
                <a:latin typeface="Arial"/>
                <a:cs typeface="Arial"/>
              </a:rPr>
              <a:t>de  esta </a:t>
            </a:r>
            <a:r>
              <a:rPr sz="800" spc="-5" dirty="0">
                <a:solidFill>
                  <a:srgbClr val="231F20"/>
                </a:solidFill>
                <a:latin typeface="Arial"/>
                <a:cs typeface="Arial"/>
              </a:rPr>
              <a:t>edición), </a:t>
            </a:r>
            <a:r>
              <a:rPr sz="800" dirty="0">
                <a:solidFill>
                  <a:srgbClr val="231F20"/>
                </a:solidFill>
                <a:latin typeface="Arial"/>
                <a:cs typeface="Arial"/>
              </a:rPr>
              <a:t>el factor de diversidad es el inverso de </a:t>
            </a:r>
            <a:r>
              <a:rPr sz="800" i="1" spc="-10" dirty="0">
                <a:solidFill>
                  <a:srgbClr val="231F20"/>
                </a:solidFill>
                <a:latin typeface="Arial"/>
                <a:cs typeface="Arial"/>
              </a:rPr>
              <a:t>k</a:t>
            </a:r>
            <a:r>
              <a:rPr sz="825" spc="-15" baseline="-15151" dirty="0">
                <a:solidFill>
                  <a:srgbClr val="231F20"/>
                </a:solidFill>
                <a:latin typeface="Arial"/>
                <a:cs typeface="Arial"/>
              </a:rPr>
              <a:t>s</a:t>
            </a:r>
            <a:r>
              <a:rPr sz="800" spc="-10" dirty="0">
                <a:solidFill>
                  <a:srgbClr val="231F20"/>
                </a:solidFill>
                <a:latin typeface="Arial"/>
                <a:cs typeface="Arial"/>
              </a:rPr>
              <a:t>, </a:t>
            </a:r>
            <a:r>
              <a:rPr sz="800" dirty="0">
                <a:solidFill>
                  <a:srgbClr val="231F20"/>
                </a:solidFill>
                <a:latin typeface="Arial"/>
                <a:cs typeface="Arial"/>
              </a:rPr>
              <a:t>es decir, siempre es </a:t>
            </a:r>
            <a:r>
              <a:rPr sz="800" u="sng" dirty="0">
                <a:solidFill>
                  <a:srgbClr val="231F20"/>
                </a:solidFill>
                <a:uFill>
                  <a:solidFill>
                    <a:srgbClr val="231F20"/>
                  </a:solidFill>
                </a:uFill>
                <a:latin typeface="Arial"/>
                <a:cs typeface="Arial"/>
              </a:rPr>
              <a:t>&gt;</a:t>
            </a:r>
            <a:r>
              <a:rPr sz="800" spc="-110" dirty="0">
                <a:solidFill>
                  <a:srgbClr val="231F20"/>
                </a:solidFill>
                <a:latin typeface="Arial"/>
                <a:cs typeface="Arial"/>
              </a:rPr>
              <a:t> </a:t>
            </a:r>
            <a:r>
              <a:rPr sz="800" spc="-5" dirty="0">
                <a:solidFill>
                  <a:srgbClr val="231F20"/>
                </a:solidFill>
                <a:latin typeface="Arial"/>
                <a:cs typeface="Arial"/>
              </a:rPr>
              <a:t>1.</a:t>
            </a:r>
            <a:endParaRPr sz="800">
              <a:latin typeface="Arial"/>
              <a:cs typeface="Arial"/>
            </a:endParaRPr>
          </a:p>
        </p:txBody>
      </p:sp>
      <p:pic>
        <p:nvPicPr>
          <p:cNvPr id="51" name="Audio 5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85"/>
    </mc:Choice>
    <mc:Fallback>
      <p:transition spd="slow" advTm="1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325745" y="656340"/>
            <a:ext cx="230504" cy="10036810"/>
          </a:xfrm>
          <a:custGeom>
            <a:avLst/>
            <a:gdLst/>
            <a:ahLst/>
            <a:cxnLst/>
            <a:rect l="l" t="t" r="r" b="b"/>
            <a:pathLst>
              <a:path w="230504" h="10036810">
                <a:moveTo>
                  <a:pt x="0" y="0"/>
                </a:moveTo>
                <a:lnTo>
                  <a:pt x="230255" y="0"/>
                </a:lnTo>
                <a:lnTo>
                  <a:pt x="230255" y="10036560"/>
                </a:lnTo>
                <a:lnTo>
                  <a:pt x="0" y="10036560"/>
                </a:lnTo>
                <a:lnTo>
                  <a:pt x="0" y="0"/>
                </a:lnTo>
                <a:close/>
              </a:path>
            </a:pathLst>
          </a:custGeom>
          <a:solidFill>
            <a:srgbClr val="009D57"/>
          </a:solidFill>
        </p:spPr>
        <p:txBody>
          <a:bodyPr wrap="square" lIns="0" tIns="0" rIns="0" bIns="0" rtlCol="0"/>
          <a:lstStyle/>
          <a:p>
            <a:endParaRPr/>
          </a:p>
        </p:txBody>
      </p:sp>
      <p:sp>
        <p:nvSpPr>
          <p:cNvPr id="3" name="object 3"/>
          <p:cNvSpPr/>
          <p:nvPr/>
        </p:nvSpPr>
        <p:spPr>
          <a:xfrm>
            <a:off x="7325745" y="0"/>
            <a:ext cx="230504" cy="271145"/>
          </a:xfrm>
          <a:custGeom>
            <a:avLst/>
            <a:gdLst/>
            <a:ahLst/>
            <a:cxnLst/>
            <a:rect l="l" t="t" r="r" b="b"/>
            <a:pathLst>
              <a:path w="230504" h="271145">
                <a:moveTo>
                  <a:pt x="0" y="270895"/>
                </a:moveTo>
                <a:lnTo>
                  <a:pt x="230255" y="270895"/>
                </a:lnTo>
                <a:lnTo>
                  <a:pt x="230255" y="0"/>
                </a:lnTo>
                <a:lnTo>
                  <a:pt x="0" y="0"/>
                </a:lnTo>
                <a:lnTo>
                  <a:pt x="0" y="270895"/>
                </a:lnTo>
                <a:close/>
              </a:path>
            </a:pathLst>
          </a:custGeom>
          <a:solidFill>
            <a:srgbClr val="009D57"/>
          </a:solidFill>
        </p:spPr>
        <p:txBody>
          <a:bodyPr wrap="square" lIns="0" tIns="0" rIns="0" bIns="0" rtlCol="0"/>
          <a:lstStyle/>
          <a:p>
            <a:endParaRPr/>
          </a:p>
        </p:txBody>
      </p:sp>
      <p:sp>
        <p:nvSpPr>
          <p:cNvPr id="4" name="object 4"/>
          <p:cNvSpPr/>
          <p:nvPr/>
        </p:nvSpPr>
        <p:spPr>
          <a:xfrm>
            <a:off x="7055870" y="270895"/>
            <a:ext cx="500380" cy="396240"/>
          </a:xfrm>
          <a:custGeom>
            <a:avLst/>
            <a:gdLst/>
            <a:ahLst/>
            <a:cxnLst/>
            <a:rect l="l" t="t" r="r" b="b"/>
            <a:pathLst>
              <a:path w="500379" h="396240">
                <a:moveTo>
                  <a:pt x="0" y="0"/>
                </a:moveTo>
                <a:lnTo>
                  <a:pt x="500130" y="0"/>
                </a:lnTo>
                <a:lnTo>
                  <a:pt x="500130" y="396240"/>
                </a:lnTo>
                <a:lnTo>
                  <a:pt x="0" y="396240"/>
                </a:lnTo>
                <a:lnTo>
                  <a:pt x="0" y="0"/>
                </a:lnTo>
                <a:close/>
              </a:path>
            </a:pathLst>
          </a:custGeom>
          <a:solidFill>
            <a:srgbClr val="231F20"/>
          </a:solidFill>
        </p:spPr>
        <p:txBody>
          <a:bodyPr wrap="square" lIns="0" tIns="0" rIns="0" bIns="0" rtlCol="0"/>
          <a:lstStyle/>
          <a:p>
            <a:endParaRPr/>
          </a:p>
        </p:txBody>
      </p:sp>
      <p:sp>
        <p:nvSpPr>
          <p:cNvPr id="5" name="object 5"/>
          <p:cNvSpPr txBox="1"/>
          <p:nvPr/>
        </p:nvSpPr>
        <p:spPr>
          <a:xfrm>
            <a:off x="7053839" y="243717"/>
            <a:ext cx="258445" cy="177800"/>
          </a:xfrm>
          <a:prstGeom prst="rect">
            <a:avLst/>
          </a:prstGeom>
        </p:spPr>
        <p:txBody>
          <a:bodyPr vert="horz" wrap="square" lIns="0" tIns="12700" rIns="0" bIns="0" rtlCol="0">
            <a:spAutoFit/>
          </a:bodyPr>
          <a:lstStyle/>
          <a:p>
            <a:pPr marL="12700">
              <a:lnSpc>
                <a:spcPct val="100000"/>
              </a:lnSpc>
              <a:spcBef>
                <a:spcPts val="100"/>
              </a:spcBef>
            </a:pPr>
            <a:r>
              <a:rPr sz="1000" b="1" spc="-5" dirty="0">
                <a:solidFill>
                  <a:srgbClr val="FFFFFF"/>
                </a:solidFill>
                <a:latin typeface="Arial"/>
                <a:cs typeface="Arial"/>
              </a:rPr>
              <a:t>A19</a:t>
            </a:r>
            <a:endParaRPr sz="1000">
              <a:latin typeface="Arial"/>
              <a:cs typeface="Arial"/>
            </a:endParaRPr>
          </a:p>
        </p:txBody>
      </p:sp>
      <p:sp>
        <p:nvSpPr>
          <p:cNvPr id="6" name="object 6"/>
          <p:cNvSpPr/>
          <p:nvPr/>
        </p:nvSpPr>
        <p:spPr>
          <a:xfrm>
            <a:off x="0" y="1333250"/>
            <a:ext cx="7019925" cy="10795"/>
          </a:xfrm>
          <a:custGeom>
            <a:avLst/>
            <a:gdLst/>
            <a:ahLst/>
            <a:cxnLst/>
            <a:rect l="l" t="t" r="r" b="b"/>
            <a:pathLst>
              <a:path w="7019925" h="10794">
                <a:moveTo>
                  <a:pt x="7019675" y="0"/>
                </a:moveTo>
                <a:lnTo>
                  <a:pt x="0" y="0"/>
                </a:lnTo>
                <a:lnTo>
                  <a:pt x="0" y="10286"/>
                </a:lnTo>
                <a:lnTo>
                  <a:pt x="7019675" y="10286"/>
                </a:lnTo>
                <a:lnTo>
                  <a:pt x="7019675" y="0"/>
                </a:lnTo>
                <a:close/>
              </a:path>
            </a:pathLst>
          </a:custGeom>
          <a:solidFill>
            <a:srgbClr val="231F20"/>
          </a:solidFill>
        </p:spPr>
        <p:txBody>
          <a:bodyPr wrap="square" lIns="0" tIns="0" rIns="0" bIns="0" rtlCol="0"/>
          <a:lstStyle/>
          <a:p>
            <a:endParaRPr/>
          </a:p>
        </p:txBody>
      </p:sp>
      <p:sp>
        <p:nvSpPr>
          <p:cNvPr id="7" name="object 7"/>
          <p:cNvSpPr txBox="1"/>
          <p:nvPr/>
        </p:nvSpPr>
        <p:spPr>
          <a:xfrm>
            <a:off x="527308" y="237875"/>
            <a:ext cx="1588770" cy="270510"/>
          </a:xfrm>
          <a:prstGeom prst="rect">
            <a:avLst/>
          </a:prstGeom>
        </p:spPr>
        <p:txBody>
          <a:bodyPr vert="horz" wrap="square" lIns="0" tIns="12700" rIns="0" bIns="0" rtlCol="0">
            <a:spAutoFit/>
          </a:bodyPr>
          <a:lstStyle/>
          <a:p>
            <a:pPr marL="12700" marR="5080">
              <a:lnSpc>
                <a:spcPct val="100000"/>
              </a:lnSpc>
              <a:spcBef>
                <a:spcPts val="100"/>
              </a:spcBef>
            </a:pP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110" dirty="0">
                <a:solidFill>
                  <a:srgbClr val="009D57"/>
                </a:solidFill>
                <a:latin typeface="Arial"/>
                <a:cs typeface="Arial"/>
              </a:rPr>
              <a:t> </a:t>
            </a:r>
            <a:r>
              <a:rPr sz="800" b="1" spc="55" dirty="0">
                <a:solidFill>
                  <a:srgbClr val="009D57"/>
                </a:solidFill>
                <a:latin typeface="Arial"/>
                <a:cs typeface="Arial"/>
              </a:rPr>
              <a:t>-  </a:t>
            </a:r>
            <a:r>
              <a:rPr sz="800" b="1" dirty="0">
                <a:solidFill>
                  <a:srgbClr val="009D57"/>
                </a:solidFill>
                <a:latin typeface="Arial"/>
                <a:cs typeface="Arial"/>
              </a:rPr>
              <a:t>Potencia</a:t>
            </a:r>
            <a:r>
              <a:rPr sz="800" b="1" spc="-5" dirty="0">
                <a:solidFill>
                  <a:srgbClr val="009D57"/>
                </a:solidFill>
                <a:latin typeface="Arial"/>
                <a:cs typeface="Arial"/>
              </a:rPr>
              <a:t> instalada</a:t>
            </a:r>
            <a:endParaRPr sz="800">
              <a:latin typeface="Arial"/>
              <a:cs typeface="Arial"/>
            </a:endParaRPr>
          </a:p>
        </p:txBody>
      </p:sp>
      <p:sp>
        <p:nvSpPr>
          <p:cNvPr id="8" name="object 8"/>
          <p:cNvSpPr/>
          <p:nvPr/>
        </p:nvSpPr>
        <p:spPr>
          <a:xfrm>
            <a:off x="0" y="10404860"/>
            <a:ext cx="7020559" cy="10795"/>
          </a:xfrm>
          <a:custGeom>
            <a:avLst/>
            <a:gdLst/>
            <a:ahLst/>
            <a:cxnLst/>
            <a:rect l="l" t="t" r="r" b="b"/>
            <a:pathLst>
              <a:path w="7020559" h="10795">
                <a:moveTo>
                  <a:pt x="7020437" y="0"/>
                </a:moveTo>
                <a:lnTo>
                  <a:pt x="0" y="0"/>
                </a:lnTo>
                <a:lnTo>
                  <a:pt x="0" y="10287"/>
                </a:lnTo>
                <a:lnTo>
                  <a:pt x="7020437" y="10287"/>
                </a:lnTo>
                <a:lnTo>
                  <a:pt x="7020437" y="0"/>
                </a:lnTo>
                <a:close/>
              </a:path>
            </a:pathLst>
          </a:custGeom>
          <a:solidFill>
            <a:srgbClr val="231F20"/>
          </a:solidFill>
        </p:spPr>
        <p:txBody>
          <a:bodyPr wrap="square" lIns="0" tIns="0" rIns="0" bIns="0" rtlCol="0"/>
          <a:lstStyle/>
          <a:p>
            <a:endParaRPr/>
          </a:p>
        </p:txBody>
      </p:sp>
      <p:sp>
        <p:nvSpPr>
          <p:cNvPr id="9" name="object 9"/>
          <p:cNvSpPr txBox="1"/>
          <p:nvPr/>
        </p:nvSpPr>
        <p:spPr>
          <a:xfrm>
            <a:off x="527308"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10" name="object 10"/>
          <p:cNvSpPr txBox="1"/>
          <p:nvPr/>
        </p:nvSpPr>
        <p:spPr>
          <a:xfrm>
            <a:off x="5474592"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11" name="object 11"/>
          <p:cNvSpPr/>
          <p:nvPr/>
        </p:nvSpPr>
        <p:spPr>
          <a:xfrm>
            <a:off x="3644079" y="10508997"/>
            <a:ext cx="113412" cy="118075"/>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355746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3" name="object 13"/>
          <p:cNvSpPr/>
          <p:nvPr/>
        </p:nvSpPr>
        <p:spPr>
          <a:xfrm>
            <a:off x="361535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4" name="object 14"/>
          <p:cNvSpPr/>
          <p:nvPr/>
        </p:nvSpPr>
        <p:spPr>
          <a:xfrm>
            <a:off x="3665604" y="10443264"/>
            <a:ext cx="48260" cy="71120"/>
          </a:xfrm>
          <a:custGeom>
            <a:avLst/>
            <a:gdLst/>
            <a:ahLst/>
            <a:cxnLst/>
            <a:rect l="l" t="t" r="r" b="b"/>
            <a:pathLst>
              <a:path w="48260" h="71120">
                <a:moveTo>
                  <a:pt x="15074" y="0"/>
                </a:moveTo>
                <a:lnTo>
                  <a:pt x="0" y="0"/>
                </a:lnTo>
                <a:lnTo>
                  <a:pt x="0" y="70993"/>
                </a:lnTo>
                <a:lnTo>
                  <a:pt x="15074" y="70993"/>
                </a:lnTo>
                <a:lnTo>
                  <a:pt x="15074" y="40398"/>
                </a:lnTo>
                <a:lnTo>
                  <a:pt x="18618"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5" name="object 15"/>
          <p:cNvSpPr/>
          <p:nvPr/>
        </p:nvSpPr>
        <p:spPr>
          <a:xfrm>
            <a:off x="3720786" y="10465299"/>
            <a:ext cx="48260" cy="49530"/>
          </a:xfrm>
          <a:custGeom>
            <a:avLst/>
            <a:gdLst/>
            <a:ahLst/>
            <a:cxnLst/>
            <a:rect l="l" t="t" r="r" b="b"/>
            <a:pathLst>
              <a:path w="48260" h="49529">
                <a:moveTo>
                  <a:pt x="38214"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14" y="0"/>
                </a:lnTo>
                <a:close/>
              </a:path>
            </a:pathLst>
          </a:custGeom>
          <a:solidFill>
            <a:srgbClr val="333333"/>
          </a:solidFill>
        </p:spPr>
        <p:txBody>
          <a:bodyPr wrap="square" lIns="0" tIns="0" rIns="0" bIns="0" rtlCol="0"/>
          <a:lstStyle/>
          <a:p>
            <a:endParaRPr/>
          </a:p>
        </p:txBody>
      </p:sp>
      <p:sp>
        <p:nvSpPr>
          <p:cNvPr id="16" name="object 16"/>
          <p:cNvSpPr/>
          <p:nvPr/>
        </p:nvSpPr>
        <p:spPr>
          <a:xfrm>
            <a:off x="3774952"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5" y="43060"/>
                </a:lnTo>
                <a:lnTo>
                  <a:pt x="16362" y="48056"/>
                </a:lnTo>
                <a:lnTo>
                  <a:pt x="27838" y="49822"/>
                </a:lnTo>
                <a:lnTo>
                  <a:pt x="40639" y="49822"/>
                </a:lnTo>
                <a:lnTo>
                  <a:pt x="49275" y="43446"/>
                </a:lnTo>
                <a:lnTo>
                  <a:pt x="49275" y="40830"/>
                </a:lnTo>
                <a:lnTo>
                  <a:pt x="21996" y="40830"/>
                </a:lnTo>
                <a:lnTo>
                  <a:pt x="16167"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75" y="34061"/>
                </a:moveTo>
                <a:lnTo>
                  <a:pt x="42202" y="39077"/>
                </a:lnTo>
                <a:lnTo>
                  <a:pt x="37528" y="40830"/>
                </a:lnTo>
                <a:lnTo>
                  <a:pt x="49275" y="40830"/>
                </a:lnTo>
                <a:lnTo>
                  <a:pt x="49275"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7" name="object 17"/>
          <p:cNvSpPr/>
          <p:nvPr/>
        </p:nvSpPr>
        <p:spPr>
          <a:xfrm>
            <a:off x="383088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8" name="object 18"/>
          <p:cNvSpPr/>
          <p:nvPr/>
        </p:nvSpPr>
        <p:spPr>
          <a:xfrm>
            <a:off x="385211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88" y="67106"/>
                </a:lnTo>
                <a:lnTo>
                  <a:pt x="50863" y="67106"/>
                </a:lnTo>
                <a:lnTo>
                  <a:pt x="50863" y="61823"/>
                </a:lnTo>
                <a:lnTo>
                  <a:pt x="19723" y="61823"/>
                </a:lnTo>
                <a:lnTo>
                  <a:pt x="15227" y="55981"/>
                </a:lnTo>
                <a:lnTo>
                  <a:pt x="15227" y="37630"/>
                </a:lnTo>
                <a:lnTo>
                  <a:pt x="19723" y="32092"/>
                </a:lnTo>
                <a:lnTo>
                  <a:pt x="50863" y="32092"/>
                </a:lnTo>
                <a:lnTo>
                  <a:pt x="50863" y="25044"/>
                </a:lnTo>
                <a:lnTo>
                  <a:pt x="35788" y="25044"/>
                </a:lnTo>
                <a:lnTo>
                  <a:pt x="31711" y="23075"/>
                </a:lnTo>
                <a:lnTo>
                  <a:pt x="27647" y="22034"/>
                </a:lnTo>
                <a:close/>
              </a:path>
              <a:path w="51435" h="72390">
                <a:moveTo>
                  <a:pt x="50863" y="67106"/>
                </a:moveTo>
                <a:lnTo>
                  <a:pt x="35788" y="67106"/>
                </a:lnTo>
                <a:lnTo>
                  <a:pt x="35788" y="70993"/>
                </a:lnTo>
                <a:lnTo>
                  <a:pt x="50863" y="70993"/>
                </a:lnTo>
                <a:lnTo>
                  <a:pt x="50863" y="67106"/>
                </a:lnTo>
                <a:close/>
              </a:path>
              <a:path w="51435" h="72390">
                <a:moveTo>
                  <a:pt x="50863" y="32092"/>
                </a:moveTo>
                <a:lnTo>
                  <a:pt x="30048" y="32092"/>
                </a:lnTo>
                <a:lnTo>
                  <a:pt x="33591" y="33350"/>
                </a:lnTo>
                <a:lnTo>
                  <a:pt x="35788" y="34912"/>
                </a:lnTo>
                <a:lnTo>
                  <a:pt x="35788" y="57861"/>
                </a:lnTo>
                <a:lnTo>
                  <a:pt x="32651" y="60680"/>
                </a:lnTo>
                <a:lnTo>
                  <a:pt x="30048" y="61823"/>
                </a:lnTo>
                <a:lnTo>
                  <a:pt x="50863" y="61823"/>
                </a:lnTo>
                <a:lnTo>
                  <a:pt x="50863" y="32092"/>
                </a:lnTo>
                <a:close/>
              </a:path>
              <a:path w="51435" h="72390">
                <a:moveTo>
                  <a:pt x="50863" y="0"/>
                </a:moveTo>
                <a:lnTo>
                  <a:pt x="35788" y="0"/>
                </a:lnTo>
                <a:lnTo>
                  <a:pt x="35788" y="25044"/>
                </a:lnTo>
                <a:lnTo>
                  <a:pt x="50863" y="25044"/>
                </a:lnTo>
                <a:lnTo>
                  <a:pt x="50863" y="0"/>
                </a:lnTo>
                <a:close/>
              </a:path>
            </a:pathLst>
          </a:custGeom>
          <a:solidFill>
            <a:srgbClr val="333333"/>
          </a:solidFill>
        </p:spPr>
        <p:txBody>
          <a:bodyPr wrap="square" lIns="0" tIns="0" rIns="0" bIns="0" rtlCol="0"/>
          <a:lstStyle/>
          <a:p>
            <a:endParaRPr/>
          </a:p>
        </p:txBody>
      </p:sp>
      <p:sp>
        <p:nvSpPr>
          <p:cNvPr id="19" name="object 19"/>
          <p:cNvSpPr/>
          <p:nvPr/>
        </p:nvSpPr>
        <p:spPr>
          <a:xfrm>
            <a:off x="3909317"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6" y="43446"/>
                </a:lnTo>
                <a:lnTo>
                  <a:pt x="49276" y="40830"/>
                </a:lnTo>
                <a:lnTo>
                  <a:pt x="22009"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6" y="34061"/>
                </a:moveTo>
                <a:lnTo>
                  <a:pt x="42202" y="39077"/>
                </a:lnTo>
                <a:lnTo>
                  <a:pt x="37528" y="40830"/>
                </a:lnTo>
                <a:lnTo>
                  <a:pt x="49276" y="40830"/>
                </a:lnTo>
                <a:lnTo>
                  <a:pt x="49276"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20" name="object 20"/>
          <p:cNvSpPr/>
          <p:nvPr/>
        </p:nvSpPr>
        <p:spPr>
          <a:xfrm>
            <a:off x="396691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70"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21" name="object 21"/>
          <p:cNvSpPr/>
          <p:nvPr/>
        </p:nvSpPr>
        <p:spPr>
          <a:xfrm>
            <a:off x="3770469"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2" name="object 22"/>
          <p:cNvSpPr/>
          <p:nvPr/>
        </p:nvSpPr>
        <p:spPr>
          <a:xfrm>
            <a:off x="380889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3" name="object 23"/>
          <p:cNvSpPr/>
          <p:nvPr/>
        </p:nvSpPr>
        <p:spPr>
          <a:xfrm>
            <a:off x="382037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4" name="object 24"/>
          <p:cNvSpPr/>
          <p:nvPr/>
        </p:nvSpPr>
        <p:spPr>
          <a:xfrm>
            <a:off x="385945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8"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63" y="1016"/>
                </a:lnTo>
                <a:lnTo>
                  <a:pt x="23279" y="0"/>
                </a:lnTo>
                <a:close/>
              </a:path>
            </a:pathLst>
          </a:custGeom>
          <a:solidFill>
            <a:srgbClr val="333333"/>
          </a:solidFill>
        </p:spPr>
        <p:txBody>
          <a:bodyPr wrap="square" lIns="0" tIns="0" rIns="0" bIns="0" rtlCol="0"/>
          <a:lstStyle/>
          <a:p>
            <a:endParaRPr/>
          </a:p>
        </p:txBody>
      </p:sp>
      <p:sp>
        <p:nvSpPr>
          <p:cNvPr id="25" name="object 25"/>
          <p:cNvSpPr/>
          <p:nvPr/>
        </p:nvSpPr>
        <p:spPr>
          <a:xfrm>
            <a:off x="389152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4" y="46977"/>
                </a:lnTo>
                <a:lnTo>
                  <a:pt x="21501" y="46977"/>
                </a:lnTo>
                <a:lnTo>
                  <a:pt x="25590" y="45872"/>
                </a:lnTo>
                <a:lnTo>
                  <a:pt x="28232" y="44424"/>
                </a:lnTo>
                <a:lnTo>
                  <a:pt x="28232" y="37350"/>
                </a:lnTo>
                <a:lnTo>
                  <a:pt x="25158" y="39230"/>
                </a:lnTo>
                <a:lnTo>
                  <a:pt x="22351"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6" name="object 26"/>
          <p:cNvSpPr/>
          <p:nvPr/>
        </p:nvSpPr>
        <p:spPr>
          <a:xfrm>
            <a:off x="3924075" y="10548763"/>
            <a:ext cx="27940" cy="39370"/>
          </a:xfrm>
          <a:custGeom>
            <a:avLst/>
            <a:gdLst/>
            <a:ahLst/>
            <a:cxnLst/>
            <a:rect l="l" t="t" r="r" b="b"/>
            <a:pathLst>
              <a:path w="27939" h="39370">
                <a:moveTo>
                  <a:pt x="21856" y="0"/>
                </a:moveTo>
                <a:lnTo>
                  <a:pt x="15214" y="0"/>
                </a:lnTo>
                <a:lnTo>
                  <a:pt x="11544" y="2819"/>
                </a:lnTo>
                <a:lnTo>
                  <a:pt x="7721"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7" name="object 27"/>
          <p:cNvSpPr/>
          <p:nvPr/>
        </p:nvSpPr>
        <p:spPr>
          <a:xfrm>
            <a:off x="395580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8" name="object 28"/>
          <p:cNvSpPr/>
          <p:nvPr/>
        </p:nvSpPr>
        <p:spPr>
          <a:xfrm>
            <a:off x="396898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9" name="object 29"/>
          <p:cNvSpPr/>
          <p:nvPr/>
        </p:nvSpPr>
        <p:spPr>
          <a:xfrm>
            <a:off x="382880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38" y="13538"/>
                </a:lnTo>
                <a:lnTo>
                  <a:pt x="19278" y="8331"/>
                </a:lnTo>
                <a:lnTo>
                  <a:pt x="16446" y="850"/>
                </a:lnTo>
                <a:close/>
              </a:path>
            </a:pathLst>
          </a:custGeom>
          <a:solidFill>
            <a:srgbClr val="333333"/>
          </a:solidFill>
        </p:spPr>
        <p:txBody>
          <a:bodyPr wrap="square" lIns="0" tIns="0" rIns="0" bIns="0" rtlCol="0"/>
          <a:lstStyle/>
          <a:p>
            <a:endParaRPr/>
          </a:p>
        </p:txBody>
      </p:sp>
      <p:sp>
        <p:nvSpPr>
          <p:cNvPr id="30" name="object 30"/>
          <p:cNvSpPr/>
          <p:nvPr/>
        </p:nvSpPr>
        <p:spPr>
          <a:xfrm>
            <a:off x="3636763" y="10547392"/>
            <a:ext cx="78181" cy="76492"/>
          </a:xfrm>
          <a:prstGeom prst="rect">
            <a:avLst/>
          </a:prstGeom>
          <a:blipFill>
            <a:blip r:embed="rId5" cstate="print"/>
            <a:stretch>
              <a:fillRect/>
            </a:stretch>
          </a:blipFill>
        </p:spPr>
        <p:txBody>
          <a:bodyPr wrap="square" lIns="0" tIns="0" rIns="0" bIns="0" rtlCol="0"/>
          <a:lstStyle/>
          <a:p>
            <a:endParaRPr/>
          </a:p>
        </p:txBody>
      </p:sp>
      <p:sp>
        <p:nvSpPr>
          <p:cNvPr id="31" name="object 31"/>
          <p:cNvSpPr/>
          <p:nvPr/>
        </p:nvSpPr>
        <p:spPr>
          <a:xfrm>
            <a:off x="3722920" y="10556472"/>
            <a:ext cx="34124" cy="30479"/>
          </a:xfrm>
          <a:prstGeom prst="rect">
            <a:avLst/>
          </a:prstGeom>
          <a:blipFill>
            <a:blip r:embed="rId6" cstate="print"/>
            <a:stretch>
              <a:fillRect/>
            </a:stretch>
          </a:blipFill>
        </p:spPr>
        <p:txBody>
          <a:bodyPr wrap="square" lIns="0" tIns="0" rIns="0" bIns="0" rtlCol="0"/>
          <a:lstStyle/>
          <a:p>
            <a:endParaRPr/>
          </a:p>
        </p:txBody>
      </p:sp>
      <p:sp>
        <p:nvSpPr>
          <p:cNvPr id="32" name="object 32"/>
          <p:cNvSpPr/>
          <p:nvPr/>
        </p:nvSpPr>
        <p:spPr>
          <a:xfrm>
            <a:off x="3635087" y="10532266"/>
            <a:ext cx="108064" cy="95602"/>
          </a:xfrm>
          <a:prstGeom prst="rect">
            <a:avLst/>
          </a:prstGeom>
          <a:blipFill>
            <a:blip r:embed="rId7" cstate="print"/>
            <a:stretch>
              <a:fillRect/>
            </a:stretch>
          </a:blipFill>
        </p:spPr>
        <p:txBody>
          <a:bodyPr wrap="square" lIns="0" tIns="0" rIns="0" bIns="0" rtlCol="0"/>
          <a:lstStyle/>
          <a:p>
            <a:endParaRPr/>
          </a:p>
        </p:txBody>
      </p:sp>
      <p:sp>
        <p:nvSpPr>
          <p:cNvPr id="33" name="object 33"/>
          <p:cNvSpPr/>
          <p:nvPr/>
        </p:nvSpPr>
        <p:spPr>
          <a:xfrm>
            <a:off x="3652316" y="10532266"/>
            <a:ext cx="88853" cy="71589"/>
          </a:xfrm>
          <a:prstGeom prst="rect">
            <a:avLst/>
          </a:prstGeom>
          <a:blipFill>
            <a:blip r:embed="rId8" cstate="print"/>
            <a:stretch>
              <a:fillRect/>
            </a:stretch>
          </a:blipFill>
        </p:spPr>
        <p:txBody>
          <a:bodyPr wrap="square" lIns="0" tIns="0" rIns="0" bIns="0" rtlCol="0"/>
          <a:lstStyle/>
          <a:p>
            <a:endParaRPr/>
          </a:p>
        </p:txBody>
      </p:sp>
      <p:sp>
        <p:nvSpPr>
          <p:cNvPr id="34" name="object 34"/>
          <p:cNvSpPr/>
          <p:nvPr/>
        </p:nvSpPr>
        <p:spPr>
          <a:xfrm>
            <a:off x="540008" y="5694366"/>
            <a:ext cx="6480810" cy="0"/>
          </a:xfrm>
          <a:custGeom>
            <a:avLst/>
            <a:gdLst/>
            <a:ahLst/>
            <a:cxnLst/>
            <a:rect l="l" t="t" r="r" b="b"/>
            <a:pathLst>
              <a:path w="6480809">
                <a:moveTo>
                  <a:pt x="0" y="0"/>
                </a:moveTo>
                <a:lnTo>
                  <a:pt x="6480428" y="0"/>
                </a:lnTo>
              </a:path>
            </a:pathLst>
          </a:custGeom>
          <a:ln w="25526">
            <a:solidFill>
              <a:srgbClr val="009D57"/>
            </a:solidFill>
          </a:ln>
        </p:spPr>
        <p:txBody>
          <a:bodyPr wrap="square" lIns="0" tIns="0" rIns="0" bIns="0" rtlCol="0"/>
          <a:lstStyle/>
          <a:p>
            <a:endParaRPr/>
          </a:p>
        </p:txBody>
      </p:sp>
      <p:sp>
        <p:nvSpPr>
          <p:cNvPr id="35" name="object 35"/>
          <p:cNvSpPr txBox="1"/>
          <p:nvPr/>
        </p:nvSpPr>
        <p:spPr>
          <a:xfrm>
            <a:off x="527308" y="5496945"/>
            <a:ext cx="5557520" cy="132080"/>
          </a:xfrm>
          <a:prstGeom prst="rect">
            <a:avLst/>
          </a:prstGeom>
        </p:spPr>
        <p:txBody>
          <a:bodyPr vert="horz" wrap="square" lIns="0" tIns="12700" rIns="0" bIns="0" rtlCol="0">
            <a:spAutoFit/>
          </a:bodyPr>
          <a:lstStyle/>
          <a:p>
            <a:pPr marL="12700">
              <a:lnSpc>
                <a:spcPct val="100000"/>
              </a:lnSpc>
              <a:spcBef>
                <a:spcPts val="100"/>
              </a:spcBef>
            </a:pPr>
            <a:r>
              <a:rPr sz="700" b="1" i="1" spc="-10" dirty="0">
                <a:solidFill>
                  <a:srgbClr val="009D57"/>
                </a:solidFill>
                <a:latin typeface="Arial"/>
                <a:cs typeface="Arial"/>
              </a:rPr>
              <a:t>Fig</a:t>
            </a:r>
            <a:r>
              <a:rPr sz="700" b="1" i="1" spc="10" dirty="0">
                <a:solidFill>
                  <a:srgbClr val="009D57"/>
                </a:solidFill>
                <a:latin typeface="Arial"/>
                <a:cs typeface="Arial"/>
              </a:rPr>
              <a:t> </a:t>
            </a:r>
            <a:r>
              <a:rPr sz="700" b="1" i="1" spc="-20" dirty="0">
                <a:solidFill>
                  <a:srgbClr val="009D57"/>
                </a:solidFill>
                <a:latin typeface="Arial"/>
                <a:cs typeface="Arial"/>
              </a:rPr>
              <a:t>A14:</a:t>
            </a:r>
            <a:r>
              <a:rPr sz="700" b="1" i="1" spc="5" dirty="0">
                <a:solidFill>
                  <a:srgbClr val="009D57"/>
                </a:solidFill>
                <a:latin typeface="Arial"/>
                <a:cs typeface="Arial"/>
              </a:rPr>
              <a:t> </a:t>
            </a:r>
            <a:r>
              <a:rPr sz="700" i="1" spc="-5" dirty="0">
                <a:solidFill>
                  <a:srgbClr val="231F20"/>
                </a:solidFill>
                <a:latin typeface="Arial"/>
                <a:cs typeface="Arial"/>
              </a:rPr>
              <a:t>Un</a:t>
            </a:r>
            <a:r>
              <a:rPr sz="700" i="1" spc="10" dirty="0">
                <a:solidFill>
                  <a:srgbClr val="231F20"/>
                </a:solidFill>
                <a:latin typeface="Arial"/>
                <a:cs typeface="Arial"/>
              </a:rPr>
              <a:t> </a:t>
            </a:r>
            <a:r>
              <a:rPr sz="700" i="1" dirty="0">
                <a:solidFill>
                  <a:srgbClr val="231F20"/>
                </a:solidFill>
                <a:latin typeface="Arial"/>
                <a:cs typeface="Arial"/>
              </a:rPr>
              <a:t>ejemplo</a:t>
            </a:r>
            <a:r>
              <a:rPr sz="700" i="1" spc="10" dirty="0">
                <a:solidFill>
                  <a:srgbClr val="231F20"/>
                </a:solidFill>
                <a:latin typeface="Arial"/>
                <a:cs typeface="Arial"/>
              </a:rPr>
              <a:t> </a:t>
            </a:r>
            <a:r>
              <a:rPr sz="700" i="1" spc="-15" dirty="0">
                <a:solidFill>
                  <a:srgbClr val="231F20"/>
                </a:solidFill>
                <a:latin typeface="Arial"/>
                <a:cs typeface="Arial"/>
              </a:rPr>
              <a:t>al</a:t>
            </a:r>
            <a:r>
              <a:rPr sz="700" i="1" spc="10" dirty="0">
                <a:solidFill>
                  <a:srgbClr val="231F20"/>
                </a:solidFill>
                <a:latin typeface="Arial"/>
                <a:cs typeface="Arial"/>
              </a:rPr>
              <a:t> </a:t>
            </a:r>
            <a:r>
              <a:rPr sz="700" i="1" spc="-5" dirty="0">
                <a:solidFill>
                  <a:srgbClr val="231F20"/>
                </a:solidFill>
                <a:latin typeface="Arial"/>
                <a:cs typeface="Arial"/>
              </a:rPr>
              <a:t>estimar</a:t>
            </a:r>
            <a:r>
              <a:rPr sz="700" i="1" spc="10" dirty="0">
                <a:solidFill>
                  <a:srgbClr val="231F20"/>
                </a:solidFill>
                <a:latin typeface="Arial"/>
                <a:cs typeface="Arial"/>
              </a:rPr>
              <a:t> </a:t>
            </a:r>
            <a:r>
              <a:rPr sz="700" i="1" spc="-15" dirty="0">
                <a:solidFill>
                  <a:srgbClr val="231F20"/>
                </a:solidFill>
                <a:latin typeface="Arial"/>
                <a:cs typeface="Arial"/>
              </a:rPr>
              <a:t>la</a:t>
            </a:r>
            <a:r>
              <a:rPr sz="700" i="1" spc="10" dirty="0">
                <a:solidFill>
                  <a:srgbClr val="231F20"/>
                </a:solidFill>
                <a:latin typeface="Arial"/>
                <a:cs typeface="Arial"/>
              </a:rPr>
              <a:t> </a:t>
            </a:r>
            <a:r>
              <a:rPr sz="700" i="1" spc="-5" dirty="0">
                <a:solidFill>
                  <a:srgbClr val="231F20"/>
                </a:solidFill>
                <a:latin typeface="Arial"/>
                <a:cs typeface="Arial"/>
              </a:rPr>
              <a:t>carga</a:t>
            </a:r>
            <a:r>
              <a:rPr sz="700" i="1" spc="10" dirty="0">
                <a:solidFill>
                  <a:srgbClr val="231F20"/>
                </a:solidFill>
                <a:latin typeface="Arial"/>
                <a:cs typeface="Arial"/>
              </a:rPr>
              <a:t> </a:t>
            </a:r>
            <a:r>
              <a:rPr sz="700" i="1" spc="-10" dirty="0">
                <a:solidFill>
                  <a:srgbClr val="231F20"/>
                </a:solidFill>
                <a:latin typeface="Arial"/>
                <a:cs typeface="Arial"/>
              </a:rPr>
              <a:t>máxima</a:t>
            </a:r>
            <a:r>
              <a:rPr sz="700" i="1" spc="10" dirty="0">
                <a:solidFill>
                  <a:srgbClr val="231F20"/>
                </a:solidFill>
                <a:latin typeface="Arial"/>
                <a:cs typeface="Arial"/>
              </a:rPr>
              <a:t> </a:t>
            </a:r>
            <a:r>
              <a:rPr sz="700" i="1" spc="-5" dirty="0">
                <a:solidFill>
                  <a:srgbClr val="231F20"/>
                </a:solidFill>
                <a:latin typeface="Arial"/>
                <a:cs typeface="Arial"/>
              </a:rPr>
              <a:t>prevista</a:t>
            </a:r>
            <a:r>
              <a:rPr sz="700" i="1" spc="15" dirty="0">
                <a:solidFill>
                  <a:srgbClr val="231F20"/>
                </a:solidFill>
                <a:latin typeface="Arial"/>
                <a:cs typeface="Arial"/>
              </a:rPr>
              <a:t> </a:t>
            </a:r>
            <a:r>
              <a:rPr sz="700" i="1" spc="5" dirty="0">
                <a:solidFill>
                  <a:srgbClr val="231F20"/>
                </a:solidFill>
                <a:latin typeface="Arial"/>
                <a:cs typeface="Arial"/>
              </a:rPr>
              <a:t>de</a:t>
            </a:r>
            <a:r>
              <a:rPr sz="700" i="1" spc="10" dirty="0">
                <a:solidFill>
                  <a:srgbClr val="231F20"/>
                </a:solidFill>
                <a:latin typeface="Arial"/>
                <a:cs typeface="Arial"/>
              </a:rPr>
              <a:t> </a:t>
            </a:r>
            <a:r>
              <a:rPr sz="700" i="1" spc="-10" dirty="0">
                <a:solidFill>
                  <a:srgbClr val="231F20"/>
                </a:solidFill>
                <a:latin typeface="Arial"/>
                <a:cs typeface="Arial"/>
              </a:rPr>
              <a:t>una</a:t>
            </a:r>
            <a:r>
              <a:rPr sz="700" i="1" spc="10" dirty="0">
                <a:solidFill>
                  <a:srgbClr val="231F20"/>
                </a:solidFill>
                <a:latin typeface="Arial"/>
                <a:cs typeface="Arial"/>
              </a:rPr>
              <a:t> </a:t>
            </a:r>
            <a:r>
              <a:rPr sz="700" i="1" spc="-5" dirty="0">
                <a:solidFill>
                  <a:srgbClr val="231F20"/>
                </a:solidFill>
                <a:latin typeface="Arial"/>
                <a:cs typeface="Arial"/>
              </a:rPr>
              <a:t>instalación</a:t>
            </a:r>
            <a:r>
              <a:rPr sz="700" i="1" spc="10" dirty="0">
                <a:solidFill>
                  <a:srgbClr val="231F20"/>
                </a:solidFill>
                <a:latin typeface="Arial"/>
                <a:cs typeface="Arial"/>
              </a:rPr>
              <a:t> </a:t>
            </a:r>
            <a:r>
              <a:rPr sz="700" i="1" spc="-15" dirty="0">
                <a:solidFill>
                  <a:srgbClr val="231F20"/>
                </a:solidFill>
                <a:latin typeface="Arial"/>
                <a:cs typeface="Arial"/>
              </a:rPr>
              <a:t>(los</a:t>
            </a:r>
            <a:r>
              <a:rPr sz="700" i="1" spc="10" dirty="0">
                <a:solidFill>
                  <a:srgbClr val="231F20"/>
                </a:solidFill>
                <a:latin typeface="Arial"/>
                <a:cs typeface="Arial"/>
              </a:rPr>
              <a:t> </a:t>
            </a:r>
            <a:r>
              <a:rPr sz="700" i="1" spc="-10" dirty="0">
                <a:solidFill>
                  <a:srgbClr val="231F20"/>
                </a:solidFill>
                <a:latin typeface="Arial"/>
                <a:cs typeface="Arial"/>
              </a:rPr>
              <a:t>valores</a:t>
            </a:r>
            <a:r>
              <a:rPr sz="700" i="1" spc="10" dirty="0">
                <a:solidFill>
                  <a:srgbClr val="231F20"/>
                </a:solidFill>
                <a:latin typeface="Arial"/>
                <a:cs typeface="Arial"/>
              </a:rPr>
              <a:t> </a:t>
            </a:r>
            <a:r>
              <a:rPr sz="700" i="1" dirty="0">
                <a:solidFill>
                  <a:srgbClr val="231F20"/>
                </a:solidFill>
                <a:latin typeface="Arial"/>
                <a:cs typeface="Arial"/>
              </a:rPr>
              <a:t>del</a:t>
            </a:r>
            <a:r>
              <a:rPr sz="700" i="1" spc="10" dirty="0">
                <a:solidFill>
                  <a:srgbClr val="231F20"/>
                </a:solidFill>
                <a:latin typeface="Arial"/>
                <a:cs typeface="Arial"/>
              </a:rPr>
              <a:t> </a:t>
            </a:r>
            <a:r>
              <a:rPr sz="700" i="1" spc="5" dirty="0">
                <a:solidFill>
                  <a:srgbClr val="231F20"/>
                </a:solidFill>
                <a:latin typeface="Arial"/>
                <a:cs typeface="Arial"/>
              </a:rPr>
              <a:t>factor</a:t>
            </a:r>
            <a:r>
              <a:rPr sz="700" i="1" spc="10" dirty="0">
                <a:solidFill>
                  <a:srgbClr val="231F20"/>
                </a:solidFill>
                <a:latin typeface="Arial"/>
                <a:cs typeface="Arial"/>
              </a:rPr>
              <a:t> </a:t>
            </a:r>
            <a:r>
              <a:rPr sz="700" i="1" spc="-5" dirty="0">
                <a:solidFill>
                  <a:srgbClr val="231F20"/>
                </a:solidFill>
                <a:latin typeface="Arial"/>
                <a:cs typeface="Arial"/>
              </a:rPr>
              <a:t>utilizados</a:t>
            </a:r>
            <a:r>
              <a:rPr sz="700" i="1" spc="10" dirty="0">
                <a:solidFill>
                  <a:srgbClr val="231F20"/>
                </a:solidFill>
                <a:latin typeface="Arial"/>
                <a:cs typeface="Arial"/>
              </a:rPr>
              <a:t> </a:t>
            </a:r>
            <a:r>
              <a:rPr sz="700" i="1" dirty="0">
                <a:solidFill>
                  <a:srgbClr val="231F20"/>
                </a:solidFill>
                <a:latin typeface="Arial"/>
                <a:cs typeface="Arial"/>
              </a:rPr>
              <a:t>sólo</a:t>
            </a:r>
            <a:r>
              <a:rPr sz="700" i="1" spc="15" dirty="0">
                <a:solidFill>
                  <a:srgbClr val="231F20"/>
                </a:solidFill>
                <a:latin typeface="Arial"/>
                <a:cs typeface="Arial"/>
              </a:rPr>
              <a:t> </a:t>
            </a:r>
            <a:r>
              <a:rPr sz="700" i="1" spc="10" dirty="0">
                <a:solidFill>
                  <a:srgbClr val="231F20"/>
                </a:solidFill>
                <a:latin typeface="Arial"/>
                <a:cs typeface="Arial"/>
              </a:rPr>
              <a:t>con </a:t>
            </a:r>
            <a:r>
              <a:rPr sz="700" i="1" spc="-5" dirty="0">
                <a:solidFill>
                  <a:srgbClr val="231F20"/>
                </a:solidFill>
                <a:latin typeface="Arial"/>
                <a:cs typeface="Arial"/>
              </a:rPr>
              <a:t>fines</a:t>
            </a:r>
            <a:r>
              <a:rPr sz="700" i="1" spc="10" dirty="0">
                <a:solidFill>
                  <a:srgbClr val="231F20"/>
                </a:solidFill>
                <a:latin typeface="Arial"/>
                <a:cs typeface="Arial"/>
              </a:rPr>
              <a:t> </a:t>
            </a:r>
            <a:r>
              <a:rPr sz="700" i="1" spc="5" dirty="0">
                <a:solidFill>
                  <a:srgbClr val="231F20"/>
                </a:solidFill>
                <a:latin typeface="Arial"/>
                <a:cs typeface="Arial"/>
              </a:rPr>
              <a:t>de</a:t>
            </a:r>
            <a:r>
              <a:rPr sz="700" i="1" spc="10" dirty="0">
                <a:solidFill>
                  <a:srgbClr val="231F20"/>
                </a:solidFill>
                <a:latin typeface="Arial"/>
                <a:cs typeface="Arial"/>
              </a:rPr>
              <a:t> </a:t>
            </a:r>
            <a:r>
              <a:rPr sz="700" i="1" dirty="0">
                <a:solidFill>
                  <a:srgbClr val="231F20"/>
                </a:solidFill>
                <a:latin typeface="Arial"/>
                <a:cs typeface="Arial"/>
              </a:rPr>
              <a:t>demostración).</a:t>
            </a:r>
            <a:endParaRPr sz="700">
              <a:latin typeface="Arial"/>
              <a:cs typeface="Arial"/>
            </a:endParaRPr>
          </a:p>
        </p:txBody>
      </p:sp>
      <p:sp>
        <p:nvSpPr>
          <p:cNvPr id="36" name="object 36"/>
          <p:cNvSpPr/>
          <p:nvPr/>
        </p:nvSpPr>
        <p:spPr>
          <a:xfrm>
            <a:off x="1162435" y="1624715"/>
            <a:ext cx="5173980" cy="604520"/>
          </a:xfrm>
          <a:custGeom>
            <a:avLst/>
            <a:gdLst/>
            <a:ahLst/>
            <a:cxnLst/>
            <a:rect l="l" t="t" r="r" b="b"/>
            <a:pathLst>
              <a:path w="5173980" h="604519">
                <a:moveTo>
                  <a:pt x="5173980" y="0"/>
                </a:moveTo>
                <a:lnTo>
                  <a:pt x="0" y="0"/>
                </a:lnTo>
                <a:lnTo>
                  <a:pt x="0" y="604520"/>
                </a:lnTo>
                <a:lnTo>
                  <a:pt x="5173980" y="604520"/>
                </a:lnTo>
                <a:lnTo>
                  <a:pt x="5173980" y="0"/>
                </a:lnTo>
                <a:close/>
              </a:path>
            </a:pathLst>
          </a:custGeom>
          <a:solidFill>
            <a:srgbClr val="C8E4D3"/>
          </a:solidFill>
        </p:spPr>
        <p:txBody>
          <a:bodyPr wrap="square" lIns="0" tIns="0" rIns="0" bIns="0" rtlCol="0"/>
          <a:lstStyle/>
          <a:p>
            <a:endParaRPr/>
          </a:p>
        </p:txBody>
      </p:sp>
      <p:sp>
        <p:nvSpPr>
          <p:cNvPr id="37" name="object 37"/>
          <p:cNvSpPr/>
          <p:nvPr/>
        </p:nvSpPr>
        <p:spPr>
          <a:xfrm>
            <a:off x="3097788" y="3297978"/>
            <a:ext cx="200025" cy="0"/>
          </a:xfrm>
          <a:custGeom>
            <a:avLst/>
            <a:gdLst/>
            <a:ahLst/>
            <a:cxnLst/>
            <a:rect l="l" t="t" r="r" b="b"/>
            <a:pathLst>
              <a:path w="200025">
                <a:moveTo>
                  <a:pt x="0" y="0"/>
                </a:moveTo>
                <a:lnTo>
                  <a:pt x="199910" y="0"/>
                </a:lnTo>
              </a:path>
            </a:pathLst>
          </a:custGeom>
          <a:ln w="5930">
            <a:solidFill>
              <a:srgbClr val="231F20"/>
            </a:solidFill>
          </a:ln>
        </p:spPr>
        <p:txBody>
          <a:bodyPr wrap="square" lIns="0" tIns="0" rIns="0" bIns="0" rtlCol="0"/>
          <a:lstStyle/>
          <a:p>
            <a:endParaRPr/>
          </a:p>
        </p:txBody>
      </p:sp>
      <p:sp>
        <p:nvSpPr>
          <p:cNvPr id="38" name="object 38"/>
          <p:cNvSpPr/>
          <p:nvPr/>
        </p:nvSpPr>
        <p:spPr>
          <a:xfrm>
            <a:off x="3465935" y="3297978"/>
            <a:ext cx="277495" cy="0"/>
          </a:xfrm>
          <a:custGeom>
            <a:avLst/>
            <a:gdLst/>
            <a:ahLst/>
            <a:cxnLst/>
            <a:rect l="l" t="t" r="r" b="b"/>
            <a:pathLst>
              <a:path w="277495">
                <a:moveTo>
                  <a:pt x="0" y="0"/>
                </a:moveTo>
                <a:lnTo>
                  <a:pt x="277101" y="0"/>
                </a:lnTo>
              </a:path>
            </a:pathLst>
          </a:custGeom>
          <a:ln w="5930">
            <a:solidFill>
              <a:srgbClr val="231F20"/>
            </a:solidFill>
          </a:ln>
        </p:spPr>
        <p:txBody>
          <a:bodyPr wrap="square" lIns="0" tIns="0" rIns="0" bIns="0" rtlCol="0"/>
          <a:lstStyle/>
          <a:p>
            <a:endParaRPr/>
          </a:p>
        </p:txBody>
      </p:sp>
      <p:sp>
        <p:nvSpPr>
          <p:cNvPr id="39" name="object 39"/>
          <p:cNvSpPr/>
          <p:nvPr/>
        </p:nvSpPr>
        <p:spPr>
          <a:xfrm>
            <a:off x="3094828" y="4165159"/>
            <a:ext cx="203200" cy="0"/>
          </a:xfrm>
          <a:custGeom>
            <a:avLst/>
            <a:gdLst/>
            <a:ahLst/>
            <a:cxnLst/>
            <a:rect l="l" t="t" r="r" b="b"/>
            <a:pathLst>
              <a:path w="203200">
                <a:moveTo>
                  <a:pt x="0" y="0"/>
                </a:moveTo>
                <a:lnTo>
                  <a:pt x="202869" y="0"/>
                </a:lnTo>
              </a:path>
            </a:pathLst>
          </a:custGeom>
          <a:ln w="5930">
            <a:solidFill>
              <a:srgbClr val="231F20"/>
            </a:solidFill>
          </a:ln>
        </p:spPr>
        <p:txBody>
          <a:bodyPr wrap="square" lIns="0" tIns="0" rIns="0" bIns="0" rtlCol="0"/>
          <a:lstStyle/>
          <a:p>
            <a:endParaRPr/>
          </a:p>
        </p:txBody>
      </p:sp>
      <p:sp>
        <p:nvSpPr>
          <p:cNvPr id="40" name="object 40"/>
          <p:cNvSpPr/>
          <p:nvPr/>
        </p:nvSpPr>
        <p:spPr>
          <a:xfrm>
            <a:off x="3465935" y="4165159"/>
            <a:ext cx="272415" cy="0"/>
          </a:xfrm>
          <a:custGeom>
            <a:avLst/>
            <a:gdLst/>
            <a:ahLst/>
            <a:cxnLst/>
            <a:rect l="l" t="t" r="r" b="b"/>
            <a:pathLst>
              <a:path w="272414">
                <a:moveTo>
                  <a:pt x="0" y="0"/>
                </a:moveTo>
                <a:lnTo>
                  <a:pt x="272161" y="0"/>
                </a:lnTo>
              </a:path>
            </a:pathLst>
          </a:custGeom>
          <a:ln w="5930">
            <a:solidFill>
              <a:srgbClr val="231F20"/>
            </a:solidFill>
          </a:ln>
        </p:spPr>
        <p:txBody>
          <a:bodyPr wrap="square" lIns="0" tIns="0" rIns="0" bIns="0" rtlCol="0"/>
          <a:lstStyle/>
          <a:p>
            <a:endParaRPr/>
          </a:p>
        </p:txBody>
      </p:sp>
      <p:sp>
        <p:nvSpPr>
          <p:cNvPr id="41" name="object 41"/>
          <p:cNvSpPr/>
          <p:nvPr/>
        </p:nvSpPr>
        <p:spPr>
          <a:xfrm>
            <a:off x="4151760" y="2778624"/>
            <a:ext cx="40005" cy="0"/>
          </a:xfrm>
          <a:custGeom>
            <a:avLst/>
            <a:gdLst/>
            <a:ahLst/>
            <a:cxnLst/>
            <a:rect l="l" t="t" r="r" b="b"/>
            <a:pathLst>
              <a:path w="40004">
                <a:moveTo>
                  <a:pt x="0" y="0"/>
                </a:moveTo>
                <a:lnTo>
                  <a:pt x="39954" y="0"/>
                </a:lnTo>
              </a:path>
            </a:pathLst>
          </a:custGeom>
          <a:ln w="5930">
            <a:solidFill>
              <a:srgbClr val="231F20"/>
            </a:solidFill>
          </a:ln>
        </p:spPr>
        <p:txBody>
          <a:bodyPr wrap="square" lIns="0" tIns="0" rIns="0" bIns="0" rtlCol="0"/>
          <a:lstStyle/>
          <a:p>
            <a:endParaRPr/>
          </a:p>
        </p:txBody>
      </p:sp>
      <p:sp>
        <p:nvSpPr>
          <p:cNvPr id="42" name="object 42"/>
          <p:cNvSpPr/>
          <p:nvPr/>
        </p:nvSpPr>
        <p:spPr>
          <a:xfrm>
            <a:off x="4361450" y="2778624"/>
            <a:ext cx="226060" cy="0"/>
          </a:xfrm>
          <a:custGeom>
            <a:avLst/>
            <a:gdLst/>
            <a:ahLst/>
            <a:cxnLst/>
            <a:rect l="l" t="t" r="r" b="b"/>
            <a:pathLst>
              <a:path w="226060">
                <a:moveTo>
                  <a:pt x="0" y="0"/>
                </a:moveTo>
                <a:lnTo>
                  <a:pt x="225755" y="0"/>
                </a:lnTo>
              </a:path>
            </a:pathLst>
          </a:custGeom>
          <a:ln w="5930">
            <a:solidFill>
              <a:srgbClr val="231F20"/>
            </a:solidFill>
          </a:ln>
        </p:spPr>
        <p:txBody>
          <a:bodyPr wrap="square" lIns="0" tIns="0" rIns="0" bIns="0" rtlCol="0"/>
          <a:lstStyle/>
          <a:p>
            <a:endParaRPr/>
          </a:p>
        </p:txBody>
      </p:sp>
      <p:sp>
        <p:nvSpPr>
          <p:cNvPr id="43" name="object 43"/>
          <p:cNvSpPr/>
          <p:nvPr/>
        </p:nvSpPr>
        <p:spPr>
          <a:xfrm>
            <a:off x="5421481" y="3006157"/>
            <a:ext cx="419734" cy="1884045"/>
          </a:xfrm>
          <a:custGeom>
            <a:avLst/>
            <a:gdLst/>
            <a:ahLst/>
            <a:cxnLst/>
            <a:rect l="l" t="t" r="r" b="b"/>
            <a:pathLst>
              <a:path w="419735" h="1884045">
                <a:moveTo>
                  <a:pt x="0" y="0"/>
                </a:moveTo>
                <a:lnTo>
                  <a:pt x="419620" y="0"/>
                </a:lnTo>
                <a:lnTo>
                  <a:pt x="419620" y="1883918"/>
                </a:lnTo>
                <a:lnTo>
                  <a:pt x="0" y="1883918"/>
                </a:lnTo>
                <a:lnTo>
                  <a:pt x="0" y="0"/>
                </a:lnTo>
                <a:close/>
              </a:path>
            </a:pathLst>
          </a:custGeom>
          <a:ln w="9893">
            <a:solidFill>
              <a:srgbClr val="231F20"/>
            </a:solidFill>
          </a:ln>
        </p:spPr>
        <p:txBody>
          <a:bodyPr wrap="square" lIns="0" tIns="0" rIns="0" bIns="0" rtlCol="0"/>
          <a:lstStyle/>
          <a:p>
            <a:endParaRPr/>
          </a:p>
        </p:txBody>
      </p:sp>
      <p:sp>
        <p:nvSpPr>
          <p:cNvPr id="44" name="object 44"/>
          <p:cNvSpPr/>
          <p:nvPr/>
        </p:nvSpPr>
        <p:spPr>
          <a:xfrm>
            <a:off x="3094828" y="2397764"/>
            <a:ext cx="206375" cy="0"/>
          </a:xfrm>
          <a:custGeom>
            <a:avLst/>
            <a:gdLst/>
            <a:ahLst/>
            <a:cxnLst/>
            <a:rect l="l" t="t" r="r" b="b"/>
            <a:pathLst>
              <a:path w="206375">
                <a:moveTo>
                  <a:pt x="0" y="0"/>
                </a:moveTo>
                <a:lnTo>
                  <a:pt x="205828" y="0"/>
                </a:lnTo>
              </a:path>
            </a:pathLst>
          </a:custGeom>
          <a:ln w="5930">
            <a:solidFill>
              <a:srgbClr val="231F20"/>
            </a:solidFill>
          </a:ln>
        </p:spPr>
        <p:txBody>
          <a:bodyPr wrap="square" lIns="0" tIns="0" rIns="0" bIns="0" rtlCol="0"/>
          <a:lstStyle/>
          <a:p>
            <a:endParaRPr/>
          </a:p>
        </p:txBody>
      </p:sp>
      <p:sp>
        <p:nvSpPr>
          <p:cNvPr id="45" name="object 45"/>
          <p:cNvSpPr/>
          <p:nvPr/>
        </p:nvSpPr>
        <p:spPr>
          <a:xfrm>
            <a:off x="3468894" y="2397764"/>
            <a:ext cx="274320" cy="0"/>
          </a:xfrm>
          <a:custGeom>
            <a:avLst/>
            <a:gdLst/>
            <a:ahLst/>
            <a:cxnLst/>
            <a:rect l="l" t="t" r="r" b="b"/>
            <a:pathLst>
              <a:path w="274320">
                <a:moveTo>
                  <a:pt x="0" y="0"/>
                </a:moveTo>
                <a:lnTo>
                  <a:pt x="274142" y="0"/>
                </a:lnTo>
              </a:path>
            </a:pathLst>
          </a:custGeom>
          <a:ln w="5930">
            <a:solidFill>
              <a:srgbClr val="231F20"/>
            </a:solidFill>
          </a:ln>
        </p:spPr>
        <p:txBody>
          <a:bodyPr wrap="square" lIns="0" tIns="0" rIns="0" bIns="0" rtlCol="0"/>
          <a:lstStyle/>
          <a:p>
            <a:endParaRPr/>
          </a:p>
        </p:txBody>
      </p:sp>
      <p:sp>
        <p:nvSpPr>
          <p:cNvPr id="46" name="object 46"/>
          <p:cNvSpPr/>
          <p:nvPr/>
        </p:nvSpPr>
        <p:spPr>
          <a:xfrm>
            <a:off x="3094828" y="2538239"/>
            <a:ext cx="205104" cy="0"/>
          </a:xfrm>
          <a:custGeom>
            <a:avLst/>
            <a:gdLst/>
            <a:ahLst/>
            <a:cxnLst/>
            <a:rect l="l" t="t" r="r" b="b"/>
            <a:pathLst>
              <a:path w="205104">
                <a:moveTo>
                  <a:pt x="0" y="0"/>
                </a:moveTo>
                <a:lnTo>
                  <a:pt x="204850" y="0"/>
                </a:lnTo>
              </a:path>
            </a:pathLst>
          </a:custGeom>
          <a:ln w="5930">
            <a:solidFill>
              <a:srgbClr val="231F20"/>
            </a:solidFill>
          </a:ln>
        </p:spPr>
        <p:txBody>
          <a:bodyPr wrap="square" lIns="0" tIns="0" rIns="0" bIns="0" rtlCol="0"/>
          <a:lstStyle/>
          <a:p>
            <a:endParaRPr/>
          </a:p>
        </p:txBody>
      </p:sp>
      <p:sp>
        <p:nvSpPr>
          <p:cNvPr id="47" name="object 47"/>
          <p:cNvSpPr/>
          <p:nvPr/>
        </p:nvSpPr>
        <p:spPr>
          <a:xfrm>
            <a:off x="3467917" y="2538239"/>
            <a:ext cx="275590" cy="0"/>
          </a:xfrm>
          <a:custGeom>
            <a:avLst/>
            <a:gdLst/>
            <a:ahLst/>
            <a:cxnLst/>
            <a:rect l="l" t="t" r="r" b="b"/>
            <a:pathLst>
              <a:path w="275589">
                <a:moveTo>
                  <a:pt x="0" y="0"/>
                </a:moveTo>
                <a:lnTo>
                  <a:pt x="275120" y="0"/>
                </a:lnTo>
              </a:path>
            </a:pathLst>
          </a:custGeom>
          <a:ln w="5930">
            <a:solidFill>
              <a:srgbClr val="231F20"/>
            </a:solidFill>
          </a:ln>
        </p:spPr>
        <p:txBody>
          <a:bodyPr wrap="square" lIns="0" tIns="0" rIns="0" bIns="0" rtlCol="0"/>
          <a:lstStyle/>
          <a:p>
            <a:endParaRPr/>
          </a:p>
        </p:txBody>
      </p:sp>
      <p:sp>
        <p:nvSpPr>
          <p:cNvPr id="48" name="object 48"/>
          <p:cNvSpPr/>
          <p:nvPr/>
        </p:nvSpPr>
        <p:spPr>
          <a:xfrm>
            <a:off x="3094828" y="2678713"/>
            <a:ext cx="206375" cy="0"/>
          </a:xfrm>
          <a:custGeom>
            <a:avLst/>
            <a:gdLst/>
            <a:ahLst/>
            <a:cxnLst/>
            <a:rect l="l" t="t" r="r" b="b"/>
            <a:pathLst>
              <a:path w="206375">
                <a:moveTo>
                  <a:pt x="0" y="0"/>
                </a:moveTo>
                <a:lnTo>
                  <a:pt x="205828" y="0"/>
                </a:lnTo>
              </a:path>
            </a:pathLst>
          </a:custGeom>
          <a:ln w="5930">
            <a:solidFill>
              <a:srgbClr val="231F20"/>
            </a:solidFill>
          </a:ln>
        </p:spPr>
        <p:txBody>
          <a:bodyPr wrap="square" lIns="0" tIns="0" rIns="0" bIns="0" rtlCol="0"/>
          <a:lstStyle/>
          <a:p>
            <a:endParaRPr/>
          </a:p>
        </p:txBody>
      </p:sp>
      <p:sp>
        <p:nvSpPr>
          <p:cNvPr id="49" name="object 49"/>
          <p:cNvSpPr/>
          <p:nvPr/>
        </p:nvSpPr>
        <p:spPr>
          <a:xfrm>
            <a:off x="3468894" y="2678713"/>
            <a:ext cx="274320" cy="0"/>
          </a:xfrm>
          <a:custGeom>
            <a:avLst/>
            <a:gdLst/>
            <a:ahLst/>
            <a:cxnLst/>
            <a:rect l="l" t="t" r="r" b="b"/>
            <a:pathLst>
              <a:path w="274320">
                <a:moveTo>
                  <a:pt x="0" y="0"/>
                </a:moveTo>
                <a:lnTo>
                  <a:pt x="274142" y="0"/>
                </a:lnTo>
              </a:path>
            </a:pathLst>
          </a:custGeom>
          <a:ln w="5930">
            <a:solidFill>
              <a:srgbClr val="231F20"/>
            </a:solidFill>
          </a:ln>
        </p:spPr>
        <p:txBody>
          <a:bodyPr wrap="square" lIns="0" tIns="0" rIns="0" bIns="0" rtlCol="0"/>
          <a:lstStyle/>
          <a:p>
            <a:endParaRPr/>
          </a:p>
        </p:txBody>
      </p:sp>
      <p:sp>
        <p:nvSpPr>
          <p:cNvPr id="50" name="object 50"/>
          <p:cNvSpPr/>
          <p:nvPr/>
        </p:nvSpPr>
        <p:spPr>
          <a:xfrm>
            <a:off x="3094828" y="2819188"/>
            <a:ext cx="203200" cy="0"/>
          </a:xfrm>
          <a:custGeom>
            <a:avLst/>
            <a:gdLst/>
            <a:ahLst/>
            <a:cxnLst/>
            <a:rect l="l" t="t" r="r" b="b"/>
            <a:pathLst>
              <a:path w="203200">
                <a:moveTo>
                  <a:pt x="0" y="0"/>
                </a:moveTo>
                <a:lnTo>
                  <a:pt x="202869" y="0"/>
                </a:lnTo>
              </a:path>
            </a:pathLst>
          </a:custGeom>
          <a:ln w="5930">
            <a:solidFill>
              <a:srgbClr val="231F20"/>
            </a:solidFill>
          </a:ln>
        </p:spPr>
        <p:txBody>
          <a:bodyPr wrap="square" lIns="0" tIns="0" rIns="0" bIns="0" rtlCol="0"/>
          <a:lstStyle/>
          <a:p>
            <a:endParaRPr/>
          </a:p>
        </p:txBody>
      </p:sp>
      <p:sp>
        <p:nvSpPr>
          <p:cNvPr id="51" name="object 51"/>
          <p:cNvSpPr/>
          <p:nvPr/>
        </p:nvSpPr>
        <p:spPr>
          <a:xfrm>
            <a:off x="3465935" y="2819188"/>
            <a:ext cx="277495" cy="0"/>
          </a:xfrm>
          <a:custGeom>
            <a:avLst/>
            <a:gdLst/>
            <a:ahLst/>
            <a:cxnLst/>
            <a:rect l="l" t="t" r="r" b="b"/>
            <a:pathLst>
              <a:path w="277495">
                <a:moveTo>
                  <a:pt x="0" y="0"/>
                </a:moveTo>
                <a:lnTo>
                  <a:pt x="277101" y="0"/>
                </a:lnTo>
              </a:path>
            </a:pathLst>
          </a:custGeom>
          <a:ln w="5930">
            <a:solidFill>
              <a:srgbClr val="231F20"/>
            </a:solidFill>
          </a:ln>
        </p:spPr>
        <p:txBody>
          <a:bodyPr wrap="square" lIns="0" tIns="0" rIns="0" bIns="0" rtlCol="0"/>
          <a:lstStyle/>
          <a:p>
            <a:endParaRPr/>
          </a:p>
        </p:txBody>
      </p:sp>
      <p:sp>
        <p:nvSpPr>
          <p:cNvPr id="52" name="object 52"/>
          <p:cNvSpPr/>
          <p:nvPr/>
        </p:nvSpPr>
        <p:spPr>
          <a:xfrm>
            <a:off x="3094828" y="2987361"/>
            <a:ext cx="203200" cy="0"/>
          </a:xfrm>
          <a:custGeom>
            <a:avLst/>
            <a:gdLst/>
            <a:ahLst/>
            <a:cxnLst/>
            <a:rect l="l" t="t" r="r" b="b"/>
            <a:pathLst>
              <a:path w="203200">
                <a:moveTo>
                  <a:pt x="0" y="0"/>
                </a:moveTo>
                <a:lnTo>
                  <a:pt x="202869" y="0"/>
                </a:lnTo>
              </a:path>
            </a:pathLst>
          </a:custGeom>
          <a:ln w="5930">
            <a:solidFill>
              <a:srgbClr val="231F20"/>
            </a:solidFill>
          </a:ln>
        </p:spPr>
        <p:txBody>
          <a:bodyPr wrap="square" lIns="0" tIns="0" rIns="0" bIns="0" rtlCol="0"/>
          <a:lstStyle/>
          <a:p>
            <a:endParaRPr/>
          </a:p>
        </p:txBody>
      </p:sp>
      <p:sp>
        <p:nvSpPr>
          <p:cNvPr id="53" name="object 53"/>
          <p:cNvSpPr/>
          <p:nvPr/>
        </p:nvSpPr>
        <p:spPr>
          <a:xfrm>
            <a:off x="3465935" y="2987361"/>
            <a:ext cx="277495" cy="0"/>
          </a:xfrm>
          <a:custGeom>
            <a:avLst/>
            <a:gdLst/>
            <a:ahLst/>
            <a:cxnLst/>
            <a:rect l="l" t="t" r="r" b="b"/>
            <a:pathLst>
              <a:path w="277495">
                <a:moveTo>
                  <a:pt x="0" y="0"/>
                </a:moveTo>
                <a:lnTo>
                  <a:pt x="277101" y="0"/>
                </a:lnTo>
              </a:path>
            </a:pathLst>
          </a:custGeom>
          <a:ln w="5930">
            <a:solidFill>
              <a:srgbClr val="231F20"/>
            </a:solidFill>
          </a:ln>
        </p:spPr>
        <p:txBody>
          <a:bodyPr wrap="square" lIns="0" tIns="0" rIns="0" bIns="0" rtlCol="0"/>
          <a:lstStyle/>
          <a:p>
            <a:endParaRPr/>
          </a:p>
        </p:txBody>
      </p:sp>
      <p:sp>
        <p:nvSpPr>
          <p:cNvPr id="54" name="object 54"/>
          <p:cNvSpPr/>
          <p:nvPr/>
        </p:nvSpPr>
        <p:spPr>
          <a:xfrm>
            <a:off x="3094828" y="3127836"/>
            <a:ext cx="206375" cy="0"/>
          </a:xfrm>
          <a:custGeom>
            <a:avLst/>
            <a:gdLst/>
            <a:ahLst/>
            <a:cxnLst/>
            <a:rect l="l" t="t" r="r" b="b"/>
            <a:pathLst>
              <a:path w="206375">
                <a:moveTo>
                  <a:pt x="0" y="0"/>
                </a:moveTo>
                <a:lnTo>
                  <a:pt x="205828" y="0"/>
                </a:lnTo>
              </a:path>
            </a:pathLst>
          </a:custGeom>
          <a:ln w="5930">
            <a:solidFill>
              <a:srgbClr val="231F20"/>
            </a:solidFill>
          </a:ln>
        </p:spPr>
        <p:txBody>
          <a:bodyPr wrap="square" lIns="0" tIns="0" rIns="0" bIns="0" rtlCol="0"/>
          <a:lstStyle/>
          <a:p>
            <a:endParaRPr/>
          </a:p>
        </p:txBody>
      </p:sp>
      <p:sp>
        <p:nvSpPr>
          <p:cNvPr id="55" name="object 55"/>
          <p:cNvSpPr/>
          <p:nvPr/>
        </p:nvSpPr>
        <p:spPr>
          <a:xfrm>
            <a:off x="3468894" y="3127836"/>
            <a:ext cx="274320" cy="0"/>
          </a:xfrm>
          <a:custGeom>
            <a:avLst/>
            <a:gdLst/>
            <a:ahLst/>
            <a:cxnLst/>
            <a:rect l="l" t="t" r="r" b="b"/>
            <a:pathLst>
              <a:path w="274320">
                <a:moveTo>
                  <a:pt x="0" y="0"/>
                </a:moveTo>
                <a:lnTo>
                  <a:pt x="274142" y="0"/>
                </a:lnTo>
              </a:path>
            </a:pathLst>
          </a:custGeom>
          <a:ln w="5930">
            <a:solidFill>
              <a:srgbClr val="231F20"/>
            </a:solidFill>
          </a:ln>
        </p:spPr>
        <p:txBody>
          <a:bodyPr wrap="square" lIns="0" tIns="0" rIns="0" bIns="0" rtlCol="0"/>
          <a:lstStyle/>
          <a:p>
            <a:endParaRPr/>
          </a:p>
        </p:txBody>
      </p:sp>
      <p:sp>
        <p:nvSpPr>
          <p:cNvPr id="56" name="object 56"/>
          <p:cNvSpPr/>
          <p:nvPr/>
        </p:nvSpPr>
        <p:spPr>
          <a:xfrm>
            <a:off x="3747989" y="3380096"/>
            <a:ext cx="410845" cy="118110"/>
          </a:xfrm>
          <a:custGeom>
            <a:avLst/>
            <a:gdLst/>
            <a:ahLst/>
            <a:cxnLst/>
            <a:rect l="l" t="t" r="r" b="b"/>
            <a:pathLst>
              <a:path w="410845" h="118110">
                <a:moveTo>
                  <a:pt x="0" y="0"/>
                </a:moveTo>
                <a:lnTo>
                  <a:pt x="410705" y="0"/>
                </a:lnTo>
                <a:lnTo>
                  <a:pt x="410705" y="117716"/>
                </a:lnTo>
                <a:lnTo>
                  <a:pt x="0" y="117716"/>
                </a:lnTo>
                <a:lnTo>
                  <a:pt x="0" y="0"/>
                </a:lnTo>
                <a:close/>
              </a:path>
            </a:pathLst>
          </a:custGeom>
          <a:ln w="9893">
            <a:solidFill>
              <a:srgbClr val="231F20"/>
            </a:solidFill>
          </a:ln>
        </p:spPr>
        <p:txBody>
          <a:bodyPr wrap="square" lIns="0" tIns="0" rIns="0" bIns="0" rtlCol="0"/>
          <a:lstStyle/>
          <a:p>
            <a:endParaRPr/>
          </a:p>
        </p:txBody>
      </p:sp>
      <p:sp>
        <p:nvSpPr>
          <p:cNvPr id="57" name="object 57"/>
          <p:cNvSpPr/>
          <p:nvPr/>
        </p:nvSpPr>
        <p:spPr>
          <a:xfrm>
            <a:off x="3099769" y="3438453"/>
            <a:ext cx="198120" cy="0"/>
          </a:xfrm>
          <a:custGeom>
            <a:avLst/>
            <a:gdLst/>
            <a:ahLst/>
            <a:cxnLst/>
            <a:rect l="l" t="t" r="r" b="b"/>
            <a:pathLst>
              <a:path w="198120">
                <a:moveTo>
                  <a:pt x="0" y="0"/>
                </a:moveTo>
                <a:lnTo>
                  <a:pt x="197929" y="0"/>
                </a:lnTo>
              </a:path>
            </a:pathLst>
          </a:custGeom>
          <a:ln w="5930">
            <a:solidFill>
              <a:srgbClr val="231F20"/>
            </a:solidFill>
          </a:ln>
        </p:spPr>
        <p:txBody>
          <a:bodyPr wrap="square" lIns="0" tIns="0" rIns="0" bIns="0" rtlCol="0"/>
          <a:lstStyle/>
          <a:p>
            <a:endParaRPr/>
          </a:p>
        </p:txBody>
      </p:sp>
      <p:sp>
        <p:nvSpPr>
          <p:cNvPr id="58" name="object 58"/>
          <p:cNvSpPr/>
          <p:nvPr/>
        </p:nvSpPr>
        <p:spPr>
          <a:xfrm>
            <a:off x="3465935" y="3438453"/>
            <a:ext cx="277495" cy="0"/>
          </a:xfrm>
          <a:custGeom>
            <a:avLst/>
            <a:gdLst/>
            <a:ahLst/>
            <a:cxnLst/>
            <a:rect l="l" t="t" r="r" b="b"/>
            <a:pathLst>
              <a:path w="277495">
                <a:moveTo>
                  <a:pt x="0" y="0"/>
                </a:moveTo>
                <a:lnTo>
                  <a:pt x="277101" y="0"/>
                </a:lnTo>
              </a:path>
            </a:pathLst>
          </a:custGeom>
          <a:ln w="5930">
            <a:solidFill>
              <a:srgbClr val="231F20"/>
            </a:solidFill>
          </a:ln>
        </p:spPr>
        <p:txBody>
          <a:bodyPr wrap="square" lIns="0" tIns="0" rIns="0" bIns="0" rtlCol="0"/>
          <a:lstStyle/>
          <a:p>
            <a:endParaRPr/>
          </a:p>
        </p:txBody>
      </p:sp>
      <p:sp>
        <p:nvSpPr>
          <p:cNvPr id="59" name="object 59"/>
          <p:cNvSpPr/>
          <p:nvPr/>
        </p:nvSpPr>
        <p:spPr>
          <a:xfrm>
            <a:off x="2931532" y="3380096"/>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60" name="object 60"/>
          <p:cNvSpPr/>
          <p:nvPr/>
        </p:nvSpPr>
        <p:spPr>
          <a:xfrm>
            <a:off x="1171934" y="3623047"/>
            <a:ext cx="4186554" cy="0"/>
          </a:xfrm>
          <a:custGeom>
            <a:avLst/>
            <a:gdLst/>
            <a:ahLst/>
            <a:cxnLst/>
            <a:rect l="l" t="t" r="r" b="b"/>
            <a:pathLst>
              <a:path w="4186554">
                <a:moveTo>
                  <a:pt x="0" y="0"/>
                </a:moveTo>
                <a:lnTo>
                  <a:pt x="4186212" y="0"/>
                </a:lnTo>
              </a:path>
            </a:pathLst>
          </a:custGeom>
          <a:ln w="3175">
            <a:solidFill>
              <a:srgbClr val="231F20"/>
            </a:solidFill>
          </a:ln>
        </p:spPr>
        <p:txBody>
          <a:bodyPr wrap="square" lIns="0" tIns="0" rIns="0" bIns="0" rtlCol="0"/>
          <a:lstStyle/>
          <a:p>
            <a:endParaRPr/>
          </a:p>
        </p:txBody>
      </p:sp>
      <p:sp>
        <p:nvSpPr>
          <p:cNvPr id="61" name="object 61"/>
          <p:cNvSpPr/>
          <p:nvPr/>
        </p:nvSpPr>
        <p:spPr>
          <a:xfrm>
            <a:off x="3743037" y="3726920"/>
            <a:ext cx="410845" cy="118110"/>
          </a:xfrm>
          <a:custGeom>
            <a:avLst/>
            <a:gdLst/>
            <a:ahLst/>
            <a:cxnLst/>
            <a:rect l="l" t="t" r="r" b="b"/>
            <a:pathLst>
              <a:path w="410845" h="118110">
                <a:moveTo>
                  <a:pt x="0" y="0"/>
                </a:moveTo>
                <a:lnTo>
                  <a:pt x="410705" y="0"/>
                </a:lnTo>
                <a:lnTo>
                  <a:pt x="410705" y="117716"/>
                </a:lnTo>
                <a:lnTo>
                  <a:pt x="0" y="117716"/>
                </a:lnTo>
                <a:lnTo>
                  <a:pt x="0" y="0"/>
                </a:lnTo>
                <a:close/>
              </a:path>
            </a:pathLst>
          </a:custGeom>
          <a:ln w="9893">
            <a:solidFill>
              <a:srgbClr val="231F20"/>
            </a:solidFill>
          </a:ln>
        </p:spPr>
        <p:txBody>
          <a:bodyPr wrap="square" lIns="0" tIns="0" rIns="0" bIns="0" rtlCol="0"/>
          <a:lstStyle/>
          <a:p>
            <a:endParaRPr/>
          </a:p>
        </p:txBody>
      </p:sp>
      <p:sp>
        <p:nvSpPr>
          <p:cNvPr id="62" name="object 62"/>
          <p:cNvSpPr/>
          <p:nvPr/>
        </p:nvSpPr>
        <p:spPr>
          <a:xfrm>
            <a:off x="3094828" y="3785290"/>
            <a:ext cx="206375" cy="0"/>
          </a:xfrm>
          <a:custGeom>
            <a:avLst/>
            <a:gdLst/>
            <a:ahLst/>
            <a:cxnLst/>
            <a:rect l="l" t="t" r="r" b="b"/>
            <a:pathLst>
              <a:path w="206375">
                <a:moveTo>
                  <a:pt x="0" y="0"/>
                </a:moveTo>
                <a:lnTo>
                  <a:pt x="205828" y="0"/>
                </a:lnTo>
              </a:path>
            </a:pathLst>
          </a:custGeom>
          <a:ln w="5930">
            <a:solidFill>
              <a:srgbClr val="231F20"/>
            </a:solidFill>
          </a:ln>
        </p:spPr>
        <p:txBody>
          <a:bodyPr wrap="square" lIns="0" tIns="0" rIns="0" bIns="0" rtlCol="0"/>
          <a:lstStyle/>
          <a:p>
            <a:endParaRPr/>
          </a:p>
        </p:txBody>
      </p:sp>
      <p:sp>
        <p:nvSpPr>
          <p:cNvPr id="63" name="object 63"/>
          <p:cNvSpPr/>
          <p:nvPr/>
        </p:nvSpPr>
        <p:spPr>
          <a:xfrm>
            <a:off x="3468894" y="3785290"/>
            <a:ext cx="269240" cy="0"/>
          </a:xfrm>
          <a:custGeom>
            <a:avLst/>
            <a:gdLst/>
            <a:ahLst/>
            <a:cxnLst/>
            <a:rect l="l" t="t" r="r" b="b"/>
            <a:pathLst>
              <a:path w="269239">
                <a:moveTo>
                  <a:pt x="0" y="0"/>
                </a:moveTo>
                <a:lnTo>
                  <a:pt x="269201" y="0"/>
                </a:lnTo>
              </a:path>
            </a:pathLst>
          </a:custGeom>
          <a:ln w="5930">
            <a:solidFill>
              <a:srgbClr val="231F20"/>
            </a:solidFill>
          </a:ln>
        </p:spPr>
        <p:txBody>
          <a:bodyPr wrap="square" lIns="0" tIns="0" rIns="0" bIns="0" rtlCol="0"/>
          <a:lstStyle/>
          <a:p>
            <a:endParaRPr/>
          </a:p>
        </p:txBody>
      </p:sp>
      <p:sp>
        <p:nvSpPr>
          <p:cNvPr id="64" name="object 64"/>
          <p:cNvSpPr/>
          <p:nvPr/>
        </p:nvSpPr>
        <p:spPr>
          <a:xfrm>
            <a:off x="2926579" y="3726920"/>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65" name="object 65"/>
          <p:cNvSpPr/>
          <p:nvPr/>
        </p:nvSpPr>
        <p:spPr>
          <a:xfrm>
            <a:off x="3097788" y="3925765"/>
            <a:ext cx="210820" cy="0"/>
          </a:xfrm>
          <a:custGeom>
            <a:avLst/>
            <a:gdLst/>
            <a:ahLst/>
            <a:cxnLst/>
            <a:rect l="l" t="t" r="r" b="b"/>
            <a:pathLst>
              <a:path w="210820">
                <a:moveTo>
                  <a:pt x="0" y="0"/>
                </a:moveTo>
                <a:lnTo>
                  <a:pt x="210794" y="0"/>
                </a:lnTo>
              </a:path>
            </a:pathLst>
          </a:custGeom>
          <a:ln w="5930">
            <a:solidFill>
              <a:srgbClr val="231F20"/>
            </a:solidFill>
          </a:ln>
        </p:spPr>
        <p:txBody>
          <a:bodyPr wrap="square" lIns="0" tIns="0" rIns="0" bIns="0" rtlCol="0"/>
          <a:lstStyle/>
          <a:p>
            <a:endParaRPr/>
          </a:p>
        </p:txBody>
      </p:sp>
      <p:sp>
        <p:nvSpPr>
          <p:cNvPr id="66" name="object 66"/>
          <p:cNvSpPr/>
          <p:nvPr/>
        </p:nvSpPr>
        <p:spPr>
          <a:xfrm>
            <a:off x="3486725" y="3925765"/>
            <a:ext cx="251460" cy="0"/>
          </a:xfrm>
          <a:custGeom>
            <a:avLst/>
            <a:gdLst/>
            <a:ahLst/>
            <a:cxnLst/>
            <a:rect l="l" t="t" r="r" b="b"/>
            <a:pathLst>
              <a:path w="251460">
                <a:moveTo>
                  <a:pt x="0" y="0"/>
                </a:moveTo>
                <a:lnTo>
                  <a:pt x="251371" y="0"/>
                </a:lnTo>
              </a:path>
            </a:pathLst>
          </a:custGeom>
          <a:ln w="5930">
            <a:solidFill>
              <a:srgbClr val="231F20"/>
            </a:solidFill>
          </a:ln>
        </p:spPr>
        <p:txBody>
          <a:bodyPr wrap="square" lIns="0" tIns="0" rIns="0" bIns="0" rtlCol="0"/>
          <a:lstStyle/>
          <a:p>
            <a:endParaRPr/>
          </a:p>
        </p:txBody>
      </p:sp>
      <p:sp>
        <p:nvSpPr>
          <p:cNvPr id="67" name="object 67"/>
          <p:cNvSpPr/>
          <p:nvPr/>
        </p:nvSpPr>
        <p:spPr>
          <a:xfrm>
            <a:off x="2926579" y="3867395"/>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68" name="object 68"/>
          <p:cNvSpPr/>
          <p:nvPr/>
        </p:nvSpPr>
        <p:spPr>
          <a:xfrm>
            <a:off x="3094828" y="4419198"/>
            <a:ext cx="203200" cy="0"/>
          </a:xfrm>
          <a:custGeom>
            <a:avLst/>
            <a:gdLst/>
            <a:ahLst/>
            <a:cxnLst/>
            <a:rect l="l" t="t" r="r" b="b"/>
            <a:pathLst>
              <a:path w="203200">
                <a:moveTo>
                  <a:pt x="0" y="0"/>
                </a:moveTo>
                <a:lnTo>
                  <a:pt x="202869" y="0"/>
                </a:lnTo>
              </a:path>
            </a:pathLst>
          </a:custGeom>
          <a:ln w="5930">
            <a:solidFill>
              <a:srgbClr val="231F20"/>
            </a:solidFill>
          </a:ln>
        </p:spPr>
        <p:txBody>
          <a:bodyPr wrap="square" lIns="0" tIns="0" rIns="0" bIns="0" rtlCol="0"/>
          <a:lstStyle/>
          <a:p>
            <a:endParaRPr/>
          </a:p>
        </p:txBody>
      </p:sp>
      <p:sp>
        <p:nvSpPr>
          <p:cNvPr id="69" name="object 69"/>
          <p:cNvSpPr/>
          <p:nvPr/>
        </p:nvSpPr>
        <p:spPr>
          <a:xfrm>
            <a:off x="3465935" y="4419198"/>
            <a:ext cx="277495" cy="0"/>
          </a:xfrm>
          <a:custGeom>
            <a:avLst/>
            <a:gdLst/>
            <a:ahLst/>
            <a:cxnLst/>
            <a:rect l="l" t="t" r="r" b="b"/>
            <a:pathLst>
              <a:path w="277495">
                <a:moveTo>
                  <a:pt x="0" y="0"/>
                </a:moveTo>
                <a:lnTo>
                  <a:pt x="277101" y="0"/>
                </a:lnTo>
              </a:path>
            </a:pathLst>
          </a:custGeom>
          <a:ln w="5930">
            <a:solidFill>
              <a:srgbClr val="231F20"/>
            </a:solidFill>
          </a:ln>
        </p:spPr>
        <p:txBody>
          <a:bodyPr wrap="square" lIns="0" tIns="0" rIns="0" bIns="0" rtlCol="0"/>
          <a:lstStyle/>
          <a:p>
            <a:endParaRPr/>
          </a:p>
        </p:txBody>
      </p:sp>
      <p:sp>
        <p:nvSpPr>
          <p:cNvPr id="70" name="object 70"/>
          <p:cNvSpPr/>
          <p:nvPr/>
        </p:nvSpPr>
        <p:spPr>
          <a:xfrm>
            <a:off x="3094828" y="4559672"/>
            <a:ext cx="206375" cy="0"/>
          </a:xfrm>
          <a:custGeom>
            <a:avLst/>
            <a:gdLst/>
            <a:ahLst/>
            <a:cxnLst/>
            <a:rect l="l" t="t" r="r" b="b"/>
            <a:pathLst>
              <a:path w="206375">
                <a:moveTo>
                  <a:pt x="0" y="0"/>
                </a:moveTo>
                <a:lnTo>
                  <a:pt x="205828" y="0"/>
                </a:lnTo>
              </a:path>
            </a:pathLst>
          </a:custGeom>
          <a:ln w="5930">
            <a:solidFill>
              <a:srgbClr val="231F20"/>
            </a:solidFill>
          </a:ln>
        </p:spPr>
        <p:txBody>
          <a:bodyPr wrap="square" lIns="0" tIns="0" rIns="0" bIns="0" rtlCol="0"/>
          <a:lstStyle/>
          <a:p>
            <a:endParaRPr/>
          </a:p>
        </p:txBody>
      </p:sp>
      <p:sp>
        <p:nvSpPr>
          <p:cNvPr id="71" name="object 71"/>
          <p:cNvSpPr/>
          <p:nvPr/>
        </p:nvSpPr>
        <p:spPr>
          <a:xfrm>
            <a:off x="3468894" y="4559672"/>
            <a:ext cx="274320" cy="0"/>
          </a:xfrm>
          <a:custGeom>
            <a:avLst/>
            <a:gdLst/>
            <a:ahLst/>
            <a:cxnLst/>
            <a:rect l="l" t="t" r="r" b="b"/>
            <a:pathLst>
              <a:path w="274320">
                <a:moveTo>
                  <a:pt x="0" y="0"/>
                </a:moveTo>
                <a:lnTo>
                  <a:pt x="274142" y="0"/>
                </a:lnTo>
              </a:path>
            </a:pathLst>
          </a:custGeom>
          <a:ln w="5930">
            <a:solidFill>
              <a:srgbClr val="231F20"/>
            </a:solidFill>
          </a:ln>
        </p:spPr>
        <p:txBody>
          <a:bodyPr wrap="square" lIns="0" tIns="0" rIns="0" bIns="0" rtlCol="0"/>
          <a:lstStyle/>
          <a:p>
            <a:endParaRPr/>
          </a:p>
        </p:txBody>
      </p:sp>
      <p:sp>
        <p:nvSpPr>
          <p:cNvPr id="72" name="object 72"/>
          <p:cNvSpPr/>
          <p:nvPr/>
        </p:nvSpPr>
        <p:spPr>
          <a:xfrm>
            <a:off x="3094828" y="4756522"/>
            <a:ext cx="203200" cy="0"/>
          </a:xfrm>
          <a:custGeom>
            <a:avLst/>
            <a:gdLst/>
            <a:ahLst/>
            <a:cxnLst/>
            <a:rect l="l" t="t" r="r" b="b"/>
            <a:pathLst>
              <a:path w="203200">
                <a:moveTo>
                  <a:pt x="0" y="0"/>
                </a:moveTo>
                <a:lnTo>
                  <a:pt x="202869" y="0"/>
                </a:lnTo>
              </a:path>
            </a:pathLst>
          </a:custGeom>
          <a:ln w="5930">
            <a:solidFill>
              <a:srgbClr val="231F20"/>
            </a:solidFill>
          </a:ln>
        </p:spPr>
        <p:txBody>
          <a:bodyPr wrap="square" lIns="0" tIns="0" rIns="0" bIns="0" rtlCol="0"/>
          <a:lstStyle/>
          <a:p>
            <a:endParaRPr/>
          </a:p>
        </p:txBody>
      </p:sp>
      <p:sp>
        <p:nvSpPr>
          <p:cNvPr id="73" name="object 73"/>
          <p:cNvSpPr/>
          <p:nvPr/>
        </p:nvSpPr>
        <p:spPr>
          <a:xfrm>
            <a:off x="3465935" y="4756522"/>
            <a:ext cx="277495" cy="0"/>
          </a:xfrm>
          <a:custGeom>
            <a:avLst/>
            <a:gdLst/>
            <a:ahLst/>
            <a:cxnLst/>
            <a:rect l="l" t="t" r="r" b="b"/>
            <a:pathLst>
              <a:path w="277495">
                <a:moveTo>
                  <a:pt x="0" y="0"/>
                </a:moveTo>
                <a:lnTo>
                  <a:pt x="277101" y="0"/>
                </a:lnTo>
              </a:path>
            </a:pathLst>
          </a:custGeom>
          <a:ln w="5930">
            <a:solidFill>
              <a:srgbClr val="231F20"/>
            </a:solidFill>
          </a:ln>
        </p:spPr>
        <p:txBody>
          <a:bodyPr wrap="square" lIns="0" tIns="0" rIns="0" bIns="0" rtlCol="0"/>
          <a:lstStyle/>
          <a:p>
            <a:endParaRPr/>
          </a:p>
        </p:txBody>
      </p:sp>
      <p:sp>
        <p:nvSpPr>
          <p:cNvPr id="74" name="object 74"/>
          <p:cNvSpPr/>
          <p:nvPr/>
        </p:nvSpPr>
        <p:spPr>
          <a:xfrm>
            <a:off x="3094828" y="4897010"/>
            <a:ext cx="203200" cy="0"/>
          </a:xfrm>
          <a:custGeom>
            <a:avLst/>
            <a:gdLst/>
            <a:ahLst/>
            <a:cxnLst/>
            <a:rect l="l" t="t" r="r" b="b"/>
            <a:pathLst>
              <a:path w="203200">
                <a:moveTo>
                  <a:pt x="0" y="0"/>
                </a:moveTo>
                <a:lnTo>
                  <a:pt x="202869" y="0"/>
                </a:lnTo>
              </a:path>
            </a:pathLst>
          </a:custGeom>
          <a:ln w="5930">
            <a:solidFill>
              <a:srgbClr val="231F20"/>
            </a:solidFill>
          </a:ln>
        </p:spPr>
        <p:txBody>
          <a:bodyPr wrap="square" lIns="0" tIns="0" rIns="0" bIns="0" rtlCol="0"/>
          <a:lstStyle/>
          <a:p>
            <a:endParaRPr/>
          </a:p>
        </p:txBody>
      </p:sp>
      <p:sp>
        <p:nvSpPr>
          <p:cNvPr id="75" name="object 75"/>
          <p:cNvSpPr/>
          <p:nvPr/>
        </p:nvSpPr>
        <p:spPr>
          <a:xfrm>
            <a:off x="3465935" y="4897010"/>
            <a:ext cx="277495" cy="0"/>
          </a:xfrm>
          <a:custGeom>
            <a:avLst/>
            <a:gdLst/>
            <a:ahLst/>
            <a:cxnLst/>
            <a:rect l="l" t="t" r="r" b="b"/>
            <a:pathLst>
              <a:path w="277495">
                <a:moveTo>
                  <a:pt x="0" y="0"/>
                </a:moveTo>
                <a:lnTo>
                  <a:pt x="277101" y="0"/>
                </a:lnTo>
              </a:path>
            </a:pathLst>
          </a:custGeom>
          <a:ln w="5930">
            <a:solidFill>
              <a:srgbClr val="231F20"/>
            </a:solidFill>
          </a:ln>
        </p:spPr>
        <p:txBody>
          <a:bodyPr wrap="square" lIns="0" tIns="0" rIns="0" bIns="0" rtlCol="0"/>
          <a:lstStyle/>
          <a:p>
            <a:endParaRPr/>
          </a:p>
        </p:txBody>
      </p:sp>
      <p:sp>
        <p:nvSpPr>
          <p:cNvPr id="76" name="object 76"/>
          <p:cNvSpPr/>
          <p:nvPr/>
        </p:nvSpPr>
        <p:spPr>
          <a:xfrm>
            <a:off x="3745996" y="5010776"/>
            <a:ext cx="410845" cy="118110"/>
          </a:xfrm>
          <a:custGeom>
            <a:avLst/>
            <a:gdLst/>
            <a:ahLst/>
            <a:cxnLst/>
            <a:rect l="l" t="t" r="r" b="b"/>
            <a:pathLst>
              <a:path w="410845" h="118110">
                <a:moveTo>
                  <a:pt x="0" y="0"/>
                </a:moveTo>
                <a:lnTo>
                  <a:pt x="410705" y="0"/>
                </a:lnTo>
                <a:lnTo>
                  <a:pt x="410705" y="117716"/>
                </a:lnTo>
                <a:lnTo>
                  <a:pt x="0" y="117716"/>
                </a:lnTo>
                <a:lnTo>
                  <a:pt x="0" y="0"/>
                </a:lnTo>
                <a:close/>
              </a:path>
            </a:pathLst>
          </a:custGeom>
          <a:ln w="9893">
            <a:solidFill>
              <a:srgbClr val="231F20"/>
            </a:solidFill>
          </a:ln>
        </p:spPr>
        <p:txBody>
          <a:bodyPr wrap="square" lIns="0" tIns="0" rIns="0" bIns="0" rtlCol="0"/>
          <a:lstStyle/>
          <a:p>
            <a:endParaRPr/>
          </a:p>
        </p:txBody>
      </p:sp>
      <p:sp>
        <p:nvSpPr>
          <p:cNvPr id="77" name="object 77"/>
          <p:cNvSpPr/>
          <p:nvPr/>
        </p:nvSpPr>
        <p:spPr>
          <a:xfrm>
            <a:off x="3092835" y="5069133"/>
            <a:ext cx="205104" cy="0"/>
          </a:xfrm>
          <a:custGeom>
            <a:avLst/>
            <a:gdLst/>
            <a:ahLst/>
            <a:cxnLst/>
            <a:rect l="l" t="t" r="r" b="b"/>
            <a:pathLst>
              <a:path w="205104">
                <a:moveTo>
                  <a:pt x="0" y="0"/>
                </a:moveTo>
                <a:lnTo>
                  <a:pt x="204863" y="0"/>
                </a:lnTo>
              </a:path>
            </a:pathLst>
          </a:custGeom>
          <a:ln w="5930">
            <a:solidFill>
              <a:srgbClr val="231F20"/>
            </a:solidFill>
          </a:ln>
        </p:spPr>
        <p:txBody>
          <a:bodyPr wrap="square" lIns="0" tIns="0" rIns="0" bIns="0" rtlCol="0"/>
          <a:lstStyle/>
          <a:p>
            <a:endParaRPr/>
          </a:p>
        </p:txBody>
      </p:sp>
      <p:sp>
        <p:nvSpPr>
          <p:cNvPr id="78" name="object 78"/>
          <p:cNvSpPr/>
          <p:nvPr/>
        </p:nvSpPr>
        <p:spPr>
          <a:xfrm>
            <a:off x="3465935" y="5069133"/>
            <a:ext cx="275590" cy="0"/>
          </a:xfrm>
          <a:custGeom>
            <a:avLst/>
            <a:gdLst/>
            <a:ahLst/>
            <a:cxnLst/>
            <a:rect l="l" t="t" r="r" b="b"/>
            <a:pathLst>
              <a:path w="275589">
                <a:moveTo>
                  <a:pt x="0" y="0"/>
                </a:moveTo>
                <a:lnTo>
                  <a:pt x="275120" y="0"/>
                </a:lnTo>
              </a:path>
            </a:pathLst>
          </a:custGeom>
          <a:ln w="5930">
            <a:solidFill>
              <a:srgbClr val="231F20"/>
            </a:solidFill>
          </a:ln>
        </p:spPr>
        <p:txBody>
          <a:bodyPr wrap="square" lIns="0" tIns="0" rIns="0" bIns="0" rtlCol="0"/>
          <a:lstStyle/>
          <a:p>
            <a:endParaRPr/>
          </a:p>
        </p:txBody>
      </p:sp>
      <p:sp>
        <p:nvSpPr>
          <p:cNvPr id="79" name="object 79"/>
          <p:cNvSpPr/>
          <p:nvPr/>
        </p:nvSpPr>
        <p:spPr>
          <a:xfrm>
            <a:off x="2929538" y="5010776"/>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80" name="object 80"/>
          <p:cNvSpPr/>
          <p:nvPr/>
        </p:nvSpPr>
        <p:spPr>
          <a:xfrm>
            <a:off x="3748967" y="5154223"/>
            <a:ext cx="410845" cy="118110"/>
          </a:xfrm>
          <a:custGeom>
            <a:avLst/>
            <a:gdLst/>
            <a:ahLst/>
            <a:cxnLst/>
            <a:rect l="l" t="t" r="r" b="b"/>
            <a:pathLst>
              <a:path w="410845" h="118110">
                <a:moveTo>
                  <a:pt x="0" y="0"/>
                </a:moveTo>
                <a:lnTo>
                  <a:pt x="410705" y="0"/>
                </a:lnTo>
                <a:lnTo>
                  <a:pt x="410705" y="117716"/>
                </a:lnTo>
                <a:lnTo>
                  <a:pt x="0" y="117716"/>
                </a:lnTo>
                <a:lnTo>
                  <a:pt x="0" y="0"/>
                </a:lnTo>
                <a:close/>
              </a:path>
            </a:pathLst>
          </a:custGeom>
          <a:ln w="9893">
            <a:solidFill>
              <a:srgbClr val="231F20"/>
            </a:solidFill>
          </a:ln>
        </p:spPr>
        <p:txBody>
          <a:bodyPr wrap="square" lIns="0" tIns="0" rIns="0" bIns="0" rtlCol="0"/>
          <a:lstStyle/>
          <a:p>
            <a:endParaRPr/>
          </a:p>
        </p:txBody>
      </p:sp>
      <p:sp>
        <p:nvSpPr>
          <p:cNvPr id="81" name="object 81"/>
          <p:cNvSpPr/>
          <p:nvPr/>
        </p:nvSpPr>
        <p:spPr>
          <a:xfrm>
            <a:off x="3095806" y="5212579"/>
            <a:ext cx="201930" cy="0"/>
          </a:xfrm>
          <a:custGeom>
            <a:avLst/>
            <a:gdLst/>
            <a:ahLst/>
            <a:cxnLst/>
            <a:rect l="l" t="t" r="r" b="b"/>
            <a:pathLst>
              <a:path w="201929">
                <a:moveTo>
                  <a:pt x="0" y="0"/>
                </a:moveTo>
                <a:lnTo>
                  <a:pt x="201891" y="0"/>
                </a:lnTo>
              </a:path>
            </a:pathLst>
          </a:custGeom>
          <a:ln w="5930">
            <a:solidFill>
              <a:srgbClr val="231F20"/>
            </a:solidFill>
          </a:ln>
        </p:spPr>
        <p:txBody>
          <a:bodyPr wrap="square" lIns="0" tIns="0" rIns="0" bIns="0" rtlCol="0"/>
          <a:lstStyle/>
          <a:p>
            <a:endParaRPr/>
          </a:p>
        </p:txBody>
      </p:sp>
      <p:sp>
        <p:nvSpPr>
          <p:cNvPr id="82" name="object 82"/>
          <p:cNvSpPr/>
          <p:nvPr/>
        </p:nvSpPr>
        <p:spPr>
          <a:xfrm>
            <a:off x="3465935" y="5212579"/>
            <a:ext cx="278130" cy="0"/>
          </a:xfrm>
          <a:custGeom>
            <a:avLst/>
            <a:gdLst/>
            <a:ahLst/>
            <a:cxnLst/>
            <a:rect l="l" t="t" r="r" b="b"/>
            <a:pathLst>
              <a:path w="278129">
                <a:moveTo>
                  <a:pt x="0" y="0"/>
                </a:moveTo>
                <a:lnTo>
                  <a:pt x="278091" y="0"/>
                </a:lnTo>
              </a:path>
            </a:pathLst>
          </a:custGeom>
          <a:ln w="5930">
            <a:solidFill>
              <a:srgbClr val="231F20"/>
            </a:solidFill>
          </a:ln>
        </p:spPr>
        <p:txBody>
          <a:bodyPr wrap="square" lIns="0" tIns="0" rIns="0" bIns="0" rtlCol="0"/>
          <a:lstStyle/>
          <a:p>
            <a:endParaRPr/>
          </a:p>
        </p:txBody>
      </p:sp>
      <p:sp>
        <p:nvSpPr>
          <p:cNvPr id="83" name="object 83"/>
          <p:cNvSpPr/>
          <p:nvPr/>
        </p:nvSpPr>
        <p:spPr>
          <a:xfrm>
            <a:off x="2932522" y="5154223"/>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84" name="object 84"/>
          <p:cNvSpPr/>
          <p:nvPr/>
        </p:nvSpPr>
        <p:spPr>
          <a:xfrm>
            <a:off x="1165000" y="4337079"/>
            <a:ext cx="4201160" cy="0"/>
          </a:xfrm>
          <a:custGeom>
            <a:avLst/>
            <a:gdLst/>
            <a:ahLst/>
            <a:cxnLst/>
            <a:rect l="l" t="t" r="r" b="b"/>
            <a:pathLst>
              <a:path w="4201160">
                <a:moveTo>
                  <a:pt x="0" y="0"/>
                </a:moveTo>
                <a:lnTo>
                  <a:pt x="4201071" y="0"/>
                </a:lnTo>
              </a:path>
            </a:pathLst>
          </a:custGeom>
          <a:ln w="3175">
            <a:solidFill>
              <a:srgbClr val="231F20"/>
            </a:solidFill>
          </a:ln>
        </p:spPr>
        <p:txBody>
          <a:bodyPr wrap="square" lIns="0" tIns="0" rIns="0" bIns="0" rtlCol="0"/>
          <a:lstStyle/>
          <a:p>
            <a:endParaRPr/>
          </a:p>
        </p:txBody>
      </p:sp>
      <p:sp>
        <p:nvSpPr>
          <p:cNvPr id="85" name="object 85"/>
          <p:cNvSpPr/>
          <p:nvPr/>
        </p:nvSpPr>
        <p:spPr>
          <a:xfrm>
            <a:off x="1162562" y="5405670"/>
            <a:ext cx="5150485" cy="0"/>
          </a:xfrm>
          <a:custGeom>
            <a:avLst/>
            <a:gdLst/>
            <a:ahLst/>
            <a:cxnLst/>
            <a:rect l="l" t="t" r="r" b="b"/>
            <a:pathLst>
              <a:path w="5150485">
                <a:moveTo>
                  <a:pt x="0" y="0"/>
                </a:moveTo>
                <a:lnTo>
                  <a:pt x="5149951" y="0"/>
                </a:lnTo>
              </a:path>
            </a:pathLst>
          </a:custGeom>
          <a:ln w="7010">
            <a:solidFill>
              <a:srgbClr val="231F20"/>
            </a:solidFill>
          </a:ln>
        </p:spPr>
        <p:txBody>
          <a:bodyPr wrap="square" lIns="0" tIns="0" rIns="0" bIns="0" rtlCol="0"/>
          <a:lstStyle/>
          <a:p>
            <a:endParaRPr/>
          </a:p>
        </p:txBody>
      </p:sp>
      <p:sp>
        <p:nvSpPr>
          <p:cNvPr id="86" name="object 86"/>
          <p:cNvSpPr/>
          <p:nvPr/>
        </p:nvSpPr>
        <p:spPr>
          <a:xfrm>
            <a:off x="2926579" y="4505253"/>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87" name="object 87"/>
          <p:cNvSpPr/>
          <p:nvPr/>
        </p:nvSpPr>
        <p:spPr>
          <a:xfrm>
            <a:off x="2926579" y="4702116"/>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88" name="object 88"/>
          <p:cNvSpPr/>
          <p:nvPr/>
        </p:nvSpPr>
        <p:spPr>
          <a:xfrm>
            <a:off x="2926579" y="4842603"/>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89" name="object 89"/>
          <p:cNvSpPr/>
          <p:nvPr/>
        </p:nvSpPr>
        <p:spPr>
          <a:xfrm>
            <a:off x="5024644" y="3095184"/>
            <a:ext cx="90170" cy="0"/>
          </a:xfrm>
          <a:custGeom>
            <a:avLst/>
            <a:gdLst/>
            <a:ahLst/>
            <a:cxnLst/>
            <a:rect l="l" t="t" r="r" b="b"/>
            <a:pathLst>
              <a:path w="90170">
                <a:moveTo>
                  <a:pt x="0" y="0"/>
                </a:moveTo>
                <a:lnTo>
                  <a:pt x="90042" y="0"/>
                </a:lnTo>
              </a:path>
            </a:pathLst>
          </a:custGeom>
          <a:ln w="5930">
            <a:solidFill>
              <a:srgbClr val="231F20"/>
            </a:solidFill>
          </a:ln>
        </p:spPr>
        <p:txBody>
          <a:bodyPr wrap="square" lIns="0" tIns="0" rIns="0" bIns="0" rtlCol="0"/>
          <a:lstStyle/>
          <a:p>
            <a:endParaRPr/>
          </a:p>
        </p:txBody>
      </p:sp>
      <p:sp>
        <p:nvSpPr>
          <p:cNvPr id="90" name="object 90"/>
          <p:cNvSpPr/>
          <p:nvPr/>
        </p:nvSpPr>
        <p:spPr>
          <a:xfrm>
            <a:off x="5292830" y="3095184"/>
            <a:ext cx="123189" cy="0"/>
          </a:xfrm>
          <a:custGeom>
            <a:avLst/>
            <a:gdLst/>
            <a:ahLst/>
            <a:cxnLst/>
            <a:rect l="l" t="t" r="r" b="b"/>
            <a:pathLst>
              <a:path w="123189">
                <a:moveTo>
                  <a:pt x="0" y="0"/>
                </a:moveTo>
                <a:lnTo>
                  <a:pt x="122720" y="0"/>
                </a:lnTo>
              </a:path>
            </a:pathLst>
          </a:custGeom>
          <a:ln w="5930">
            <a:solidFill>
              <a:srgbClr val="231F20"/>
            </a:solidFill>
          </a:ln>
        </p:spPr>
        <p:txBody>
          <a:bodyPr wrap="square" lIns="0" tIns="0" rIns="0" bIns="0" rtlCol="0"/>
          <a:lstStyle/>
          <a:p>
            <a:endParaRPr/>
          </a:p>
        </p:txBody>
      </p:sp>
      <p:sp>
        <p:nvSpPr>
          <p:cNvPr id="91" name="object 91"/>
          <p:cNvSpPr/>
          <p:nvPr/>
        </p:nvSpPr>
        <p:spPr>
          <a:xfrm>
            <a:off x="5024644" y="3917852"/>
            <a:ext cx="95250" cy="0"/>
          </a:xfrm>
          <a:custGeom>
            <a:avLst/>
            <a:gdLst/>
            <a:ahLst/>
            <a:cxnLst/>
            <a:rect l="l" t="t" r="r" b="b"/>
            <a:pathLst>
              <a:path w="95250">
                <a:moveTo>
                  <a:pt x="0" y="0"/>
                </a:moveTo>
                <a:lnTo>
                  <a:pt x="94996" y="0"/>
                </a:lnTo>
              </a:path>
            </a:pathLst>
          </a:custGeom>
          <a:ln w="5930">
            <a:solidFill>
              <a:srgbClr val="231F20"/>
            </a:solidFill>
          </a:ln>
        </p:spPr>
        <p:txBody>
          <a:bodyPr wrap="square" lIns="0" tIns="0" rIns="0" bIns="0" rtlCol="0"/>
          <a:lstStyle/>
          <a:p>
            <a:endParaRPr/>
          </a:p>
        </p:txBody>
      </p:sp>
      <p:sp>
        <p:nvSpPr>
          <p:cNvPr id="92" name="object 92"/>
          <p:cNvSpPr/>
          <p:nvPr/>
        </p:nvSpPr>
        <p:spPr>
          <a:xfrm>
            <a:off x="5297770" y="3917852"/>
            <a:ext cx="118110" cy="0"/>
          </a:xfrm>
          <a:custGeom>
            <a:avLst/>
            <a:gdLst/>
            <a:ahLst/>
            <a:cxnLst/>
            <a:rect l="l" t="t" r="r" b="b"/>
            <a:pathLst>
              <a:path w="118110">
                <a:moveTo>
                  <a:pt x="0" y="0"/>
                </a:moveTo>
                <a:lnTo>
                  <a:pt x="117779" y="0"/>
                </a:lnTo>
              </a:path>
            </a:pathLst>
          </a:custGeom>
          <a:ln w="5930">
            <a:solidFill>
              <a:srgbClr val="231F20"/>
            </a:solidFill>
          </a:ln>
        </p:spPr>
        <p:txBody>
          <a:bodyPr wrap="square" lIns="0" tIns="0" rIns="0" bIns="0" rtlCol="0"/>
          <a:lstStyle/>
          <a:p>
            <a:endParaRPr/>
          </a:p>
        </p:txBody>
      </p:sp>
      <p:sp>
        <p:nvSpPr>
          <p:cNvPr id="93" name="object 93"/>
          <p:cNvSpPr/>
          <p:nvPr/>
        </p:nvSpPr>
        <p:spPr>
          <a:xfrm>
            <a:off x="5024644" y="4805989"/>
            <a:ext cx="109855" cy="0"/>
          </a:xfrm>
          <a:custGeom>
            <a:avLst/>
            <a:gdLst/>
            <a:ahLst/>
            <a:cxnLst/>
            <a:rect l="l" t="t" r="r" b="b"/>
            <a:pathLst>
              <a:path w="109854">
                <a:moveTo>
                  <a:pt x="0" y="0"/>
                </a:moveTo>
                <a:lnTo>
                  <a:pt x="109829" y="0"/>
                </a:lnTo>
              </a:path>
            </a:pathLst>
          </a:custGeom>
          <a:ln w="5930">
            <a:solidFill>
              <a:srgbClr val="231F20"/>
            </a:solidFill>
          </a:ln>
        </p:spPr>
        <p:txBody>
          <a:bodyPr wrap="square" lIns="0" tIns="0" rIns="0" bIns="0" rtlCol="0"/>
          <a:lstStyle/>
          <a:p>
            <a:endParaRPr/>
          </a:p>
        </p:txBody>
      </p:sp>
      <p:sp>
        <p:nvSpPr>
          <p:cNvPr id="94" name="object 94"/>
          <p:cNvSpPr/>
          <p:nvPr/>
        </p:nvSpPr>
        <p:spPr>
          <a:xfrm>
            <a:off x="5312617" y="4805989"/>
            <a:ext cx="103505" cy="0"/>
          </a:xfrm>
          <a:custGeom>
            <a:avLst/>
            <a:gdLst/>
            <a:ahLst/>
            <a:cxnLst/>
            <a:rect l="l" t="t" r="r" b="b"/>
            <a:pathLst>
              <a:path w="103504">
                <a:moveTo>
                  <a:pt x="0" y="0"/>
                </a:moveTo>
                <a:lnTo>
                  <a:pt x="102933" y="0"/>
                </a:lnTo>
              </a:path>
            </a:pathLst>
          </a:custGeom>
          <a:ln w="5930">
            <a:solidFill>
              <a:srgbClr val="231F20"/>
            </a:solidFill>
          </a:ln>
        </p:spPr>
        <p:txBody>
          <a:bodyPr wrap="square" lIns="0" tIns="0" rIns="0" bIns="0" rtlCol="0"/>
          <a:lstStyle/>
          <a:p>
            <a:endParaRPr/>
          </a:p>
        </p:txBody>
      </p:sp>
      <p:sp>
        <p:nvSpPr>
          <p:cNvPr id="95" name="object 95"/>
          <p:cNvSpPr/>
          <p:nvPr/>
        </p:nvSpPr>
        <p:spPr>
          <a:xfrm>
            <a:off x="5841102" y="3922793"/>
            <a:ext cx="34290" cy="0"/>
          </a:xfrm>
          <a:custGeom>
            <a:avLst/>
            <a:gdLst/>
            <a:ahLst/>
            <a:cxnLst/>
            <a:rect l="l" t="t" r="r" b="b"/>
            <a:pathLst>
              <a:path w="34289">
                <a:moveTo>
                  <a:pt x="0" y="0"/>
                </a:moveTo>
                <a:lnTo>
                  <a:pt x="34162" y="0"/>
                </a:lnTo>
              </a:path>
            </a:pathLst>
          </a:custGeom>
          <a:ln w="5930">
            <a:solidFill>
              <a:srgbClr val="231F20"/>
            </a:solidFill>
          </a:ln>
        </p:spPr>
        <p:txBody>
          <a:bodyPr wrap="square" lIns="0" tIns="0" rIns="0" bIns="0" rtlCol="0"/>
          <a:lstStyle/>
          <a:p>
            <a:endParaRPr/>
          </a:p>
        </p:txBody>
      </p:sp>
      <p:sp>
        <p:nvSpPr>
          <p:cNvPr id="96" name="object 96"/>
          <p:cNvSpPr/>
          <p:nvPr/>
        </p:nvSpPr>
        <p:spPr>
          <a:xfrm>
            <a:off x="6005745" y="3922793"/>
            <a:ext cx="58419" cy="0"/>
          </a:xfrm>
          <a:custGeom>
            <a:avLst/>
            <a:gdLst/>
            <a:ahLst/>
            <a:cxnLst/>
            <a:rect l="l" t="t" r="r" b="b"/>
            <a:pathLst>
              <a:path w="58420">
                <a:moveTo>
                  <a:pt x="0" y="0"/>
                </a:moveTo>
                <a:lnTo>
                  <a:pt x="58026" y="0"/>
                </a:lnTo>
              </a:path>
            </a:pathLst>
          </a:custGeom>
          <a:ln w="5930">
            <a:solidFill>
              <a:srgbClr val="231F20"/>
            </a:solidFill>
          </a:ln>
        </p:spPr>
        <p:txBody>
          <a:bodyPr wrap="square" lIns="0" tIns="0" rIns="0" bIns="0" rtlCol="0"/>
          <a:lstStyle/>
          <a:p>
            <a:endParaRPr/>
          </a:p>
        </p:txBody>
      </p:sp>
      <p:sp>
        <p:nvSpPr>
          <p:cNvPr id="97" name="object 97"/>
          <p:cNvSpPr/>
          <p:nvPr/>
        </p:nvSpPr>
        <p:spPr>
          <a:xfrm>
            <a:off x="4158695" y="3293038"/>
            <a:ext cx="36195" cy="0"/>
          </a:xfrm>
          <a:custGeom>
            <a:avLst/>
            <a:gdLst/>
            <a:ahLst/>
            <a:cxnLst/>
            <a:rect l="l" t="t" r="r" b="b"/>
            <a:pathLst>
              <a:path w="36195">
                <a:moveTo>
                  <a:pt x="0" y="0"/>
                </a:moveTo>
                <a:lnTo>
                  <a:pt x="35623" y="0"/>
                </a:lnTo>
              </a:path>
            </a:pathLst>
          </a:custGeom>
          <a:ln w="5930">
            <a:solidFill>
              <a:srgbClr val="231F20"/>
            </a:solidFill>
          </a:ln>
        </p:spPr>
        <p:txBody>
          <a:bodyPr wrap="square" lIns="0" tIns="0" rIns="0" bIns="0" rtlCol="0"/>
          <a:lstStyle/>
          <a:p>
            <a:endParaRPr/>
          </a:p>
        </p:txBody>
      </p:sp>
      <p:sp>
        <p:nvSpPr>
          <p:cNvPr id="98" name="object 98"/>
          <p:cNvSpPr/>
          <p:nvPr/>
        </p:nvSpPr>
        <p:spPr>
          <a:xfrm>
            <a:off x="4158695" y="3441424"/>
            <a:ext cx="35560" cy="0"/>
          </a:xfrm>
          <a:custGeom>
            <a:avLst/>
            <a:gdLst/>
            <a:ahLst/>
            <a:cxnLst/>
            <a:rect l="l" t="t" r="r" b="b"/>
            <a:pathLst>
              <a:path w="35560">
                <a:moveTo>
                  <a:pt x="0" y="0"/>
                </a:moveTo>
                <a:lnTo>
                  <a:pt x="35458" y="0"/>
                </a:lnTo>
              </a:path>
            </a:pathLst>
          </a:custGeom>
          <a:ln w="5930">
            <a:solidFill>
              <a:srgbClr val="231F20"/>
            </a:solidFill>
          </a:ln>
        </p:spPr>
        <p:txBody>
          <a:bodyPr wrap="square" lIns="0" tIns="0" rIns="0" bIns="0" rtlCol="0"/>
          <a:lstStyle/>
          <a:p>
            <a:endParaRPr/>
          </a:p>
        </p:txBody>
      </p:sp>
      <p:sp>
        <p:nvSpPr>
          <p:cNvPr id="99" name="object 99"/>
          <p:cNvSpPr/>
          <p:nvPr/>
        </p:nvSpPr>
        <p:spPr>
          <a:xfrm>
            <a:off x="4158695" y="3786280"/>
            <a:ext cx="35560" cy="0"/>
          </a:xfrm>
          <a:custGeom>
            <a:avLst/>
            <a:gdLst/>
            <a:ahLst/>
            <a:cxnLst/>
            <a:rect l="l" t="t" r="r" b="b"/>
            <a:pathLst>
              <a:path w="35560">
                <a:moveTo>
                  <a:pt x="0" y="0"/>
                </a:moveTo>
                <a:lnTo>
                  <a:pt x="34963" y="0"/>
                </a:lnTo>
              </a:path>
            </a:pathLst>
          </a:custGeom>
          <a:ln w="5930">
            <a:solidFill>
              <a:srgbClr val="231F20"/>
            </a:solidFill>
          </a:ln>
        </p:spPr>
        <p:txBody>
          <a:bodyPr wrap="square" lIns="0" tIns="0" rIns="0" bIns="0" rtlCol="0"/>
          <a:lstStyle/>
          <a:p>
            <a:endParaRPr/>
          </a:p>
        </p:txBody>
      </p:sp>
      <p:sp>
        <p:nvSpPr>
          <p:cNvPr id="100" name="object 100"/>
          <p:cNvSpPr/>
          <p:nvPr/>
        </p:nvSpPr>
        <p:spPr>
          <a:xfrm>
            <a:off x="4363381" y="3786280"/>
            <a:ext cx="220979" cy="0"/>
          </a:xfrm>
          <a:custGeom>
            <a:avLst/>
            <a:gdLst/>
            <a:ahLst/>
            <a:cxnLst/>
            <a:rect l="l" t="t" r="r" b="b"/>
            <a:pathLst>
              <a:path w="220979">
                <a:moveTo>
                  <a:pt x="0" y="0"/>
                </a:moveTo>
                <a:lnTo>
                  <a:pt x="220865" y="0"/>
                </a:lnTo>
              </a:path>
            </a:pathLst>
          </a:custGeom>
          <a:ln w="5930">
            <a:solidFill>
              <a:srgbClr val="231F20"/>
            </a:solidFill>
          </a:ln>
        </p:spPr>
        <p:txBody>
          <a:bodyPr wrap="square" lIns="0" tIns="0" rIns="0" bIns="0" rtlCol="0"/>
          <a:lstStyle/>
          <a:p>
            <a:endParaRPr/>
          </a:p>
        </p:txBody>
      </p:sp>
      <p:sp>
        <p:nvSpPr>
          <p:cNvPr id="101" name="object 101"/>
          <p:cNvSpPr/>
          <p:nvPr/>
        </p:nvSpPr>
        <p:spPr>
          <a:xfrm>
            <a:off x="4155723" y="4163191"/>
            <a:ext cx="38100" cy="0"/>
          </a:xfrm>
          <a:custGeom>
            <a:avLst/>
            <a:gdLst/>
            <a:ahLst/>
            <a:cxnLst/>
            <a:rect l="l" t="t" r="r" b="b"/>
            <a:pathLst>
              <a:path w="38100">
                <a:moveTo>
                  <a:pt x="0" y="0"/>
                </a:moveTo>
                <a:lnTo>
                  <a:pt x="37934" y="0"/>
                </a:lnTo>
              </a:path>
            </a:pathLst>
          </a:custGeom>
          <a:ln w="5930">
            <a:solidFill>
              <a:srgbClr val="231F20"/>
            </a:solidFill>
          </a:ln>
        </p:spPr>
        <p:txBody>
          <a:bodyPr wrap="square" lIns="0" tIns="0" rIns="0" bIns="0" rtlCol="0"/>
          <a:lstStyle/>
          <a:p>
            <a:endParaRPr/>
          </a:p>
        </p:txBody>
      </p:sp>
      <p:sp>
        <p:nvSpPr>
          <p:cNvPr id="102" name="object 102"/>
          <p:cNvSpPr/>
          <p:nvPr/>
        </p:nvSpPr>
        <p:spPr>
          <a:xfrm>
            <a:off x="4361971" y="4163191"/>
            <a:ext cx="222885" cy="0"/>
          </a:xfrm>
          <a:custGeom>
            <a:avLst/>
            <a:gdLst/>
            <a:ahLst/>
            <a:cxnLst/>
            <a:rect l="l" t="t" r="r" b="b"/>
            <a:pathLst>
              <a:path w="222885">
                <a:moveTo>
                  <a:pt x="0" y="0"/>
                </a:moveTo>
                <a:lnTo>
                  <a:pt x="222275" y="0"/>
                </a:lnTo>
              </a:path>
            </a:pathLst>
          </a:custGeom>
          <a:ln w="5930">
            <a:solidFill>
              <a:srgbClr val="231F20"/>
            </a:solidFill>
          </a:ln>
        </p:spPr>
        <p:txBody>
          <a:bodyPr wrap="square" lIns="0" tIns="0" rIns="0" bIns="0" rtlCol="0"/>
          <a:lstStyle/>
          <a:p>
            <a:endParaRPr/>
          </a:p>
        </p:txBody>
      </p:sp>
      <p:sp>
        <p:nvSpPr>
          <p:cNvPr id="103" name="object 103"/>
          <p:cNvSpPr/>
          <p:nvPr/>
        </p:nvSpPr>
        <p:spPr>
          <a:xfrm>
            <a:off x="4153742" y="3924774"/>
            <a:ext cx="41275" cy="0"/>
          </a:xfrm>
          <a:custGeom>
            <a:avLst/>
            <a:gdLst/>
            <a:ahLst/>
            <a:cxnLst/>
            <a:rect l="l" t="t" r="r" b="b"/>
            <a:pathLst>
              <a:path w="41275">
                <a:moveTo>
                  <a:pt x="0" y="0"/>
                </a:moveTo>
                <a:lnTo>
                  <a:pt x="41236" y="0"/>
                </a:lnTo>
              </a:path>
            </a:pathLst>
          </a:custGeom>
          <a:ln w="5930">
            <a:solidFill>
              <a:srgbClr val="231F20"/>
            </a:solidFill>
          </a:ln>
        </p:spPr>
        <p:txBody>
          <a:bodyPr wrap="square" lIns="0" tIns="0" rIns="0" bIns="0" rtlCol="0"/>
          <a:lstStyle/>
          <a:p>
            <a:endParaRPr/>
          </a:p>
        </p:txBody>
      </p:sp>
      <p:sp>
        <p:nvSpPr>
          <p:cNvPr id="104" name="object 104"/>
          <p:cNvSpPr/>
          <p:nvPr/>
        </p:nvSpPr>
        <p:spPr>
          <a:xfrm>
            <a:off x="4156701" y="4667495"/>
            <a:ext cx="38100" cy="0"/>
          </a:xfrm>
          <a:custGeom>
            <a:avLst/>
            <a:gdLst/>
            <a:ahLst/>
            <a:cxnLst/>
            <a:rect l="l" t="t" r="r" b="b"/>
            <a:pathLst>
              <a:path w="38100">
                <a:moveTo>
                  <a:pt x="0" y="0"/>
                </a:moveTo>
                <a:lnTo>
                  <a:pt x="37795" y="0"/>
                </a:lnTo>
              </a:path>
            </a:pathLst>
          </a:custGeom>
          <a:ln w="5930">
            <a:solidFill>
              <a:srgbClr val="231F20"/>
            </a:solidFill>
          </a:ln>
        </p:spPr>
        <p:txBody>
          <a:bodyPr wrap="square" lIns="0" tIns="0" rIns="0" bIns="0" rtlCol="0"/>
          <a:lstStyle/>
          <a:p>
            <a:endParaRPr/>
          </a:p>
        </p:txBody>
      </p:sp>
      <p:sp>
        <p:nvSpPr>
          <p:cNvPr id="105" name="object 105"/>
          <p:cNvSpPr/>
          <p:nvPr/>
        </p:nvSpPr>
        <p:spPr>
          <a:xfrm>
            <a:off x="4362796" y="4667495"/>
            <a:ext cx="226695" cy="0"/>
          </a:xfrm>
          <a:custGeom>
            <a:avLst/>
            <a:gdLst/>
            <a:ahLst/>
            <a:cxnLst/>
            <a:rect l="l" t="t" r="r" b="b"/>
            <a:pathLst>
              <a:path w="226695">
                <a:moveTo>
                  <a:pt x="0" y="0"/>
                </a:moveTo>
                <a:lnTo>
                  <a:pt x="226402" y="0"/>
                </a:lnTo>
              </a:path>
            </a:pathLst>
          </a:custGeom>
          <a:ln w="5930">
            <a:solidFill>
              <a:srgbClr val="231F20"/>
            </a:solidFill>
          </a:ln>
        </p:spPr>
        <p:txBody>
          <a:bodyPr wrap="square" lIns="0" tIns="0" rIns="0" bIns="0" rtlCol="0"/>
          <a:lstStyle/>
          <a:p>
            <a:endParaRPr/>
          </a:p>
        </p:txBody>
      </p:sp>
      <p:sp>
        <p:nvSpPr>
          <p:cNvPr id="106" name="object 106"/>
          <p:cNvSpPr/>
          <p:nvPr/>
        </p:nvSpPr>
        <p:spPr>
          <a:xfrm>
            <a:off x="4163648" y="5068142"/>
            <a:ext cx="30480" cy="0"/>
          </a:xfrm>
          <a:custGeom>
            <a:avLst/>
            <a:gdLst/>
            <a:ahLst/>
            <a:cxnLst/>
            <a:rect l="l" t="t" r="r" b="b"/>
            <a:pathLst>
              <a:path w="30479">
                <a:moveTo>
                  <a:pt x="0" y="0"/>
                </a:moveTo>
                <a:lnTo>
                  <a:pt x="30010" y="0"/>
                </a:lnTo>
              </a:path>
            </a:pathLst>
          </a:custGeom>
          <a:ln w="5930">
            <a:solidFill>
              <a:srgbClr val="231F20"/>
            </a:solidFill>
          </a:ln>
        </p:spPr>
        <p:txBody>
          <a:bodyPr wrap="square" lIns="0" tIns="0" rIns="0" bIns="0" rtlCol="0"/>
          <a:lstStyle/>
          <a:p>
            <a:endParaRPr/>
          </a:p>
        </p:txBody>
      </p:sp>
      <p:sp>
        <p:nvSpPr>
          <p:cNvPr id="107" name="object 107"/>
          <p:cNvSpPr/>
          <p:nvPr/>
        </p:nvSpPr>
        <p:spPr>
          <a:xfrm>
            <a:off x="4363393" y="5068142"/>
            <a:ext cx="229235" cy="0"/>
          </a:xfrm>
          <a:custGeom>
            <a:avLst/>
            <a:gdLst/>
            <a:ahLst/>
            <a:cxnLst/>
            <a:rect l="l" t="t" r="r" b="b"/>
            <a:pathLst>
              <a:path w="229235">
                <a:moveTo>
                  <a:pt x="0" y="0"/>
                </a:moveTo>
                <a:lnTo>
                  <a:pt x="228765" y="0"/>
                </a:lnTo>
              </a:path>
            </a:pathLst>
          </a:custGeom>
          <a:ln w="5930">
            <a:solidFill>
              <a:srgbClr val="231F20"/>
            </a:solidFill>
          </a:ln>
        </p:spPr>
        <p:txBody>
          <a:bodyPr wrap="square" lIns="0" tIns="0" rIns="0" bIns="0" rtlCol="0"/>
          <a:lstStyle/>
          <a:p>
            <a:endParaRPr/>
          </a:p>
        </p:txBody>
      </p:sp>
      <p:sp>
        <p:nvSpPr>
          <p:cNvPr id="108" name="object 108"/>
          <p:cNvSpPr/>
          <p:nvPr/>
        </p:nvSpPr>
        <p:spPr>
          <a:xfrm>
            <a:off x="4161654" y="5211589"/>
            <a:ext cx="34290" cy="0"/>
          </a:xfrm>
          <a:custGeom>
            <a:avLst/>
            <a:gdLst/>
            <a:ahLst/>
            <a:cxnLst/>
            <a:rect l="l" t="t" r="r" b="b"/>
            <a:pathLst>
              <a:path w="34289">
                <a:moveTo>
                  <a:pt x="0" y="0"/>
                </a:moveTo>
                <a:lnTo>
                  <a:pt x="34150" y="0"/>
                </a:lnTo>
              </a:path>
            </a:pathLst>
          </a:custGeom>
          <a:ln w="5930">
            <a:solidFill>
              <a:srgbClr val="231F20"/>
            </a:solidFill>
          </a:ln>
        </p:spPr>
        <p:txBody>
          <a:bodyPr wrap="square" lIns="0" tIns="0" rIns="0" bIns="0" rtlCol="0"/>
          <a:lstStyle/>
          <a:p>
            <a:endParaRPr/>
          </a:p>
        </p:txBody>
      </p:sp>
      <p:sp>
        <p:nvSpPr>
          <p:cNvPr id="109" name="object 109"/>
          <p:cNvSpPr/>
          <p:nvPr/>
        </p:nvSpPr>
        <p:spPr>
          <a:xfrm>
            <a:off x="4362733" y="5211589"/>
            <a:ext cx="224790" cy="0"/>
          </a:xfrm>
          <a:custGeom>
            <a:avLst/>
            <a:gdLst/>
            <a:ahLst/>
            <a:cxnLst/>
            <a:rect l="l" t="t" r="r" b="b"/>
            <a:pathLst>
              <a:path w="224789">
                <a:moveTo>
                  <a:pt x="0" y="0"/>
                </a:moveTo>
                <a:lnTo>
                  <a:pt x="224472" y="0"/>
                </a:lnTo>
              </a:path>
            </a:pathLst>
          </a:custGeom>
          <a:ln w="5930">
            <a:solidFill>
              <a:srgbClr val="231F20"/>
            </a:solidFill>
          </a:ln>
        </p:spPr>
        <p:txBody>
          <a:bodyPr wrap="square" lIns="0" tIns="0" rIns="0" bIns="0" rtlCol="0"/>
          <a:lstStyle/>
          <a:p>
            <a:endParaRPr/>
          </a:p>
        </p:txBody>
      </p:sp>
      <p:sp>
        <p:nvSpPr>
          <p:cNvPr id="110" name="object 110"/>
          <p:cNvSpPr/>
          <p:nvPr/>
        </p:nvSpPr>
        <p:spPr>
          <a:xfrm>
            <a:off x="6058824" y="3833759"/>
            <a:ext cx="257301" cy="173126"/>
          </a:xfrm>
          <a:prstGeom prst="rect">
            <a:avLst/>
          </a:prstGeom>
          <a:blipFill>
            <a:blip r:embed="rId9" cstate="print"/>
            <a:stretch>
              <a:fillRect/>
            </a:stretch>
          </a:blipFill>
        </p:spPr>
        <p:txBody>
          <a:bodyPr wrap="square" lIns="0" tIns="0" rIns="0" bIns="0" rtlCol="0"/>
          <a:lstStyle/>
          <a:p>
            <a:endParaRPr/>
          </a:p>
        </p:txBody>
      </p:sp>
      <p:sp>
        <p:nvSpPr>
          <p:cNvPr id="111" name="object 111"/>
          <p:cNvSpPr/>
          <p:nvPr/>
        </p:nvSpPr>
        <p:spPr>
          <a:xfrm>
            <a:off x="2926579" y="4106803"/>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12" name="object 112"/>
          <p:cNvSpPr/>
          <p:nvPr/>
        </p:nvSpPr>
        <p:spPr>
          <a:xfrm>
            <a:off x="3747989" y="3239622"/>
            <a:ext cx="410845" cy="118110"/>
          </a:xfrm>
          <a:custGeom>
            <a:avLst/>
            <a:gdLst/>
            <a:ahLst/>
            <a:cxnLst/>
            <a:rect l="l" t="t" r="r" b="b"/>
            <a:pathLst>
              <a:path w="410845" h="118110">
                <a:moveTo>
                  <a:pt x="0" y="0"/>
                </a:moveTo>
                <a:lnTo>
                  <a:pt x="410705" y="0"/>
                </a:lnTo>
                <a:lnTo>
                  <a:pt x="410705" y="117716"/>
                </a:lnTo>
                <a:lnTo>
                  <a:pt x="0" y="117716"/>
                </a:lnTo>
                <a:lnTo>
                  <a:pt x="0" y="0"/>
                </a:lnTo>
                <a:close/>
              </a:path>
            </a:pathLst>
          </a:custGeom>
          <a:ln w="9893">
            <a:solidFill>
              <a:srgbClr val="231F20"/>
            </a:solidFill>
          </a:ln>
        </p:spPr>
        <p:txBody>
          <a:bodyPr wrap="square" lIns="0" tIns="0" rIns="0" bIns="0" rtlCol="0"/>
          <a:lstStyle/>
          <a:p>
            <a:endParaRPr/>
          </a:p>
        </p:txBody>
      </p:sp>
      <p:sp>
        <p:nvSpPr>
          <p:cNvPr id="113" name="object 113"/>
          <p:cNvSpPr/>
          <p:nvPr/>
        </p:nvSpPr>
        <p:spPr>
          <a:xfrm>
            <a:off x="2931532" y="3239622"/>
            <a:ext cx="168275" cy="114300"/>
          </a:xfrm>
          <a:custGeom>
            <a:avLst/>
            <a:gdLst/>
            <a:ahLst/>
            <a:cxnLst/>
            <a:rect l="l" t="t" r="r" b="b"/>
            <a:pathLst>
              <a:path w="168275" h="114300">
                <a:moveTo>
                  <a:pt x="0" y="0"/>
                </a:moveTo>
                <a:lnTo>
                  <a:pt x="168236" y="0"/>
                </a:lnTo>
                <a:lnTo>
                  <a:pt x="168236" y="113753"/>
                </a:lnTo>
                <a:lnTo>
                  <a:pt x="0" y="113753"/>
                </a:lnTo>
                <a:lnTo>
                  <a:pt x="0" y="0"/>
                </a:lnTo>
                <a:close/>
              </a:path>
            </a:pathLst>
          </a:custGeom>
          <a:ln w="9893">
            <a:solidFill>
              <a:srgbClr val="231F20"/>
            </a:solidFill>
          </a:ln>
        </p:spPr>
        <p:txBody>
          <a:bodyPr wrap="square" lIns="0" tIns="0" rIns="0" bIns="0" rtlCol="0"/>
          <a:lstStyle/>
          <a:p>
            <a:endParaRPr/>
          </a:p>
        </p:txBody>
      </p:sp>
      <p:sp>
        <p:nvSpPr>
          <p:cNvPr id="114" name="object 114"/>
          <p:cNvSpPr txBox="1"/>
          <p:nvPr/>
        </p:nvSpPr>
        <p:spPr>
          <a:xfrm>
            <a:off x="1169129" y="2318984"/>
            <a:ext cx="345440" cy="132715"/>
          </a:xfrm>
          <a:prstGeom prst="rect">
            <a:avLst/>
          </a:prstGeom>
        </p:spPr>
        <p:txBody>
          <a:bodyPr vert="horz" wrap="square" lIns="0" tIns="12700" rIns="0" bIns="0" rtlCol="0">
            <a:spAutoFit/>
          </a:bodyPr>
          <a:lstStyle/>
          <a:p>
            <a:pPr marL="12700">
              <a:lnSpc>
                <a:spcPct val="100000"/>
              </a:lnSpc>
              <a:spcBef>
                <a:spcPts val="100"/>
              </a:spcBef>
            </a:pPr>
            <a:r>
              <a:rPr sz="700" b="1" spc="-10" dirty="0">
                <a:solidFill>
                  <a:srgbClr val="231F20"/>
                </a:solidFill>
                <a:latin typeface="Arial"/>
                <a:cs typeface="Arial"/>
              </a:rPr>
              <a:t>Taller</a:t>
            </a:r>
            <a:r>
              <a:rPr sz="700" b="1" spc="-65" dirty="0">
                <a:solidFill>
                  <a:srgbClr val="231F20"/>
                </a:solidFill>
                <a:latin typeface="Arial"/>
                <a:cs typeface="Arial"/>
              </a:rPr>
              <a:t> </a:t>
            </a:r>
            <a:r>
              <a:rPr sz="700" b="1" dirty="0">
                <a:solidFill>
                  <a:srgbClr val="231F20"/>
                </a:solidFill>
                <a:latin typeface="Arial"/>
                <a:cs typeface="Arial"/>
              </a:rPr>
              <a:t>A</a:t>
            </a:r>
            <a:endParaRPr sz="700">
              <a:latin typeface="Arial"/>
              <a:cs typeface="Arial"/>
            </a:endParaRPr>
          </a:p>
        </p:txBody>
      </p:sp>
      <p:sp>
        <p:nvSpPr>
          <p:cNvPr id="115" name="object 115"/>
          <p:cNvSpPr/>
          <p:nvPr/>
        </p:nvSpPr>
        <p:spPr>
          <a:xfrm>
            <a:off x="2926579" y="2343357"/>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16" name="object 116"/>
          <p:cNvSpPr/>
          <p:nvPr/>
        </p:nvSpPr>
        <p:spPr>
          <a:xfrm>
            <a:off x="2926579" y="2483832"/>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17" name="object 117"/>
          <p:cNvSpPr/>
          <p:nvPr/>
        </p:nvSpPr>
        <p:spPr>
          <a:xfrm>
            <a:off x="2926579" y="2624307"/>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18" name="object 118"/>
          <p:cNvSpPr/>
          <p:nvPr/>
        </p:nvSpPr>
        <p:spPr>
          <a:xfrm>
            <a:off x="2926579" y="2764781"/>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19" name="object 119"/>
          <p:cNvSpPr/>
          <p:nvPr/>
        </p:nvSpPr>
        <p:spPr>
          <a:xfrm>
            <a:off x="2926579" y="2932955"/>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20" name="object 120"/>
          <p:cNvSpPr/>
          <p:nvPr/>
        </p:nvSpPr>
        <p:spPr>
          <a:xfrm>
            <a:off x="2926579" y="3073417"/>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21" name="object 121"/>
          <p:cNvSpPr txBox="1"/>
          <p:nvPr/>
        </p:nvSpPr>
        <p:spPr>
          <a:xfrm>
            <a:off x="2572103" y="2287331"/>
            <a:ext cx="75565" cy="895985"/>
          </a:xfrm>
          <a:prstGeom prst="rect">
            <a:avLst/>
          </a:prstGeom>
        </p:spPr>
        <p:txBody>
          <a:bodyPr vert="horz" wrap="square" lIns="0" tIns="46355" rIns="0" bIns="0" rtlCol="0">
            <a:spAutoFit/>
          </a:bodyPr>
          <a:lstStyle/>
          <a:p>
            <a:pPr marL="12700">
              <a:lnSpc>
                <a:spcPct val="100000"/>
              </a:lnSpc>
              <a:spcBef>
                <a:spcPts val="365"/>
              </a:spcBef>
            </a:pPr>
            <a:r>
              <a:rPr sz="700" dirty="0">
                <a:solidFill>
                  <a:srgbClr val="231F20"/>
                </a:solidFill>
                <a:latin typeface="Arial"/>
                <a:cs typeface="Arial"/>
              </a:rPr>
              <a:t>5</a:t>
            </a:r>
            <a:endParaRPr sz="700">
              <a:latin typeface="Arial"/>
              <a:cs typeface="Arial"/>
            </a:endParaRPr>
          </a:p>
          <a:p>
            <a:pPr marL="12700">
              <a:lnSpc>
                <a:spcPct val="100000"/>
              </a:lnSpc>
              <a:spcBef>
                <a:spcPts val="265"/>
              </a:spcBef>
            </a:pPr>
            <a:r>
              <a:rPr sz="700" dirty="0">
                <a:solidFill>
                  <a:srgbClr val="231F20"/>
                </a:solidFill>
                <a:latin typeface="Arial"/>
                <a:cs typeface="Arial"/>
              </a:rPr>
              <a:t>5</a:t>
            </a:r>
            <a:endParaRPr sz="700">
              <a:latin typeface="Arial"/>
              <a:cs typeface="Arial"/>
            </a:endParaRPr>
          </a:p>
          <a:p>
            <a:pPr marL="12700">
              <a:lnSpc>
                <a:spcPct val="100000"/>
              </a:lnSpc>
              <a:spcBef>
                <a:spcPts val="265"/>
              </a:spcBef>
            </a:pPr>
            <a:r>
              <a:rPr sz="700" dirty="0">
                <a:solidFill>
                  <a:srgbClr val="231F20"/>
                </a:solidFill>
                <a:latin typeface="Arial"/>
                <a:cs typeface="Arial"/>
              </a:rPr>
              <a:t>5</a:t>
            </a:r>
            <a:endParaRPr sz="700">
              <a:latin typeface="Arial"/>
              <a:cs typeface="Arial"/>
            </a:endParaRPr>
          </a:p>
          <a:p>
            <a:pPr marL="12700">
              <a:lnSpc>
                <a:spcPct val="100000"/>
              </a:lnSpc>
              <a:spcBef>
                <a:spcPts val="270"/>
              </a:spcBef>
            </a:pPr>
            <a:r>
              <a:rPr sz="700" dirty="0">
                <a:solidFill>
                  <a:srgbClr val="231F20"/>
                </a:solidFill>
                <a:latin typeface="Arial"/>
                <a:cs typeface="Arial"/>
              </a:rPr>
              <a:t>5</a:t>
            </a:r>
            <a:endParaRPr sz="700">
              <a:latin typeface="Arial"/>
              <a:cs typeface="Arial"/>
            </a:endParaRPr>
          </a:p>
          <a:p>
            <a:pPr marL="12700">
              <a:lnSpc>
                <a:spcPct val="100000"/>
              </a:lnSpc>
              <a:spcBef>
                <a:spcPts val="480"/>
              </a:spcBef>
            </a:pPr>
            <a:r>
              <a:rPr sz="700" dirty="0">
                <a:solidFill>
                  <a:srgbClr val="231F20"/>
                </a:solidFill>
                <a:latin typeface="Arial"/>
                <a:cs typeface="Arial"/>
              </a:rPr>
              <a:t>2</a:t>
            </a:r>
            <a:endParaRPr sz="700">
              <a:latin typeface="Arial"/>
              <a:cs typeface="Arial"/>
            </a:endParaRPr>
          </a:p>
          <a:p>
            <a:pPr marL="12700">
              <a:lnSpc>
                <a:spcPct val="100000"/>
              </a:lnSpc>
              <a:spcBef>
                <a:spcPts val="270"/>
              </a:spcBef>
            </a:pPr>
            <a:r>
              <a:rPr sz="700" dirty="0">
                <a:solidFill>
                  <a:srgbClr val="231F20"/>
                </a:solidFill>
                <a:latin typeface="Arial"/>
                <a:cs typeface="Arial"/>
              </a:rPr>
              <a:t>2</a:t>
            </a:r>
            <a:endParaRPr sz="700">
              <a:latin typeface="Arial"/>
              <a:cs typeface="Arial"/>
            </a:endParaRPr>
          </a:p>
        </p:txBody>
      </p:sp>
      <p:sp>
        <p:nvSpPr>
          <p:cNvPr id="122" name="object 122"/>
          <p:cNvSpPr txBox="1"/>
          <p:nvPr/>
        </p:nvSpPr>
        <p:spPr>
          <a:xfrm>
            <a:off x="3752936" y="3372535"/>
            <a:ext cx="401320" cy="132715"/>
          </a:xfrm>
          <a:prstGeom prst="rect">
            <a:avLst/>
          </a:prstGeom>
        </p:spPr>
        <p:txBody>
          <a:bodyPr vert="horz" wrap="square" lIns="0" tIns="12700" rIns="0" bIns="0" rtlCol="0">
            <a:spAutoFit/>
          </a:bodyPr>
          <a:lstStyle/>
          <a:p>
            <a:pPr marR="20955" algn="ctr">
              <a:lnSpc>
                <a:spcPct val="100000"/>
              </a:lnSpc>
              <a:spcBef>
                <a:spcPts val="100"/>
              </a:spcBef>
            </a:pPr>
            <a:r>
              <a:rPr sz="700" dirty="0">
                <a:solidFill>
                  <a:srgbClr val="231F20"/>
                </a:solidFill>
                <a:latin typeface="Arial"/>
                <a:cs typeface="Arial"/>
              </a:rPr>
              <a:t>1</a:t>
            </a:r>
            <a:endParaRPr sz="700">
              <a:latin typeface="Arial"/>
              <a:cs typeface="Arial"/>
            </a:endParaRPr>
          </a:p>
        </p:txBody>
      </p:sp>
      <p:sp>
        <p:nvSpPr>
          <p:cNvPr id="123" name="object 123"/>
          <p:cNvSpPr txBox="1"/>
          <p:nvPr/>
        </p:nvSpPr>
        <p:spPr>
          <a:xfrm>
            <a:off x="3747983" y="3711458"/>
            <a:ext cx="401320" cy="132715"/>
          </a:xfrm>
          <a:prstGeom prst="rect">
            <a:avLst/>
          </a:prstGeom>
        </p:spPr>
        <p:txBody>
          <a:bodyPr vert="horz" wrap="square" lIns="0" tIns="12700" rIns="0" bIns="0" rtlCol="0">
            <a:spAutoFit/>
          </a:bodyPr>
          <a:lstStyle/>
          <a:p>
            <a:pPr marR="19050" algn="ctr">
              <a:lnSpc>
                <a:spcPct val="100000"/>
              </a:lnSpc>
              <a:spcBef>
                <a:spcPts val="100"/>
              </a:spcBef>
            </a:pPr>
            <a:r>
              <a:rPr sz="700" dirty="0">
                <a:solidFill>
                  <a:srgbClr val="231F20"/>
                </a:solidFill>
                <a:latin typeface="Arial"/>
                <a:cs typeface="Arial"/>
              </a:rPr>
              <a:t>1</a:t>
            </a:r>
            <a:endParaRPr sz="700">
              <a:latin typeface="Arial"/>
              <a:cs typeface="Arial"/>
            </a:endParaRPr>
          </a:p>
        </p:txBody>
      </p:sp>
      <p:sp>
        <p:nvSpPr>
          <p:cNvPr id="124" name="object 124"/>
          <p:cNvSpPr/>
          <p:nvPr/>
        </p:nvSpPr>
        <p:spPr>
          <a:xfrm>
            <a:off x="3743037" y="3867395"/>
            <a:ext cx="410845" cy="118110"/>
          </a:xfrm>
          <a:custGeom>
            <a:avLst/>
            <a:gdLst/>
            <a:ahLst/>
            <a:cxnLst/>
            <a:rect l="l" t="t" r="r" b="b"/>
            <a:pathLst>
              <a:path w="410845" h="118110">
                <a:moveTo>
                  <a:pt x="0" y="0"/>
                </a:moveTo>
                <a:lnTo>
                  <a:pt x="410705" y="0"/>
                </a:lnTo>
                <a:lnTo>
                  <a:pt x="410705" y="117716"/>
                </a:lnTo>
                <a:lnTo>
                  <a:pt x="0" y="117716"/>
                </a:lnTo>
                <a:lnTo>
                  <a:pt x="0" y="0"/>
                </a:lnTo>
                <a:close/>
              </a:path>
            </a:pathLst>
          </a:custGeom>
          <a:ln w="9893">
            <a:solidFill>
              <a:srgbClr val="231F20"/>
            </a:solidFill>
          </a:ln>
        </p:spPr>
        <p:txBody>
          <a:bodyPr wrap="square" lIns="0" tIns="0" rIns="0" bIns="0" rtlCol="0"/>
          <a:lstStyle/>
          <a:p>
            <a:endParaRPr/>
          </a:p>
        </p:txBody>
      </p:sp>
      <p:sp>
        <p:nvSpPr>
          <p:cNvPr id="125" name="object 125"/>
          <p:cNvSpPr txBox="1"/>
          <p:nvPr/>
        </p:nvSpPr>
        <p:spPr>
          <a:xfrm>
            <a:off x="3747983" y="3851926"/>
            <a:ext cx="401320" cy="132715"/>
          </a:xfrm>
          <a:prstGeom prst="rect">
            <a:avLst/>
          </a:prstGeom>
        </p:spPr>
        <p:txBody>
          <a:bodyPr vert="horz" wrap="square" lIns="0" tIns="12700" rIns="0" bIns="0" rtlCol="0">
            <a:spAutoFit/>
          </a:bodyPr>
          <a:lstStyle/>
          <a:p>
            <a:pPr marL="130175">
              <a:lnSpc>
                <a:spcPct val="100000"/>
              </a:lnSpc>
              <a:spcBef>
                <a:spcPts val="100"/>
              </a:spcBef>
            </a:pPr>
            <a:r>
              <a:rPr sz="700" dirty="0">
                <a:solidFill>
                  <a:srgbClr val="231F20"/>
                </a:solidFill>
                <a:latin typeface="Arial"/>
                <a:cs typeface="Arial"/>
              </a:rPr>
              <a:t>0,4</a:t>
            </a:r>
            <a:endParaRPr sz="700">
              <a:latin typeface="Arial"/>
              <a:cs typeface="Arial"/>
            </a:endParaRPr>
          </a:p>
        </p:txBody>
      </p:sp>
      <p:sp>
        <p:nvSpPr>
          <p:cNvPr id="126" name="object 126"/>
          <p:cNvSpPr txBox="1"/>
          <p:nvPr/>
        </p:nvSpPr>
        <p:spPr>
          <a:xfrm>
            <a:off x="2934622" y="3678826"/>
            <a:ext cx="149860" cy="310515"/>
          </a:xfrm>
          <a:prstGeom prst="rect">
            <a:avLst/>
          </a:prstGeom>
        </p:spPr>
        <p:txBody>
          <a:bodyPr vert="horz" wrap="square" lIns="0" tIns="48260" rIns="0" bIns="0" rtlCol="0">
            <a:spAutoFit/>
          </a:bodyPr>
          <a:lstStyle/>
          <a:p>
            <a:pPr marL="12700">
              <a:lnSpc>
                <a:spcPct val="100000"/>
              </a:lnSpc>
              <a:spcBef>
                <a:spcPts val="380"/>
              </a:spcBef>
            </a:pPr>
            <a:r>
              <a:rPr sz="700" dirty="0">
                <a:solidFill>
                  <a:srgbClr val="231F20"/>
                </a:solidFill>
                <a:latin typeface="Arial"/>
                <a:cs typeface="Arial"/>
              </a:rPr>
              <a:t>0,8</a:t>
            </a:r>
            <a:endParaRPr sz="700">
              <a:latin typeface="Arial"/>
              <a:cs typeface="Arial"/>
            </a:endParaRPr>
          </a:p>
          <a:p>
            <a:pPr marL="55244">
              <a:lnSpc>
                <a:spcPct val="100000"/>
              </a:lnSpc>
              <a:spcBef>
                <a:spcPts val="280"/>
              </a:spcBef>
            </a:pPr>
            <a:r>
              <a:rPr sz="700" dirty="0">
                <a:solidFill>
                  <a:srgbClr val="231F20"/>
                </a:solidFill>
                <a:latin typeface="Arial"/>
                <a:cs typeface="Arial"/>
              </a:rPr>
              <a:t>1</a:t>
            </a:r>
            <a:endParaRPr sz="700">
              <a:latin typeface="Arial"/>
              <a:cs typeface="Arial"/>
            </a:endParaRPr>
          </a:p>
        </p:txBody>
      </p:sp>
      <p:sp>
        <p:nvSpPr>
          <p:cNvPr id="127" name="object 127"/>
          <p:cNvSpPr txBox="1"/>
          <p:nvPr/>
        </p:nvSpPr>
        <p:spPr>
          <a:xfrm>
            <a:off x="2562346" y="3681775"/>
            <a:ext cx="198755" cy="312420"/>
          </a:xfrm>
          <a:prstGeom prst="rect">
            <a:avLst/>
          </a:prstGeom>
        </p:spPr>
        <p:txBody>
          <a:bodyPr vert="horz" wrap="square" lIns="0" tIns="49530" rIns="0" bIns="0" rtlCol="0">
            <a:spAutoFit/>
          </a:bodyPr>
          <a:lstStyle/>
          <a:p>
            <a:pPr marL="13335">
              <a:lnSpc>
                <a:spcPct val="100000"/>
              </a:lnSpc>
              <a:spcBef>
                <a:spcPts val="390"/>
              </a:spcBef>
            </a:pPr>
            <a:r>
              <a:rPr sz="700" dirty="0">
                <a:solidFill>
                  <a:srgbClr val="231F20"/>
                </a:solidFill>
                <a:latin typeface="Arial"/>
                <a:cs typeface="Arial"/>
              </a:rPr>
              <a:t>15</a:t>
            </a:r>
            <a:endParaRPr sz="700">
              <a:latin typeface="Arial"/>
              <a:cs typeface="Arial"/>
            </a:endParaRPr>
          </a:p>
          <a:p>
            <a:pPr marL="12700">
              <a:lnSpc>
                <a:spcPct val="100000"/>
              </a:lnSpc>
              <a:spcBef>
                <a:spcPts val="285"/>
              </a:spcBef>
            </a:pPr>
            <a:r>
              <a:rPr sz="700" dirty="0">
                <a:solidFill>
                  <a:srgbClr val="231F20"/>
                </a:solidFill>
                <a:latin typeface="Arial"/>
                <a:cs typeface="Arial"/>
              </a:rPr>
              <a:t>10,6</a:t>
            </a:r>
            <a:endParaRPr sz="700">
              <a:latin typeface="Arial"/>
              <a:cs typeface="Arial"/>
            </a:endParaRPr>
          </a:p>
        </p:txBody>
      </p:sp>
      <p:sp>
        <p:nvSpPr>
          <p:cNvPr id="128" name="object 128"/>
          <p:cNvSpPr txBox="1"/>
          <p:nvPr/>
        </p:nvSpPr>
        <p:spPr>
          <a:xfrm>
            <a:off x="2572081" y="4308757"/>
            <a:ext cx="154940" cy="306705"/>
          </a:xfrm>
          <a:prstGeom prst="rect">
            <a:avLst/>
          </a:prstGeom>
        </p:spPr>
        <p:txBody>
          <a:bodyPr vert="horz" wrap="square" lIns="0" tIns="46355" rIns="0" bIns="0" rtlCol="0">
            <a:spAutoFit/>
          </a:bodyPr>
          <a:lstStyle/>
          <a:p>
            <a:pPr marL="12700">
              <a:lnSpc>
                <a:spcPct val="100000"/>
              </a:lnSpc>
              <a:spcBef>
                <a:spcPts val="365"/>
              </a:spcBef>
            </a:pPr>
            <a:r>
              <a:rPr sz="700" dirty="0">
                <a:solidFill>
                  <a:srgbClr val="231F20"/>
                </a:solidFill>
                <a:latin typeface="Arial"/>
                <a:cs typeface="Arial"/>
              </a:rPr>
              <a:t>2</a:t>
            </a:r>
            <a:r>
              <a:rPr sz="700" spc="20" dirty="0">
                <a:solidFill>
                  <a:srgbClr val="231F20"/>
                </a:solidFill>
                <a:latin typeface="Arial"/>
                <a:cs typeface="Arial"/>
              </a:rPr>
              <a:t>,</a:t>
            </a:r>
            <a:r>
              <a:rPr sz="700" dirty="0">
                <a:solidFill>
                  <a:srgbClr val="231F20"/>
                </a:solidFill>
                <a:latin typeface="Arial"/>
                <a:cs typeface="Arial"/>
              </a:rPr>
              <a:t>5</a:t>
            </a:r>
            <a:endParaRPr sz="700">
              <a:latin typeface="Arial"/>
              <a:cs typeface="Arial"/>
            </a:endParaRPr>
          </a:p>
          <a:p>
            <a:pPr marL="12700">
              <a:lnSpc>
                <a:spcPct val="100000"/>
              </a:lnSpc>
              <a:spcBef>
                <a:spcPts val="265"/>
              </a:spcBef>
            </a:pPr>
            <a:r>
              <a:rPr sz="700" dirty="0">
                <a:solidFill>
                  <a:srgbClr val="231F20"/>
                </a:solidFill>
                <a:latin typeface="Arial"/>
                <a:cs typeface="Arial"/>
              </a:rPr>
              <a:t>2</a:t>
            </a:r>
            <a:r>
              <a:rPr sz="700" spc="40" dirty="0">
                <a:solidFill>
                  <a:srgbClr val="231F20"/>
                </a:solidFill>
                <a:latin typeface="Arial"/>
                <a:cs typeface="Arial"/>
              </a:rPr>
              <a:t>,</a:t>
            </a:r>
            <a:r>
              <a:rPr sz="700" dirty="0">
                <a:solidFill>
                  <a:srgbClr val="231F20"/>
                </a:solidFill>
                <a:latin typeface="Arial"/>
                <a:cs typeface="Arial"/>
              </a:rPr>
              <a:t>5</a:t>
            </a:r>
            <a:endParaRPr sz="700">
              <a:latin typeface="Arial"/>
              <a:cs typeface="Arial"/>
            </a:endParaRPr>
          </a:p>
        </p:txBody>
      </p:sp>
      <p:sp>
        <p:nvSpPr>
          <p:cNvPr id="129" name="object 129"/>
          <p:cNvSpPr txBox="1"/>
          <p:nvPr/>
        </p:nvSpPr>
        <p:spPr>
          <a:xfrm>
            <a:off x="2572090" y="4646104"/>
            <a:ext cx="125095" cy="306705"/>
          </a:xfrm>
          <a:prstGeom prst="rect">
            <a:avLst/>
          </a:prstGeom>
        </p:spPr>
        <p:txBody>
          <a:bodyPr vert="horz" wrap="square" lIns="0" tIns="46355" rIns="0" bIns="0" rtlCol="0">
            <a:spAutoFit/>
          </a:bodyPr>
          <a:lstStyle/>
          <a:p>
            <a:pPr marL="12700">
              <a:lnSpc>
                <a:spcPct val="100000"/>
              </a:lnSpc>
              <a:spcBef>
                <a:spcPts val="365"/>
              </a:spcBef>
            </a:pPr>
            <a:r>
              <a:rPr sz="700" dirty="0">
                <a:solidFill>
                  <a:srgbClr val="231F20"/>
                </a:solidFill>
                <a:latin typeface="Arial"/>
                <a:cs typeface="Arial"/>
              </a:rPr>
              <a:t>15</a:t>
            </a:r>
            <a:endParaRPr sz="700">
              <a:latin typeface="Arial"/>
              <a:cs typeface="Arial"/>
            </a:endParaRPr>
          </a:p>
          <a:p>
            <a:pPr marL="12700">
              <a:lnSpc>
                <a:spcPct val="100000"/>
              </a:lnSpc>
              <a:spcBef>
                <a:spcPts val="265"/>
              </a:spcBef>
            </a:pPr>
            <a:r>
              <a:rPr sz="700" dirty="0">
                <a:solidFill>
                  <a:srgbClr val="231F20"/>
                </a:solidFill>
                <a:latin typeface="Arial"/>
                <a:cs typeface="Arial"/>
              </a:rPr>
              <a:t>15</a:t>
            </a:r>
            <a:endParaRPr sz="700">
              <a:latin typeface="Arial"/>
              <a:cs typeface="Arial"/>
            </a:endParaRPr>
          </a:p>
        </p:txBody>
      </p:sp>
      <p:sp>
        <p:nvSpPr>
          <p:cNvPr id="130" name="object 130"/>
          <p:cNvSpPr txBox="1"/>
          <p:nvPr/>
        </p:nvSpPr>
        <p:spPr>
          <a:xfrm>
            <a:off x="3752428" y="5001249"/>
            <a:ext cx="401320" cy="132715"/>
          </a:xfrm>
          <a:prstGeom prst="rect">
            <a:avLst/>
          </a:prstGeom>
        </p:spPr>
        <p:txBody>
          <a:bodyPr vert="horz" wrap="square" lIns="0" tIns="12700" rIns="0" bIns="0" rtlCol="0">
            <a:spAutoFit/>
          </a:bodyPr>
          <a:lstStyle/>
          <a:p>
            <a:pPr marL="107314">
              <a:lnSpc>
                <a:spcPct val="100000"/>
              </a:lnSpc>
              <a:spcBef>
                <a:spcPts val="100"/>
              </a:spcBef>
            </a:pPr>
            <a:r>
              <a:rPr sz="700" dirty="0">
                <a:solidFill>
                  <a:srgbClr val="231F20"/>
                </a:solidFill>
                <a:latin typeface="Arial"/>
                <a:cs typeface="Arial"/>
              </a:rPr>
              <a:t>0,28</a:t>
            </a:r>
            <a:endParaRPr sz="700">
              <a:latin typeface="Arial"/>
              <a:cs typeface="Arial"/>
            </a:endParaRPr>
          </a:p>
        </p:txBody>
      </p:sp>
      <p:sp>
        <p:nvSpPr>
          <p:cNvPr id="131" name="object 131"/>
          <p:cNvSpPr txBox="1"/>
          <p:nvPr/>
        </p:nvSpPr>
        <p:spPr>
          <a:xfrm>
            <a:off x="3752428" y="5143703"/>
            <a:ext cx="401320" cy="132715"/>
          </a:xfrm>
          <a:prstGeom prst="rect">
            <a:avLst/>
          </a:prstGeom>
        </p:spPr>
        <p:txBody>
          <a:bodyPr vert="horz" wrap="square" lIns="0" tIns="12700" rIns="0" bIns="0" rtlCol="0">
            <a:spAutoFit/>
          </a:bodyPr>
          <a:lstStyle/>
          <a:p>
            <a:pPr marR="10160" algn="ctr">
              <a:lnSpc>
                <a:spcPct val="100000"/>
              </a:lnSpc>
              <a:spcBef>
                <a:spcPts val="100"/>
              </a:spcBef>
            </a:pPr>
            <a:r>
              <a:rPr sz="700" dirty="0">
                <a:solidFill>
                  <a:srgbClr val="231F20"/>
                </a:solidFill>
                <a:latin typeface="Arial"/>
                <a:cs typeface="Arial"/>
              </a:rPr>
              <a:t>1</a:t>
            </a:r>
            <a:endParaRPr sz="700">
              <a:latin typeface="Arial"/>
              <a:cs typeface="Arial"/>
            </a:endParaRPr>
          </a:p>
        </p:txBody>
      </p:sp>
      <p:sp>
        <p:nvSpPr>
          <p:cNvPr id="132" name="object 132"/>
          <p:cNvSpPr txBox="1"/>
          <p:nvPr/>
        </p:nvSpPr>
        <p:spPr>
          <a:xfrm>
            <a:off x="1741906" y="4680711"/>
            <a:ext cx="27051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Ho</a:t>
            </a:r>
            <a:r>
              <a:rPr sz="700" spc="15" dirty="0">
                <a:solidFill>
                  <a:srgbClr val="231F20"/>
                </a:solidFill>
                <a:latin typeface="Arial"/>
                <a:cs typeface="Arial"/>
              </a:rPr>
              <a:t>r</a:t>
            </a:r>
            <a:r>
              <a:rPr sz="700" dirty="0">
                <a:solidFill>
                  <a:srgbClr val="231F20"/>
                </a:solidFill>
                <a:latin typeface="Arial"/>
                <a:cs typeface="Arial"/>
              </a:rPr>
              <a:t>no</a:t>
            </a:r>
            <a:endParaRPr sz="700">
              <a:latin typeface="Arial"/>
              <a:cs typeface="Arial"/>
            </a:endParaRPr>
          </a:p>
        </p:txBody>
      </p:sp>
      <p:sp>
        <p:nvSpPr>
          <p:cNvPr id="133" name="object 133"/>
          <p:cNvSpPr txBox="1"/>
          <p:nvPr/>
        </p:nvSpPr>
        <p:spPr>
          <a:xfrm>
            <a:off x="1732010" y="2813362"/>
            <a:ext cx="367665" cy="132715"/>
          </a:xfrm>
          <a:prstGeom prst="rect">
            <a:avLst/>
          </a:prstGeom>
        </p:spPr>
        <p:txBody>
          <a:bodyPr vert="horz" wrap="square" lIns="0" tIns="12700" rIns="0" bIns="0" rtlCol="0">
            <a:spAutoFit/>
          </a:bodyPr>
          <a:lstStyle/>
          <a:p>
            <a:pPr marL="12700">
              <a:lnSpc>
                <a:spcPct val="100000"/>
              </a:lnSpc>
              <a:spcBef>
                <a:spcPts val="100"/>
              </a:spcBef>
            </a:pPr>
            <a:r>
              <a:rPr sz="700" spc="-35" dirty="0">
                <a:solidFill>
                  <a:srgbClr val="231F20"/>
                </a:solidFill>
                <a:latin typeface="Arial"/>
                <a:cs typeface="Arial"/>
              </a:rPr>
              <a:t>P</a:t>
            </a:r>
            <a:r>
              <a:rPr sz="700" dirty="0">
                <a:solidFill>
                  <a:srgbClr val="231F20"/>
                </a:solidFill>
                <a:latin typeface="Arial"/>
                <a:cs typeface="Arial"/>
              </a:rPr>
              <a:t>edestal</a:t>
            </a:r>
            <a:endParaRPr sz="700">
              <a:latin typeface="Arial"/>
              <a:cs typeface="Arial"/>
            </a:endParaRPr>
          </a:p>
        </p:txBody>
      </p:sp>
      <p:sp>
        <p:nvSpPr>
          <p:cNvPr id="134" name="object 134"/>
          <p:cNvSpPr txBox="1"/>
          <p:nvPr/>
        </p:nvSpPr>
        <p:spPr>
          <a:xfrm>
            <a:off x="1178019" y="3714415"/>
            <a:ext cx="345440" cy="132715"/>
          </a:xfrm>
          <a:prstGeom prst="rect">
            <a:avLst/>
          </a:prstGeom>
        </p:spPr>
        <p:txBody>
          <a:bodyPr vert="horz" wrap="square" lIns="0" tIns="12700" rIns="0" bIns="0" rtlCol="0">
            <a:spAutoFit/>
          </a:bodyPr>
          <a:lstStyle/>
          <a:p>
            <a:pPr marL="12700">
              <a:lnSpc>
                <a:spcPct val="100000"/>
              </a:lnSpc>
              <a:spcBef>
                <a:spcPts val="100"/>
              </a:spcBef>
            </a:pPr>
            <a:r>
              <a:rPr sz="700" b="1" spc="-10" dirty="0">
                <a:solidFill>
                  <a:srgbClr val="231F20"/>
                </a:solidFill>
                <a:latin typeface="Arial"/>
                <a:cs typeface="Arial"/>
              </a:rPr>
              <a:t>Taller</a:t>
            </a:r>
            <a:r>
              <a:rPr sz="700" b="1" spc="-65" dirty="0">
                <a:solidFill>
                  <a:srgbClr val="231F20"/>
                </a:solidFill>
                <a:latin typeface="Arial"/>
                <a:cs typeface="Arial"/>
              </a:rPr>
              <a:t> </a:t>
            </a:r>
            <a:r>
              <a:rPr sz="700" b="1" dirty="0">
                <a:solidFill>
                  <a:srgbClr val="231F20"/>
                </a:solidFill>
                <a:latin typeface="Arial"/>
                <a:cs typeface="Arial"/>
              </a:rPr>
              <a:t>B</a:t>
            </a:r>
            <a:endParaRPr sz="700">
              <a:latin typeface="Arial"/>
              <a:cs typeface="Arial"/>
            </a:endParaRPr>
          </a:p>
        </p:txBody>
      </p:sp>
      <p:sp>
        <p:nvSpPr>
          <p:cNvPr id="135" name="object 135"/>
          <p:cNvSpPr txBox="1"/>
          <p:nvPr/>
        </p:nvSpPr>
        <p:spPr>
          <a:xfrm>
            <a:off x="1180567" y="4344352"/>
            <a:ext cx="345440" cy="132715"/>
          </a:xfrm>
          <a:prstGeom prst="rect">
            <a:avLst/>
          </a:prstGeom>
        </p:spPr>
        <p:txBody>
          <a:bodyPr vert="horz" wrap="square" lIns="0" tIns="12700" rIns="0" bIns="0" rtlCol="0">
            <a:spAutoFit/>
          </a:bodyPr>
          <a:lstStyle/>
          <a:p>
            <a:pPr marL="12700">
              <a:lnSpc>
                <a:spcPct val="100000"/>
              </a:lnSpc>
              <a:spcBef>
                <a:spcPts val="100"/>
              </a:spcBef>
            </a:pPr>
            <a:r>
              <a:rPr sz="700" b="1" spc="-10" dirty="0">
                <a:solidFill>
                  <a:srgbClr val="231F20"/>
                </a:solidFill>
                <a:latin typeface="Arial"/>
                <a:cs typeface="Arial"/>
              </a:rPr>
              <a:t>Taller</a:t>
            </a:r>
            <a:r>
              <a:rPr sz="700" b="1" spc="-65" dirty="0">
                <a:solidFill>
                  <a:srgbClr val="231F20"/>
                </a:solidFill>
                <a:latin typeface="Arial"/>
                <a:cs typeface="Arial"/>
              </a:rPr>
              <a:t> </a:t>
            </a:r>
            <a:r>
              <a:rPr sz="700" b="1" dirty="0">
                <a:solidFill>
                  <a:srgbClr val="231F20"/>
                </a:solidFill>
                <a:latin typeface="Arial"/>
                <a:cs typeface="Arial"/>
              </a:rPr>
              <a:t>C</a:t>
            </a:r>
            <a:endParaRPr sz="700">
              <a:latin typeface="Arial"/>
              <a:cs typeface="Arial"/>
            </a:endParaRPr>
          </a:p>
        </p:txBody>
      </p:sp>
      <p:sp>
        <p:nvSpPr>
          <p:cNvPr id="136" name="object 136"/>
          <p:cNvSpPr txBox="1"/>
          <p:nvPr/>
        </p:nvSpPr>
        <p:spPr>
          <a:xfrm>
            <a:off x="1736966" y="2284129"/>
            <a:ext cx="657225" cy="459740"/>
          </a:xfrm>
          <a:prstGeom prst="rect">
            <a:avLst/>
          </a:prstGeom>
        </p:spPr>
        <p:txBody>
          <a:bodyPr vert="horz" wrap="square" lIns="0" tIns="50165" rIns="0" bIns="0" rtlCol="0">
            <a:spAutoFit/>
          </a:bodyPr>
          <a:lstStyle/>
          <a:p>
            <a:pPr marR="5080" algn="r">
              <a:lnSpc>
                <a:spcPct val="100000"/>
              </a:lnSpc>
              <a:spcBef>
                <a:spcPts val="395"/>
              </a:spcBef>
              <a:tabLst>
                <a:tab pos="451484" algn="l"/>
              </a:tabLst>
            </a:pPr>
            <a:r>
              <a:rPr sz="700" spc="-25" dirty="0">
                <a:solidFill>
                  <a:srgbClr val="231F20"/>
                </a:solidFill>
                <a:latin typeface="Arial"/>
                <a:cs typeface="Arial"/>
              </a:rPr>
              <a:t>Tomo	</a:t>
            </a:r>
            <a:r>
              <a:rPr sz="700" dirty="0">
                <a:solidFill>
                  <a:srgbClr val="231F20"/>
                </a:solidFill>
                <a:latin typeface="Arial"/>
                <a:cs typeface="Arial"/>
              </a:rPr>
              <a:t>n.°</a:t>
            </a:r>
            <a:r>
              <a:rPr sz="700" spc="-140" dirty="0">
                <a:solidFill>
                  <a:srgbClr val="231F20"/>
                </a:solidFill>
                <a:latin typeface="Arial"/>
                <a:cs typeface="Arial"/>
              </a:rPr>
              <a:t> </a:t>
            </a:r>
            <a:r>
              <a:rPr sz="700" dirty="0">
                <a:solidFill>
                  <a:srgbClr val="231F20"/>
                </a:solidFill>
                <a:latin typeface="Arial"/>
                <a:cs typeface="Arial"/>
              </a:rPr>
              <a:t>1</a:t>
            </a:r>
            <a:endParaRPr sz="700">
              <a:latin typeface="Arial"/>
              <a:cs typeface="Arial"/>
            </a:endParaRPr>
          </a:p>
          <a:p>
            <a:pPr marR="5080" algn="r">
              <a:lnSpc>
                <a:spcPct val="100000"/>
              </a:lnSpc>
              <a:spcBef>
                <a:spcPts val="300"/>
              </a:spcBef>
            </a:pPr>
            <a:r>
              <a:rPr sz="700" dirty="0">
                <a:solidFill>
                  <a:srgbClr val="231F20"/>
                </a:solidFill>
                <a:latin typeface="Arial"/>
                <a:cs typeface="Arial"/>
              </a:rPr>
              <a:t>n.°</a:t>
            </a:r>
            <a:r>
              <a:rPr sz="700" spc="-140" dirty="0">
                <a:solidFill>
                  <a:srgbClr val="231F20"/>
                </a:solidFill>
                <a:latin typeface="Arial"/>
                <a:cs typeface="Arial"/>
              </a:rPr>
              <a:t> </a:t>
            </a:r>
            <a:r>
              <a:rPr sz="700" dirty="0">
                <a:solidFill>
                  <a:srgbClr val="231F20"/>
                </a:solidFill>
                <a:latin typeface="Arial"/>
                <a:cs typeface="Arial"/>
              </a:rPr>
              <a:t>2</a:t>
            </a:r>
            <a:endParaRPr sz="700">
              <a:latin typeface="Arial"/>
              <a:cs typeface="Arial"/>
            </a:endParaRPr>
          </a:p>
          <a:p>
            <a:pPr marR="5080" algn="r">
              <a:lnSpc>
                <a:spcPct val="100000"/>
              </a:lnSpc>
              <a:spcBef>
                <a:spcPts val="300"/>
              </a:spcBef>
            </a:pPr>
            <a:r>
              <a:rPr sz="700" dirty="0">
                <a:solidFill>
                  <a:srgbClr val="231F20"/>
                </a:solidFill>
                <a:latin typeface="Arial"/>
                <a:cs typeface="Arial"/>
              </a:rPr>
              <a:t>n.°</a:t>
            </a:r>
            <a:r>
              <a:rPr sz="700" spc="-140" dirty="0">
                <a:solidFill>
                  <a:srgbClr val="231F20"/>
                </a:solidFill>
                <a:latin typeface="Arial"/>
                <a:cs typeface="Arial"/>
              </a:rPr>
              <a:t> </a:t>
            </a:r>
            <a:r>
              <a:rPr sz="700" dirty="0">
                <a:solidFill>
                  <a:srgbClr val="231F20"/>
                </a:solidFill>
                <a:latin typeface="Arial"/>
                <a:cs typeface="Arial"/>
              </a:rPr>
              <a:t>3</a:t>
            </a:r>
            <a:endParaRPr sz="700">
              <a:latin typeface="Arial"/>
              <a:cs typeface="Arial"/>
            </a:endParaRPr>
          </a:p>
        </p:txBody>
      </p:sp>
      <p:sp>
        <p:nvSpPr>
          <p:cNvPr id="137" name="object 137"/>
          <p:cNvSpPr txBox="1"/>
          <p:nvPr/>
        </p:nvSpPr>
        <p:spPr>
          <a:xfrm>
            <a:off x="2188862" y="2747094"/>
            <a:ext cx="205104"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n.°</a:t>
            </a:r>
            <a:r>
              <a:rPr sz="700" spc="-100" dirty="0">
                <a:solidFill>
                  <a:srgbClr val="231F20"/>
                </a:solidFill>
                <a:latin typeface="Arial"/>
                <a:cs typeface="Arial"/>
              </a:rPr>
              <a:t> </a:t>
            </a:r>
            <a:r>
              <a:rPr sz="700" dirty="0">
                <a:solidFill>
                  <a:srgbClr val="231F20"/>
                </a:solidFill>
                <a:latin typeface="Arial"/>
                <a:cs typeface="Arial"/>
              </a:rPr>
              <a:t>4</a:t>
            </a:r>
            <a:endParaRPr sz="700">
              <a:latin typeface="Arial"/>
              <a:cs typeface="Arial"/>
            </a:endParaRPr>
          </a:p>
        </p:txBody>
      </p:sp>
      <p:sp>
        <p:nvSpPr>
          <p:cNvPr id="138" name="object 138"/>
          <p:cNvSpPr txBox="1"/>
          <p:nvPr/>
        </p:nvSpPr>
        <p:spPr>
          <a:xfrm>
            <a:off x="1706610" y="2893332"/>
            <a:ext cx="712470" cy="293370"/>
          </a:xfrm>
          <a:prstGeom prst="rect">
            <a:avLst/>
          </a:prstGeom>
        </p:spPr>
        <p:txBody>
          <a:bodyPr vert="horz" wrap="square" lIns="0" tIns="39370" rIns="0" bIns="0" rtlCol="0">
            <a:spAutoFit/>
          </a:bodyPr>
          <a:lstStyle/>
          <a:p>
            <a:pPr marR="30480" algn="r">
              <a:lnSpc>
                <a:spcPct val="100000"/>
              </a:lnSpc>
              <a:spcBef>
                <a:spcPts val="310"/>
              </a:spcBef>
            </a:pPr>
            <a:r>
              <a:rPr sz="700" spc="-5" dirty="0">
                <a:solidFill>
                  <a:srgbClr val="231F20"/>
                </a:solidFill>
                <a:latin typeface="Arial"/>
                <a:cs typeface="Arial"/>
              </a:rPr>
              <a:t>perforado   </a:t>
            </a:r>
            <a:r>
              <a:rPr sz="1050" baseline="7936" dirty="0">
                <a:solidFill>
                  <a:srgbClr val="231F20"/>
                </a:solidFill>
                <a:latin typeface="Arial"/>
                <a:cs typeface="Arial"/>
              </a:rPr>
              <a:t>n.°</a:t>
            </a:r>
            <a:r>
              <a:rPr sz="1050" spc="-112" baseline="7936" dirty="0">
                <a:solidFill>
                  <a:srgbClr val="231F20"/>
                </a:solidFill>
                <a:latin typeface="Arial"/>
                <a:cs typeface="Arial"/>
              </a:rPr>
              <a:t> </a:t>
            </a:r>
            <a:r>
              <a:rPr sz="1050" baseline="7936" dirty="0">
                <a:solidFill>
                  <a:srgbClr val="231F20"/>
                </a:solidFill>
                <a:latin typeface="Arial"/>
                <a:cs typeface="Arial"/>
              </a:rPr>
              <a:t>1</a:t>
            </a:r>
            <a:endParaRPr sz="1050" baseline="7936">
              <a:latin typeface="Arial"/>
              <a:cs typeface="Arial"/>
            </a:endParaRPr>
          </a:p>
          <a:p>
            <a:pPr marR="30480" algn="r">
              <a:lnSpc>
                <a:spcPct val="100000"/>
              </a:lnSpc>
              <a:spcBef>
                <a:spcPts val="215"/>
              </a:spcBef>
            </a:pPr>
            <a:r>
              <a:rPr sz="700" dirty="0">
                <a:solidFill>
                  <a:srgbClr val="231F20"/>
                </a:solidFill>
                <a:latin typeface="Arial"/>
                <a:cs typeface="Arial"/>
              </a:rPr>
              <a:t>n.°</a:t>
            </a:r>
            <a:r>
              <a:rPr sz="700" spc="-140" dirty="0">
                <a:solidFill>
                  <a:srgbClr val="231F20"/>
                </a:solidFill>
                <a:latin typeface="Arial"/>
                <a:cs typeface="Arial"/>
              </a:rPr>
              <a:t> </a:t>
            </a:r>
            <a:r>
              <a:rPr sz="700" dirty="0">
                <a:solidFill>
                  <a:srgbClr val="231F20"/>
                </a:solidFill>
                <a:latin typeface="Arial"/>
                <a:cs typeface="Arial"/>
              </a:rPr>
              <a:t>2</a:t>
            </a:r>
            <a:endParaRPr sz="700">
              <a:latin typeface="Arial"/>
              <a:cs typeface="Arial"/>
            </a:endParaRPr>
          </a:p>
        </p:txBody>
      </p:sp>
      <p:sp>
        <p:nvSpPr>
          <p:cNvPr id="139" name="object 139"/>
          <p:cNvSpPr txBox="1"/>
          <p:nvPr/>
        </p:nvSpPr>
        <p:spPr>
          <a:xfrm>
            <a:off x="2188907" y="4651001"/>
            <a:ext cx="205104" cy="306070"/>
          </a:xfrm>
          <a:prstGeom prst="rect">
            <a:avLst/>
          </a:prstGeom>
        </p:spPr>
        <p:txBody>
          <a:bodyPr vert="horz" wrap="square" lIns="0" tIns="46355" rIns="0" bIns="0" rtlCol="0">
            <a:spAutoFit/>
          </a:bodyPr>
          <a:lstStyle/>
          <a:p>
            <a:pPr marL="12700">
              <a:lnSpc>
                <a:spcPct val="100000"/>
              </a:lnSpc>
              <a:spcBef>
                <a:spcPts val="365"/>
              </a:spcBef>
            </a:pPr>
            <a:r>
              <a:rPr sz="700" dirty="0">
                <a:solidFill>
                  <a:srgbClr val="231F20"/>
                </a:solidFill>
                <a:latin typeface="Arial"/>
                <a:cs typeface="Arial"/>
              </a:rPr>
              <a:t>n.°</a:t>
            </a:r>
            <a:r>
              <a:rPr sz="700" spc="-140" dirty="0">
                <a:solidFill>
                  <a:srgbClr val="231F20"/>
                </a:solidFill>
                <a:latin typeface="Arial"/>
                <a:cs typeface="Arial"/>
              </a:rPr>
              <a:t> </a:t>
            </a:r>
            <a:r>
              <a:rPr sz="700" dirty="0">
                <a:solidFill>
                  <a:srgbClr val="231F20"/>
                </a:solidFill>
                <a:latin typeface="Arial"/>
                <a:cs typeface="Arial"/>
              </a:rPr>
              <a:t>1</a:t>
            </a:r>
            <a:endParaRPr sz="700">
              <a:latin typeface="Arial"/>
              <a:cs typeface="Arial"/>
            </a:endParaRPr>
          </a:p>
          <a:p>
            <a:pPr marL="12700">
              <a:lnSpc>
                <a:spcPct val="100000"/>
              </a:lnSpc>
              <a:spcBef>
                <a:spcPts val="260"/>
              </a:spcBef>
            </a:pPr>
            <a:r>
              <a:rPr sz="700" dirty="0">
                <a:solidFill>
                  <a:srgbClr val="231F20"/>
                </a:solidFill>
                <a:latin typeface="Arial"/>
                <a:cs typeface="Arial"/>
              </a:rPr>
              <a:t>n.°</a:t>
            </a:r>
            <a:r>
              <a:rPr sz="700" spc="-140" dirty="0">
                <a:solidFill>
                  <a:srgbClr val="231F20"/>
                </a:solidFill>
                <a:latin typeface="Arial"/>
                <a:cs typeface="Arial"/>
              </a:rPr>
              <a:t> </a:t>
            </a:r>
            <a:r>
              <a:rPr sz="700" dirty="0">
                <a:solidFill>
                  <a:srgbClr val="231F20"/>
                </a:solidFill>
                <a:latin typeface="Arial"/>
                <a:cs typeface="Arial"/>
              </a:rPr>
              <a:t>2</a:t>
            </a:r>
            <a:endParaRPr sz="700">
              <a:latin typeface="Arial"/>
              <a:cs typeface="Arial"/>
            </a:endParaRPr>
          </a:p>
        </p:txBody>
      </p:sp>
      <p:sp>
        <p:nvSpPr>
          <p:cNvPr id="140" name="object 140"/>
          <p:cNvSpPr txBox="1"/>
          <p:nvPr/>
        </p:nvSpPr>
        <p:spPr>
          <a:xfrm>
            <a:off x="3305831" y="2300192"/>
            <a:ext cx="152400" cy="1198880"/>
          </a:xfrm>
          <a:prstGeom prst="rect">
            <a:avLst/>
          </a:prstGeom>
        </p:spPr>
        <p:txBody>
          <a:bodyPr vert="horz" wrap="square" lIns="0" tIns="44450" rIns="0" bIns="0" rtlCol="0">
            <a:spAutoFit/>
          </a:bodyPr>
          <a:lstStyle/>
          <a:p>
            <a:pPr marL="61594">
              <a:lnSpc>
                <a:spcPct val="100000"/>
              </a:lnSpc>
              <a:spcBef>
                <a:spcPts val="350"/>
              </a:spcBef>
            </a:pPr>
            <a:r>
              <a:rPr sz="700" dirty="0">
                <a:solidFill>
                  <a:srgbClr val="231F20"/>
                </a:solidFill>
                <a:latin typeface="Arial"/>
                <a:cs typeface="Arial"/>
              </a:rPr>
              <a:t>4</a:t>
            </a:r>
            <a:endParaRPr sz="700">
              <a:latin typeface="Arial"/>
              <a:cs typeface="Arial"/>
            </a:endParaRPr>
          </a:p>
          <a:p>
            <a:pPr marL="60960">
              <a:lnSpc>
                <a:spcPct val="100000"/>
              </a:lnSpc>
              <a:spcBef>
                <a:spcPts val="250"/>
              </a:spcBef>
            </a:pPr>
            <a:r>
              <a:rPr sz="700" dirty="0">
                <a:solidFill>
                  <a:srgbClr val="231F20"/>
                </a:solidFill>
                <a:latin typeface="Arial"/>
                <a:cs typeface="Arial"/>
              </a:rPr>
              <a:t>4</a:t>
            </a:r>
            <a:endParaRPr sz="700">
              <a:latin typeface="Arial"/>
              <a:cs typeface="Arial"/>
            </a:endParaRPr>
          </a:p>
          <a:p>
            <a:pPr marL="61594">
              <a:lnSpc>
                <a:spcPct val="100000"/>
              </a:lnSpc>
              <a:spcBef>
                <a:spcPts val="250"/>
              </a:spcBef>
            </a:pPr>
            <a:r>
              <a:rPr sz="700" dirty="0">
                <a:solidFill>
                  <a:srgbClr val="231F20"/>
                </a:solidFill>
                <a:latin typeface="Arial"/>
                <a:cs typeface="Arial"/>
              </a:rPr>
              <a:t>4</a:t>
            </a:r>
            <a:endParaRPr sz="700">
              <a:latin typeface="Arial"/>
              <a:cs typeface="Arial"/>
            </a:endParaRPr>
          </a:p>
          <a:p>
            <a:pPr marL="59055">
              <a:lnSpc>
                <a:spcPct val="100000"/>
              </a:lnSpc>
              <a:spcBef>
                <a:spcPts val="275"/>
              </a:spcBef>
            </a:pPr>
            <a:r>
              <a:rPr sz="700" dirty="0">
                <a:solidFill>
                  <a:srgbClr val="231F20"/>
                </a:solidFill>
                <a:latin typeface="Arial"/>
                <a:cs typeface="Arial"/>
              </a:rPr>
              <a:t>4</a:t>
            </a:r>
            <a:endParaRPr sz="700">
              <a:latin typeface="Arial"/>
              <a:cs typeface="Arial"/>
            </a:endParaRPr>
          </a:p>
          <a:p>
            <a:pPr marL="12700">
              <a:lnSpc>
                <a:spcPct val="100000"/>
              </a:lnSpc>
              <a:spcBef>
                <a:spcPts val="459"/>
              </a:spcBef>
            </a:pPr>
            <a:r>
              <a:rPr sz="700" dirty="0">
                <a:solidFill>
                  <a:srgbClr val="231F20"/>
                </a:solidFill>
                <a:latin typeface="Arial"/>
                <a:cs typeface="Arial"/>
              </a:rPr>
              <a:t>1,6</a:t>
            </a:r>
            <a:endParaRPr sz="700">
              <a:latin typeface="Arial"/>
              <a:cs typeface="Arial"/>
            </a:endParaRPr>
          </a:p>
          <a:p>
            <a:pPr marL="15240">
              <a:lnSpc>
                <a:spcPct val="100000"/>
              </a:lnSpc>
              <a:spcBef>
                <a:spcPts val="259"/>
              </a:spcBef>
            </a:pPr>
            <a:r>
              <a:rPr sz="700" dirty="0">
                <a:solidFill>
                  <a:srgbClr val="231F20"/>
                </a:solidFill>
                <a:latin typeface="Arial"/>
                <a:cs typeface="Arial"/>
              </a:rPr>
              <a:t>1,6</a:t>
            </a:r>
            <a:endParaRPr sz="700">
              <a:latin typeface="Arial"/>
              <a:cs typeface="Arial"/>
            </a:endParaRPr>
          </a:p>
          <a:p>
            <a:pPr marL="29209">
              <a:lnSpc>
                <a:spcPct val="100000"/>
              </a:lnSpc>
              <a:spcBef>
                <a:spcPts val="535"/>
              </a:spcBef>
            </a:pPr>
            <a:r>
              <a:rPr sz="700" dirty="0">
                <a:solidFill>
                  <a:srgbClr val="231F20"/>
                </a:solidFill>
                <a:latin typeface="Arial"/>
                <a:cs typeface="Arial"/>
              </a:rPr>
              <a:t>18</a:t>
            </a:r>
            <a:endParaRPr sz="700">
              <a:latin typeface="Arial"/>
              <a:cs typeface="Arial"/>
            </a:endParaRPr>
          </a:p>
          <a:p>
            <a:pPr marL="59055">
              <a:lnSpc>
                <a:spcPct val="100000"/>
              </a:lnSpc>
              <a:spcBef>
                <a:spcPts val="235"/>
              </a:spcBef>
            </a:pPr>
            <a:r>
              <a:rPr sz="700" dirty="0">
                <a:solidFill>
                  <a:srgbClr val="231F20"/>
                </a:solidFill>
                <a:latin typeface="Arial"/>
                <a:cs typeface="Arial"/>
              </a:rPr>
              <a:t>3</a:t>
            </a:r>
            <a:endParaRPr sz="700">
              <a:latin typeface="Arial"/>
              <a:cs typeface="Arial"/>
            </a:endParaRPr>
          </a:p>
        </p:txBody>
      </p:sp>
      <p:sp>
        <p:nvSpPr>
          <p:cNvPr id="141" name="object 141"/>
          <p:cNvSpPr txBox="1"/>
          <p:nvPr/>
        </p:nvSpPr>
        <p:spPr>
          <a:xfrm>
            <a:off x="4177085" y="2711703"/>
            <a:ext cx="19939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14,4</a:t>
            </a:r>
            <a:endParaRPr sz="700">
              <a:latin typeface="Arial"/>
              <a:cs typeface="Arial"/>
            </a:endParaRPr>
          </a:p>
        </p:txBody>
      </p:sp>
      <p:sp>
        <p:nvSpPr>
          <p:cNvPr id="142" name="object 142"/>
          <p:cNvSpPr txBox="1"/>
          <p:nvPr/>
        </p:nvSpPr>
        <p:spPr>
          <a:xfrm>
            <a:off x="3322656" y="3716391"/>
            <a:ext cx="12509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12</a:t>
            </a:r>
            <a:endParaRPr sz="700">
              <a:latin typeface="Arial"/>
              <a:cs typeface="Arial"/>
            </a:endParaRPr>
          </a:p>
        </p:txBody>
      </p:sp>
      <p:sp>
        <p:nvSpPr>
          <p:cNvPr id="143" name="object 143"/>
          <p:cNvSpPr/>
          <p:nvPr/>
        </p:nvSpPr>
        <p:spPr>
          <a:xfrm>
            <a:off x="2926579" y="4364791"/>
            <a:ext cx="168275" cy="114300"/>
          </a:xfrm>
          <a:custGeom>
            <a:avLst/>
            <a:gdLst/>
            <a:ahLst/>
            <a:cxnLst/>
            <a:rect l="l" t="t" r="r" b="b"/>
            <a:pathLst>
              <a:path w="168275" h="114300">
                <a:moveTo>
                  <a:pt x="0" y="0"/>
                </a:moveTo>
                <a:lnTo>
                  <a:pt x="168236" y="0"/>
                </a:lnTo>
                <a:lnTo>
                  <a:pt x="168236" y="113766"/>
                </a:lnTo>
                <a:lnTo>
                  <a:pt x="0" y="113766"/>
                </a:lnTo>
                <a:lnTo>
                  <a:pt x="0" y="0"/>
                </a:lnTo>
                <a:close/>
              </a:path>
            </a:pathLst>
          </a:custGeom>
          <a:ln w="9893">
            <a:solidFill>
              <a:srgbClr val="231F20"/>
            </a:solidFill>
          </a:ln>
        </p:spPr>
        <p:txBody>
          <a:bodyPr wrap="square" lIns="0" tIns="0" rIns="0" bIns="0" rtlCol="0"/>
          <a:lstStyle/>
          <a:p>
            <a:endParaRPr/>
          </a:p>
        </p:txBody>
      </p:sp>
      <p:sp>
        <p:nvSpPr>
          <p:cNvPr id="144" name="object 144"/>
          <p:cNvSpPr txBox="1"/>
          <p:nvPr/>
        </p:nvSpPr>
        <p:spPr>
          <a:xfrm>
            <a:off x="3352277" y="4092316"/>
            <a:ext cx="7493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a:t>
            </a:r>
            <a:endParaRPr sz="700">
              <a:latin typeface="Arial"/>
              <a:cs typeface="Arial"/>
            </a:endParaRPr>
          </a:p>
        </p:txBody>
      </p:sp>
      <p:sp>
        <p:nvSpPr>
          <p:cNvPr id="145" name="object 145"/>
          <p:cNvSpPr txBox="1"/>
          <p:nvPr/>
        </p:nvSpPr>
        <p:spPr>
          <a:xfrm>
            <a:off x="2975221" y="4320613"/>
            <a:ext cx="76200" cy="306705"/>
          </a:xfrm>
          <a:prstGeom prst="rect">
            <a:avLst/>
          </a:prstGeom>
        </p:spPr>
        <p:txBody>
          <a:bodyPr vert="horz" wrap="square" lIns="0" tIns="46355" rIns="0" bIns="0" rtlCol="0">
            <a:spAutoFit/>
          </a:bodyPr>
          <a:lstStyle/>
          <a:p>
            <a:pPr marL="12700">
              <a:lnSpc>
                <a:spcPct val="100000"/>
              </a:lnSpc>
              <a:spcBef>
                <a:spcPts val="365"/>
              </a:spcBef>
            </a:pPr>
            <a:r>
              <a:rPr sz="700" dirty="0">
                <a:solidFill>
                  <a:srgbClr val="231F20"/>
                </a:solidFill>
                <a:latin typeface="Arial"/>
                <a:cs typeface="Arial"/>
              </a:rPr>
              <a:t>1</a:t>
            </a:r>
            <a:endParaRPr sz="700">
              <a:latin typeface="Arial"/>
              <a:cs typeface="Arial"/>
            </a:endParaRPr>
          </a:p>
          <a:p>
            <a:pPr marL="13335">
              <a:lnSpc>
                <a:spcPct val="100000"/>
              </a:lnSpc>
              <a:spcBef>
                <a:spcPts val="265"/>
              </a:spcBef>
            </a:pPr>
            <a:r>
              <a:rPr sz="700" dirty="0">
                <a:solidFill>
                  <a:srgbClr val="231F20"/>
                </a:solidFill>
                <a:latin typeface="Arial"/>
                <a:cs typeface="Arial"/>
              </a:rPr>
              <a:t>1</a:t>
            </a:r>
            <a:endParaRPr sz="700">
              <a:latin typeface="Arial"/>
              <a:cs typeface="Arial"/>
            </a:endParaRPr>
          </a:p>
        </p:txBody>
      </p:sp>
      <p:sp>
        <p:nvSpPr>
          <p:cNvPr id="146" name="object 146"/>
          <p:cNvSpPr txBox="1"/>
          <p:nvPr/>
        </p:nvSpPr>
        <p:spPr>
          <a:xfrm>
            <a:off x="2975207" y="4657981"/>
            <a:ext cx="79375" cy="613410"/>
          </a:xfrm>
          <a:prstGeom prst="rect">
            <a:avLst/>
          </a:prstGeom>
        </p:spPr>
        <p:txBody>
          <a:bodyPr vert="horz" wrap="square" lIns="0" tIns="46355" rIns="0" bIns="0" rtlCol="0">
            <a:spAutoFit/>
          </a:bodyPr>
          <a:lstStyle/>
          <a:p>
            <a:pPr marL="13335">
              <a:lnSpc>
                <a:spcPct val="100000"/>
              </a:lnSpc>
              <a:spcBef>
                <a:spcPts val="365"/>
              </a:spcBef>
            </a:pPr>
            <a:r>
              <a:rPr sz="700" dirty="0">
                <a:solidFill>
                  <a:srgbClr val="231F20"/>
                </a:solidFill>
                <a:latin typeface="Arial"/>
                <a:cs typeface="Arial"/>
              </a:rPr>
              <a:t>1</a:t>
            </a:r>
            <a:endParaRPr sz="700">
              <a:latin typeface="Arial"/>
              <a:cs typeface="Arial"/>
            </a:endParaRPr>
          </a:p>
          <a:p>
            <a:pPr marL="13335">
              <a:lnSpc>
                <a:spcPct val="100000"/>
              </a:lnSpc>
              <a:spcBef>
                <a:spcPts val="265"/>
              </a:spcBef>
            </a:pPr>
            <a:r>
              <a:rPr sz="700" dirty="0">
                <a:solidFill>
                  <a:srgbClr val="231F20"/>
                </a:solidFill>
                <a:latin typeface="Arial"/>
                <a:cs typeface="Arial"/>
              </a:rPr>
              <a:t>1</a:t>
            </a:r>
            <a:endParaRPr sz="700">
              <a:latin typeface="Arial"/>
              <a:cs typeface="Arial"/>
            </a:endParaRPr>
          </a:p>
          <a:p>
            <a:pPr marL="16510">
              <a:lnSpc>
                <a:spcPct val="100000"/>
              </a:lnSpc>
              <a:spcBef>
                <a:spcPts val="445"/>
              </a:spcBef>
            </a:pPr>
            <a:r>
              <a:rPr sz="700" dirty="0">
                <a:solidFill>
                  <a:srgbClr val="231F20"/>
                </a:solidFill>
                <a:latin typeface="Arial"/>
                <a:cs typeface="Arial"/>
              </a:rPr>
              <a:t>1</a:t>
            </a:r>
            <a:endParaRPr sz="700">
              <a:latin typeface="Arial"/>
              <a:cs typeface="Arial"/>
            </a:endParaRPr>
          </a:p>
          <a:p>
            <a:pPr marL="12700">
              <a:lnSpc>
                <a:spcPct val="100000"/>
              </a:lnSpc>
              <a:spcBef>
                <a:spcPts val="290"/>
              </a:spcBef>
            </a:pPr>
            <a:r>
              <a:rPr sz="700" dirty="0">
                <a:solidFill>
                  <a:srgbClr val="231F20"/>
                </a:solidFill>
                <a:latin typeface="Arial"/>
                <a:cs typeface="Arial"/>
              </a:rPr>
              <a:t>1</a:t>
            </a:r>
            <a:endParaRPr sz="700">
              <a:latin typeface="Arial"/>
              <a:cs typeface="Arial"/>
            </a:endParaRPr>
          </a:p>
        </p:txBody>
      </p:sp>
      <p:sp>
        <p:nvSpPr>
          <p:cNvPr id="147" name="object 147"/>
          <p:cNvSpPr txBox="1"/>
          <p:nvPr/>
        </p:nvSpPr>
        <p:spPr>
          <a:xfrm>
            <a:off x="3319615" y="4648089"/>
            <a:ext cx="129539" cy="625475"/>
          </a:xfrm>
          <a:prstGeom prst="rect">
            <a:avLst/>
          </a:prstGeom>
        </p:spPr>
        <p:txBody>
          <a:bodyPr vert="horz" wrap="square" lIns="0" tIns="46355" rIns="0" bIns="0" rtlCol="0">
            <a:spAutoFit/>
          </a:bodyPr>
          <a:lstStyle/>
          <a:p>
            <a:pPr marL="15240">
              <a:lnSpc>
                <a:spcPct val="100000"/>
              </a:lnSpc>
              <a:spcBef>
                <a:spcPts val="365"/>
              </a:spcBef>
            </a:pPr>
            <a:r>
              <a:rPr sz="700" dirty="0">
                <a:solidFill>
                  <a:srgbClr val="231F20"/>
                </a:solidFill>
                <a:latin typeface="Arial"/>
                <a:cs typeface="Arial"/>
              </a:rPr>
              <a:t>15</a:t>
            </a:r>
            <a:endParaRPr sz="700">
              <a:latin typeface="Arial"/>
              <a:cs typeface="Arial"/>
            </a:endParaRPr>
          </a:p>
          <a:p>
            <a:pPr marL="17145">
              <a:lnSpc>
                <a:spcPct val="100000"/>
              </a:lnSpc>
              <a:spcBef>
                <a:spcPts val="265"/>
              </a:spcBef>
            </a:pPr>
            <a:r>
              <a:rPr sz="700" dirty="0">
                <a:solidFill>
                  <a:srgbClr val="231F20"/>
                </a:solidFill>
                <a:latin typeface="Arial"/>
                <a:cs typeface="Arial"/>
              </a:rPr>
              <a:t>15</a:t>
            </a:r>
            <a:endParaRPr sz="700">
              <a:latin typeface="Arial"/>
              <a:cs typeface="Arial"/>
            </a:endParaRPr>
          </a:p>
          <a:p>
            <a:pPr marL="12700">
              <a:lnSpc>
                <a:spcPct val="100000"/>
              </a:lnSpc>
              <a:spcBef>
                <a:spcPts val="545"/>
              </a:spcBef>
            </a:pPr>
            <a:r>
              <a:rPr sz="700" dirty="0">
                <a:solidFill>
                  <a:srgbClr val="231F20"/>
                </a:solidFill>
                <a:latin typeface="Arial"/>
                <a:cs typeface="Arial"/>
              </a:rPr>
              <a:t>18</a:t>
            </a:r>
            <a:endParaRPr sz="700">
              <a:latin typeface="Arial"/>
              <a:cs typeface="Arial"/>
            </a:endParaRPr>
          </a:p>
          <a:p>
            <a:pPr marL="46990">
              <a:lnSpc>
                <a:spcPct val="100000"/>
              </a:lnSpc>
              <a:spcBef>
                <a:spcPts val="285"/>
              </a:spcBef>
            </a:pPr>
            <a:r>
              <a:rPr sz="700" dirty="0">
                <a:solidFill>
                  <a:srgbClr val="231F20"/>
                </a:solidFill>
                <a:latin typeface="Arial"/>
                <a:cs typeface="Arial"/>
              </a:rPr>
              <a:t>2</a:t>
            </a:r>
            <a:endParaRPr sz="700">
              <a:latin typeface="Arial"/>
              <a:cs typeface="Arial"/>
            </a:endParaRPr>
          </a:p>
        </p:txBody>
      </p:sp>
      <p:sp>
        <p:nvSpPr>
          <p:cNvPr id="148" name="object 148"/>
          <p:cNvSpPr txBox="1"/>
          <p:nvPr/>
        </p:nvSpPr>
        <p:spPr>
          <a:xfrm>
            <a:off x="3305756" y="4306770"/>
            <a:ext cx="151765" cy="310515"/>
          </a:xfrm>
          <a:prstGeom prst="rect">
            <a:avLst/>
          </a:prstGeom>
        </p:spPr>
        <p:txBody>
          <a:bodyPr vert="horz" wrap="square" lIns="0" tIns="48260" rIns="0" bIns="0" rtlCol="0">
            <a:spAutoFit/>
          </a:bodyPr>
          <a:lstStyle/>
          <a:p>
            <a:pPr marL="14604">
              <a:lnSpc>
                <a:spcPct val="100000"/>
              </a:lnSpc>
              <a:spcBef>
                <a:spcPts val="380"/>
              </a:spcBef>
            </a:pPr>
            <a:r>
              <a:rPr sz="700" dirty="0">
                <a:solidFill>
                  <a:srgbClr val="231F20"/>
                </a:solidFill>
                <a:latin typeface="Arial"/>
                <a:cs typeface="Arial"/>
              </a:rPr>
              <a:t>2,5</a:t>
            </a:r>
            <a:endParaRPr sz="700">
              <a:latin typeface="Arial"/>
              <a:cs typeface="Arial"/>
            </a:endParaRPr>
          </a:p>
          <a:p>
            <a:pPr marL="12700">
              <a:lnSpc>
                <a:spcPct val="100000"/>
              </a:lnSpc>
              <a:spcBef>
                <a:spcPts val="280"/>
              </a:spcBef>
            </a:pPr>
            <a:r>
              <a:rPr sz="700" dirty="0">
                <a:solidFill>
                  <a:srgbClr val="231F20"/>
                </a:solidFill>
                <a:latin typeface="Arial"/>
                <a:cs typeface="Arial"/>
              </a:rPr>
              <a:t>2,5</a:t>
            </a:r>
            <a:endParaRPr sz="700">
              <a:latin typeface="Arial"/>
              <a:cs typeface="Arial"/>
            </a:endParaRPr>
          </a:p>
        </p:txBody>
      </p:sp>
      <p:sp>
        <p:nvSpPr>
          <p:cNvPr id="149" name="object 149"/>
          <p:cNvSpPr txBox="1"/>
          <p:nvPr/>
        </p:nvSpPr>
        <p:spPr>
          <a:xfrm>
            <a:off x="3741055" y="2343357"/>
            <a:ext cx="412750" cy="845819"/>
          </a:xfrm>
          <a:prstGeom prst="rect">
            <a:avLst/>
          </a:prstGeom>
          <a:ln w="9893">
            <a:solidFill>
              <a:srgbClr val="231F20"/>
            </a:solidFill>
          </a:ln>
        </p:spPr>
        <p:txBody>
          <a:bodyPr vert="horz" wrap="square" lIns="0" tIns="13335" rIns="0" bIns="0" rtlCol="0">
            <a:spAutoFit/>
          </a:bodyPr>
          <a:lstStyle/>
          <a:p>
            <a:pPr marL="18415" marR="36195" indent="-26670" algn="ctr">
              <a:lnSpc>
                <a:spcPct val="100000"/>
              </a:lnSpc>
              <a:spcBef>
                <a:spcPts val="105"/>
              </a:spcBef>
            </a:pPr>
            <a:r>
              <a:rPr sz="550" spc="-5" dirty="0">
                <a:solidFill>
                  <a:srgbClr val="231F20"/>
                </a:solidFill>
                <a:latin typeface="Arial"/>
                <a:cs typeface="Arial"/>
              </a:rPr>
              <a:t>Cuadro de  dist</a:t>
            </a:r>
            <a:r>
              <a:rPr sz="550" dirty="0">
                <a:solidFill>
                  <a:srgbClr val="231F20"/>
                </a:solidFill>
                <a:latin typeface="Arial"/>
                <a:cs typeface="Arial"/>
              </a:rPr>
              <a:t>r</a:t>
            </a:r>
            <a:r>
              <a:rPr sz="550" spc="-5" dirty="0">
                <a:solidFill>
                  <a:srgbClr val="231F20"/>
                </a:solidFill>
                <a:latin typeface="Arial"/>
                <a:cs typeface="Arial"/>
              </a:rPr>
              <a:t>i</a:t>
            </a:r>
            <a:r>
              <a:rPr sz="550" spc="-20" dirty="0">
                <a:solidFill>
                  <a:srgbClr val="231F20"/>
                </a:solidFill>
                <a:latin typeface="Arial"/>
                <a:cs typeface="Arial"/>
              </a:rPr>
              <a:t>b</a:t>
            </a:r>
            <a:r>
              <a:rPr sz="550" spc="-5" dirty="0">
                <a:solidFill>
                  <a:srgbClr val="231F20"/>
                </a:solidFill>
                <a:latin typeface="Arial"/>
                <a:cs typeface="Arial"/>
              </a:rPr>
              <a:t>uc</a:t>
            </a:r>
            <a:r>
              <a:rPr sz="550" spc="-10" dirty="0">
                <a:solidFill>
                  <a:srgbClr val="231F20"/>
                </a:solidFill>
                <a:latin typeface="Arial"/>
                <a:cs typeface="Arial"/>
              </a:rPr>
              <a:t>ió</a:t>
            </a:r>
            <a:r>
              <a:rPr sz="550" spc="-5" dirty="0">
                <a:solidFill>
                  <a:srgbClr val="231F20"/>
                </a:solidFill>
                <a:latin typeface="Arial"/>
                <a:cs typeface="Arial"/>
              </a:rPr>
              <a:t>n</a:t>
            </a:r>
            <a:endParaRPr sz="550">
              <a:latin typeface="Arial"/>
              <a:cs typeface="Arial"/>
            </a:endParaRPr>
          </a:p>
          <a:p>
            <a:pPr>
              <a:lnSpc>
                <a:spcPct val="100000"/>
              </a:lnSpc>
            </a:pPr>
            <a:endParaRPr sz="600">
              <a:latin typeface="Arial"/>
              <a:cs typeface="Arial"/>
            </a:endParaRPr>
          </a:p>
          <a:p>
            <a:pPr>
              <a:lnSpc>
                <a:spcPct val="100000"/>
              </a:lnSpc>
              <a:spcBef>
                <a:spcPts val="10"/>
              </a:spcBef>
            </a:pPr>
            <a:endParaRPr sz="850">
              <a:latin typeface="Arial"/>
              <a:cs typeface="Arial"/>
            </a:endParaRPr>
          </a:p>
          <a:p>
            <a:pPr marR="7620" algn="ctr">
              <a:lnSpc>
                <a:spcPct val="100000"/>
              </a:lnSpc>
            </a:pPr>
            <a:r>
              <a:rPr sz="700" dirty="0">
                <a:solidFill>
                  <a:srgbClr val="231F20"/>
                </a:solidFill>
                <a:latin typeface="Arial"/>
                <a:cs typeface="Arial"/>
              </a:rPr>
              <a:t>0,75</a:t>
            </a:r>
            <a:endParaRPr sz="700">
              <a:latin typeface="Arial"/>
              <a:cs typeface="Arial"/>
            </a:endParaRPr>
          </a:p>
        </p:txBody>
      </p:sp>
      <p:sp>
        <p:nvSpPr>
          <p:cNvPr id="150" name="object 150"/>
          <p:cNvSpPr txBox="1"/>
          <p:nvPr/>
        </p:nvSpPr>
        <p:spPr>
          <a:xfrm>
            <a:off x="4350160" y="2543480"/>
            <a:ext cx="331470" cy="155575"/>
          </a:xfrm>
          <a:prstGeom prst="rect">
            <a:avLst/>
          </a:prstGeom>
        </p:spPr>
        <p:txBody>
          <a:bodyPr vert="horz" wrap="square" lIns="0" tIns="12700" rIns="0" bIns="0" rtlCol="0">
            <a:spAutoFit/>
          </a:bodyPr>
          <a:lstStyle/>
          <a:p>
            <a:pPr marL="12700" marR="5080">
              <a:lnSpc>
                <a:spcPct val="105500"/>
              </a:lnSpc>
              <a:spcBef>
                <a:spcPts val="100"/>
              </a:spcBef>
            </a:pPr>
            <a:r>
              <a:rPr sz="400" spc="10" dirty="0">
                <a:solidFill>
                  <a:srgbClr val="231F20"/>
                </a:solidFill>
                <a:latin typeface="Arial"/>
                <a:cs typeface="Arial"/>
              </a:rPr>
              <a:t>Circuito </a:t>
            </a:r>
            <a:r>
              <a:rPr sz="400" spc="15" dirty="0">
                <a:solidFill>
                  <a:srgbClr val="231F20"/>
                </a:solidFill>
                <a:latin typeface="Arial"/>
                <a:cs typeface="Arial"/>
              </a:rPr>
              <a:t>de  </a:t>
            </a:r>
            <a:r>
              <a:rPr sz="400" spc="10" dirty="0">
                <a:solidFill>
                  <a:srgbClr val="231F20"/>
                </a:solidFill>
                <a:latin typeface="Arial"/>
                <a:cs typeface="Arial"/>
              </a:rPr>
              <a:t>alimentac</a:t>
            </a:r>
            <a:r>
              <a:rPr sz="400" spc="5" dirty="0">
                <a:solidFill>
                  <a:srgbClr val="231F20"/>
                </a:solidFill>
                <a:latin typeface="Arial"/>
                <a:cs typeface="Arial"/>
              </a:rPr>
              <a:t>ió</a:t>
            </a:r>
            <a:r>
              <a:rPr sz="400" spc="15" dirty="0">
                <a:solidFill>
                  <a:srgbClr val="231F20"/>
                </a:solidFill>
                <a:latin typeface="Arial"/>
                <a:cs typeface="Arial"/>
              </a:rPr>
              <a:t>n</a:t>
            </a:r>
            <a:endParaRPr sz="400">
              <a:latin typeface="Arial"/>
              <a:cs typeface="Arial"/>
            </a:endParaRPr>
          </a:p>
        </p:txBody>
      </p:sp>
      <p:sp>
        <p:nvSpPr>
          <p:cNvPr id="151" name="object 151"/>
          <p:cNvSpPr txBox="1"/>
          <p:nvPr/>
        </p:nvSpPr>
        <p:spPr>
          <a:xfrm>
            <a:off x="5446402" y="3017023"/>
            <a:ext cx="370205" cy="525145"/>
          </a:xfrm>
          <a:prstGeom prst="rect">
            <a:avLst/>
          </a:prstGeom>
        </p:spPr>
        <p:txBody>
          <a:bodyPr vert="horz" wrap="square" lIns="0" tIns="12065" rIns="0" bIns="0" rtlCol="0">
            <a:spAutoFit/>
          </a:bodyPr>
          <a:lstStyle/>
          <a:p>
            <a:pPr marL="12700" marR="121920">
              <a:lnSpc>
                <a:spcPct val="100000"/>
              </a:lnSpc>
              <a:spcBef>
                <a:spcPts val="95"/>
              </a:spcBef>
            </a:pPr>
            <a:r>
              <a:rPr sz="550" spc="-5" dirty="0">
                <a:solidFill>
                  <a:srgbClr val="231F20"/>
                </a:solidFill>
                <a:latin typeface="Arial"/>
                <a:cs typeface="Arial"/>
              </a:rPr>
              <a:t>Cuadro  de</a:t>
            </a:r>
            <a:endParaRPr sz="550">
              <a:latin typeface="Arial"/>
              <a:cs typeface="Arial"/>
            </a:endParaRPr>
          </a:p>
          <a:p>
            <a:pPr marL="12700" marR="5080">
              <a:lnSpc>
                <a:spcPts val="650"/>
              </a:lnSpc>
              <a:spcBef>
                <a:spcPts val="15"/>
              </a:spcBef>
            </a:pPr>
            <a:r>
              <a:rPr sz="550" spc="-5" dirty="0">
                <a:solidFill>
                  <a:srgbClr val="231F20"/>
                </a:solidFill>
                <a:latin typeface="Arial"/>
                <a:cs typeface="Arial"/>
              </a:rPr>
              <a:t>dist</a:t>
            </a:r>
            <a:r>
              <a:rPr sz="550" dirty="0">
                <a:solidFill>
                  <a:srgbClr val="231F20"/>
                </a:solidFill>
                <a:latin typeface="Arial"/>
                <a:cs typeface="Arial"/>
              </a:rPr>
              <a:t>r</a:t>
            </a:r>
            <a:r>
              <a:rPr sz="550" spc="-5" dirty="0">
                <a:solidFill>
                  <a:srgbClr val="231F20"/>
                </a:solidFill>
                <a:latin typeface="Arial"/>
                <a:cs typeface="Arial"/>
              </a:rPr>
              <a:t>i</a:t>
            </a:r>
            <a:r>
              <a:rPr sz="550" spc="-20" dirty="0">
                <a:solidFill>
                  <a:srgbClr val="231F20"/>
                </a:solidFill>
                <a:latin typeface="Arial"/>
                <a:cs typeface="Arial"/>
              </a:rPr>
              <a:t>b</a:t>
            </a:r>
            <a:r>
              <a:rPr sz="550" spc="-5" dirty="0">
                <a:solidFill>
                  <a:srgbClr val="231F20"/>
                </a:solidFill>
                <a:latin typeface="Arial"/>
                <a:cs typeface="Arial"/>
              </a:rPr>
              <a:t>uc</a:t>
            </a:r>
            <a:r>
              <a:rPr sz="550" spc="-10" dirty="0">
                <a:solidFill>
                  <a:srgbClr val="231F20"/>
                </a:solidFill>
                <a:latin typeface="Arial"/>
                <a:cs typeface="Arial"/>
              </a:rPr>
              <a:t>i</a:t>
            </a:r>
            <a:r>
              <a:rPr sz="550" spc="-50" dirty="0">
                <a:solidFill>
                  <a:srgbClr val="231F20"/>
                </a:solidFill>
                <a:latin typeface="Arial"/>
                <a:cs typeface="Arial"/>
              </a:rPr>
              <a:t>ó</a:t>
            </a:r>
            <a:r>
              <a:rPr sz="550" spc="-5" dirty="0">
                <a:solidFill>
                  <a:srgbClr val="231F20"/>
                </a:solidFill>
                <a:latin typeface="Arial"/>
                <a:cs typeface="Arial"/>
              </a:rPr>
              <a:t>n  general  principal</a:t>
            </a:r>
            <a:endParaRPr sz="550">
              <a:latin typeface="Arial"/>
              <a:cs typeface="Arial"/>
            </a:endParaRPr>
          </a:p>
          <a:p>
            <a:pPr marL="12700">
              <a:lnSpc>
                <a:spcPts val="650"/>
              </a:lnSpc>
            </a:pPr>
            <a:r>
              <a:rPr sz="550" spc="-5" dirty="0">
                <a:solidFill>
                  <a:srgbClr val="231F20"/>
                </a:solidFill>
                <a:latin typeface="Arial"/>
                <a:cs typeface="Arial"/>
              </a:rPr>
              <a:t>MGDB</a:t>
            </a:r>
            <a:endParaRPr sz="550">
              <a:latin typeface="Arial"/>
              <a:cs typeface="Arial"/>
            </a:endParaRPr>
          </a:p>
        </p:txBody>
      </p:sp>
      <p:sp>
        <p:nvSpPr>
          <p:cNvPr id="152" name="object 152"/>
          <p:cNvSpPr txBox="1"/>
          <p:nvPr/>
        </p:nvSpPr>
        <p:spPr>
          <a:xfrm>
            <a:off x="4334939" y="3151203"/>
            <a:ext cx="260985" cy="90805"/>
          </a:xfrm>
          <a:prstGeom prst="rect">
            <a:avLst/>
          </a:prstGeom>
        </p:spPr>
        <p:txBody>
          <a:bodyPr vert="horz" wrap="square" lIns="0" tIns="15875" rIns="0" bIns="0" rtlCol="0">
            <a:spAutoFit/>
          </a:bodyPr>
          <a:lstStyle/>
          <a:p>
            <a:pPr marL="12700">
              <a:lnSpc>
                <a:spcPct val="100000"/>
              </a:lnSpc>
              <a:spcBef>
                <a:spcPts val="125"/>
              </a:spcBef>
            </a:pPr>
            <a:r>
              <a:rPr sz="400" spc="5" dirty="0">
                <a:solidFill>
                  <a:srgbClr val="231F20"/>
                </a:solidFill>
                <a:latin typeface="Arial"/>
                <a:cs typeface="Arial"/>
              </a:rPr>
              <a:t>Tomas</a:t>
            </a:r>
            <a:r>
              <a:rPr sz="400" spc="-45" dirty="0">
                <a:solidFill>
                  <a:srgbClr val="231F20"/>
                </a:solidFill>
                <a:latin typeface="Arial"/>
                <a:cs typeface="Arial"/>
              </a:rPr>
              <a:t> </a:t>
            </a:r>
            <a:r>
              <a:rPr sz="400" spc="15" dirty="0">
                <a:solidFill>
                  <a:srgbClr val="231F20"/>
                </a:solidFill>
                <a:latin typeface="Arial"/>
                <a:cs typeface="Arial"/>
              </a:rPr>
              <a:t>de</a:t>
            </a:r>
            <a:endParaRPr sz="400">
              <a:latin typeface="Arial"/>
              <a:cs typeface="Arial"/>
            </a:endParaRPr>
          </a:p>
        </p:txBody>
      </p:sp>
      <p:sp>
        <p:nvSpPr>
          <p:cNvPr id="153" name="object 153"/>
          <p:cNvSpPr txBox="1"/>
          <p:nvPr/>
        </p:nvSpPr>
        <p:spPr>
          <a:xfrm>
            <a:off x="4595130" y="3721980"/>
            <a:ext cx="439420" cy="502920"/>
          </a:xfrm>
          <a:prstGeom prst="rect">
            <a:avLst/>
          </a:prstGeom>
          <a:ln w="9893">
            <a:solidFill>
              <a:srgbClr val="231F20"/>
            </a:solidFill>
          </a:ln>
        </p:spPr>
        <p:txBody>
          <a:bodyPr vert="horz" wrap="square" lIns="0" tIns="6350" rIns="0" bIns="0" rtlCol="0">
            <a:spAutoFit/>
          </a:bodyPr>
          <a:lstStyle/>
          <a:p>
            <a:pPr marL="22225" marR="59055" indent="-6985">
              <a:lnSpc>
                <a:spcPct val="98700"/>
              </a:lnSpc>
              <a:spcBef>
                <a:spcPts val="50"/>
              </a:spcBef>
            </a:pPr>
            <a:r>
              <a:rPr sz="550" spc="-15" dirty="0">
                <a:solidFill>
                  <a:srgbClr val="231F20"/>
                </a:solidFill>
                <a:latin typeface="Arial"/>
                <a:cs typeface="Arial"/>
              </a:rPr>
              <a:t>Taller </a:t>
            </a:r>
            <a:r>
              <a:rPr sz="550" spc="-5" dirty="0">
                <a:solidFill>
                  <a:srgbClr val="231F20"/>
                </a:solidFill>
                <a:latin typeface="Arial"/>
                <a:cs typeface="Arial"/>
              </a:rPr>
              <a:t>B  cuadro de  dist</a:t>
            </a:r>
            <a:r>
              <a:rPr sz="550" dirty="0">
                <a:solidFill>
                  <a:srgbClr val="231F20"/>
                </a:solidFill>
                <a:latin typeface="Arial"/>
                <a:cs typeface="Arial"/>
              </a:rPr>
              <a:t>r</a:t>
            </a:r>
            <a:r>
              <a:rPr sz="550" spc="-5" dirty="0">
                <a:solidFill>
                  <a:srgbClr val="231F20"/>
                </a:solidFill>
                <a:latin typeface="Arial"/>
                <a:cs typeface="Arial"/>
              </a:rPr>
              <a:t>i</a:t>
            </a:r>
            <a:r>
              <a:rPr sz="550" spc="-20" dirty="0">
                <a:solidFill>
                  <a:srgbClr val="231F20"/>
                </a:solidFill>
                <a:latin typeface="Arial"/>
                <a:cs typeface="Arial"/>
              </a:rPr>
              <a:t>b</a:t>
            </a:r>
            <a:r>
              <a:rPr sz="550" spc="-5" dirty="0">
                <a:solidFill>
                  <a:srgbClr val="231F20"/>
                </a:solidFill>
                <a:latin typeface="Arial"/>
                <a:cs typeface="Arial"/>
              </a:rPr>
              <a:t>uc</a:t>
            </a:r>
            <a:r>
              <a:rPr sz="550" spc="-10" dirty="0">
                <a:solidFill>
                  <a:srgbClr val="231F20"/>
                </a:solidFill>
                <a:latin typeface="Arial"/>
                <a:cs typeface="Arial"/>
              </a:rPr>
              <a:t>ió</a:t>
            </a:r>
            <a:r>
              <a:rPr sz="550" spc="-5" dirty="0">
                <a:solidFill>
                  <a:srgbClr val="231F20"/>
                </a:solidFill>
                <a:latin typeface="Arial"/>
                <a:cs typeface="Arial"/>
              </a:rPr>
              <a:t>n</a:t>
            </a:r>
            <a:endParaRPr sz="550">
              <a:latin typeface="Arial"/>
              <a:cs typeface="Arial"/>
            </a:endParaRPr>
          </a:p>
          <a:p>
            <a:pPr>
              <a:lnSpc>
                <a:spcPct val="100000"/>
              </a:lnSpc>
              <a:spcBef>
                <a:spcPts val="45"/>
              </a:spcBef>
            </a:pPr>
            <a:endParaRPr sz="600">
              <a:latin typeface="Arial"/>
              <a:cs typeface="Arial"/>
            </a:endParaRPr>
          </a:p>
          <a:p>
            <a:pPr marL="140335">
              <a:lnSpc>
                <a:spcPct val="100000"/>
              </a:lnSpc>
              <a:spcBef>
                <a:spcPts val="5"/>
              </a:spcBef>
            </a:pPr>
            <a:r>
              <a:rPr sz="700" dirty="0">
                <a:solidFill>
                  <a:srgbClr val="231F20"/>
                </a:solidFill>
                <a:latin typeface="Arial"/>
                <a:cs typeface="Arial"/>
              </a:rPr>
              <a:t>0,9</a:t>
            </a:r>
            <a:endParaRPr sz="700">
              <a:latin typeface="Arial"/>
              <a:cs typeface="Arial"/>
            </a:endParaRPr>
          </a:p>
        </p:txBody>
      </p:sp>
      <p:sp>
        <p:nvSpPr>
          <p:cNvPr id="154" name="object 154"/>
          <p:cNvSpPr txBox="1"/>
          <p:nvPr/>
        </p:nvSpPr>
        <p:spPr>
          <a:xfrm>
            <a:off x="4590177" y="4367762"/>
            <a:ext cx="434975" cy="903605"/>
          </a:xfrm>
          <a:prstGeom prst="rect">
            <a:avLst/>
          </a:prstGeom>
          <a:ln w="9893">
            <a:solidFill>
              <a:srgbClr val="231F20"/>
            </a:solidFill>
          </a:ln>
        </p:spPr>
        <p:txBody>
          <a:bodyPr vert="horz" wrap="square" lIns="0" tIns="25400" rIns="0" bIns="0" rtlCol="0">
            <a:spAutoFit/>
          </a:bodyPr>
          <a:lstStyle/>
          <a:p>
            <a:pPr marL="20320" marR="55880">
              <a:lnSpc>
                <a:spcPct val="100000"/>
              </a:lnSpc>
              <a:spcBef>
                <a:spcPts val="200"/>
              </a:spcBef>
            </a:pPr>
            <a:r>
              <a:rPr sz="550" spc="-15" dirty="0">
                <a:solidFill>
                  <a:srgbClr val="231F20"/>
                </a:solidFill>
                <a:latin typeface="Arial"/>
                <a:cs typeface="Arial"/>
              </a:rPr>
              <a:t>Taller </a:t>
            </a:r>
            <a:r>
              <a:rPr sz="550" spc="-5" dirty="0">
                <a:solidFill>
                  <a:srgbClr val="231F20"/>
                </a:solidFill>
                <a:latin typeface="Arial"/>
                <a:cs typeface="Arial"/>
              </a:rPr>
              <a:t>C  cuadro de  dist</a:t>
            </a:r>
            <a:r>
              <a:rPr sz="550" dirty="0">
                <a:solidFill>
                  <a:srgbClr val="231F20"/>
                </a:solidFill>
                <a:latin typeface="Arial"/>
                <a:cs typeface="Arial"/>
              </a:rPr>
              <a:t>r</a:t>
            </a:r>
            <a:r>
              <a:rPr sz="550" spc="-5" dirty="0">
                <a:solidFill>
                  <a:srgbClr val="231F20"/>
                </a:solidFill>
                <a:latin typeface="Arial"/>
                <a:cs typeface="Arial"/>
              </a:rPr>
              <a:t>i</a:t>
            </a:r>
            <a:r>
              <a:rPr sz="550" spc="-20" dirty="0">
                <a:solidFill>
                  <a:srgbClr val="231F20"/>
                </a:solidFill>
                <a:latin typeface="Arial"/>
                <a:cs typeface="Arial"/>
              </a:rPr>
              <a:t>b</a:t>
            </a:r>
            <a:r>
              <a:rPr sz="550" spc="-5" dirty="0">
                <a:solidFill>
                  <a:srgbClr val="231F20"/>
                </a:solidFill>
                <a:latin typeface="Arial"/>
                <a:cs typeface="Arial"/>
              </a:rPr>
              <a:t>uc</a:t>
            </a:r>
            <a:r>
              <a:rPr sz="550" spc="-10" dirty="0">
                <a:solidFill>
                  <a:srgbClr val="231F20"/>
                </a:solidFill>
                <a:latin typeface="Arial"/>
                <a:cs typeface="Arial"/>
              </a:rPr>
              <a:t>ió</a:t>
            </a:r>
            <a:r>
              <a:rPr sz="550" spc="-5" dirty="0">
                <a:solidFill>
                  <a:srgbClr val="231F20"/>
                </a:solidFill>
                <a:latin typeface="Arial"/>
                <a:cs typeface="Arial"/>
              </a:rPr>
              <a:t>n</a:t>
            </a:r>
            <a:endParaRPr sz="550">
              <a:latin typeface="Arial"/>
              <a:cs typeface="Arial"/>
            </a:endParaRPr>
          </a:p>
          <a:p>
            <a:pPr>
              <a:lnSpc>
                <a:spcPct val="100000"/>
              </a:lnSpc>
              <a:spcBef>
                <a:spcPts val="30"/>
              </a:spcBef>
            </a:pPr>
            <a:endParaRPr sz="700">
              <a:latin typeface="Arial"/>
              <a:cs typeface="Arial"/>
            </a:endParaRPr>
          </a:p>
          <a:p>
            <a:pPr marL="140335">
              <a:lnSpc>
                <a:spcPct val="100000"/>
              </a:lnSpc>
            </a:pPr>
            <a:r>
              <a:rPr sz="700" dirty="0">
                <a:solidFill>
                  <a:srgbClr val="231F20"/>
                </a:solidFill>
                <a:latin typeface="Arial"/>
                <a:cs typeface="Arial"/>
              </a:rPr>
              <a:t>0,9</a:t>
            </a:r>
            <a:endParaRPr sz="700">
              <a:latin typeface="Arial"/>
              <a:cs typeface="Arial"/>
            </a:endParaRPr>
          </a:p>
        </p:txBody>
      </p:sp>
      <p:sp>
        <p:nvSpPr>
          <p:cNvPr id="155" name="object 155"/>
          <p:cNvSpPr txBox="1"/>
          <p:nvPr/>
        </p:nvSpPr>
        <p:spPr>
          <a:xfrm>
            <a:off x="5544333" y="3973600"/>
            <a:ext cx="14986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0,9</a:t>
            </a:r>
            <a:endParaRPr sz="700">
              <a:latin typeface="Arial"/>
              <a:cs typeface="Arial"/>
            </a:endParaRPr>
          </a:p>
        </p:txBody>
      </p:sp>
      <p:sp>
        <p:nvSpPr>
          <p:cNvPr id="156" name="object 156"/>
          <p:cNvSpPr txBox="1"/>
          <p:nvPr/>
        </p:nvSpPr>
        <p:spPr>
          <a:xfrm>
            <a:off x="3293847" y="3856869"/>
            <a:ext cx="19939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10,6</a:t>
            </a:r>
            <a:endParaRPr sz="700">
              <a:latin typeface="Arial"/>
              <a:cs typeface="Arial"/>
            </a:endParaRPr>
          </a:p>
        </p:txBody>
      </p:sp>
      <p:sp>
        <p:nvSpPr>
          <p:cNvPr id="157" name="object 157"/>
          <p:cNvSpPr txBox="1"/>
          <p:nvPr/>
        </p:nvSpPr>
        <p:spPr>
          <a:xfrm>
            <a:off x="4173992" y="3173072"/>
            <a:ext cx="451484" cy="132715"/>
          </a:xfrm>
          <a:prstGeom prst="rect">
            <a:avLst/>
          </a:prstGeom>
        </p:spPr>
        <p:txBody>
          <a:bodyPr vert="horz" wrap="square" lIns="0" tIns="12700" rIns="0" bIns="0" rtlCol="0">
            <a:spAutoFit/>
          </a:bodyPr>
          <a:lstStyle/>
          <a:p>
            <a:pPr marL="38100">
              <a:lnSpc>
                <a:spcPct val="100000"/>
              </a:lnSpc>
              <a:spcBef>
                <a:spcPts val="100"/>
              </a:spcBef>
            </a:pPr>
            <a:r>
              <a:rPr sz="1050" baseline="-31746" dirty="0">
                <a:solidFill>
                  <a:srgbClr val="231F20"/>
                </a:solidFill>
                <a:latin typeface="Arial"/>
                <a:cs typeface="Arial"/>
              </a:rPr>
              <a:t>3,6</a:t>
            </a:r>
            <a:r>
              <a:rPr sz="1050" spc="-127" baseline="-31746" dirty="0">
                <a:solidFill>
                  <a:srgbClr val="231F20"/>
                </a:solidFill>
                <a:latin typeface="Arial"/>
                <a:cs typeface="Arial"/>
              </a:rPr>
              <a:t> </a:t>
            </a:r>
            <a:r>
              <a:rPr sz="400" u="sng" spc="10" dirty="0">
                <a:solidFill>
                  <a:srgbClr val="231F20"/>
                </a:solidFill>
                <a:uFill>
                  <a:solidFill>
                    <a:srgbClr val="231F20"/>
                  </a:solidFill>
                </a:uFill>
                <a:latin typeface="Arial"/>
                <a:cs typeface="Arial"/>
              </a:rPr>
              <a:t>corriente</a:t>
            </a:r>
            <a:r>
              <a:rPr sz="400" u="sng" spc="-50" dirty="0">
                <a:solidFill>
                  <a:srgbClr val="231F20"/>
                </a:solidFill>
                <a:uFill>
                  <a:solidFill>
                    <a:srgbClr val="231F20"/>
                  </a:solidFill>
                </a:uFill>
                <a:latin typeface="Arial"/>
                <a:cs typeface="Arial"/>
              </a:rPr>
              <a:t> </a:t>
            </a:r>
            <a:endParaRPr sz="400">
              <a:latin typeface="Arial"/>
              <a:cs typeface="Arial"/>
            </a:endParaRPr>
          </a:p>
        </p:txBody>
      </p:sp>
      <p:sp>
        <p:nvSpPr>
          <p:cNvPr id="158" name="object 158"/>
          <p:cNvSpPr txBox="1"/>
          <p:nvPr/>
        </p:nvSpPr>
        <p:spPr>
          <a:xfrm>
            <a:off x="4218544" y="3288434"/>
            <a:ext cx="403860" cy="168910"/>
          </a:xfrm>
          <a:prstGeom prst="rect">
            <a:avLst/>
          </a:prstGeom>
        </p:spPr>
        <p:txBody>
          <a:bodyPr vert="horz" wrap="square" lIns="0" tIns="15875" rIns="0" bIns="0" rtlCol="0">
            <a:spAutoFit/>
          </a:bodyPr>
          <a:lstStyle/>
          <a:p>
            <a:pPr marL="143510">
              <a:lnSpc>
                <a:spcPts val="370"/>
              </a:lnSpc>
              <a:spcBef>
                <a:spcPts val="125"/>
              </a:spcBef>
            </a:pPr>
            <a:r>
              <a:rPr sz="400" spc="10" dirty="0">
                <a:solidFill>
                  <a:srgbClr val="231F20"/>
                </a:solidFill>
                <a:latin typeface="Arial"/>
                <a:cs typeface="Arial"/>
              </a:rPr>
              <a:t>Circuito</a:t>
            </a:r>
            <a:endParaRPr sz="400">
              <a:latin typeface="Arial"/>
              <a:cs typeface="Arial"/>
            </a:endParaRPr>
          </a:p>
          <a:p>
            <a:pPr marL="38100">
              <a:lnSpc>
                <a:spcPts val="730"/>
              </a:lnSpc>
            </a:pPr>
            <a:r>
              <a:rPr sz="1050" baseline="-23809" dirty="0">
                <a:solidFill>
                  <a:srgbClr val="231F20"/>
                </a:solidFill>
                <a:latin typeface="Arial"/>
                <a:cs typeface="Arial"/>
              </a:rPr>
              <a:t>3</a:t>
            </a:r>
            <a:r>
              <a:rPr sz="700" u="sng" spc="25" dirty="0">
                <a:solidFill>
                  <a:srgbClr val="231F20"/>
                </a:solidFill>
                <a:uFill>
                  <a:solidFill>
                    <a:srgbClr val="231F20"/>
                  </a:solidFill>
                </a:uFill>
                <a:latin typeface="Arial"/>
                <a:cs typeface="Arial"/>
              </a:rPr>
              <a:t> </a:t>
            </a:r>
            <a:r>
              <a:rPr sz="400" u="sng" spc="-5" dirty="0">
                <a:solidFill>
                  <a:srgbClr val="231F20"/>
                </a:solidFill>
                <a:uFill>
                  <a:solidFill>
                    <a:srgbClr val="231F20"/>
                  </a:solidFill>
                </a:uFill>
                <a:latin typeface="Arial"/>
                <a:cs typeface="Arial"/>
              </a:rPr>
              <a:t>ilumin.</a:t>
            </a:r>
            <a:r>
              <a:rPr sz="400" u="sng" spc="30" dirty="0">
                <a:solidFill>
                  <a:srgbClr val="231F20"/>
                </a:solidFill>
                <a:uFill>
                  <a:solidFill>
                    <a:srgbClr val="231F20"/>
                  </a:solidFill>
                </a:uFill>
                <a:latin typeface="Arial"/>
                <a:cs typeface="Arial"/>
              </a:rPr>
              <a:t> </a:t>
            </a:r>
            <a:endParaRPr sz="400">
              <a:latin typeface="Arial"/>
              <a:cs typeface="Arial"/>
            </a:endParaRPr>
          </a:p>
        </p:txBody>
      </p:sp>
      <p:sp>
        <p:nvSpPr>
          <p:cNvPr id="159" name="object 159"/>
          <p:cNvSpPr txBox="1"/>
          <p:nvPr/>
        </p:nvSpPr>
        <p:spPr>
          <a:xfrm>
            <a:off x="4188831" y="3736612"/>
            <a:ext cx="438150" cy="431800"/>
          </a:xfrm>
          <a:prstGeom prst="rect">
            <a:avLst/>
          </a:prstGeom>
        </p:spPr>
        <p:txBody>
          <a:bodyPr vert="horz" wrap="square" lIns="0" tIns="12700" rIns="0" bIns="0" rtlCol="0">
            <a:spAutoFit/>
          </a:bodyPr>
          <a:lstStyle/>
          <a:p>
            <a:pPr marL="52705">
              <a:lnSpc>
                <a:spcPts val="700"/>
              </a:lnSpc>
              <a:spcBef>
                <a:spcPts val="100"/>
              </a:spcBef>
            </a:pPr>
            <a:r>
              <a:rPr sz="1050" baseline="11904" dirty="0">
                <a:solidFill>
                  <a:srgbClr val="231F20"/>
                </a:solidFill>
                <a:latin typeface="Arial"/>
                <a:cs typeface="Arial"/>
              </a:rPr>
              <a:t>12</a:t>
            </a:r>
            <a:r>
              <a:rPr sz="1050" spc="-209" baseline="11904" dirty="0">
                <a:solidFill>
                  <a:srgbClr val="231F20"/>
                </a:solidFill>
                <a:latin typeface="Arial"/>
                <a:cs typeface="Arial"/>
              </a:rPr>
              <a:t> </a:t>
            </a:r>
            <a:r>
              <a:rPr sz="400" spc="5" dirty="0">
                <a:solidFill>
                  <a:srgbClr val="231F20"/>
                </a:solidFill>
                <a:latin typeface="Arial"/>
                <a:cs typeface="Arial"/>
              </a:rPr>
              <a:t>Tomas </a:t>
            </a:r>
            <a:r>
              <a:rPr sz="400" spc="15" dirty="0">
                <a:solidFill>
                  <a:srgbClr val="231F20"/>
                </a:solidFill>
                <a:latin typeface="Arial"/>
                <a:cs typeface="Arial"/>
              </a:rPr>
              <a:t>de</a:t>
            </a:r>
            <a:endParaRPr sz="400">
              <a:latin typeface="Arial"/>
              <a:cs typeface="Arial"/>
            </a:endParaRPr>
          </a:p>
          <a:p>
            <a:pPr marL="38100">
              <a:lnSpc>
                <a:spcPts val="700"/>
              </a:lnSpc>
            </a:pPr>
            <a:r>
              <a:rPr sz="1050" spc="-7" baseline="-31746" dirty="0">
                <a:solidFill>
                  <a:srgbClr val="231F20"/>
                </a:solidFill>
                <a:latin typeface="Arial"/>
                <a:cs typeface="Arial"/>
              </a:rPr>
              <a:t>4.3</a:t>
            </a:r>
            <a:r>
              <a:rPr sz="400" u="sng" spc="-5" dirty="0">
                <a:solidFill>
                  <a:srgbClr val="231F20"/>
                </a:solidFill>
                <a:uFill>
                  <a:solidFill>
                    <a:srgbClr val="231F20"/>
                  </a:solidFill>
                </a:uFill>
                <a:latin typeface="Arial"/>
                <a:cs typeface="Arial"/>
              </a:rPr>
              <a:t>corriente</a:t>
            </a:r>
            <a:r>
              <a:rPr sz="400" u="sng" spc="-35" dirty="0">
                <a:solidFill>
                  <a:srgbClr val="231F20"/>
                </a:solidFill>
                <a:uFill>
                  <a:solidFill>
                    <a:srgbClr val="231F20"/>
                  </a:solidFill>
                </a:uFill>
                <a:latin typeface="Arial"/>
                <a:cs typeface="Arial"/>
              </a:rPr>
              <a:t> </a:t>
            </a:r>
            <a:endParaRPr sz="400">
              <a:latin typeface="Arial"/>
              <a:cs typeface="Arial"/>
            </a:endParaRPr>
          </a:p>
          <a:p>
            <a:pPr marL="173355">
              <a:lnSpc>
                <a:spcPts val="345"/>
              </a:lnSpc>
              <a:spcBef>
                <a:spcPts val="750"/>
              </a:spcBef>
            </a:pPr>
            <a:r>
              <a:rPr sz="400" spc="10" dirty="0">
                <a:solidFill>
                  <a:srgbClr val="231F20"/>
                </a:solidFill>
                <a:latin typeface="Arial"/>
                <a:cs typeface="Arial"/>
              </a:rPr>
              <a:t>Circuito</a:t>
            </a:r>
            <a:endParaRPr sz="400">
              <a:latin typeface="Arial"/>
              <a:cs typeface="Arial"/>
            </a:endParaRPr>
          </a:p>
          <a:p>
            <a:pPr marL="72390">
              <a:lnSpc>
                <a:spcPts val="705"/>
              </a:lnSpc>
            </a:pPr>
            <a:r>
              <a:rPr sz="1050" baseline="-31746" dirty="0">
                <a:solidFill>
                  <a:srgbClr val="231F20"/>
                </a:solidFill>
                <a:latin typeface="Arial"/>
                <a:cs typeface="Arial"/>
              </a:rPr>
              <a:t>1</a:t>
            </a:r>
            <a:r>
              <a:rPr sz="1050" spc="270" baseline="-31746" dirty="0">
                <a:solidFill>
                  <a:srgbClr val="231F20"/>
                </a:solidFill>
                <a:latin typeface="Arial"/>
                <a:cs typeface="Arial"/>
              </a:rPr>
              <a:t> </a:t>
            </a:r>
            <a:r>
              <a:rPr sz="400" spc="10" dirty="0">
                <a:solidFill>
                  <a:srgbClr val="231F20"/>
                </a:solidFill>
                <a:latin typeface="Arial"/>
                <a:cs typeface="Arial"/>
              </a:rPr>
              <a:t>ilumin.</a:t>
            </a:r>
            <a:endParaRPr sz="400">
              <a:latin typeface="Arial"/>
              <a:cs typeface="Arial"/>
            </a:endParaRPr>
          </a:p>
        </p:txBody>
      </p:sp>
      <p:sp>
        <p:nvSpPr>
          <p:cNvPr id="160" name="object 160"/>
          <p:cNvSpPr txBox="1"/>
          <p:nvPr/>
        </p:nvSpPr>
        <p:spPr>
          <a:xfrm>
            <a:off x="5104902" y="3846977"/>
            <a:ext cx="19939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15,6</a:t>
            </a:r>
            <a:endParaRPr sz="700">
              <a:latin typeface="Arial"/>
              <a:cs typeface="Arial"/>
            </a:endParaRPr>
          </a:p>
        </p:txBody>
      </p:sp>
      <p:sp>
        <p:nvSpPr>
          <p:cNvPr id="161" name="object 161"/>
          <p:cNvSpPr txBox="1"/>
          <p:nvPr/>
        </p:nvSpPr>
        <p:spPr>
          <a:xfrm>
            <a:off x="5099950" y="3019376"/>
            <a:ext cx="19939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18,9</a:t>
            </a:r>
            <a:endParaRPr sz="700">
              <a:latin typeface="Arial"/>
              <a:cs typeface="Arial"/>
            </a:endParaRPr>
          </a:p>
        </p:txBody>
      </p:sp>
      <p:sp>
        <p:nvSpPr>
          <p:cNvPr id="162" name="object 162"/>
          <p:cNvSpPr txBox="1"/>
          <p:nvPr/>
        </p:nvSpPr>
        <p:spPr>
          <a:xfrm>
            <a:off x="5123375" y="4737115"/>
            <a:ext cx="19939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37,8</a:t>
            </a:r>
            <a:endParaRPr sz="700">
              <a:latin typeface="Arial"/>
              <a:cs typeface="Arial"/>
            </a:endParaRPr>
          </a:p>
        </p:txBody>
      </p:sp>
      <p:sp>
        <p:nvSpPr>
          <p:cNvPr id="163" name="object 163"/>
          <p:cNvSpPr txBox="1"/>
          <p:nvPr/>
        </p:nvSpPr>
        <p:spPr>
          <a:xfrm>
            <a:off x="4198727" y="4513397"/>
            <a:ext cx="387350" cy="161925"/>
          </a:xfrm>
          <a:prstGeom prst="rect">
            <a:avLst/>
          </a:prstGeom>
        </p:spPr>
        <p:txBody>
          <a:bodyPr vert="horz" wrap="square" lIns="0" tIns="15875" rIns="0" bIns="0" rtlCol="0">
            <a:spAutoFit/>
          </a:bodyPr>
          <a:lstStyle/>
          <a:p>
            <a:pPr marL="163830">
              <a:lnSpc>
                <a:spcPts val="345"/>
              </a:lnSpc>
              <a:spcBef>
                <a:spcPts val="125"/>
              </a:spcBef>
            </a:pPr>
            <a:r>
              <a:rPr sz="400" spc="10" dirty="0">
                <a:solidFill>
                  <a:srgbClr val="231F20"/>
                </a:solidFill>
                <a:latin typeface="Arial"/>
                <a:cs typeface="Arial"/>
              </a:rPr>
              <a:t>Circuito</a:t>
            </a:r>
            <a:endParaRPr sz="400">
              <a:latin typeface="Arial"/>
              <a:cs typeface="Arial"/>
            </a:endParaRPr>
          </a:p>
          <a:p>
            <a:pPr marL="38100">
              <a:lnSpc>
                <a:spcPts val="705"/>
              </a:lnSpc>
            </a:pPr>
            <a:r>
              <a:rPr sz="1050" baseline="-31746" dirty="0">
                <a:solidFill>
                  <a:srgbClr val="231F20"/>
                </a:solidFill>
                <a:latin typeface="Arial"/>
                <a:cs typeface="Arial"/>
              </a:rPr>
              <a:t>35</a:t>
            </a:r>
            <a:r>
              <a:rPr sz="1050" spc="-7" baseline="-31746" dirty="0">
                <a:solidFill>
                  <a:srgbClr val="231F20"/>
                </a:solidFill>
                <a:latin typeface="Arial"/>
                <a:cs typeface="Arial"/>
              </a:rPr>
              <a:t> </a:t>
            </a:r>
            <a:r>
              <a:rPr sz="400" spc="10" dirty="0">
                <a:solidFill>
                  <a:srgbClr val="231F20"/>
                </a:solidFill>
                <a:latin typeface="Arial"/>
                <a:cs typeface="Arial"/>
              </a:rPr>
              <a:t>alim.</a:t>
            </a:r>
            <a:endParaRPr sz="400">
              <a:latin typeface="Arial"/>
              <a:cs typeface="Arial"/>
            </a:endParaRPr>
          </a:p>
        </p:txBody>
      </p:sp>
      <p:sp>
        <p:nvSpPr>
          <p:cNvPr id="164" name="object 164"/>
          <p:cNvSpPr txBox="1"/>
          <p:nvPr/>
        </p:nvSpPr>
        <p:spPr>
          <a:xfrm>
            <a:off x="4228440" y="4898728"/>
            <a:ext cx="370205" cy="318770"/>
          </a:xfrm>
          <a:prstGeom prst="rect">
            <a:avLst/>
          </a:prstGeom>
        </p:spPr>
        <p:txBody>
          <a:bodyPr vert="horz" wrap="square" lIns="0" tIns="37465" rIns="0" bIns="0" rtlCol="0">
            <a:spAutoFit/>
          </a:bodyPr>
          <a:lstStyle/>
          <a:p>
            <a:pPr marL="134620">
              <a:lnSpc>
                <a:spcPct val="100000"/>
              </a:lnSpc>
              <a:spcBef>
                <a:spcPts val="295"/>
              </a:spcBef>
            </a:pPr>
            <a:r>
              <a:rPr sz="400" spc="-5" dirty="0">
                <a:solidFill>
                  <a:srgbClr val="231F20"/>
                </a:solidFill>
                <a:latin typeface="Arial"/>
                <a:cs typeface="Arial"/>
              </a:rPr>
              <a:t>corriente</a:t>
            </a:r>
            <a:endParaRPr sz="400">
              <a:latin typeface="Arial"/>
              <a:cs typeface="Arial"/>
            </a:endParaRPr>
          </a:p>
          <a:p>
            <a:pPr marL="38100">
              <a:lnSpc>
                <a:spcPts val="675"/>
              </a:lnSpc>
              <a:spcBef>
                <a:spcPts val="285"/>
              </a:spcBef>
            </a:pPr>
            <a:r>
              <a:rPr sz="1050" baseline="19841" dirty="0">
                <a:solidFill>
                  <a:srgbClr val="231F20"/>
                </a:solidFill>
                <a:latin typeface="Arial"/>
                <a:cs typeface="Arial"/>
              </a:rPr>
              <a:t>5</a:t>
            </a:r>
            <a:r>
              <a:rPr sz="1050" spc="127" baseline="19841" dirty="0">
                <a:solidFill>
                  <a:srgbClr val="231F20"/>
                </a:solidFill>
                <a:latin typeface="Arial"/>
                <a:cs typeface="Arial"/>
              </a:rPr>
              <a:t> </a:t>
            </a:r>
            <a:r>
              <a:rPr sz="400" spc="10" dirty="0">
                <a:solidFill>
                  <a:srgbClr val="231F20"/>
                </a:solidFill>
                <a:latin typeface="Arial"/>
                <a:cs typeface="Arial"/>
              </a:rPr>
              <a:t>Circuito</a:t>
            </a:r>
            <a:endParaRPr sz="400">
              <a:latin typeface="Arial"/>
              <a:cs typeface="Arial"/>
            </a:endParaRPr>
          </a:p>
          <a:p>
            <a:pPr marL="47625">
              <a:lnSpc>
                <a:spcPts val="675"/>
              </a:lnSpc>
            </a:pPr>
            <a:r>
              <a:rPr sz="1050" baseline="-31746" dirty="0">
                <a:solidFill>
                  <a:srgbClr val="231F20"/>
                </a:solidFill>
                <a:latin typeface="Arial"/>
                <a:cs typeface="Arial"/>
              </a:rPr>
              <a:t>2</a:t>
            </a:r>
            <a:r>
              <a:rPr sz="1050" spc="89" baseline="-31746" dirty="0">
                <a:solidFill>
                  <a:srgbClr val="231F20"/>
                </a:solidFill>
                <a:latin typeface="Arial"/>
                <a:cs typeface="Arial"/>
              </a:rPr>
              <a:t> </a:t>
            </a:r>
            <a:r>
              <a:rPr sz="400" spc="10" dirty="0">
                <a:solidFill>
                  <a:srgbClr val="231F20"/>
                </a:solidFill>
                <a:latin typeface="Arial"/>
                <a:cs typeface="Arial"/>
              </a:rPr>
              <a:t>ilumin.</a:t>
            </a:r>
            <a:endParaRPr sz="400">
              <a:latin typeface="Arial"/>
              <a:cs typeface="Arial"/>
            </a:endParaRPr>
          </a:p>
        </p:txBody>
      </p:sp>
      <p:sp>
        <p:nvSpPr>
          <p:cNvPr id="165" name="object 165"/>
          <p:cNvSpPr txBox="1"/>
          <p:nvPr/>
        </p:nvSpPr>
        <p:spPr>
          <a:xfrm>
            <a:off x="5876836" y="3850387"/>
            <a:ext cx="12509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65</a:t>
            </a:r>
            <a:endParaRPr sz="700">
              <a:latin typeface="Arial"/>
              <a:cs typeface="Arial"/>
            </a:endParaRPr>
          </a:p>
        </p:txBody>
      </p:sp>
      <p:sp>
        <p:nvSpPr>
          <p:cNvPr id="166" name="object 166"/>
          <p:cNvSpPr txBox="1"/>
          <p:nvPr/>
        </p:nvSpPr>
        <p:spPr>
          <a:xfrm>
            <a:off x="6075841" y="3735819"/>
            <a:ext cx="252729" cy="108585"/>
          </a:xfrm>
          <a:prstGeom prst="rect">
            <a:avLst/>
          </a:prstGeom>
        </p:spPr>
        <p:txBody>
          <a:bodyPr vert="horz" wrap="square" lIns="0" tIns="12065" rIns="0" bIns="0" rtlCol="0">
            <a:spAutoFit/>
          </a:bodyPr>
          <a:lstStyle/>
          <a:p>
            <a:pPr marL="12700">
              <a:lnSpc>
                <a:spcPct val="100000"/>
              </a:lnSpc>
              <a:spcBef>
                <a:spcPts val="95"/>
              </a:spcBef>
            </a:pPr>
            <a:r>
              <a:rPr sz="550" spc="-70" dirty="0">
                <a:solidFill>
                  <a:srgbClr val="231F20"/>
                </a:solidFill>
                <a:latin typeface="Arial"/>
                <a:cs typeface="Arial"/>
              </a:rPr>
              <a:t>BT </a:t>
            </a:r>
            <a:r>
              <a:rPr sz="550" spc="-5" dirty="0">
                <a:solidFill>
                  <a:srgbClr val="231F20"/>
                </a:solidFill>
                <a:latin typeface="Arial"/>
                <a:cs typeface="Arial"/>
              </a:rPr>
              <a:t>/</a:t>
            </a:r>
            <a:r>
              <a:rPr sz="550" spc="-85" dirty="0">
                <a:solidFill>
                  <a:srgbClr val="231F20"/>
                </a:solidFill>
                <a:latin typeface="Arial"/>
                <a:cs typeface="Arial"/>
              </a:rPr>
              <a:t> </a:t>
            </a:r>
            <a:r>
              <a:rPr sz="550" spc="25" dirty="0">
                <a:solidFill>
                  <a:srgbClr val="231F20"/>
                </a:solidFill>
                <a:latin typeface="Arial"/>
                <a:cs typeface="Arial"/>
              </a:rPr>
              <a:t>AT</a:t>
            </a:r>
            <a:endParaRPr sz="550">
              <a:latin typeface="Arial"/>
              <a:cs typeface="Arial"/>
            </a:endParaRPr>
          </a:p>
        </p:txBody>
      </p:sp>
      <p:sp>
        <p:nvSpPr>
          <p:cNvPr id="167" name="object 167"/>
          <p:cNvSpPr txBox="1"/>
          <p:nvPr/>
        </p:nvSpPr>
        <p:spPr>
          <a:xfrm>
            <a:off x="3741055" y="4364791"/>
            <a:ext cx="410845" cy="589915"/>
          </a:xfrm>
          <a:prstGeom prst="rect">
            <a:avLst/>
          </a:prstGeom>
          <a:ln w="9893">
            <a:solidFill>
              <a:srgbClr val="231F20"/>
            </a:solidFill>
          </a:ln>
        </p:spPr>
        <p:txBody>
          <a:bodyPr vert="horz" wrap="square" lIns="0" tIns="8890" rIns="0" bIns="0" rtlCol="0">
            <a:spAutoFit/>
          </a:bodyPr>
          <a:lstStyle/>
          <a:p>
            <a:pPr marL="14604" marR="38100" indent="-26670" algn="ctr">
              <a:lnSpc>
                <a:spcPct val="100000"/>
              </a:lnSpc>
              <a:spcBef>
                <a:spcPts val="70"/>
              </a:spcBef>
            </a:pPr>
            <a:r>
              <a:rPr sz="550" spc="-5" dirty="0">
                <a:solidFill>
                  <a:srgbClr val="231F20"/>
                </a:solidFill>
                <a:latin typeface="Arial"/>
                <a:cs typeface="Arial"/>
              </a:rPr>
              <a:t>Cuadro de  dist</a:t>
            </a:r>
            <a:r>
              <a:rPr sz="550" dirty="0">
                <a:solidFill>
                  <a:srgbClr val="231F20"/>
                </a:solidFill>
                <a:latin typeface="Arial"/>
                <a:cs typeface="Arial"/>
              </a:rPr>
              <a:t>r</a:t>
            </a:r>
            <a:r>
              <a:rPr sz="550" spc="-5" dirty="0">
                <a:solidFill>
                  <a:srgbClr val="231F20"/>
                </a:solidFill>
                <a:latin typeface="Arial"/>
                <a:cs typeface="Arial"/>
              </a:rPr>
              <a:t>i</a:t>
            </a:r>
            <a:r>
              <a:rPr sz="550" spc="-20" dirty="0">
                <a:solidFill>
                  <a:srgbClr val="231F20"/>
                </a:solidFill>
                <a:latin typeface="Arial"/>
                <a:cs typeface="Arial"/>
              </a:rPr>
              <a:t>b</a:t>
            </a:r>
            <a:r>
              <a:rPr sz="550" spc="-5" dirty="0">
                <a:solidFill>
                  <a:srgbClr val="231F20"/>
                </a:solidFill>
                <a:latin typeface="Arial"/>
                <a:cs typeface="Arial"/>
              </a:rPr>
              <a:t>uc</a:t>
            </a:r>
            <a:r>
              <a:rPr sz="550" spc="-10" dirty="0">
                <a:solidFill>
                  <a:srgbClr val="231F20"/>
                </a:solidFill>
                <a:latin typeface="Arial"/>
                <a:cs typeface="Arial"/>
              </a:rPr>
              <a:t>ió</a:t>
            </a:r>
            <a:r>
              <a:rPr sz="550" spc="-5" dirty="0">
                <a:solidFill>
                  <a:srgbClr val="231F20"/>
                </a:solidFill>
                <a:latin typeface="Arial"/>
                <a:cs typeface="Arial"/>
              </a:rPr>
              <a:t>n</a:t>
            </a:r>
            <a:endParaRPr sz="550">
              <a:latin typeface="Arial"/>
              <a:cs typeface="Arial"/>
            </a:endParaRPr>
          </a:p>
          <a:p>
            <a:pPr marR="1270" algn="ctr">
              <a:lnSpc>
                <a:spcPct val="100000"/>
              </a:lnSpc>
              <a:spcBef>
                <a:spcPts val="405"/>
              </a:spcBef>
            </a:pPr>
            <a:r>
              <a:rPr sz="700" dirty="0">
                <a:solidFill>
                  <a:srgbClr val="231F20"/>
                </a:solidFill>
                <a:latin typeface="Arial"/>
                <a:cs typeface="Arial"/>
              </a:rPr>
              <a:t>1</a:t>
            </a:r>
            <a:endParaRPr sz="700">
              <a:latin typeface="Arial"/>
              <a:cs typeface="Arial"/>
            </a:endParaRPr>
          </a:p>
        </p:txBody>
      </p:sp>
      <p:sp>
        <p:nvSpPr>
          <p:cNvPr id="168" name="object 168"/>
          <p:cNvSpPr txBox="1"/>
          <p:nvPr/>
        </p:nvSpPr>
        <p:spPr>
          <a:xfrm>
            <a:off x="3743037" y="4106803"/>
            <a:ext cx="410845" cy="118110"/>
          </a:xfrm>
          <a:prstGeom prst="rect">
            <a:avLst/>
          </a:prstGeom>
          <a:ln w="9893">
            <a:solidFill>
              <a:srgbClr val="231F20"/>
            </a:solidFill>
          </a:ln>
        </p:spPr>
        <p:txBody>
          <a:bodyPr vert="horz" wrap="square" lIns="0" tIns="1905" rIns="0" bIns="0" rtlCol="0">
            <a:spAutoFit/>
          </a:bodyPr>
          <a:lstStyle/>
          <a:p>
            <a:pPr marR="12700" algn="ctr">
              <a:lnSpc>
                <a:spcPct val="100000"/>
              </a:lnSpc>
              <a:spcBef>
                <a:spcPts val="15"/>
              </a:spcBef>
            </a:pPr>
            <a:r>
              <a:rPr sz="700" dirty="0">
                <a:solidFill>
                  <a:srgbClr val="231F20"/>
                </a:solidFill>
                <a:latin typeface="Arial"/>
                <a:cs typeface="Arial"/>
              </a:rPr>
              <a:t>1</a:t>
            </a:r>
            <a:endParaRPr sz="700">
              <a:latin typeface="Arial"/>
              <a:cs typeface="Arial"/>
            </a:endParaRPr>
          </a:p>
        </p:txBody>
      </p:sp>
      <p:sp>
        <p:nvSpPr>
          <p:cNvPr id="169" name="object 169"/>
          <p:cNvSpPr txBox="1"/>
          <p:nvPr/>
        </p:nvSpPr>
        <p:spPr>
          <a:xfrm>
            <a:off x="2976204" y="4091323"/>
            <a:ext cx="7493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a:t>
            </a:r>
            <a:endParaRPr sz="700">
              <a:latin typeface="Arial"/>
              <a:cs typeface="Arial"/>
            </a:endParaRPr>
          </a:p>
        </p:txBody>
      </p:sp>
      <p:sp>
        <p:nvSpPr>
          <p:cNvPr id="170" name="object 170"/>
          <p:cNvSpPr txBox="1"/>
          <p:nvPr/>
        </p:nvSpPr>
        <p:spPr>
          <a:xfrm>
            <a:off x="2565008" y="4097262"/>
            <a:ext cx="7493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1</a:t>
            </a:r>
            <a:endParaRPr sz="700">
              <a:latin typeface="Arial"/>
              <a:cs typeface="Arial"/>
            </a:endParaRPr>
          </a:p>
        </p:txBody>
      </p:sp>
      <p:sp>
        <p:nvSpPr>
          <p:cNvPr id="171" name="object 171"/>
          <p:cNvSpPr txBox="1"/>
          <p:nvPr/>
        </p:nvSpPr>
        <p:spPr>
          <a:xfrm>
            <a:off x="3752936" y="3219197"/>
            <a:ext cx="401320" cy="132715"/>
          </a:xfrm>
          <a:prstGeom prst="rect">
            <a:avLst/>
          </a:prstGeom>
        </p:spPr>
        <p:txBody>
          <a:bodyPr vert="horz" wrap="square" lIns="0" tIns="12700" rIns="0" bIns="0" rtlCol="0">
            <a:spAutoFit/>
          </a:bodyPr>
          <a:lstStyle/>
          <a:p>
            <a:pPr algn="ctr">
              <a:lnSpc>
                <a:spcPct val="100000"/>
              </a:lnSpc>
              <a:spcBef>
                <a:spcPts val="100"/>
              </a:spcBef>
            </a:pPr>
            <a:r>
              <a:rPr sz="700" dirty="0">
                <a:solidFill>
                  <a:srgbClr val="231F20"/>
                </a:solidFill>
                <a:latin typeface="Arial"/>
                <a:cs typeface="Arial"/>
              </a:rPr>
              <a:t>0,2</a:t>
            </a:r>
            <a:endParaRPr sz="700">
              <a:latin typeface="Arial"/>
              <a:cs typeface="Arial"/>
            </a:endParaRPr>
          </a:p>
        </p:txBody>
      </p:sp>
      <p:sp>
        <p:nvSpPr>
          <p:cNvPr id="172" name="object 172"/>
          <p:cNvSpPr txBox="1"/>
          <p:nvPr/>
        </p:nvSpPr>
        <p:spPr>
          <a:xfrm>
            <a:off x="1733995" y="3125694"/>
            <a:ext cx="452755"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5</a:t>
            </a:r>
            <a:r>
              <a:rPr sz="700" spc="-50" dirty="0">
                <a:solidFill>
                  <a:srgbClr val="231F20"/>
                </a:solidFill>
                <a:latin typeface="Arial"/>
                <a:cs typeface="Arial"/>
              </a:rPr>
              <a:t> </a:t>
            </a:r>
            <a:r>
              <a:rPr sz="700" dirty="0">
                <a:solidFill>
                  <a:srgbClr val="231F20"/>
                </a:solidFill>
                <a:latin typeface="Arial"/>
                <a:cs typeface="Arial"/>
              </a:rPr>
              <a:t>tomas</a:t>
            </a:r>
            <a:r>
              <a:rPr sz="700" spc="-130" dirty="0">
                <a:solidFill>
                  <a:srgbClr val="231F20"/>
                </a:solidFill>
                <a:latin typeface="Arial"/>
                <a:cs typeface="Arial"/>
              </a:rPr>
              <a:t> </a:t>
            </a:r>
            <a:r>
              <a:rPr sz="700" dirty="0">
                <a:solidFill>
                  <a:srgbClr val="231F20"/>
                </a:solidFill>
                <a:latin typeface="Arial"/>
                <a:cs typeface="Arial"/>
              </a:rPr>
              <a:t>de</a:t>
            </a:r>
            <a:endParaRPr sz="700">
              <a:latin typeface="Arial"/>
              <a:cs typeface="Arial"/>
            </a:endParaRPr>
          </a:p>
        </p:txBody>
      </p:sp>
      <p:sp>
        <p:nvSpPr>
          <p:cNvPr id="173" name="object 173"/>
          <p:cNvSpPr txBox="1"/>
          <p:nvPr/>
        </p:nvSpPr>
        <p:spPr>
          <a:xfrm>
            <a:off x="1733995" y="5144691"/>
            <a:ext cx="914400" cy="238760"/>
          </a:xfrm>
          <a:prstGeom prst="rect">
            <a:avLst/>
          </a:prstGeom>
        </p:spPr>
        <p:txBody>
          <a:bodyPr vert="horz" wrap="square" lIns="0" tIns="12700" rIns="0" bIns="0" rtlCol="0">
            <a:spAutoFit/>
          </a:bodyPr>
          <a:lstStyle/>
          <a:p>
            <a:pPr marL="12700" marR="5080">
              <a:lnSpc>
                <a:spcPct val="100000"/>
              </a:lnSpc>
              <a:spcBef>
                <a:spcPts val="100"/>
              </a:spcBef>
              <a:tabLst>
                <a:tab pos="851535" algn="l"/>
              </a:tabLst>
            </a:pPr>
            <a:r>
              <a:rPr sz="700" dirty="0">
                <a:solidFill>
                  <a:srgbClr val="231F20"/>
                </a:solidFill>
                <a:latin typeface="Arial"/>
                <a:cs typeface="Arial"/>
              </a:rPr>
              <a:t>20 </a:t>
            </a:r>
            <a:r>
              <a:rPr sz="700" spc="-5" dirty="0">
                <a:solidFill>
                  <a:srgbClr val="231F20"/>
                </a:solidFill>
                <a:latin typeface="Arial"/>
                <a:cs typeface="Arial"/>
              </a:rPr>
              <a:t>lá</a:t>
            </a:r>
            <a:r>
              <a:rPr sz="700" dirty="0">
                <a:solidFill>
                  <a:srgbClr val="231F20"/>
                </a:solidFill>
                <a:latin typeface="Arial"/>
                <a:cs typeface="Arial"/>
              </a:rPr>
              <a:t>mpa</a:t>
            </a:r>
            <a:r>
              <a:rPr sz="700" spc="-10" dirty="0">
                <a:solidFill>
                  <a:srgbClr val="231F20"/>
                </a:solidFill>
                <a:latin typeface="Arial"/>
                <a:cs typeface="Arial"/>
              </a:rPr>
              <a:t>r</a:t>
            </a:r>
            <a:r>
              <a:rPr sz="700" dirty="0">
                <a:solidFill>
                  <a:srgbClr val="231F20"/>
                </a:solidFill>
                <a:latin typeface="Arial"/>
                <a:cs typeface="Arial"/>
              </a:rPr>
              <a:t>as	2  fluorescentes</a:t>
            </a:r>
            <a:endParaRPr sz="700">
              <a:latin typeface="Arial"/>
              <a:cs typeface="Arial"/>
            </a:endParaRPr>
          </a:p>
        </p:txBody>
      </p:sp>
      <p:sp>
        <p:nvSpPr>
          <p:cNvPr id="174" name="object 174"/>
          <p:cNvSpPr txBox="1"/>
          <p:nvPr/>
        </p:nvSpPr>
        <p:spPr>
          <a:xfrm>
            <a:off x="1733995" y="4901420"/>
            <a:ext cx="46609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5 tomas</a:t>
            </a:r>
            <a:r>
              <a:rPr sz="700" spc="-75" dirty="0">
                <a:solidFill>
                  <a:srgbClr val="231F20"/>
                </a:solidFill>
                <a:latin typeface="Arial"/>
                <a:cs typeface="Arial"/>
              </a:rPr>
              <a:t> </a:t>
            </a:r>
            <a:r>
              <a:rPr sz="700" dirty="0">
                <a:solidFill>
                  <a:srgbClr val="231F20"/>
                </a:solidFill>
                <a:latin typeface="Arial"/>
                <a:cs typeface="Arial"/>
              </a:rPr>
              <a:t>de</a:t>
            </a:r>
            <a:endParaRPr sz="700">
              <a:latin typeface="Arial"/>
              <a:cs typeface="Arial"/>
            </a:endParaRPr>
          </a:p>
        </p:txBody>
      </p:sp>
      <p:sp>
        <p:nvSpPr>
          <p:cNvPr id="175" name="object 175"/>
          <p:cNvSpPr txBox="1"/>
          <p:nvPr/>
        </p:nvSpPr>
        <p:spPr>
          <a:xfrm>
            <a:off x="1733995" y="5008260"/>
            <a:ext cx="955040" cy="132715"/>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Arial"/>
                <a:cs typeface="Arial"/>
              </a:rPr>
              <a:t>corriente de 10/16 A</a:t>
            </a:r>
            <a:r>
              <a:rPr sz="700" spc="-55" dirty="0">
                <a:solidFill>
                  <a:srgbClr val="231F20"/>
                </a:solidFill>
                <a:latin typeface="Arial"/>
                <a:cs typeface="Arial"/>
              </a:rPr>
              <a:t> </a:t>
            </a:r>
            <a:r>
              <a:rPr sz="1050" baseline="3968" dirty="0">
                <a:solidFill>
                  <a:srgbClr val="231F20"/>
                </a:solidFill>
                <a:latin typeface="Arial"/>
                <a:cs typeface="Arial"/>
              </a:rPr>
              <a:t>18</a:t>
            </a:r>
            <a:endParaRPr sz="1050" baseline="3968">
              <a:latin typeface="Arial"/>
              <a:cs typeface="Arial"/>
            </a:endParaRPr>
          </a:p>
        </p:txBody>
      </p:sp>
      <p:sp>
        <p:nvSpPr>
          <p:cNvPr id="176" name="object 176"/>
          <p:cNvSpPr txBox="1"/>
          <p:nvPr/>
        </p:nvSpPr>
        <p:spPr>
          <a:xfrm>
            <a:off x="1730691" y="3204378"/>
            <a:ext cx="959485" cy="403860"/>
          </a:xfrm>
          <a:prstGeom prst="rect">
            <a:avLst/>
          </a:prstGeom>
        </p:spPr>
        <p:txBody>
          <a:bodyPr vert="horz" wrap="square" lIns="0" tIns="42544" rIns="0" bIns="0" rtlCol="0">
            <a:spAutoFit/>
          </a:bodyPr>
          <a:lstStyle/>
          <a:p>
            <a:pPr marL="15875" indent="-3810">
              <a:lnSpc>
                <a:spcPct val="100000"/>
              </a:lnSpc>
              <a:spcBef>
                <a:spcPts val="334"/>
              </a:spcBef>
            </a:pPr>
            <a:r>
              <a:rPr sz="700" dirty="0">
                <a:solidFill>
                  <a:srgbClr val="231F20"/>
                </a:solidFill>
                <a:latin typeface="Arial"/>
                <a:cs typeface="Arial"/>
              </a:rPr>
              <a:t>corriente de 10/16 A</a:t>
            </a:r>
            <a:r>
              <a:rPr sz="700" spc="-20" dirty="0">
                <a:solidFill>
                  <a:srgbClr val="231F20"/>
                </a:solidFill>
                <a:latin typeface="Arial"/>
                <a:cs typeface="Arial"/>
              </a:rPr>
              <a:t> </a:t>
            </a:r>
            <a:r>
              <a:rPr sz="1050" baseline="3968" dirty="0">
                <a:solidFill>
                  <a:srgbClr val="231F20"/>
                </a:solidFill>
                <a:latin typeface="Arial"/>
                <a:cs typeface="Arial"/>
              </a:rPr>
              <a:t>18</a:t>
            </a:r>
            <a:endParaRPr sz="1050" baseline="3968">
              <a:latin typeface="Arial"/>
              <a:cs typeface="Arial"/>
            </a:endParaRPr>
          </a:p>
          <a:p>
            <a:pPr marL="15875" marR="52069">
              <a:lnSpc>
                <a:spcPts val="830"/>
              </a:lnSpc>
              <a:spcBef>
                <a:spcPts val="270"/>
              </a:spcBef>
              <a:tabLst>
                <a:tab pos="848994" algn="l"/>
              </a:tabLst>
            </a:pPr>
            <a:r>
              <a:rPr sz="700" dirty="0">
                <a:solidFill>
                  <a:srgbClr val="231F20"/>
                </a:solidFill>
                <a:latin typeface="Arial"/>
                <a:cs typeface="Arial"/>
              </a:rPr>
              <a:t>30 </a:t>
            </a:r>
            <a:r>
              <a:rPr sz="700" spc="-5" dirty="0">
                <a:solidFill>
                  <a:srgbClr val="231F20"/>
                </a:solidFill>
                <a:latin typeface="Arial"/>
                <a:cs typeface="Arial"/>
              </a:rPr>
              <a:t>lá</a:t>
            </a:r>
            <a:r>
              <a:rPr sz="700" dirty="0">
                <a:solidFill>
                  <a:srgbClr val="231F20"/>
                </a:solidFill>
                <a:latin typeface="Arial"/>
                <a:cs typeface="Arial"/>
              </a:rPr>
              <a:t>mpa</a:t>
            </a:r>
            <a:r>
              <a:rPr sz="700" spc="-10" dirty="0">
                <a:solidFill>
                  <a:srgbClr val="231F20"/>
                </a:solidFill>
                <a:latin typeface="Arial"/>
                <a:cs typeface="Arial"/>
              </a:rPr>
              <a:t>r</a:t>
            </a:r>
            <a:r>
              <a:rPr sz="700" dirty="0">
                <a:solidFill>
                  <a:srgbClr val="231F20"/>
                </a:solidFill>
                <a:latin typeface="Arial"/>
                <a:cs typeface="Arial"/>
              </a:rPr>
              <a:t>as	3  fluorescentes</a:t>
            </a:r>
            <a:endParaRPr sz="700">
              <a:latin typeface="Arial"/>
              <a:cs typeface="Arial"/>
            </a:endParaRPr>
          </a:p>
        </p:txBody>
      </p:sp>
      <p:sp>
        <p:nvSpPr>
          <p:cNvPr id="177" name="object 177"/>
          <p:cNvSpPr txBox="1"/>
          <p:nvPr/>
        </p:nvSpPr>
        <p:spPr>
          <a:xfrm>
            <a:off x="1733995" y="3689464"/>
            <a:ext cx="822325" cy="925830"/>
          </a:xfrm>
          <a:prstGeom prst="rect">
            <a:avLst/>
          </a:prstGeom>
        </p:spPr>
        <p:txBody>
          <a:bodyPr vert="horz" wrap="square" lIns="0" tIns="12700" rIns="0" bIns="0" rtlCol="0">
            <a:spAutoFit/>
          </a:bodyPr>
          <a:lstStyle/>
          <a:p>
            <a:pPr marL="12700" marR="361315">
              <a:lnSpc>
                <a:spcPct val="123500"/>
              </a:lnSpc>
              <a:spcBef>
                <a:spcPts val="100"/>
              </a:spcBef>
            </a:pPr>
            <a:r>
              <a:rPr sz="700" dirty="0">
                <a:solidFill>
                  <a:srgbClr val="231F20"/>
                </a:solidFill>
                <a:latin typeface="Arial"/>
                <a:cs typeface="Arial"/>
              </a:rPr>
              <a:t>Compresor  3 tomas</a:t>
            </a:r>
            <a:r>
              <a:rPr sz="700" spc="-95" dirty="0">
                <a:solidFill>
                  <a:srgbClr val="231F20"/>
                </a:solidFill>
                <a:latin typeface="Arial"/>
                <a:cs typeface="Arial"/>
              </a:rPr>
              <a:t> </a:t>
            </a:r>
            <a:r>
              <a:rPr sz="700" dirty="0">
                <a:solidFill>
                  <a:srgbClr val="231F20"/>
                </a:solidFill>
                <a:latin typeface="Arial"/>
                <a:cs typeface="Arial"/>
              </a:rPr>
              <a:t>de</a:t>
            </a:r>
            <a:endParaRPr sz="700">
              <a:latin typeface="Arial"/>
              <a:cs typeface="Arial"/>
            </a:endParaRPr>
          </a:p>
          <a:p>
            <a:pPr marL="12700">
              <a:lnSpc>
                <a:spcPct val="100000"/>
              </a:lnSpc>
            </a:pPr>
            <a:r>
              <a:rPr sz="700" dirty="0">
                <a:solidFill>
                  <a:srgbClr val="231F20"/>
                </a:solidFill>
                <a:latin typeface="Arial"/>
                <a:cs typeface="Arial"/>
              </a:rPr>
              <a:t>corriente de 10/16</a:t>
            </a:r>
            <a:r>
              <a:rPr sz="700" spc="-125" dirty="0">
                <a:solidFill>
                  <a:srgbClr val="231F20"/>
                </a:solidFill>
                <a:latin typeface="Arial"/>
                <a:cs typeface="Arial"/>
              </a:rPr>
              <a:t> </a:t>
            </a:r>
            <a:r>
              <a:rPr sz="700" dirty="0">
                <a:solidFill>
                  <a:srgbClr val="231F20"/>
                </a:solidFill>
                <a:latin typeface="Arial"/>
                <a:cs typeface="Arial"/>
              </a:rPr>
              <a:t>A</a:t>
            </a:r>
            <a:endParaRPr sz="700">
              <a:latin typeface="Arial"/>
              <a:cs typeface="Arial"/>
            </a:endParaRPr>
          </a:p>
          <a:p>
            <a:pPr marL="12700" marR="271780">
              <a:lnSpc>
                <a:spcPct val="100000"/>
              </a:lnSpc>
              <a:spcBef>
                <a:spcPts val="229"/>
              </a:spcBef>
            </a:pPr>
            <a:r>
              <a:rPr sz="700" dirty="0">
                <a:solidFill>
                  <a:srgbClr val="231F20"/>
                </a:solidFill>
                <a:latin typeface="Arial"/>
                <a:cs typeface="Arial"/>
              </a:rPr>
              <a:t>10 </a:t>
            </a:r>
            <a:r>
              <a:rPr sz="700" spc="-5" dirty="0">
                <a:solidFill>
                  <a:srgbClr val="231F20"/>
                </a:solidFill>
                <a:latin typeface="Arial"/>
                <a:cs typeface="Arial"/>
              </a:rPr>
              <a:t>lámparas  </a:t>
            </a:r>
            <a:r>
              <a:rPr sz="700" dirty="0">
                <a:solidFill>
                  <a:srgbClr val="231F20"/>
                </a:solidFill>
                <a:latin typeface="Arial"/>
                <a:cs typeface="Arial"/>
              </a:rPr>
              <a:t>fluorescentes</a:t>
            </a:r>
            <a:endParaRPr sz="700">
              <a:latin typeface="Arial"/>
              <a:cs typeface="Arial"/>
            </a:endParaRPr>
          </a:p>
          <a:p>
            <a:pPr marL="17145">
              <a:lnSpc>
                <a:spcPct val="100000"/>
              </a:lnSpc>
              <a:spcBef>
                <a:spcPts val="325"/>
              </a:spcBef>
            </a:pPr>
            <a:r>
              <a:rPr sz="700" spc="-10" dirty="0">
                <a:solidFill>
                  <a:srgbClr val="231F20"/>
                </a:solidFill>
                <a:latin typeface="Arial"/>
                <a:cs typeface="Arial"/>
              </a:rPr>
              <a:t>Ventilación </a:t>
            </a:r>
            <a:r>
              <a:rPr sz="700" dirty="0">
                <a:solidFill>
                  <a:srgbClr val="231F20"/>
                </a:solidFill>
                <a:latin typeface="Arial"/>
                <a:cs typeface="Arial"/>
              </a:rPr>
              <a:t>n.°</a:t>
            </a:r>
            <a:r>
              <a:rPr sz="700" spc="-110" dirty="0">
                <a:solidFill>
                  <a:srgbClr val="231F20"/>
                </a:solidFill>
                <a:latin typeface="Arial"/>
                <a:cs typeface="Arial"/>
              </a:rPr>
              <a:t> </a:t>
            </a:r>
            <a:r>
              <a:rPr sz="700" dirty="0">
                <a:solidFill>
                  <a:srgbClr val="231F20"/>
                </a:solidFill>
                <a:latin typeface="Arial"/>
                <a:cs typeface="Arial"/>
              </a:rPr>
              <a:t>1</a:t>
            </a:r>
            <a:endParaRPr sz="700">
              <a:latin typeface="Arial"/>
              <a:cs typeface="Arial"/>
            </a:endParaRPr>
          </a:p>
          <a:p>
            <a:pPr marL="467359">
              <a:lnSpc>
                <a:spcPct val="100000"/>
              </a:lnSpc>
              <a:spcBef>
                <a:spcPts val="254"/>
              </a:spcBef>
            </a:pPr>
            <a:r>
              <a:rPr sz="700" dirty="0">
                <a:solidFill>
                  <a:srgbClr val="231F20"/>
                </a:solidFill>
                <a:latin typeface="Arial"/>
                <a:cs typeface="Arial"/>
              </a:rPr>
              <a:t>n.°</a:t>
            </a:r>
            <a:r>
              <a:rPr sz="700" spc="-140" dirty="0">
                <a:solidFill>
                  <a:srgbClr val="231F20"/>
                </a:solidFill>
                <a:latin typeface="Arial"/>
                <a:cs typeface="Arial"/>
              </a:rPr>
              <a:t> </a:t>
            </a:r>
            <a:r>
              <a:rPr sz="700" dirty="0">
                <a:solidFill>
                  <a:srgbClr val="231F20"/>
                </a:solidFill>
                <a:latin typeface="Arial"/>
                <a:cs typeface="Arial"/>
              </a:rPr>
              <a:t>2</a:t>
            </a:r>
            <a:endParaRPr sz="700">
              <a:latin typeface="Arial"/>
              <a:cs typeface="Arial"/>
            </a:endParaRPr>
          </a:p>
        </p:txBody>
      </p:sp>
      <p:sp>
        <p:nvSpPr>
          <p:cNvPr id="178" name="object 178"/>
          <p:cNvSpPr txBox="1"/>
          <p:nvPr/>
        </p:nvSpPr>
        <p:spPr>
          <a:xfrm>
            <a:off x="2931656" y="2288725"/>
            <a:ext cx="150495" cy="1213485"/>
          </a:xfrm>
          <a:prstGeom prst="rect">
            <a:avLst/>
          </a:prstGeom>
        </p:spPr>
        <p:txBody>
          <a:bodyPr vert="horz" wrap="square" lIns="0" tIns="51435" rIns="0" bIns="0" rtlCol="0">
            <a:spAutoFit/>
          </a:bodyPr>
          <a:lstStyle/>
          <a:p>
            <a:pPr marL="13335">
              <a:lnSpc>
                <a:spcPct val="100000"/>
              </a:lnSpc>
              <a:spcBef>
                <a:spcPts val="405"/>
              </a:spcBef>
            </a:pPr>
            <a:r>
              <a:rPr sz="700" dirty="0">
                <a:solidFill>
                  <a:srgbClr val="231F20"/>
                </a:solidFill>
                <a:latin typeface="Arial"/>
                <a:cs typeface="Arial"/>
              </a:rPr>
              <a:t>0,8</a:t>
            </a:r>
            <a:endParaRPr sz="700">
              <a:latin typeface="Arial"/>
              <a:cs typeface="Arial"/>
            </a:endParaRPr>
          </a:p>
          <a:p>
            <a:pPr marL="12700">
              <a:lnSpc>
                <a:spcPct val="100000"/>
              </a:lnSpc>
              <a:spcBef>
                <a:spcPts val="309"/>
              </a:spcBef>
            </a:pPr>
            <a:r>
              <a:rPr sz="700" dirty="0">
                <a:solidFill>
                  <a:srgbClr val="231F20"/>
                </a:solidFill>
                <a:latin typeface="Arial"/>
                <a:cs typeface="Arial"/>
              </a:rPr>
              <a:t>0,8</a:t>
            </a:r>
            <a:endParaRPr sz="700">
              <a:latin typeface="Arial"/>
              <a:cs typeface="Arial"/>
            </a:endParaRPr>
          </a:p>
          <a:p>
            <a:pPr marL="12700">
              <a:lnSpc>
                <a:spcPct val="100000"/>
              </a:lnSpc>
              <a:spcBef>
                <a:spcPts val="265"/>
              </a:spcBef>
            </a:pPr>
            <a:r>
              <a:rPr sz="700" dirty="0">
                <a:solidFill>
                  <a:srgbClr val="231F20"/>
                </a:solidFill>
                <a:latin typeface="Arial"/>
                <a:cs typeface="Arial"/>
              </a:rPr>
              <a:t>0,8</a:t>
            </a:r>
            <a:endParaRPr sz="700">
              <a:latin typeface="Arial"/>
              <a:cs typeface="Arial"/>
            </a:endParaRPr>
          </a:p>
          <a:p>
            <a:pPr marL="12700">
              <a:lnSpc>
                <a:spcPct val="100000"/>
              </a:lnSpc>
              <a:spcBef>
                <a:spcPts val="265"/>
              </a:spcBef>
            </a:pPr>
            <a:r>
              <a:rPr sz="700" dirty="0">
                <a:solidFill>
                  <a:srgbClr val="231F20"/>
                </a:solidFill>
                <a:latin typeface="Arial"/>
                <a:cs typeface="Arial"/>
              </a:rPr>
              <a:t>0,8</a:t>
            </a:r>
            <a:endParaRPr sz="700">
              <a:latin typeface="Arial"/>
              <a:cs typeface="Arial"/>
            </a:endParaRPr>
          </a:p>
          <a:p>
            <a:pPr marL="12700">
              <a:lnSpc>
                <a:spcPct val="100000"/>
              </a:lnSpc>
              <a:spcBef>
                <a:spcPts val="484"/>
              </a:spcBef>
            </a:pPr>
            <a:r>
              <a:rPr sz="700" dirty="0">
                <a:solidFill>
                  <a:srgbClr val="231F20"/>
                </a:solidFill>
                <a:latin typeface="Arial"/>
                <a:cs typeface="Arial"/>
              </a:rPr>
              <a:t>0,8</a:t>
            </a:r>
            <a:endParaRPr sz="700">
              <a:latin typeface="Arial"/>
              <a:cs typeface="Arial"/>
            </a:endParaRPr>
          </a:p>
          <a:p>
            <a:pPr marL="12700">
              <a:lnSpc>
                <a:spcPct val="100000"/>
              </a:lnSpc>
              <a:spcBef>
                <a:spcPts val="265"/>
              </a:spcBef>
            </a:pPr>
            <a:r>
              <a:rPr sz="700" dirty="0">
                <a:solidFill>
                  <a:srgbClr val="231F20"/>
                </a:solidFill>
                <a:latin typeface="Arial"/>
                <a:cs typeface="Arial"/>
              </a:rPr>
              <a:t>0,8</a:t>
            </a:r>
            <a:endParaRPr sz="700">
              <a:latin typeface="Arial"/>
              <a:cs typeface="Arial"/>
            </a:endParaRPr>
          </a:p>
          <a:p>
            <a:pPr marL="57150">
              <a:lnSpc>
                <a:spcPct val="100000"/>
              </a:lnSpc>
              <a:spcBef>
                <a:spcPts val="470"/>
              </a:spcBef>
            </a:pPr>
            <a:r>
              <a:rPr sz="700" dirty="0">
                <a:solidFill>
                  <a:srgbClr val="231F20"/>
                </a:solidFill>
                <a:latin typeface="Arial"/>
                <a:cs typeface="Arial"/>
              </a:rPr>
              <a:t>1</a:t>
            </a:r>
            <a:endParaRPr sz="700">
              <a:latin typeface="Arial"/>
              <a:cs typeface="Arial"/>
            </a:endParaRPr>
          </a:p>
          <a:p>
            <a:pPr marL="59055">
              <a:lnSpc>
                <a:spcPct val="100000"/>
              </a:lnSpc>
              <a:spcBef>
                <a:spcPts val="265"/>
              </a:spcBef>
            </a:pPr>
            <a:r>
              <a:rPr sz="700" dirty="0">
                <a:solidFill>
                  <a:srgbClr val="231F20"/>
                </a:solidFill>
                <a:latin typeface="Arial"/>
                <a:cs typeface="Arial"/>
              </a:rPr>
              <a:t>1</a:t>
            </a:r>
            <a:endParaRPr sz="700">
              <a:latin typeface="Arial"/>
              <a:cs typeface="Arial"/>
            </a:endParaRPr>
          </a:p>
        </p:txBody>
      </p:sp>
      <p:sp>
        <p:nvSpPr>
          <p:cNvPr id="179" name="object 179"/>
          <p:cNvSpPr txBox="1"/>
          <p:nvPr/>
        </p:nvSpPr>
        <p:spPr>
          <a:xfrm>
            <a:off x="4353495" y="3622164"/>
            <a:ext cx="415925" cy="90805"/>
          </a:xfrm>
          <a:prstGeom prst="rect">
            <a:avLst/>
          </a:prstGeom>
        </p:spPr>
        <p:txBody>
          <a:bodyPr vert="horz" wrap="square" lIns="0" tIns="15875" rIns="0" bIns="0" rtlCol="0">
            <a:spAutoFit/>
          </a:bodyPr>
          <a:lstStyle/>
          <a:p>
            <a:pPr marL="12700">
              <a:lnSpc>
                <a:spcPct val="100000"/>
              </a:lnSpc>
              <a:spcBef>
                <a:spcPts val="125"/>
              </a:spcBef>
            </a:pPr>
            <a:r>
              <a:rPr sz="400" spc="10" dirty="0">
                <a:solidFill>
                  <a:srgbClr val="231F20"/>
                </a:solidFill>
                <a:latin typeface="Arial"/>
                <a:cs typeface="Arial"/>
              </a:rPr>
              <a:t>Circuito </a:t>
            </a:r>
            <a:r>
              <a:rPr sz="400" spc="15" dirty="0">
                <a:solidFill>
                  <a:srgbClr val="231F20"/>
                </a:solidFill>
                <a:latin typeface="Arial"/>
                <a:cs typeface="Arial"/>
              </a:rPr>
              <a:t>de</a:t>
            </a:r>
            <a:r>
              <a:rPr sz="400" spc="-50" dirty="0">
                <a:solidFill>
                  <a:srgbClr val="231F20"/>
                </a:solidFill>
                <a:latin typeface="Arial"/>
                <a:cs typeface="Arial"/>
              </a:rPr>
              <a:t> </a:t>
            </a:r>
            <a:r>
              <a:rPr sz="400" spc="10" dirty="0">
                <a:solidFill>
                  <a:srgbClr val="231F20"/>
                </a:solidFill>
                <a:latin typeface="Arial"/>
                <a:cs typeface="Arial"/>
              </a:rPr>
              <a:t>alim.</a:t>
            </a:r>
            <a:endParaRPr sz="400">
              <a:latin typeface="Arial"/>
              <a:cs typeface="Arial"/>
            </a:endParaRPr>
          </a:p>
        </p:txBody>
      </p:sp>
      <p:sp>
        <p:nvSpPr>
          <p:cNvPr id="180" name="object 180"/>
          <p:cNvSpPr txBox="1"/>
          <p:nvPr/>
        </p:nvSpPr>
        <p:spPr>
          <a:xfrm>
            <a:off x="4590177" y="2699491"/>
            <a:ext cx="434975" cy="796925"/>
          </a:xfrm>
          <a:prstGeom prst="rect">
            <a:avLst/>
          </a:prstGeom>
          <a:ln w="9893">
            <a:solidFill>
              <a:srgbClr val="231F20"/>
            </a:solidFill>
          </a:ln>
        </p:spPr>
        <p:txBody>
          <a:bodyPr vert="horz" wrap="square" lIns="0" tIns="16510" rIns="0" bIns="0" rtlCol="0">
            <a:spAutoFit/>
          </a:bodyPr>
          <a:lstStyle/>
          <a:p>
            <a:pPr marL="35560" marR="40640" indent="-8255">
              <a:lnSpc>
                <a:spcPct val="106600"/>
              </a:lnSpc>
              <a:spcBef>
                <a:spcPts val="130"/>
              </a:spcBef>
            </a:pPr>
            <a:r>
              <a:rPr sz="550" spc="-15" dirty="0">
                <a:solidFill>
                  <a:srgbClr val="231F20"/>
                </a:solidFill>
                <a:latin typeface="Arial"/>
                <a:cs typeface="Arial"/>
              </a:rPr>
              <a:t>Taller </a:t>
            </a:r>
            <a:r>
              <a:rPr sz="550" spc="-5" dirty="0">
                <a:solidFill>
                  <a:srgbClr val="231F20"/>
                </a:solidFill>
                <a:latin typeface="Arial"/>
                <a:cs typeface="Arial"/>
              </a:rPr>
              <a:t>A  cuadro de  dist</a:t>
            </a:r>
            <a:r>
              <a:rPr sz="550" dirty="0">
                <a:solidFill>
                  <a:srgbClr val="231F20"/>
                </a:solidFill>
                <a:latin typeface="Arial"/>
                <a:cs typeface="Arial"/>
              </a:rPr>
              <a:t>r</a:t>
            </a:r>
            <a:r>
              <a:rPr sz="550" spc="-5" dirty="0">
                <a:solidFill>
                  <a:srgbClr val="231F20"/>
                </a:solidFill>
                <a:latin typeface="Arial"/>
                <a:cs typeface="Arial"/>
              </a:rPr>
              <a:t>i</a:t>
            </a:r>
            <a:r>
              <a:rPr sz="550" spc="-20" dirty="0">
                <a:solidFill>
                  <a:srgbClr val="231F20"/>
                </a:solidFill>
                <a:latin typeface="Arial"/>
                <a:cs typeface="Arial"/>
              </a:rPr>
              <a:t>b</a:t>
            </a:r>
            <a:r>
              <a:rPr sz="550" spc="-5" dirty="0">
                <a:solidFill>
                  <a:srgbClr val="231F20"/>
                </a:solidFill>
                <a:latin typeface="Arial"/>
                <a:cs typeface="Arial"/>
              </a:rPr>
              <a:t>uc</a:t>
            </a:r>
            <a:r>
              <a:rPr sz="550" spc="-10" dirty="0">
                <a:solidFill>
                  <a:srgbClr val="231F20"/>
                </a:solidFill>
                <a:latin typeface="Arial"/>
                <a:cs typeface="Arial"/>
              </a:rPr>
              <a:t>ió</a:t>
            </a:r>
            <a:r>
              <a:rPr sz="550" spc="-5" dirty="0">
                <a:solidFill>
                  <a:srgbClr val="231F20"/>
                </a:solidFill>
                <a:latin typeface="Arial"/>
                <a:cs typeface="Arial"/>
              </a:rPr>
              <a:t>n</a:t>
            </a:r>
            <a:endParaRPr sz="550">
              <a:latin typeface="Arial"/>
              <a:cs typeface="Arial"/>
            </a:endParaRPr>
          </a:p>
          <a:p>
            <a:pPr>
              <a:lnSpc>
                <a:spcPct val="100000"/>
              </a:lnSpc>
            </a:pPr>
            <a:endParaRPr sz="600">
              <a:latin typeface="Arial"/>
              <a:cs typeface="Arial"/>
            </a:endParaRPr>
          </a:p>
          <a:p>
            <a:pPr marL="140335">
              <a:lnSpc>
                <a:spcPct val="100000"/>
              </a:lnSpc>
              <a:spcBef>
                <a:spcPts val="530"/>
              </a:spcBef>
            </a:pPr>
            <a:r>
              <a:rPr sz="700" dirty="0">
                <a:solidFill>
                  <a:srgbClr val="231F20"/>
                </a:solidFill>
                <a:latin typeface="Arial"/>
                <a:cs typeface="Arial"/>
              </a:rPr>
              <a:t>0,9</a:t>
            </a:r>
            <a:endParaRPr sz="700">
              <a:latin typeface="Arial"/>
              <a:cs typeface="Arial"/>
            </a:endParaRPr>
          </a:p>
        </p:txBody>
      </p:sp>
      <p:sp>
        <p:nvSpPr>
          <p:cNvPr id="181" name="object 181"/>
          <p:cNvSpPr txBox="1"/>
          <p:nvPr/>
        </p:nvSpPr>
        <p:spPr>
          <a:xfrm>
            <a:off x="4338077" y="4857542"/>
            <a:ext cx="260985" cy="90805"/>
          </a:xfrm>
          <a:prstGeom prst="rect">
            <a:avLst/>
          </a:prstGeom>
        </p:spPr>
        <p:txBody>
          <a:bodyPr vert="horz" wrap="square" lIns="0" tIns="15875" rIns="0" bIns="0" rtlCol="0">
            <a:spAutoFit/>
          </a:bodyPr>
          <a:lstStyle/>
          <a:p>
            <a:pPr marL="12700">
              <a:lnSpc>
                <a:spcPct val="100000"/>
              </a:lnSpc>
              <a:spcBef>
                <a:spcPts val="125"/>
              </a:spcBef>
            </a:pPr>
            <a:r>
              <a:rPr sz="400" spc="5" dirty="0">
                <a:solidFill>
                  <a:srgbClr val="231F20"/>
                </a:solidFill>
                <a:latin typeface="Arial"/>
                <a:cs typeface="Arial"/>
              </a:rPr>
              <a:t>Tomas</a:t>
            </a:r>
            <a:r>
              <a:rPr sz="400" spc="-45" dirty="0">
                <a:solidFill>
                  <a:srgbClr val="231F20"/>
                </a:solidFill>
                <a:latin typeface="Arial"/>
                <a:cs typeface="Arial"/>
              </a:rPr>
              <a:t> </a:t>
            </a:r>
            <a:r>
              <a:rPr sz="400" spc="15" dirty="0">
                <a:solidFill>
                  <a:srgbClr val="231F20"/>
                </a:solidFill>
                <a:latin typeface="Arial"/>
                <a:cs typeface="Arial"/>
              </a:rPr>
              <a:t>de</a:t>
            </a:r>
            <a:endParaRPr sz="400">
              <a:latin typeface="Arial"/>
              <a:cs typeface="Arial"/>
            </a:endParaRPr>
          </a:p>
        </p:txBody>
      </p:sp>
      <p:sp>
        <p:nvSpPr>
          <p:cNvPr id="182" name="object 182"/>
          <p:cNvSpPr txBox="1"/>
          <p:nvPr/>
        </p:nvSpPr>
        <p:spPr>
          <a:xfrm>
            <a:off x="1174627" y="1793625"/>
            <a:ext cx="469900" cy="132080"/>
          </a:xfrm>
          <a:prstGeom prst="rect">
            <a:avLst/>
          </a:prstGeom>
        </p:spPr>
        <p:txBody>
          <a:bodyPr vert="horz" wrap="square" lIns="0" tIns="12700" rIns="0" bIns="0" rtlCol="0">
            <a:spAutoFit/>
          </a:bodyPr>
          <a:lstStyle/>
          <a:p>
            <a:pPr marL="12700">
              <a:lnSpc>
                <a:spcPct val="100000"/>
              </a:lnSpc>
              <a:spcBef>
                <a:spcPts val="100"/>
              </a:spcBef>
            </a:pPr>
            <a:r>
              <a:rPr sz="700" b="1" spc="-5" dirty="0">
                <a:solidFill>
                  <a:srgbClr val="231F20"/>
                </a:solidFill>
                <a:latin typeface="Arial"/>
                <a:cs typeface="Arial"/>
              </a:rPr>
              <a:t>Utilización</a:t>
            </a:r>
            <a:endParaRPr sz="700">
              <a:latin typeface="Arial"/>
              <a:cs typeface="Arial"/>
            </a:endParaRPr>
          </a:p>
        </p:txBody>
      </p:sp>
      <p:sp>
        <p:nvSpPr>
          <p:cNvPr id="183" name="object 183"/>
          <p:cNvSpPr txBox="1"/>
          <p:nvPr/>
        </p:nvSpPr>
        <p:spPr>
          <a:xfrm>
            <a:off x="2524511" y="1793625"/>
            <a:ext cx="1554480" cy="132080"/>
          </a:xfrm>
          <a:prstGeom prst="rect">
            <a:avLst/>
          </a:prstGeom>
        </p:spPr>
        <p:txBody>
          <a:bodyPr vert="horz" wrap="square" lIns="0" tIns="12700" rIns="0" bIns="0" rtlCol="0">
            <a:spAutoFit/>
          </a:bodyPr>
          <a:lstStyle/>
          <a:p>
            <a:pPr marL="12700">
              <a:lnSpc>
                <a:spcPct val="100000"/>
              </a:lnSpc>
              <a:spcBef>
                <a:spcPts val="100"/>
              </a:spcBef>
              <a:tabLst>
                <a:tab pos="804545" algn="l"/>
              </a:tabLst>
            </a:pPr>
            <a:r>
              <a:rPr sz="700" spc="-30" dirty="0">
                <a:solidFill>
                  <a:srgbClr val="231F20"/>
                </a:solidFill>
                <a:latin typeface="Arial"/>
                <a:cs typeface="Arial"/>
              </a:rPr>
              <a:t>Potencia  </a:t>
            </a:r>
            <a:r>
              <a:rPr sz="700" spc="85" dirty="0">
                <a:solidFill>
                  <a:srgbClr val="231F20"/>
                </a:solidFill>
                <a:latin typeface="Arial"/>
                <a:cs typeface="Arial"/>
              </a:rPr>
              <a:t> </a:t>
            </a:r>
            <a:r>
              <a:rPr sz="700" spc="-45" dirty="0">
                <a:solidFill>
                  <a:srgbClr val="231F20"/>
                </a:solidFill>
                <a:latin typeface="Arial"/>
                <a:cs typeface="Arial"/>
              </a:rPr>
              <a:t>Factor	</a:t>
            </a:r>
            <a:r>
              <a:rPr sz="700" spc="-65" dirty="0">
                <a:solidFill>
                  <a:srgbClr val="231F20"/>
                </a:solidFill>
                <a:latin typeface="Arial"/>
                <a:cs typeface="Arial"/>
              </a:rPr>
              <a:t>Demanda </a:t>
            </a:r>
            <a:r>
              <a:rPr sz="700" spc="-50" dirty="0">
                <a:solidFill>
                  <a:srgbClr val="231F20"/>
                </a:solidFill>
                <a:latin typeface="Arial"/>
                <a:cs typeface="Arial"/>
              </a:rPr>
              <a:t>Factor</a:t>
            </a:r>
            <a:r>
              <a:rPr sz="700" spc="-105" dirty="0">
                <a:solidFill>
                  <a:srgbClr val="231F20"/>
                </a:solidFill>
                <a:latin typeface="Arial"/>
                <a:cs typeface="Arial"/>
              </a:rPr>
              <a:t> </a:t>
            </a:r>
            <a:r>
              <a:rPr sz="700" spc="-55" dirty="0">
                <a:solidFill>
                  <a:srgbClr val="231F20"/>
                </a:solidFill>
                <a:latin typeface="Arial"/>
                <a:cs typeface="Arial"/>
              </a:rPr>
              <a:t>de</a:t>
            </a:r>
            <a:endParaRPr sz="700">
              <a:latin typeface="Arial"/>
              <a:cs typeface="Arial"/>
            </a:endParaRPr>
          </a:p>
        </p:txBody>
      </p:sp>
      <p:sp>
        <p:nvSpPr>
          <p:cNvPr id="184" name="object 184"/>
          <p:cNvSpPr txBox="1"/>
          <p:nvPr/>
        </p:nvSpPr>
        <p:spPr>
          <a:xfrm>
            <a:off x="2524510" y="1897257"/>
            <a:ext cx="1501140" cy="235585"/>
          </a:xfrm>
          <a:prstGeom prst="rect">
            <a:avLst/>
          </a:prstGeom>
        </p:spPr>
        <p:txBody>
          <a:bodyPr vert="horz" wrap="square" lIns="0" tIns="12700" rIns="0" bIns="0" rtlCol="0">
            <a:spAutoFit/>
          </a:bodyPr>
          <a:lstStyle/>
          <a:p>
            <a:pPr marL="12700">
              <a:lnSpc>
                <a:spcPts val="825"/>
              </a:lnSpc>
              <a:spcBef>
                <a:spcPts val="100"/>
              </a:spcBef>
            </a:pPr>
            <a:r>
              <a:rPr sz="700" spc="-25" dirty="0">
                <a:solidFill>
                  <a:srgbClr val="231F20"/>
                </a:solidFill>
                <a:latin typeface="Arial"/>
                <a:cs typeface="Arial"/>
              </a:rPr>
              <a:t>aparente </a:t>
            </a:r>
            <a:r>
              <a:rPr sz="700" spc="-45" dirty="0">
                <a:solidFill>
                  <a:srgbClr val="231F20"/>
                </a:solidFill>
                <a:latin typeface="Arial"/>
                <a:cs typeface="Arial"/>
              </a:rPr>
              <a:t>máximo </a:t>
            </a:r>
            <a:r>
              <a:rPr sz="700" spc="-35" dirty="0">
                <a:solidFill>
                  <a:srgbClr val="231F20"/>
                </a:solidFill>
                <a:latin typeface="Arial"/>
                <a:cs typeface="Arial"/>
              </a:rPr>
              <a:t>de </a:t>
            </a:r>
            <a:r>
              <a:rPr sz="700" spc="-65" dirty="0">
                <a:solidFill>
                  <a:srgbClr val="231F20"/>
                </a:solidFill>
                <a:latin typeface="Arial"/>
                <a:cs typeface="Arial"/>
              </a:rPr>
              <a:t>máxima </a:t>
            </a:r>
            <a:r>
              <a:rPr sz="700" spc="-55" dirty="0">
                <a:solidFill>
                  <a:srgbClr val="231F20"/>
                </a:solidFill>
                <a:latin typeface="Arial"/>
                <a:cs typeface="Arial"/>
              </a:rPr>
              <a:t>de</a:t>
            </a:r>
            <a:r>
              <a:rPr sz="700" spc="35" dirty="0">
                <a:solidFill>
                  <a:srgbClr val="231F20"/>
                </a:solidFill>
                <a:latin typeface="Arial"/>
                <a:cs typeface="Arial"/>
              </a:rPr>
              <a:t> </a:t>
            </a:r>
            <a:r>
              <a:rPr sz="700" spc="-45" dirty="0">
                <a:solidFill>
                  <a:srgbClr val="231F20"/>
                </a:solidFill>
                <a:latin typeface="Arial"/>
                <a:cs typeface="Arial"/>
              </a:rPr>
              <a:t>simulta-</a:t>
            </a:r>
            <a:endParaRPr sz="700">
              <a:latin typeface="Arial"/>
              <a:cs typeface="Arial"/>
            </a:endParaRPr>
          </a:p>
          <a:p>
            <a:pPr marL="12700">
              <a:lnSpc>
                <a:spcPts val="825"/>
              </a:lnSpc>
              <a:tabLst>
                <a:tab pos="408305" algn="l"/>
                <a:tab pos="1219200" algn="l"/>
              </a:tabLst>
            </a:pPr>
            <a:r>
              <a:rPr sz="700" spc="-25" dirty="0">
                <a:solidFill>
                  <a:srgbClr val="231F20"/>
                </a:solidFill>
                <a:latin typeface="Arial"/>
                <a:cs typeface="Arial"/>
              </a:rPr>
              <a:t>(</a:t>
            </a:r>
            <a:r>
              <a:rPr sz="700" i="1" spc="-25" dirty="0">
                <a:solidFill>
                  <a:srgbClr val="231F20"/>
                </a:solidFill>
                <a:latin typeface="Arial"/>
                <a:cs typeface="Arial"/>
              </a:rPr>
              <a:t>S</a:t>
            </a:r>
            <a:r>
              <a:rPr sz="700" spc="-25" dirty="0">
                <a:solidFill>
                  <a:srgbClr val="231F20"/>
                </a:solidFill>
                <a:latin typeface="Arial"/>
                <a:cs typeface="Arial"/>
              </a:rPr>
              <a:t>)	</a:t>
            </a:r>
            <a:r>
              <a:rPr sz="700" spc="-40" dirty="0">
                <a:solidFill>
                  <a:srgbClr val="231F20"/>
                </a:solidFill>
                <a:latin typeface="Arial"/>
                <a:cs typeface="Arial"/>
              </a:rPr>
              <a:t>utilización </a:t>
            </a:r>
            <a:r>
              <a:rPr sz="700" spc="100" dirty="0">
                <a:solidFill>
                  <a:srgbClr val="231F20"/>
                </a:solidFill>
                <a:latin typeface="Arial"/>
                <a:cs typeface="Arial"/>
              </a:rPr>
              <a:t> </a:t>
            </a:r>
            <a:r>
              <a:rPr sz="700" spc="-55" dirty="0">
                <a:solidFill>
                  <a:srgbClr val="231F20"/>
                </a:solidFill>
                <a:latin typeface="Arial"/>
                <a:cs typeface="Arial"/>
              </a:rPr>
              <a:t>potencia	</a:t>
            </a:r>
            <a:r>
              <a:rPr sz="700" spc="-45" dirty="0">
                <a:solidFill>
                  <a:srgbClr val="231F20"/>
                </a:solidFill>
                <a:latin typeface="Arial"/>
                <a:cs typeface="Arial"/>
              </a:rPr>
              <a:t>neidad</a:t>
            </a:r>
            <a:endParaRPr sz="700">
              <a:latin typeface="Arial"/>
              <a:cs typeface="Arial"/>
            </a:endParaRPr>
          </a:p>
        </p:txBody>
      </p:sp>
      <p:sp>
        <p:nvSpPr>
          <p:cNvPr id="185" name="object 185"/>
          <p:cNvSpPr txBox="1"/>
          <p:nvPr/>
        </p:nvSpPr>
        <p:spPr>
          <a:xfrm>
            <a:off x="2524510" y="2104140"/>
            <a:ext cx="1221105" cy="132080"/>
          </a:xfrm>
          <a:prstGeom prst="rect">
            <a:avLst/>
          </a:prstGeom>
        </p:spPr>
        <p:txBody>
          <a:bodyPr vert="horz" wrap="square" lIns="0" tIns="12700" rIns="0" bIns="0" rtlCol="0">
            <a:spAutoFit/>
          </a:bodyPr>
          <a:lstStyle/>
          <a:p>
            <a:pPr marL="12700">
              <a:lnSpc>
                <a:spcPct val="100000"/>
              </a:lnSpc>
              <a:spcBef>
                <a:spcPts val="100"/>
              </a:spcBef>
              <a:tabLst>
                <a:tab pos="804545" algn="l"/>
              </a:tabLst>
            </a:pPr>
            <a:r>
              <a:rPr sz="700" spc="-35" dirty="0">
                <a:solidFill>
                  <a:srgbClr val="231F20"/>
                </a:solidFill>
                <a:latin typeface="Arial"/>
                <a:cs typeface="Arial"/>
              </a:rPr>
              <a:t>kVA	</a:t>
            </a:r>
            <a:r>
              <a:rPr sz="700" spc="-90" dirty="0">
                <a:solidFill>
                  <a:srgbClr val="231F20"/>
                </a:solidFill>
                <a:latin typeface="Arial"/>
                <a:cs typeface="Arial"/>
              </a:rPr>
              <a:t>aparente</a:t>
            </a:r>
            <a:r>
              <a:rPr sz="700" spc="-85" dirty="0">
                <a:solidFill>
                  <a:srgbClr val="231F20"/>
                </a:solidFill>
                <a:latin typeface="Arial"/>
                <a:cs typeface="Arial"/>
              </a:rPr>
              <a:t> </a:t>
            </a:r>
            <a:r>
              <a:rPr sz="700" spc="-120" dirty="0">
                <a:solidFill>
                  <a:srgbClr val="231F20"/>
                </a:solidFill>
                <a:latin typeface="Arial"/>
                <a:cs typeface="Arial"/>
              </a:rPr>
              <a:t>kVA</a:t>
            </a:r>
            <a:endParaRPr sz="700">
              <a:latin typeface="Arial"/>
              <a:cs typeface="Arial"/>
            </a:endParaRPr>
          </a:p>
        </p:txBody>
      </p:sp>
      <p:sp>
        <p:nvSpPr>
          <p:cNvPr id="186" name="object 186"/>
          <p:cNvSpPr txBox="1"/>
          <p:nvPr/>
        </p:nvSpPr>
        <p:spPr>
          <a:xfrm>
            <a:off x="4213102" y="1793625"/>
            <a:ext cx="744220" cy="442595"/>
          </a:xfrm>
          <a:prstGeom prst="rect">
            <a:avLst/>
          </a:prstGeom>
        </p:spPr>
        <p:txBody>
          <a:bodyPr vert="horz" wrap="square" lIns="0" tIns="15875" rIns="0" bIns="0" rtlCol="0">
            <a:spAutoFit/>
          </a:bodyPr>
          <a:lstStyle/>
          <a:p>
            <a:pPr marL="12700" marR="5080">
              <a:lnSpc>
                <a:spcPct val="97000"/>
              </a:lnSpc>
              <a:spcBef>
                <a:spcPts val="125"/>
              </a:spcBef>
            </a:pPr>
            <a:r>
              <a:rPr sz="700" spc="-55" dirty="0">
                <a:solidFill>
                  <a:srgbClr val="231F20"/>
                </a:solidFill>
                <a:latin typeface="Arial"/>
                <a:cs typeface="Arial"/>
              </a:rPr>
              <a:t>Demanda </a:t>
            </a:r>
            <a:r>
              <a:rPr sz="700" spc="-50" dirty="0">
                <a:solidFill>
                  <a:srgbClr val="231F20"/>
                </a:solidFill>
                <a:latin typeface="Arial"/>
                <a:cs typeface="Arial"/>
              </a:rPr>
              <a:t>Factor </a:t>
            </a:r>
            <a:r>
              <a:rPr sz="700" spc="-55" dirty="0">
                <a:solidFill>
                  <a:srgbClr val="231F20"/>
                </a:solidFill>
                <a:latin typeface="Arial"/>
                <a:cs typeface="Arial"/>
              </a:rPr>
              <a:t>de  </a:t>
            </a:r>
            <a:r>
              <a:rPr sz="700" spc="-90" dirty="0">
                <a:solidFill>
                  <a:srgbClr val="231F20"/>
                </a:solidFill>
                <a:latin typeface="Arial"/>
                <a:cs typeface="Arial"/>
              </a:rPr>
              <a:t>de </a:t>
            </a:r>
            <a:r>
              <a:rPr sz="700" spc="-85" dirty="0">
                <a:solidFill>
                  <a:srgbClr val="231F20"/>
                </a:solidFill>
                <a:latin typeface="Arial"/>
                <a:cs typeface="Arial"/>
              </a:rPr>
              <a:t>potencia </a:t>
            </a:r>
            <a:r>
              <a:rPr sz="700" spc="-45" dirty="0">
                <a:solidFill>
                  <a:srgbClr val="231F20"/>
                </a:solidFill>
                <a:latin typeface="Arial"/>
                <a:cs typeface="Arial"/>
              </a:rPr>
              <a:t>simulta-  aparente neidad  </a:t>
            </a:r>
            <a:r>
              <a:rPr sz="700" spc="-35" dirty="0">
                <a:solidFill>
                  <a:srgbClr val="231F20"/>
                </a:solidFill>
                <a:latin typeface="Arial"/>
                <a:cs typeface="Arial"/>
              </a:rPr>
              <a:t>kVA</a:t>
            </a:r>
            <a:endParaRPr sz="700">
              <a:latin typeface="Arial"/>
              <a:cs typeface="Arial"/>
            </a:endParaRPr>
          </a:p>
        </p:txBody>
      </p:sp>
      <p:sp>
        <p:nvSpPr>
          <p:cNvPr id="187" name="object 187"/>
          <p:cNvSpPr txBox="1"/>
          <p:nvPr/>
        </p:nvSpPr>
        <p:spPr>
          <a:xfrm>
            <a:off x="5081020" y="1793625"/>
            <a:ext cx="706755" cy="442595"/>
          </a:xfrm>
          <a:prstGeom prst="rect">
            <a:avLst/>
          </a:prstGeom>
        </p:spPr>
        <p:txBody>
          <a:bodyPr vert="horz" wrap="square" lIns="0" tIns="15875" rIns="0" bIns="0" rtlCol="0">
            <a:spAutoFit/>
          </a:bodyPr>
          <a:lstStyle/>
          <a:p>
            <a:pPr marL="12700" marR="5080">
              <a:lnSpc>
                <a:spcPct val="97000"/>
              </a:lnSpc>
              <a:spcBef>
                <a:spcPts val="125"/>
              </a:spcBef>
            </a:pPr>
            <a:r>
              <a:rPr sz="700" spc="-55" dirty="0">
                <a:solidFill>
                  <a:srgbClr val="231F20"/>
                </a:solidFill>
                <a:latin typeface="Arial"/>
                <a:cs typeface="Arial"/>
              </a:rPr>
              <a:t>Demanda </a:t>
            </a:r>
            <a:r>
              <a:rPr sz="700" spc="-50" dirty="0">
                <a:solidFill>
                  <a:srgbClr val="231F20"/>
                </a:solidFill>
                <a:latin typeface="Arial"/>
                <a:cs typeface="Arial"/>
              </a:rPr>
              <a:t>Factor</a:t>
            </a:r>
            <a:r>
              <a:rPr sz="700" spc="-120" dirty="0">
                <a:solidFill>
                  <a:srgbClr val="231F20"/>
                </a:solidFill>
                <a:latin typeface="Arial"/>
                <a:cs typeface="Arial"/>
              </a:rPr>
              <a:t> </a:t>
            </a:r>
            <a:r>
              <a:rPr sz="700" spc="-55" dirty="0">
                <a:solidFill>
                  <a:srgbClr val="231F20"/>
                </a:solidFill>
                <a:latin typeface="Arial"/>
                <a:cs typeface="Arial"/>
              </a:rPr>
              <a:t>de  </a:t>
            </a:r>
            <a:r>
              <a:rPr sz="700" spc="-90" dirty="0">
                <a:solidFill>
                  <a:srgbClr val="231F20"/>
                </a:solidFill>
                <a:latin typeface="Arial"/>
                <a:cs typeface="Arial"/>
              </a:rPr>
              <a:t>de </a:t>
            </a:r>
            <a:r>
              <a:rPr sz="700" spc="-85" dirty="0">
                <a:solidFill>
                  <a:srgbClr val="231F20"/>
                </a:solidFill>
                <a:latin typeface="Arial"/>
                <a:cs typeface="Arial"/>
              </a:rPr>
              <a:t>potencia </a:t>
            </a:r>
            <a:r>
              <a:rPr sz="700" spc="-45" dirty="0">
                <a:solidFill>
                  <a:srgbClr val="231F20"/>
                </a:solidFill>
                <a:latin typeface="Arial"/>
                <a:cs typeface="Arial"/>
              </a:rPr>
              <a:t>simulta-  aparente neidad  </a:t>
            </a:r>
            <a:r>
              <a:rPr sz="700" spc="-35" dirty="0">
                <a:solidFill>
                  <a:srgbClr val="231F20"/>
                </a:solidFill>
                <a:latin typeface="Arial"/>
                <a:cs typeface="Arial"/>
              </a:rPr>
              <a:t>kVA</a:t>
            </a:r>
            <a:endParaRPr sz="700">
              <a:latin typeface="Arial"/>
              <a:cs typeface="Arial"/>
            </a:endParaRPr>
          </a:p>
        </p:txBody>
      </p:sp>
      <p:sp>
        <p:nvSpPr>
          <p:cNvPr id="188" name="object 188"/>
          <p:cNvSpPr txBox="1"/>
          <p:nvPr/>
        </p:nvSpPr>
        <p:spPr>
          <a:xfrm>
            <a:off x="5944746" y="1793625"/>
            <a:ext cx="370840" cy="442595"/>
          </a:xfrm>
          <a:prstGeom prst="rect">
            <a:avLst/>
          </a:prstGeom>
        </p:spPr>
        <p:txBody>
          <a:bodyPr vert="horz" wrap="square" lIns="0" tIns="15875" rIns="0" bIns="0" rtlCol="0">
            <a:spAutoFit/>
          </a:bodyPr>
          <a:lstStyle/>
          <a:p>
            <a:pPr marL="12700" marR="5080">
              <a:lnSpc>
                <a:spcPct val="97000"/>
              </a:lnSpc>
              <a:spcBef>
                <a:spcPts val="125"/>
              </a:spcBef>
            </a:pPr>
            <a:r>
              <a:rPr sz="700" spc="-55" dirty="0">
                <a:solidFill>
                  <a:srgbClr val="231F20"/>
                </a:solidFill>
                <a:latin typeface="Arial"/>
                <a:cs typeface="Arial"/>
              </a:rPr>
              <a:t>Demanda  </a:t>
            </a:r>
            <a:r>
              <a:rPr sz="700" spc="-90" dirty="0">
                <a:solidFill>
                  <a:srgbClr val="231F20"/>
                </a:solidFill>
                <a:latin typeface="Arial"/>
                <a:cs typeface="Arial"/>
              </a:rPr>
              <a:t>de</a:t>
            </a:r>
            <a:r>
              <a:rPr sz="700" spc="-110" dirty="0">
                <a:solidFill>
                  <a:srgbClr val="231F20"/>
                </a:solidFill>
                <a:latin typeface="Arial"/>
                <a:cs typeface="Arial"/>
              </a:rPr>
              <a:t> </a:t>
            </a:r>
            <a:r>
              <a:rPr sz="700" spc="-90" dirty="0">
                <a:solidFill>
                  <a:srgbClr val="231F20"/>
                </a:solidFill>
                <a:latin typeface="Arial"/>
                <a:cs typeface="Arial"/>
              </a:rPr>
              <a:t>potencia  </a:t>
            </a:r>
            <a:r>
              <a:rPr sz="700" spc="-45" dirty="0">
                <a:solidFill>
                  <a:srgbClr val="231F20"/>
                </a:solidFill>
                <a:latin typeface="Arial"/>
                <a:cs typeface="Arial"/>
              </a:rPr>
              <a:t>aparente  </a:t>
            </a:r>
            <a:r>
              <a:rPr sz="700" spc="-35" dirty="0">
                <a:solidFill>
                  <a:srgbClr val="231F20"/>
                </a:solidFill>
                <a:latin typeface="Arial"/>
                <a:cs typeface="Arial"/>
              </a:rPr>
              <a:t>kVA</a:t>
            </a:r>
            <a:endParaRPr sz="700">
              <a:latin typeface="Arial"/>
              <a:cs typeface="Arial"/>
            </a:endParaRPr>
          </a:p>
        </p:txBody>
      </p:sp>
      <p:sp>
        <p:nvSpPr>
          <p:cNvPr id="189" name="object 189"/>
          <p:cNvSpPr txBox="1"/>
          <p:nvPr/>
        </p:nvSpPr>
        <p:spPr>
          <a:xfrm>
            <a:off x="3965835" y="1614559"/>
            <a:ext cx="309245" cy="132080"/>
          </a:xfrm>
          <a:prstGeom prst="rect">
            <a:avLst/>
          </a:prstGeom>
        </p:spPr>
        <p:txBody>
          <a:bodyPr vert="horz" wrap="square" lIns="0" tIns="12700" rIns="0" bIns="0" rtlCol="0">
            <a:spAutoFit/>
          </a:bodyPr>
          <a:lstStyle/>
          <a:p>
            <a:pPr marL="12700">
              <a:lnSpc>
                <a:spcPct val="100000"/>
              </a:lnSpc>
              <a:spcBef>
                <a:spcPts val="100"/>
              </a:spcBef>
            </a:pPr>
            <a:r>
              <a:rPr sz="700" b="1" spc="-10" dirty="0">
                <a:solidFill>
                  <a:srgbClr val="231F20"/>
                </a:solidFill>
                <a:latin typeface="Arial"/>
                <a:cs typeface="Arial"/>
              </a:rPr>
              <a:t>Nivel</a:t>
            </a:r>
            <a:r>
              <a:rPr sz="700" b="1" spc="-50" dirty="0">
                <a:solidFill>
                  <a:srgbClr val="231F20"/>
                </a:solidFill>
                <a:latin typeface="Arial"/>
                <a:cs typeface="Arial"/>
              </a:rPr>
              <a:t> </a:t>
            </a:r>
            <a:r>
              <a:rPr sz="700" b="1" spc="-5" dirty="0">
                <a:solidFill>
                  <a:srgbClr val="231F20"/>
                </a:solidFill>
                <a:latin typeface="Arial"/>
                <a:cs typeface="Arial"/>
              </a:rPr>
              <a:t>1</a:t>
            </a:r>
            <a:endParaRPr sz="700">
              <a:latin typeface="Arial"/>
              <a:cs typeface="Arial"/>
            </a:endParaRPr>
          </a:p>
        </p:txBody>
      </p:sp>
      <p:sp>
        <p:nvSpPr>
          <p:cNvPr id="190" name="object 190"/>
          <p:cNvSpPr/>
          <p:nvPr/>
        </p:nvSpPr>
        <p:spPr>
          <a:xfrm>
            <a:off x="3734311" y="1731395"/>
            <a:ext cx="0" cy="79375"/>
          </a:xfrm>
          <a:custGeom>
            <a:avLst/>
            <a:gdLst/>
            <a:ahLst/>
            <a:cxnLst/>
            <a:rect l="l" t="t" r="r" b="b"/>
            <a:pathLst>
              <a:path h="79375">
                <a:moveTo>
                  <a:pt x="0" y="0"/>
                </a:moveTo>
                <a:lnTo>
                  <a:pt x="0" y="78866"/>
                </a:lnTo>
              </a:path>
            </a:pathLst>
          </a:custGeom>
          <a:ln w="3810">
            <a:solidFill>
              <a:srgbClr val="231F20"/>
            </a:solidFill>
          </a:ln>
        </p:spPr>
        <p:txBody>
          <a:bodyPr wrap="square" lIns="0" tIns="0" rIns="0" bIns="0" rtlCol="0"/>
          <a:lstStyle/>
          <a:p>
            <a:endParaRPr/>
          </a:p>
        </p:txBody>
      </p:sp>
      <p:sp>
        <p:nvSpPr>
          <p:cNvPr id="191" name="object 191"/>
          <p:cNvSpPr/>
          <p:nvPr/>
        </p:nvSpPr>
        <p:spPr>
          <a:xfrm>
            <a:off x="4555747" y="1731395"/>
            <a:ext cx="0" cy="79375"/>
          </a:xfrm>
          <a:custGeom>
            <a:avLst/>
            <a:gdLst/>
            <a:ahLst/>
            <a:cxnLst/>
            <a:rect l="l" t="t" r="r" b="b"/>
            <a:pathLst>
              <a:path h="79375">
                <a:moveTo>
                  <a:pt x="0" y="0"/>
                </a:moveTo>
                <a:lnTo>
                  <a:pt x="0" y="78866"/>
                </a:lnTo>
              </a:path>
            </a:pathLst>
          </a:custGeom>
          <a:ln w="3810">
            <a:solidFill>
              <a:srgbClr val="231F20"/>
            </a:solidFill>
          </a:ln>
        </p:spPr>
        <p:txBody>
          <a:bodyPr wrap="square" lIns="0" tIns="0" rIns="0" bIns="0" rtlCol="0"/>
          <a:lstStyle/>
          <a:p>
            <a:endParaRPr/>
          </a:p>
        </p:txBody>
      </p:sp>
      <p:sp>
        <p:nvSpPr>
          <p:cNvPr id="192" name="object 192"/>
          <p:cNvSpPr/>
          <p:nvPr/>
        </p:nvSpPr>
        <p:spPr>
          <a:xfrm>
            <a:off x="3732407" y="1733300"/>
            <a:ext cx="822325" cy="0"/>
          </a:xfrm>
          <a:custGeom>
            <a:avLst/>
            <a:gdLst/>
            <a:ahLst/>
            <a:cxnLst/>
            <a:rect l="l" t="t" r="r" b="b"/>
            <a:pathLst>
              <a:path w="822325">
                <a:moveTo>
                  <a:pt x="0" y="0"/>
                </a:moveTo>
                <a:lnTo>
                  <a:pt x="822197" y="0"/>
                </a:lnTo>
              </a:path>
            </a:pathLst>
          </a:custGeom>
          <a:ln w="3810">
            <a:solidFill>
              <a:srgbClr val="231F20"/>
            </a:solidFill>
          </a:ln>
        </p:spPr>
        <p:txBody>
          <a:bodyPr wrap="square" lIns="0" tIns="0" rIns="0" bIns="0" rtlCol="0"/>
          <a:lstStyle/>
          <a:p>
            <a:endParaRPr/>
          </a:p>
        </p:txBody>
      </p:sp>
      <p:sp>
        <p:nvSpPr>
          <p:cNvPr id="193" name="object 193"/>
          <p:cNvSpPr txBox="1"/>
          <p:nvPr/>
        </p:nvSpPr>
        <p:spPr>
          <a:xfrm>
            <a:off x="4878328" y="1613410"/>
            <a:ext cx="309245" cy="132080"/>
          </a:xfrm>
          <a:prstGeom prst="rect">
            <a:avLst/>
          </a:prstGeom>
        </p:spPr>
        <p:txBody>
          <a:bodyPr vert="horz" wrap="square" lIns="0" tIns="12700" rIns="0" bIns="0" rtlCol="0">
            <a:spAutoFit/>
          </a:bodyPr>
          <a:lstStyle/>
          <a:p>
            <a:pPr marL="12700">
              <a:lnSpc>
                <a:spcPct val="100000"/>
              </a:lnSpc>
              <a:spcBef>
                <a:spcPts val="100"/>
              </a:spcBef>
            </a:pPr>
            <a:r>
              <a:rPr sz="700" b="1" spc="-10" dirty="0">
                <a:solidFill>
                  <a:srgbClr val="231F20"/>
                </a:solidFill>
                <a:latin typeface="Arial"/>
                <a:cs typeface="Arial"/>
              </a:rPr>
              <a:t>Nivel</a:t>
            </a:r>
            <a:r>
              <a:rPr sz="700" b="1" spc="-50" dirty="0">
                <a:solidFill>
                  <a:srgbClr val="231F20"/>
                </a:solidFill>
                <a:latin typeface="Arial"/>
                <a:cs typeface="Arial"/>
              </a:rPr>
              <a:t> </a:t>
            </a:r>
            <a:r>
              <a:rPr sz="700" b="1" spc="-5" dirty="0">
                <a:solidFill>
                  <a:srgbClr val="231F20"/>
                </a:solidFill>
                <a:latin typeface="Arial"/>
                <a:cs typeface="Arial"/>
              </a:rPr>
              <a:t>2</a:t>
            </a:r>
            <a:endParaRPr sz="700">
              <a:latin typeface="Arial"/>
              <a:cs typeface="Arial"/>
            </a:endParaRPr>
          </a:p>
        </p:txBody>
      </p:sp>
      <p:sp>
        <p:nvSpPr>
          <p:cNvPr id="194" name="object 194"/>
          <p:cNvSpPr/>
          <p:nvPr/>
        </p:nvSpPr>
        <p:spPr>
          <a:xfrm>
            <a:off x="4602991" y="1730252"/>
            <a:ext cx="0" cy="78740"/>
          </a:xfrm>
          <a:custGeom>
            <a:avLst/>
            <a:gdLst/>
            <a:ahLst/>
            <a:cxnLst/>
            <a:rect l="l" t="t" r="r" b="b"/>
            <a:pathLst>
              <a:path h="78739">
                <a:moveTo>
                  <a:pt x="0" y="0"/>
                </a:moveTo>
                <a:lnTo>
                  <a:pt x="0" y="78486"/>
                </a:lnTo>
              </a:path>
            </a:pathLst>
          </a:custGeom>
          <a:ln w="3810">
            <a:solidFill>
              <a:srgbClr val="231F20"/>
            </a:solidFill>
          </a:ln>
        </p:spPr>
        <p:txBody>
          <a:bodyPr wrap="square" lIns="0" tIns="0" rIns="0" bIns="0" rtlCol="0"/>
          <a:lstStyle/>
          <a:p>
            <a:endParaRPr/>
          </a:p>
        </p:txBody>
      </p:sp>
      <p:sp>
        <p:nvSpPr>
          <p:cNvPr id="195" name="object 195"/>
          <p:cNvSpPr/>
          <p:nvPr/>
        </p:nvSpPr>
        <p:spPr>
          <a:xfrm>
            <a:off x="5405378" y="1730252"/>
            <a:ext cx="0" cy="78740"/>
          </a:xfrm>
          <a:custGeom>
            <a:avLst/>
            <a:gdLst/>
            <a:ahLst/>
            <a:cxnLst/>
            <a:rect l="l" t="t" r="r" b="b"/>
            <a:pathLst>
              <a:path h="78739">
                <a:moveTo>
                  <a:pt x="0" y="0"/>
                </a:moveTo>
                <a:lnTo>
                  <a:pt x="0" y="78486"/>
                </a:lnTo>
              </a:path>
            </a:pathLst>
          </a:custGeom>
          <a:ln w="3810">
            <a:solidFill>
              <a:srgbClr val="231F20"/>
            </a:solidFill>
          </a:ln>
        </p:spPr>
        <p:txBody>
          <a:bodyPr wrap="square" lIns="0" tIns="0" rIns="0" bIns="0" rtlCol="0"/>
          <a:lstStyle/>
          <a:p>
            <a:endParaRPr/>
          </a:p>
        </p:txBody>
      </p:sp>
      <p:sp>
        <p:nvSpPr>
          <p:cNvPr id="196" name="object 196"/>
          <p:cNvSpPr/>
          <p:nvPr/>
        </p:nvSpPr>
        <p:spPr>
          <a:xfrm>
            <a:off x="4604897" y="1732157"/>
            <a:ext cx="802640" cy="0"/>
          </a:xfrm>
          <a:custGeom>
            <a:avLst/>
            <a:gdLst/>
            <a:ahLst/>
            <a:cxnLst/>
            <a:rect l="l" t="t" r="r" b="b"/>
            <a:pathLst>
              <a:path w="802639">
                <a:moveTo>
                  <a:pt x="0" y="0"/>
                </a:moveTo>
                <a:lnTo>
                  <a:pt x="802386" y="0"/>
                </a:lnTo>
              </a:path>
            </a:pathLst>
          </a:custGeom>
          <a:ln w="3810">
            <a:solidFill>
              <a:srgbClr val="231F20"/>
            </a:solidFill>
          </a:ln>
        </p:spPr>
        <p:txBody>
          <a:bodyPr wrap="square" lIns="0" tIns="0" rIns="0" bIns="0" rtlCol="0"/>
          <a:lstStyle/>
          <a:p>
            <a:endParaRPr/>
          </a:p>
        </p:txBody>
      </p:sp>
      <p:sp>
        <p:nvSpPr>
          <p:cNvPr id="197" name="object 197"/>
          <p:cNvSpPr txBox="1"/>
          <p:nvPr/>
        </p:nvSpPr>
        <p:spPr>
          <a:xfrm>
            <a:off x="5705860" y="1613410"/>
            <a:ext cx="309245" cy="132080"/>
          </a:xfrm>
          <a:prstGeom prst="rect">
            <a:avLst/>
          </a:prstGeom>
        </p:spPr>
        <p:txBody>
          <a:bodyPr vert="horz" wrap="square" lIns="0" tIns="12700" rIns="0" bIns="0" rtlCol="0">
            <a:spAutoFit/>
          </a:bodyPr>
          <a:lstStyle/>
          <a:p>
            <a:pPr marL="12700">
              <a:lnSpc>
                <a:spcPct val="100000"/>
              </a:lnSpc>
              <a:spcBef>
                <a:spcPts val="100"/>
              </a:spcBef>
            </a:pPr>
            <a:r>
              <a:rPr sz="700" b="1" spc="-10" dirty="0">
                <a:solidFill>
                  <a:srgbClr val="231F20"/>
                </a:solidFill>
                <a:latin typeface="Arial"/>
                <a:cs typeface="Arial"/>
              </a:rPr>
              <a:t>Nivel</a:t>
            </a:r>
            <a:r>
              <a:rPr sz="700" b="1" spc="-50" dirty="0">
                <a:solidFill>
                  <a:srgbClr val="231F20"/>
                </a:solidFill>
                <a:latin typeface="Arial"/>
                <a:cs typeface="Arial"/>
              </a:rPr>
              <a:t> </a:t>
            </a:r>
            <a:r>
              <a:rPr sz="700" b="1" spc="-5" dirty="0">
                <a:solidFill>
                  <a:srgbClr val="231F20"/>
                </a:solidFill>
                <a:latin typeface="Arial"/>
                <a:cs typeface="Arial"/>
              </a:rPr>
              <a:t>3</a:t>
            </a:r>
            <a:endParaRPr sz="700">
              <a:latin typeface="Arial"/>
              <a:cs typeface="Arial"/>
            </a:endParaRPr>
          </a:p>
        </p:txBody>
      </p:sp>
      <p:sp>
        <p:nvSpPr>
          <p:cNvPr id="198" name="object 198"/>
          <p:cNvSpPr/>
          <p:nvPr/>
        </p:nvSpPr>
        <p:spPr>
          <a:xfrm>
            <a:off x="5452622" y="1730252"/>
            <a:ext cx="0" cy="78740"/>
          </a:xfrm>
          <a:custGeom>
            <a:avLst/>
            <a:gdLst/>
            <a:ahLst/>
            <a:cxnLst/>
            <a:rect l="l" t="t" r="r" b="b"/>
            <a:pathLst>
              <a:path h="78739">
                <a:moveTo>
                  <a:pt x="0" y="0"/>
                </a:moveTo>
                <a:lnTo>
                  <a:pt x="0" y="78486"/>
                </a:lnTo>
              </a:path>
            </a:pathLst>
          </a:custGeom>
          <a:ln w="3810">
            <a:solidFill>
              <a:srgbClr val="231F20"/>
            </a:solidFill>
          </a:ln>
        </p:spPr>
        <p:txBody>
          <a:bodyPr wrap="square" lIns="0" tIns="0" rIns="0" bIns="0" rtlCol="0"/>
          <a:lstStyle/>
          <a:p>
            <a:endParaRPr/>
          </a:p>
        </p:txBody>
      </p:sp>
      <p:sp>
        <p:nvSpPr>
          <p:cNvPr id="199" name="object 199"/>
          <p:cNvSpPr/>
          <p:nvPr/>
        </p:nvSpPr>
        <p:spPr>
          <a:xfrm>
            <a:off x="6315967" y="1727585"/>
            <a:ext cx="0" cy="79375"/>
          </a:xfrm>
          <a:custGeom>
            <a:avLst/>
            <a:gdLst/>
            <a:ahLst/>
            <a:cxnLst/>
            <a:rect l="l" t="t" r="r" b="b"/>
            <a:pathLst>
              <a:path h="79375">
                <a:moveTo>
                  <a:pt x="0" y="0"/>
                </a:moveTo>
                <a:lnTo>
                  <a:pt x="0" y="78867"/>
                </a:lnTo>
              </a:path>
            </a:pathLst>
          </a:custGeom>
          <a:ln w="3810">
            <a:solidFill>
              <a:srgbClr val="231F20"/>
            </a:solidFill>
          </a:ln>
        </p:spPr>
        <p:txBody>
          <a:bodyPr wrap="square" lIns="0" tIns="0" rIns="0" bIns="0" rtlCol="0"/>
          <a:lstStyle/>
          <a:p>
            <a:endParaRPr/>
          </a:p>
        </p:txBody>
      </p:sp>
      <p:sp>
        <p:nvSpPr>
          <p:cNvPr id="200" name="object 200"/>
          <p:cNvSpPr/>
          <p:nvPr/>
        </p:nvSpPr>
        <p:spPr>
          <a:xfrm>
            <a:off x="5450716" y="1728347"/>
            <a:ext cx="868044" cy="0"/>
          </a:xfrm>
          <a:custGeom>
            <a:avLst/>
            <a:gdLst/>
            <a:ahLst/>
            <a:cxnLst/>
            <a:rect l="l" t="t" r="r" b="b"/>
            <a:pathLst>
              <a:path w="868045">
                <a:moveTo>
                  <a:pt x="0" y="0"/>
                </a:moveTo>
                <a:lnTo>
                  <a:pt x="867917" y="0"/>
                </a:lnTo>
              </a:path>
            </a:pathLst>
          </a:custGeom>
          <a:ln w="3810">
            <a:solidFill>
              <a:srgbClr val="231F20"/>
            </a:solidFill>
          </a:ln>
        </p:spPr>
        <p:txBody>
          <a:bodyPr wrap="square" lIns="0" tIns="0" rIns="0" bIns="0" rtlCol="0"/>
          <a:lstStyle/>
          <a:p>
            <a:endParaRPr/>
          </a:p>
        </p:txBody>
      </p:sp>
      <p:sp>
        <p:nvSpPr>
          <p:cNvPr id="201" name="object 201"/>
          <p:cNvSpPr/>
          <p:nvPr/>
        </p:nvSpPr>
        <p:spPr>
          <a:xfrm>
            <a:off x="3203960" y="9677721"/>
            <a:ext cx="3815715" cy="0"/>
          </a:xfrm>
          <a:custGeom>
            <a:avLst/>
            <a:gdLst/>
            <a:ahLst/>
            <a:cxnLst/>
            <a:rect l="l" t="t" r="r" b="b"/>
            <a:pathLst>
              <a:path w="3815715">
                <a:moveTo>
                  <a:pt x="0" y="0"/>
                </a:moveTo>
                <a:lnTo>
                  <a:pt x="3815715" y="0"/>
                </a:lnTo>
              </a:path>
            </a:pathLst>
          </a:custGeom>
          <a:ln w="25526">
            <a:solidFill>
              <a:srgbClr val="009D57"/>
            </a:solidFill>
          </a:ln>
        </p:spPr>
        <p:txBody>
          <a:bodyPr wrap="square" lIns="0" tIns="0" rIns="0" bIns="0" rtlCol="0"/>
          <a:lstStyle/>
          <a:p>
            <a:endParaRPr/>
          </a:p>
        </p:txBody>
      </p:sp>
      <p:sp>
        <p:nvSpPr>
          <p:cNvPr id="202" name="object 202"/>
          <p:cNvSpPr/>
          <p:nvPr/>
        </p:nvSpPr>
        <p:spPr>
          <a:xfrm>
            <a:off x="3204722" y="6933379"/>
            <a:ext cx="3815715" cy="0"/>
          </a:xfrm>
          <a:custGeom>
            <a:avLst/>
            <a:gdLst/>
            <a:ahLst/>
            <a:cxnLst/>
            <a:rect l="l" t="t" r="r" b="b"/>
            <a:pathLst>
              <a:path w="3815715">
                <a:moveTo>
                  <a:pt x="0" y="0"/>
                </a:moveTo>
                <a:lnTo>
                  <a:pt x="3815714" y="0"/>
                </a:lnTo>
              </a:path>
            </a:pathLst>
          </a:custGeom>
          <a:ln w="25526">
            <a:solidFill>
              <a:srgbClr val="009D57"/>
            </a:solidFill>
          </a:ln>
        </p:spPr>
        <p:txBody>
          <a:bodyPr wrap="square" lIns="0" tIns="0" rIns="0" bIns="0" rtlCol="0"/>
          <a:lstStyle/>
          <a:p>
            <a:endParaRPr/>
          </a:p>
        </p:txBody>
      </p:sp>
      <p:sp>
        <p:nvSpPr>
          <p:cNvPr id="203" name="object 203"/>
          <p:cNvSpPr txBox="1"/>
          <p:nvPr/>
        </p:nvSpPr>
        <p:spPr>
          <a:xfrm>
            <a:off x="3192022" y="5951605"/>
            <a:ext cx="3783329" cy="81280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231F20"/>
                </a:solidFill>
                <a:latin typeface="Arial"/>
                <a:cs typeface="Arial"/>
              </a:rPr>
              <a:t>4.6 Selección </a:t>
            </a:r>
            <a:r>
              <a:rPr sz="1200" b="1" spc="10" dirty="0">
                <a:solidFill>
                  <a:srgbClr val="231F20"/>
                </a:solidFill>
                <a:latin typeface="Arial"/>
                <a:cs typeface="Arial"/>
              </a:rPr>
              <a:t>de </a:t>
            </a:r>
            <a:r>
              <a:rPr sz="1200" b="1" spc="-5" dirty="0">
                <a:solidFill>
                  <a:srgbClr val="231F20"/>
                </a:solidFill>
                <a:latin typeface="Arial"/>
                <a:cs typeface="Arial"/>
              </a:rPr>
              <a:t>la </a:t>
            </a:r>
            <a:r>
              <a:rPr sz="1200" b="1" spc="5" dirty="0">
                <a:solidFill>
                  <a:srgbClr val="231F20"/>
                </a:solidFill>
                <a:latin typeface="Arial"/>
                <a:cs typeface="Arial"/>
              </a:rPr>
              <a:t>potencia </a:t>
            </a:r>
            <a:r>
              <a:rPr sz="1200" b="1" spc="-5" dirty="0">
                <a:solidFill>
                  <a:srgbClr val="231F20"/>
                </a:solidFill>
                <a:latin typeface="Arial"/>
                <a:cs typeface="Arial"/>
              </a:rPr>
              <a:t>del</a:t>
            </a:r>
            <a:r>
              <a:rPr sz="1200" b="1" spc="10" dirty="0">
                <a:solidFill>
                  <a:srgbClr val="231F20"/>
                </a:solidFill>
                <a:latin typeface="Arial"/>
                <a:cs typeface="Arial"/>
              </a:rPr>
              <a:t> </a:t>
            </a:r>
            <a:r>
              <a:rPr sz="1200" b="1" dirty="0">
                <a:solidFill>
                  <a:srgbClr val="231F20"/>
                </a:solidFill>
                <a:latin typeface="Arial"/>
                <a:cs typeface="Arial"/>
              </a:rPr>
              <a:t>transformador</a:t>
            </a:r>
            <a:endParaRPr sz="1200">
              <a:latin typeface="Arial"/>
              <a:cs typeface="Arial"/>
            </a:endParaRPr>
          </a:p>
          <a:p>
            <a:pPr marL="12700" marR="5080" indent="635">
              <a:lnSpc>
                <a:spcPct val="100000"/>
              </a:lnSpc>
              <a:spcBef>
                <a:spcPts val="915"/>
              </a:spcBef>
            </a:pPr>
            <a:r>
              <a:rPr sz="800" dirty="0">
                <a:solidFill>
                  <a:srgbClr val="231F20"/>
                </a:solidFill>
                <a:latin typeface="Arial"/>
                <a:cs typeface="Arial"/>
              </a:rPr>
              <a:t>Cuando una </a:t>
            </a:r>
            <a:r>
              <a:rPr sz="800" spc="-5" dirty="0">
                <a:solidFill>
                  <a:srgbClr val="231F20"/>
                </a:solidFill>
                <a:latin typeface="Arial"/>
                <a:cs typeface="Arial"/>
              </a:rPr>
              <a:t>instalación </a:t>
            </a:r>
            <a:r>
              <a:rPr sz="800" dirty="0">
                <a:solidFill>
                  <a:srgbClr val="231F20"/>
                </a:solidFill>
                <a:latin typeface="Arial"/>
                <a:cs typeface="Arial"/>
              </a:rPr>
              <a:t>se va a alimentar directamente desde un transformador de  alta/baja </a:t>
            </a:r>
            <a:r>
              <a:rPr sz="800" spc="-5" dirty="0">
                <a:solidFill>
                  <a:srgbClr val="231F20"/>
                </a:solidFill>
                <a:latin typeface="Arial"/>
                <a:cs typeface="Arial"/>
              </a:rPr>
              <a:t>tensión </a:t>
            </a:r>
            <a:r>
              <a:rPr sz="800" dirty="0">
                <a:solidFill>
                  <a:srgbClr val="231F20"/>
                </a:solidFill>
                <a:latin typeface="Arial"/>
                <a:cs typeface="Arial"/>
              </a:rPr>
              <a:t>y la carga de potencia aparente </a:t>
            </a:r>
            <a:r>
              <a:rPr sz="800" spc="-5" dirty="0">
                <a:solidFill>
                  <a:srgbClr val="231F20"/>
                </a:solidFill>
                <a:latin typeface="Arial"/>
                <a:cs typeface="Arial"/>
              </a:rPr>
              <a:t>máxima </a:t>
            </a:r>
            <a:r>
              <a:rPr sz="800" dirty="0">
                <a:solidFill>
                  <a:srgbClr val="231F20"/>
                </a:solidFill>
                <a:latin typeface="Arial"/>
                <a:cs typeface="Arial"/>
              </a:rPr>
              <a:t>de la </a:t>
            </a:r>
            <a:r>
              <a:rPr sz="800" spc="-5" dirty="0">
                <a:solidFill>
                  <a:srgbClr val="231F20"/>
                </a:solidFill>
                <a:latin typeface="Arial"/>
                <a:cs typeface="Arial"/>
              </a:rPr>
              <a:t>instalación </a:t>
            </a:r>
            <a:r>
              <a:rPr sz="800" dirty="0">
                <a:solidFill>
                  <a:srgbClr val="231F20"/>
                </a:solidFill>
                <a:latin typeface="Arial"/>
                <a:cs typeface="Arial"/>
              </a:rPr>
              <a:t>se ha  determinado, se puede decidir un calibre adecuado para el transformador,</a:t>
            </a:r>
            <a:r>
              <a:rPr sz="800" spc="-100" dirty="0">
                <a:solidFill>
                  <a:srgbClr val="231F20"/>
                </a:solidFill>
                <a:latin typeface="Arial"/>
                <a:cs typeface="Arial"/>
              </a:rPr>
              <a:t> </a:t>
            </a:r>
            <a:r>
              <a:rPr sz="800" dirty="0">
                <a:solidFill>
                  <a:srgbClr val="231F20"/>
                </a:solidFill>
                <a:latin typeface="Arial"/>
                <a:cs typeface="Arial"/>
              </a:rPr>
              <a:t>teniendo  en cuenta las consideraciones siguientes (consulte </a:t>
            </a:r>
            <a:r>
              <a:rPr sz="800" b="1" spc="-5" dirty="0">
                <a:solidFill>
                  <a:srgbClr val="009D57"/>
                </a:solidFill>
                <a:latin typeface="Arial"/>
                <a:cs typeface="Arial"/>
              </a:rPr>
              <a:t>Figura</a:t>
            </a:r>
            <a:r>
              <a:rPr sz="800" b="1" spc="-25" dirty="0">
                <a:solidFill>
                  <a:srgbClr val="009D57"/>
                </a:solidFill>
                <a:latin typeface="Arial"/>
                <a:cs typeface="Arial"/>
              </a:rPr>
              <a:t> </a:t>
            </a:r>
            <a:r>
              <a:rPr sz="800" b="1" spc="-10" dirty="0">
                <a:solidFill>
                  <a:srgbClr val="009D57"/>
                </a:solidFill>
                <a:latin typeface="Arial"/>
                <a:cs typeface="Arial"/>
              </a:rPr>
              <a:t>A15</a:t>
            </a:r>
            <a:r>
              <a:rPr sz="800" spc="-10" dirty="0">
                <a:solidFill>
                  <a:srgbClr val="231F20"/>
                </a:solidFill>
                <a:latin typeface="Arial"/>
                <a:cs typeface="Arial"/>
              </a:rPr>
              <a:t>):</a:t>
            </a:r>
            <a:endParaRPr sz="800">
              <a:latin typeface="Arial"/>
              <a:cs typeface="Arial"/>
            </a:endParaRPr>
          </a:p>
        </p:txBody>
      </p:sp>
      <p:sp>
        <p:nvSpPr>
          <p:cNvPr id="204" name="object 204"/>
          <p:cNvSpPr txBox="1"/>
          <p:nvPr/>
        </p:nvSpPr>
        <p:spPr>
          <a:xfrm>
            <a:off x="3188206" y="9373620"/>
            <a:ext cx="3745229" cy="789305"/>
          </a:xfrm>
          <a:prstGeom prst="rect">
            <a:avLst/>
          </a:prstGeom>
        </p:spPr>
        <p:txBody>
          <a:bodyPr vert="horz" wrap="square" lIns="0" tIns="12700" rIns="0" bIns="0" rtlCol="0">
            <a:spAutoFit/>
          </a:bodyPr>
          <a:lstStyle/>
          <a:p>
            <a:pPr marL="15240" marR="5080">
              <a:lnSpc>
                <a:spcPct val="100000"/>
              </a:lnSpc>
              <a:spcBef>
                <a:spcPts val="100"/>
              </a:spcBef>
            </a:pPr>
            <a:r>
              <a:rPr sz="700" b="1" i="1" spc="-10" dirty="0">
                <a:solidFill>
                  <a:srgbClr val="009D57"/>
                </a:solidFill>
                <a:latin typeface="Arial"/>
                <a:cs typeface="Arial"/>
              </a:rPr>
              <a:t>Fig. </a:t>
            </a:r>
            <a:r>
              <a:rPr sz="700" b="1" i="1" spc="-20" dirty="0">
                <a:solidFill>
                  <a:srgbClr val="009D57"/>
                </a:solidFill>
                <a:latin typeface="Arial"/>
                <a:cs typeface="Arial"/>
              </a:rPr>
              <a:t>A15: </a:t>
            </a:r>
            <a:r>
              <a:rPr sz="700" i="1" spc="-5" dirty="0">
                <a:solidFill>
                  <a:srgbClr val="231F20"/>
                </a:solidFill>
                <a:latin typeface="Arial"/>
                <a:cs typeface="Arial"/>
              </a:rPr>
              <a:t>Potencias aparentes estándar </a:t>
            </a:r>
            <a:r>
              <a:rPr sz="700" i="1" spc="-10" dirty="0">
                <a:solidFill>
                  <a:srgbClr val="231F20"/>
                </a:solidFill>
                <a:latin typeface="Arial"/>
                <a:cs typeface="Arial"/>
              </a:rPr>
              <a:t>para </a:t>
            </a:r>
            <a:r>
              <a:rPr sz="700" i="1" dirty="0">
                <a:solidFill>
                  <a:srgbClr val="231F20"/>
                </a:solidFill>
                <a:latin typeface="Arial"/>
                <a:cs typeface="Arial"/>
              </a:rPr>
              <a:t>transformadores </a:t>
            </a:r>
            <a:r>
              <a:rPr sz="700" i="1" spc="5" dirty="0">
                <a:solidFill>
                  <a:srgbClr val="231F20"/>
                </a:solidFill>
                <a:latin typeface="Arial"/>
                <a:cs typeface="Arial"/>
              </a:rPr>
              <a:t>de </a:t>
            </a:r>
            <a:r>
              <a:rPr sz="700" i="1" spc="-5" dirty="0">
                <a:solidFill>
                  <a:srgbClr val="231F20"/>
                </a:solidFill>
                <a:latin typeface="Arial"/>
                <a:cs typeface="Arial"/>
              </a:rPr>
              <a:t>alta/baja </a:t>
            </a:r>
            <a:r>
              <a:rPr sz="700" i="1" dirty="0">
                <a:solidFill>
                  <a:srgbClr val="231F20"/>
                </a:solidFill>
                <a:latin typeface="Arial"/>
                <a:cs typeface="Arial"/>
              </a:rPr>
              <a:t>tensión </a:t>
            </a:r>
            <a:r>
              <a:rPr sz="700" i="1" spc="-15" dirty="0">
                <a:solidFill>
                  <a:srgbClr val="231F20"/>
                </a:solidFill>
                <a:latin typeface="Arial"/>
                <a:cs typeface="Arial"/>
              </a:rPr>
              <a:t>y </a:t>
            </a:r>
            <a:r>
              <a:rPr sz="700" i="1" dirty="0">
                <a:solidFill>
                  <a:srgbClr val="231F20"/>
                </a:solidFill>
                <a:latin typeface="Arial"/>
                <a:cs typeface="Arial"/>
              </a:rPr>
              <a:t>corrientes  </a:t>
            </a:r>
            <a:r>
              <a:rPr sz="700" i="1" spc="-5" dirty="0">
                <a:solidFill>
                  <a:srgbClr val="231F20"/>
                </a:solidFill>
                <a:latin typeface="Arial"/>
                <a:cs typeface="Arial"/>
              </a:rPr>
              <a:t>nominales relacionadas.</a:t>
            </a:r>
            <a:endParaRPr sz="700">
              <a:latin typeface="Arial"/>
              <a:cs typeface="Arial"/>
            </a:endParaRPr>
          </a:p>
          <a:p>
            <a:pPr>
              <a:lnSpc>
                <a:spcPct val="100000"/>
              </a:lnSpc>
              <a:spcBef>
                <a:spcPts val="15"/>
              </a:spcBef>
            </a:pPr>
            <a:endParaRPr sz="1000">
              <a:latin typeface="Arial"/>
              <a:cs typeface="Arial"/>
            </a:endParaRPr>
          </a:p>
          <a:p>
            <a:pPr marL="12700" marR="253365">
              <a:lnSpc>
                <a:spcPct val="100000"/>
              </a:lnSpc>
            </a:pPr>
            <a:r>
              <a:rPr sz="800" spc="110" dirty="0">
                <a:solidFill>
                  <a:srgbClr val="009D57"/>
                </a:solidFill>
                <a:latin typeface="Times New Roman"/>
                <a:cs typeface="Times New Roman"/>
              </a:rPr>
              <a:t>c </a:t>
            </a:r>
            <a:r>
              <a:rPr sz="800" dirty="0">
                <a:solidFill>
                  <a:srgbClr val="231F20"/>
                </a:solidFill>
                <a:latin typeface="Arial"/>
                <a:cs typeface="Arial"/>
              </a:rPr>
              <a:t>La posibilidad de mejorar el factor de potencia de la </a:t>
            </a:r>
            <a:r>
              <a:rPr sz="800" spc="-5" dirty="0">
                <a:solidFill>
                  <a:srgbClr val="231F20"/>
                </a:solidFill>
                <a:latin typeface="Arial"/>
                <a:cs typeface="Arial"/>
              </a:rPr>
              <a:t>instalación </a:t>
            </a:r>
            <a:r>
              <a:rPr sz="800" dirty="0">
                <a:solidFill>
                  <a:srgbClr val="231F20"/>
                </a:solidFill>
                <a:latin typeface="Arial"/>
                <a:cs typeface="Arial"/>
              </a:rPr>
              <a:t>(consulte</a:t>
            </a:r>
            <a:r>
              <a:rPr sz="800" spc="-135" dirty="0">
                <a:solidFill>
                  <a:srgbClr val="231F20"/>
                </a:solidFill>
                <a:latin typeface="Arial"/>
                <a:cs typeface="Arial"/>
              </a:rPr>
              <a:t> </a:t>
            </a:r>
            <a:r>
              <a:rPr sz="800" dirty="0">
                <a:solidFill>
                  <a:srgbClr val="231F20"/>
                </a:solidFill>
                <a:latin typeface="Arial"/>
                <a:cs typeface="Arial"/>
              </a:rPr>
              <a:t>el  </a:t>
            </a:r>
            <a:r>
              <a:rPr sz="800" spc="-5" dirty="0">
                <a:solidFill>
                  <a:srgbClr val="231F20"/>
                </a:solidFill>
                <a:latin typeface="Arial"/>
                <a:cs typeface="Arial"/>
              </a:rPr>
              <a:t>capítulo</a:t>
            </a:r>
            <a:r>
              <a:rPr sz="800" spc="-10" dirty="0">
                <a:solidFill>
                  <a:srgbClr val="231F20"/>
                </a:solidFill>
                <a:latin typeface="Arial"/>
                <a:cs typeface="Arial"/>
              </a:rPr>
              <a:t> </a:t>
            </a:r>
            <a:r>
              <a:rPr sz="800" dirty="0">
                <a:solidFill>
                  <a:srgbClr val="231F20"/>
                </a:solidFill>
                <a:latin typeface="Arial"/>
                <a:cs typeface="Arial"/>
              </a:rPr>
              <a:t>L).</a:t>
            </a:r>
            <a:endParaRPr sz="800">
              <a:latin typeface="Arial"/>
              <a:cs typeface="Arial"/>
            </a:endParaRPr>
          </a:p>
          <a:p>
            <a:pPr marL="12700">
              <a:lnSpc>
                <a:spcPct val="100000"/>
              </a:lnSpc>
              <a:spcBef>
                <a:spcPts val="290"/>
              </a:spcBef>
            </a:pPr>
            <a:r>
              <a:rPr sz="800" spc="110" dirty="0">
                <a:solidFill>
                  <a:srgbClr val="009D57"/>
                </a:solidFill>
                <a:latin typeface="Times New Roman"/>
                <a:cs typeface="Times New Roman"/>
              </a:rPr>
              <a:t>c </a:t>
            </a:r>
            <a:r>
              <a:rPr sz="800" dirty="0">
                <a:solidFill>
                  <a:srgbClr val="231F20"/>
                </a:solidFill>
                <a:latin typeface="Arial"/>
                <a:cs typeface="Arial"/>
              </a:rPr>
              <a:t>Extensiones anticipadas a la</a:t>
            </a:r>
            <a:r>
              <a:rPr sz="800" spc="-114" dirty="0">
                <a:solidFill>
                  <a:srgbClr val="231F20"/>
                </a:solidFill>
                <a:latin typeface="Arial"/>
                <a:cs typeface="Arial"/>
              </a:rPr>
              <a:t> </a:t>
            </a:r>
            <a:r>
              <a:rPr sz="800" spc="-5" dirty="0">
                <a:solidFill>
                  <a:srgbClr val="231F20"/>
                </a:solidFill>
                <a:latin typeface="Arial"/>
                <a:cs typeface="Arial"/>
              </a:rPr>
              <a:t>instalación.</a:t>
            </a:r>
            <a:endParaRPr sz="800">
              <a:latin typeface="Arial"/>
              <a:cs typeface="Arial"/>
            </a:endParaRPr>
          </a:p>
        </p:txBody>
      </p:sp>
      <p:graphicFrame>
        <p:nvGraphicFramePr>
          <p:cNvPr id="205" name="object 205"/>
          <p:cNvGraphicFramePr>
            <a:graphicFrameLocks noGrp="1"/>
          </p:cNvGraphicFramePr>
          <p:nvPr/>
        </p:nvGraphicFramePr>
        <p:xfrm>
          <a:off x="4266378" y="7233670"/>
          <a:ext cx="1707514" cy="1944169"/>
        </p:xfrm>
        <a:graphic>
          <a:graphicData uri="http://schemas.openxmlformats.org/drawingml/2006/table">
            <a:tbl>
              <a:tblPr firstRow="1" bandRow="1">
                <a:tableStyleId>{2D5ABB26-0587-4C30-8999-92F81FD0307C}</a:tableStyleId>
              </a:tblPr>
              <a:tblGrid>
                <a:gridCol w="863600"/>
                <a:gridCol w="421005"/>
                <a:gridCol w="422909"/>
              </a:tblGrid>
              <a:tr h="120141">
                <a:tc rowSpan="2">
                  <a:txBody>
                    <a:bodyPr/>
                    <a:lstStyle/>
                    <a:p>
                      <a:pPr marL="17780">
                        <a:lnSpc>
                          <a:spcPts val="780"/>
                        </a:lnSpc>
                      </a:pPr>
                      <a:r>
                        <a:rPr sz="700" b="1" dirty="0">
                          <a:solidFill>
                            <a:srgbClr val="231F20"/>
                          </a:solidFill>
                          <a:latin typeface="Arial"/>
                          <a:cs typeface="Arial"/>
                        </a:rPr>
                        <a:t>Potencia</a:t>
                      </a:r>
                      <a:r>
                        <a:rPr sz="700" b="1" spc="-20" dirty="0">
                          <a:solidFill>
                            <a:srgbClr val="231F20"/>
                          </a:solidFill>
                          <a:latin typeface="Arial"/>
                          <a:cs typeface="Arial"/>
                        </a:rPr>
                        <a:t> </a:t>
                      </a:r>
                      <a:r>
                        <a:rPr sz="700" b="1" spc="5" dirty="0">
                          <a:solidFill>
                            <a:srgbClr val="231F20"/>
                          </a:solidFill>
                          <a:latin typeface="Arial"/>
                          <a:cs typeface="Arial"/>
                        </a:rPr>
                        <a:t>aparente</a:t>
                      </a:r>
                      <a:endParaRPr sz="700">
                        <a:latin typeface="Arial"/>
                        <a:cs typeface="Arial"/>
                      </a:endParaRPr>
                    </a:p>
                    <a:p>
                      <a:pPr marL="17780">
                        <a:lnSpc>
                          <a:spcPct val="100000"/>
                        </a:lnSpc>
                        <a:spcBef>
                          <a:spcPts val="120"/>
                        </a:spcBef>
                      </a:pPr>
                      <a:r>
                        <a:rPr sz="700" b="1" spc="-20" dirty="0">
                          <a:solidFill>
                            <a:srgbClr val="231F20"/>
                          </a:solidFill>
                          <a:latin typeface="Arial"/>
                          <a:cs typeface="Arial"/>
                        </a:rPr>
                        <a:t>kVA</a:t>
                      </a:r>
                      <a:endParaRPr sz="700">
                        <a:latin typeface="Arial"/>
                        <a:cs typeface="Arial"/>
                      </a:endParaRPr>
                    </a:p>
                  </a:txBody>
                  <a:tcPr marL="0" marR="0" marT="0" marB="0">
                    <a:lnR w="9525">
                      <a:solidFill>
                        <a:srgbClr val="009D57"/>
                      </a:solidFill>
                      <a:prstDash val="solid"/>
                    </a:lnR>
                    <a:solidFill>
                      <a:srgbClr val="C8E4D3"/>
                    </a:solidFill>
                  </a:tcPr>
                </a:tc>
                <a:tc gridSpan="2">
                  <a:txBody>
                    <a:bodyPr/>
                    <a:lstStyle/>
                    <a:p>
                      <a:pPr marL="36195">
                        <a:lnSpc>
                          <a:spcPts val="800"/>
                        </a:lnSpc>
                      </a:pPr>
                      <a:r>
                        <a:rPr sz="800" b="1" i="1" spc="-10" dirty="0">
                          <a:solidFill>
                            <a:srgbClr val="231F20"/>
                          </a:solidFill>
                          <a:latin typeface="Times New Roman"/>
                          <a:cs typeface="Times New Roman"/>
                        </a:rPr>
                        <a:t>I</a:t>
                      </a:r>
                      <a:r>
                        <a:rPr sz="750" b="1" spc="-15" baseline="-16666" dirty="0">
                          <a:solidFill>
                            <a:srgbClr val="231F20"/>
                          </a:solidFill>
                          <a:latin typeface="Arial"/>
                          <a:cs typeface="Arial"/>
                        </a:rPr>
                        <a:t>n</a:t>
                      </a:r>
                      <a:r>
                        <a:rPr sz="750" b="1" spc="75" baseline="-16666" dirty="0">
                          <a:solidFill>
                            <a:srgbClr val="231F20"/>
                          </a:solidFill>
                          <a:latin typeface="Arial"/>
                          <a:cs typeface="Arial"/>
                        </a:rPr>
                        <a:t> </a:t>
                      </a:r>
                      <a:r>
                        <a:rPr sz="700" b="1" spc="-30" dirty="0">
                          <a:solidFill>
                            <a:srgbClr val="231F20"/>
                          </a:solidFill>
                          <a:latin typeface="Arial"/>
                          <a:cs typeface="Arial"/>
                        </a:rPr>
                        <a:t>(A)</a:t>
                      </a:r>
                      <a:endParaRPr sz="700">
                        <a:latin typeface="Arial"/>
                        <a:cs typeface="Arial"/>
                      </a:endParaRPr>
                    </a:p>
                  </a:txBody>
                  <a:tcPr marL="0" marR="0" marT="0" marB="0">
                    <a:lnL w="9525">
                      <a:solidFill>
                        <a:srgbClr val="009D57"/>
                      </a:solidFill>
                      <a:prstDash val="solid"/>
                    </a:lnL>
                    <a:lnB w="3175">
                      <a:solidFill>
                        <a:srgbClr val="231F20"/>
                      </a:solidFill>
                      <a:prstDash val="solid"/>
                    </a:lnB>
                    <a:solidFill>
                      <a:srgbClr val="C8E4D3"/>
                    </a:solidFill>
                  </a:tcPr>
                </a:tc>
                <a:tc hMerge="1">
                  <a:txBody>
                    <a:bodyPr/>
                    <a:lstStyle/>
                    <a:p>
                      <a:endParaRPr/>
                    </a:p>
                  </a:txBody>
                  <a:tcPr marL="0" marR="0" marT="0" marB="0"/>
                </a:tc>
              </a:tr>
              <a:tr h="124967">
                <a:tc vMerge="1">
                  <a:txBody>
                    <a:bodyPr/>
                    <a:lstStyle/>
                    <a:p>
                      <a:endParaRPr/>
                    </a:p>
                  </a:txBody>
                  <a:tcPr marL="0" marR="0" marT="0" marB="0">
                    <a:lnR w="9525">
                      <a:solidFill>
                        <a:srgbClr val="009D57"/>
                      </a:solidFill>
                      <a:prstDash val="solid"/>
                    </a:lnR>
                    <a:solidFill>
                      <a:srgbClr val="C8E4D3"/>
                    </a:solidFill>
                  </a:tcPr>
                </a:tc>
                <a:tc>
                  <a:txBody>
                    <a:bodyPr/>
                    <a:lstStyle/>
                    <a:p>
                      <a:pPr marL="36195">
                        <a:lnSpc>
                          <a:spcPts val="795"/>
                        </a:lnSpc>
                      </a:pPr>
                      <a:r>
                        <a:rPr sz="700" b="1" spc="-5" dirty="0">
                          <a:solidFill>
                            <a:srgbClr val="231F20"/>
                          </a:solidFill>
                          <a:latin typeface="Arial"/>
                          <a:cs typeface="Arial"/>
                        </a:rPr>
                        <a:t>237</a:t>
                      </a:r>
                      <a:r>
                        <a:rPr sz="700" b="1" spc="-15"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txBody>
                  <a:tcPr marL="0" marR="0" marT="0" marB="0">
                    <a:lnL w="9525">
                      <a:solidFill>
                        <a:srgbClr val="009D57"/>
                      </a:solidFill>
                      <a:prstDash val="solid"/>
                    </a:lnL>
                    <a:lnT w="3175">
                      <a:solidFill>
                        <a:srgbClr val="231F20"/>
                      </a:solidFill>
                      <a:prstDash val="solid"/>
                    </a:lnT>
                    <a:solidFill>
                      <a:srgbClr val="C8E4D3"/>
                    </a:solidFill>
                  </a:tcPr>
                </a:tc>
                <a:tc>
                  <a:txBody>
                    <a:bodyPr/>
                    <a:lstStyle/>
                    <a:p>
                      <a:pPr marL="154940">
                        <a:lnSpc>
                          <a:spcPts val="795"/>
                        </a:lnSpc>
                      </a:pPr>
                      <a:r>
                        <a:rPr sz="700" b="1" spc="-5" dirty="0">
                          <a:solidFill>
                            <a:srgbClr val="231F20"/>
                          </a:solidFill>
                          <a:latin typeface="Arial"/>
                          <a:cs typeface="Arial"/>
                        </a:rPr>
                        <a:t>410</a:t>
                      </a:r>
                      <a:r>
                        <a:rPr sz="700" b="1" spc="-35" dirty="0">
                          <a:solidFill>
                            <a:srgbClr val="231F20"/>
                          </a:solidFill>
                          <a:latin typeface="Arial"/>
                          <a:cs typeface="Arial"/>
                        </a:rPr>
                        <a:t> </a:t>
                      </a:r>
                      <a:r>
                        <a:rPr sz="700" b="1" spc="-30" dirty="0">
                          <a:solidFill>
                            <a:srgbClr val="231F20"/>
                          </a:solidFill>
                          <a:latin typeface="Arial"/>
                          <a:cs typeface="Arial"/>
                        </a:rPr>
                        <a:t>V</a:t>
                      </a:r>
                      <a:endParaRPr sz="700">
                        <a:latin typeface="Arial"/>
                        <a:cs typeface="Arial"/>
                      </a:endParaRPr>
                    </a:p>
                  </a:txBody>
                  <a:tcPr marL="0" marR="0" marT="0" marB="0">
                    <a:lnT w="3175">
                      <a:solidFill>
                        <a:srgbClr val="231F20"/>
                      </a:solidFill>
                      <a:prstDash val="solid"/>
                    </a:lnT>
                    <a:solidFill>
                      <a:srgbClr val="C8E4D3"/>
                    </a:solidFill>
                  </a:tcPr>
                </a:tc>
              </a:tr>
              <a:tr h="118872">
                <a:tc>
                  <a:txBody>
                    <a:bodyPr/>
                    <a:lstStyle/>
                    <a:p>
                      <a:pPr>
                        <a:lnSpc>
                          <a:spcPts val="770"/>
                        </a:lnSpc>
                      </a:pPr>
                      <a:r>
                        <a:rPr sz="700" spc="-5" dirty="0">
                          <a:solidFill>
                            <a:srgbClr val="231F20"/>
                          </a:solidFill>
                          <a:latin typeface="Arial"/>
                          <a:cs typeface="Arial"/>
                        </a:rPr>
                        <a:t>100</a:t>
                      </a:r>
                      <a:endParaRPr sz="700">
                        <a:latin typeface="Arial"/>
                        <a:cs typeface="Arial"/>
                      </a:endParaRPr>
                    </a:p>
                  </a:txBody>
                  <a:tcPr marL="0" marR="0" marT="0" marB="0">
                    <a:lnR w="9525">
                      <a:solidFill>
                        <a:srgbClr val="009D57"/>
                      </a:solidFill>
                      <a:prstDash val="solid"/>
                    </a:lnR>
                    <a:lnB w="3175">
                      <a:solidFill>
                        <a:srgbClr val="231F20"/>
                      </a:solidFill>
                      <a:prstDash val="solid"/>
                    </a:lnB>
                  </a:tcPr>
                </a:tc>
                <a:tc>
                  <a:txBody>
                    <a:bodyPr/>
                    <a:lstStyle/>
                    <a:p>
                      <a:pPr marL="36195">
                        <a:lnSpc>
                          <a:spcPts val="770"/>
                        </a:lnSpc>
                      </a:pPr>
                      <a:r>
                        <a:rPr sz="700" spc="-5" dirty="0">
                          <a:solidFill>
                            <a:srgbClr val="231F20"/>
                          </a:solidFill>
                          <a:latin typeface="Arial"/>
                          <a:cs typeface="Arial"/>
                        </a:rPr>
                        <a:t>244</a:t>
                      </a:r>
                      <a:endParaRPr sz="700">
                        <a:latin typeface="Arial"/>
                        <a:cs typeface="Arial"/>
                      </a:endParaRPr>
                    </a:p>
                  </a:txBody>
                  <a:tcPr marL="0" marR="0" marT="0" marB="0">
                    <a:lnL w="9525">
                      <a:solidFill>
                        <a:srgbClr val="009D57"/>
                      </a:solidFill>
                      <a:prstDash val="solid"/>
                    </a:lnL>
                    <a:lnB w="3175">
                      <a:solidFill>
                        <a:srgbClr val="231F20"/>
                      </a:solidFill>
                      <a:prstDash val="solid"/>
                    </a:lnB>
                  </a:tcPr>
                </a:tc>
                <a:tc>
                  <a:txBody>
                    <a:bodyPr/>
                    <a:lstStyle/>
                    <a:p>
                      <a:pPr marL="154940">
                        <a:lnSpc>
                          <a:spcPts val="770"/>
                        </a:lnSpc>
                      </a:pPr>
                      <a:r>
                        <a:rPr sz="700" spc="-5" dirty="0">
                          <a:solidFill>
                            <a:srgbClr val="231F20"/>
                          </a:solidFill>
                          <a:latin typeface="Arial"/>
                          <a:cs typeface="Arial"/>
                        </a:rPr>
                        <a:t>141</a:t>
                      </a:r>
                      <a:endParaRPr sz="700">
                        <a:latin typeface="Arial"/>
                        <a:cs typeface="Arial"/>
                      </a:endParaRPr>
                    </a:p>
                  </a:txBody>
                  <a:tcPr marL="0" marR="0" marT="0" marB="0">
                    <a:lnB w="3175">
                      <a:solidFill>
                        <a:srgbClr val="231F20"/>
                      </a:solidFill>
                      <a:prstDash val="solid"/>
                    </a:lnB>
                  </a:tcPr>
                </a:tc>
              </a:tr>
              <a:tr h="121920">
                <a:tc>
                  <a:txBody>
                    <a:bodyPr/>
                    <a:lstStyle/>
                    <a:p>
                      <a:pPr>
                        <a:lnSpc>
                          <a:spcPts val="795"/>
                        </a:lnSpc>
                      </a:pPr>
                      <a:r>
                        <a:rPr sz="700" spc="-5" dirty="0">
                          <a:solidFill>
                            <a:srgbClr val="231F20"/>
                          </a:solidFill>
                          <a:latin typeface="Arial"/>
                          <a:cs typeface="Arial"/>
                        </a:rPr>
                        <a:t>160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390</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225</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19">
                <a:tc>
                  <a:txBody>
                    <a:bodyPr/>
                    <a:lstStyle/>
                    <a:p>
                      <a:pPr>
                        <a:lnSpc>
                          <a:spcPts val="795"/>
                        </a:lnSpc>
                      </a:pPr>
                      <a:r>
                        <a:rPr sz="700" spc="-5" dirty="0">
                          <a:solidFill>
                            <a:srgbClr val="231F20"/>
                          </a:solidFill>
                          <a:latin typeface="Arial"/>
                          <a:cs typeface="Arial"/>
                        </a:rPr>
                        <a:t>250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609</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352</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20">
                <a:tc>
                  <a:txBody>
                    <a:bodyPr/>
                    <a:lstStyle/>
                    <a:p>
                      <a:pPr>
                        <a:lnSpc>
                          <a:spcPts val="795"/>
                        </a:lnSpc>
                      </a:pPr>
                      <a:r>
                        <a:rPr sz="700" spc="-5" dirty="0">
                          <a:solidFill>
                            <a:srgbClr val="231F20"/>
                          </a:solidFill>
                          <a:latin typeface="Arial"/>
                          <a:cs typeface="Arial"/>
                        </a:rPr>
                        <a:t>315</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767</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444</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19">
                <a:tc>
                  <a:txBody>
                    <a:bodyPr/>
                    <a:lstStyle/>
                    <a:p>
                      <a:pPr>
                        <a:lnSpc>
                          <a:spcPts val="795"/>
                        </a:lnSpc>
                      </a:pPr>
                      <a:r>
                        <a:rPr sz="700" spc="-5" dirty="0">
                          <a:solidFill>
                            <a:srgbClr val="231F20"/>
                          </a:solidFill>
                          <a:latin typeface="Arial"/>
                          <a:cs typeface="Arial"/>
                        </a:rPr>
                        <a:t>400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974</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563</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19">
                <a:tc>
                  <a:txBody>
                    <a:bodyPr/>
                    <a:lstStyle/>
                    <a:p>
                      <a:pPr>
                        <a:lnSpc>
                          <a:spcPts val="795"/>
                        </a:lnSpc>
                      </a:pPr>
                      <a:r>
                        <a:rPr sz="700" spc="-5" dirty="0">
                          <a:solidFill>
                            <a:srgbClr val="231F20"/>
                          </a:solidFill>
                          <a:latin typeface="Arial"/>
                          <a:cs typeface="Arial"/>
                        </a:rPr>
                        <a:t>500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6195">
                        <a:lnSpc>
                          <a:spcPts val="795"/>
                        </a:lnSpc>
                        <a:tabLst>
                          <a:tab pos="575945" algn="l"/>
                        </a:tabLst>
                      </a:pPr>
                      <a:r>
                        <a:rPr sz="700" spc="-5" dirty="0">
                          <a:solidFill>
                            <a:srgbClr val="231F20"/>
                          </a:solidFill>
                          <a:latin typeface="Arial"/>
                          <a:cs typeface="Arial"/>
                        </a:rPr>
                        <a:t>1.218	704</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hMerge="1">
                  <a:txBody>
                    <a:bodyPr/>
                    <a:lstStyle/>
                    <a:p>
                      <a:endParaRPr/>
                    </a:p>
                  </a:txBody>
                  <a:tcPr marL="0" marR="0" marT="0" marB="0"/>
                </a:tc>
              </a:tr>
              <a:tr h="121920">
                <a:tc>
                  <a:txBody>
                    <a:bodyPr/>
                    <a:lstStyle/>
                    <a:p>
                      <a:pPr>
                        <a:lnSpc>
                          <a:spcPts val="795"/>
                        </a:lnSpc>
                      </a:pPr>
                      <a:r>
                        <a:rPr sz="700" spc="-5" dirty="0">
                          <a:solidFill>
                            <a:srgbClr val="231F20"/>
                          </a:solidFill>
                          <a:latin typeface="Arial"/>
                          <a:cs typeface="Arial"/>
                        </a:rPr>
                        <a:t>630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gridSpan="2">
                  <a:txBody>
                    <a:bodyPr/>
                    <a:lstStyle/>
                    <a:p>
                      <a:pPr marL="36195">
                        <a:lnSpc>
                          <a:spcPts val="795"/>
                        </a:lnSpc>
                        <a:tabLst>
                          <a:tab pos="575945" algn="l"/>
                        </a:tabLst>
                      </a:pPr>
                      <a:r>
                        <a:rPr sz="700" spc="-5" dirty="0">
                          <a:solidFill>
                            <a:srgbClr val="231F20"/>
                          </a:solidFill>
                          <a:latin typeface="Arial"/>
                          <a:cs typeface="Arial"/>
                        </a:rPr>
                        <a:t>1.535	887</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hMerge="1">
                  <a:txBody>
                    <a:bodyPr/>
                    <a:lstStyle/>
                    <a:p>
                      <a:endParaRPr/>
                    </a:p>
                  </a:txBody>
                  <a:tcPr marL="0" marR="0" marT="0" marB="0"/>
                </a:tc>
              </a:tr>
              <a:tr h="121919">
                <a:tc>
                  <a:txBody>
                    <a:bodyPr/>
                    <a:lstStyle/>
                    <a:p>
                      <a:pPr>
                        <a:lnSpc>
                          <a:spcPts val="795"/>
                        </a:lnSpc>
                      </a:pPr>
                      <a:r>
                        <a:rPr sz="700" spc="-5" dirty="0">
                          <a:solidFill>
                            <a:srgbClr val="231F20"/>
                          </a:solidFill>
                          <a:latin typeface="Arial"/>
                          <a:cs typeface="Arial"/>
                        </a:rPr>
                        <a:t>800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1.949</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1.127</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19">
                <a:tc>
                  <a:txBody>
                    <a:bodyPr/>
                    <a:lstStyle/>
                    <a:p>
                      <a:pPr>
                        <a:lnSpc>
                          <a:spcPts val="795"/>
                        </a:lnSpc>
                      </a:pPr>
                      <a:r>
                        <a:rPr sz="700" spc="-5" dirty="0">
                          <a:solidFill>
                            <a:srgbClr val="231F20"/>
                          </a:solidFill>
                          <a:latin typeface="Arial"/>
                          <a:cs typeface="Arial"/>
                        </a:rPr>
                        <a:t>1.000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2.436</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1.408</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19">
                <a:tc>
                  <a:txBody>
                    <a:bodyPr/>
                    <a:lstStyle/>
                    <a:p>
                      <a:pPr>
                        <a:lnSpc>
                          <a:spcPts val="795"/>
                        </a:lnSpc>
                      </a:pPr>
                      <a:r>
                        <a:rPr sz="700" spc="-5" dirty="0">
                          <a:solidFill>
                            <a:srgbClr val="231F20"/>
                          </a:solidFill>
                          <a:latin typeface="Arial"/>
                          <a:cs typeface="Arial"/>
                        </a:rPr>
                        <a:t>1.250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3.045</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1.760</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19">
                <a:tc>
                  <a:txBody>
                    <a:bodyPr/>
                    <a:lstStyle/>
                    <a:p>
                      <a:pPr>
                        <a:lnSpc>
                          <a:spcPts val="795"/>
                        </a:lnSpc>
                      </a:pPr>
                      <a:r>
                        <a:rPr sz="700" spc="-5" dirty="0">
                          <a:solidFill>
                            <a:srgbClr val="231F20"/>
                          </a:solidFill>
                          <a:latin typeface="Arial"/>
                          <a:cs typeface="Arial"/>
                        </a:rPr>
                        <a:t>1.600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3.898</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2.253</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20">
                <a:tc>
                  <a:txBody>
                    <a:bodyPr/>
                    <a:lstStyle/>
                    <a:p>
                      <a:pPr>
                        <a:lnSpc>
                          <a:spcPts val="795"/>
                        </a:lnSpc>
                      </a:pPr>
                      <a:r>
                        <a:rPr sz="700" spc="-5" dirty="0">
                          <a:solidFill>
                            <a:srgbClr val="231F20"/>
                          </a:solidFill>
                          <a:latin typeface="Arial"/>
                          <a:cs typeface="Arial"/>
                        </a:rPr>
                        <a:t>2.000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4.872</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2.816</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21919">
                <a:tc>
                  <a:txBody>
                    <a:bodyPr/>
                    <a:lstStyle/>
                    <a:p>
                      <a:pPr>
                        <a:lnSpc>
                          <a:spcPts val="795"/>
                        </a:lnSpc>
                      </a:pPr>
                      <a:r>
                        <a:rPr sz="700" spc="-5" dirty="0">
                          <a:solidFill>
                            <a:srgbClr val="231F20"/>
                          </a:solidFill>
                          <a:latin typeface="Arial"/>
                          <a:cs typeface="Arial"/>
                        </a:rPr>
                        <a:t>2.500</a:t>
                      </a:r>
                      <a:endParaRPr sz="700">
                        <a:latin typeface="Arial"/>
                        <a:cs typeface="Arial"/>
                      </a:endParaRPr>
                    </a:p>
                  </a:txBody>
                  <a:tcPr marL="0" marR="0" marT="0" marB="0">
                    <a:lnR w="9525">
                      <a:solidFill>
                        <a:srgbClr val="009D57"/>
                      </a:solidFill>
                      <a:prstDash val="solid"/>
                    </a:lnR>
                    <a:lnT w="3175">
                      <a:solidFill>
                        <a:srgbClr val="231F20"/>
                      </a:solidFill>
                      <a:prstDash val="solid"/>
                    </a:lnT>
                    <a:lnB w="3175">
                      <a:solidFill>
                        <a:srgbClr val="231F20"/>
                      </a:solidFill>
                      <a:prstDash val="solid"/>
                    </a:lnB>
                  </a:tcPr>
                </a:tc>
                <a:tc>
                  <a:txBody>
                    <a:bodyPr/>
                    <a:lstStyle/>
                    <a:p>
                      <a:pPr marL="36195">
                        <a:lnSpc>
                          <a:spcPts val="795"/>
                        </a:lnSpc>
                      </a:pPr>
                      <a:r>
                        <a:rPr sz="700" spc="-5" dirty="0">
                          <a:solidFill>
                            <a:srgbClr val="231F20"/>
                          </a:solidFill>
                          <a:latin typeface="Arial"/>
                          <a:cs typeface="Arial"/>
                        </a:rPr>
                        <a:t>6.090</a:t>
                      </a:r>
                      <a:endParaRPr sz="700">
                        <a:latin typeface="Arial"/>
                        <a:cs typeface="Arial"/>
                      </a:endParaRPr>
                    </a:p>
                  </a:txBody>
                  <a:tcPr marL="0" marR="0" marT="0" marB="0">
                    <a:lnL w="9525">
                      <a:solidFill>
                        <a:srgbClr val="009D57"/>
                      </a:solidFill>
                      <a:prstDash val="solid"/>
                    </a:lnL>
                    <a:lnT w="3175">
                      <a:solidFill>
                        <a:srgbClr val="231F20"/>
                      </a:solidFill>
                      <a:prstDash val="solid"/>
                    </a:lnT>
                    <a:lnB w="3175">
                      <a:solidFill>
                        <a:srgbClr val="231F20"/>
                      </a:solidFill>
                      <a:prstDash val="solid"/>
                    </a:lnB>
                  </a:tcPr>
                </a:tc>
                <a:tc>
                  <a:txBody>
                    <a:bodyPr/>
                    <a:lstStyle/>
                    <a:p>
                      <a:pPr marL="154940">
                        <a:lnSpc>
                          <a:spcPts val="795"/>
                        </a:lnSpc>
                      </a:pPr>
                      <a:r>
                        <a:rPr sz="700" spc="-5" dirty="0">
                          <a:solidFill>
                            <a:srgbClr val="231F20"/>
                          </a:solidFill>
                          <a:latin typeface="Arial"/>
                          <a:cs typeface="Arial"/>
                        </a:rPr>
                        <a:t>3.520</a:t>
                      </a:r>
                      <a:endParaRPr sz="700">
                        <a:latin typeface="Arial"/>
                        <a:cs typeface="Arial"/>
                      </a:endParaRPr>
                    </a:p>
                  </a:txBody>
                  <a:tcPr marL="0" marR="0" marT="0" marB="0">
                    <a:lnT w="3175">
                      <a:solidFill>
                        <a:srgbClr val="231F20"/>
                      </a:solidFill>
                      <a:prstDash val="solid"/>
                    </a:lnT>
                    <a:lnB w="3175">
                      <a:solidFill>
                        <a:srgbClr val="231F20"/>
                      </a:solidFill>
                      <a:prstDash val="solid"/>
                    </a:lnB>
                  </a:tcPr>
                </a:tc>
              </a:tr>
              <a:tr h="117157">
                <a:tc>
                  <a:txBody>
                    <a:bodyPr/>
                    <a:lstStyle/>
                    <a:p>
                      <a:pPr>
                        <a:lnSpc>
                          <a:spcPts val="795"/>
                        </a:lnSpc>
                      </a:pPr>
                      <a:r>
                        <a:rPr sz="700" spc="-5" dirty="0">
                          <a:solidFill>
                            <a:srgbClr val="231F20"/>
                          </a:solidFill>
                          <a:latin typeface="Arial"/>
                          <a:cs typeface="Arial"/>
                        </a:rPr>
                        <a:t>3.150</a:t>
                      </a:r>
                      <a:endParaRPr sz="700">
                        <a:latin typeface="Arial"/>
                        <a:cs typeface="Arial"/>
                      </a:endParaRPr>
                    </a:p>
                  </a:txBody>
                  <a:tcPr marL="0" marR="0" marT="0" marB="0">
                    <a:lnR w="9525">
                      <a:solidFill>
                        <a:srgbClr val="009D57"/>
                      </a:solidFill>
                      <a:prstDash val="solid"/>
                    </a:lnR>
                    <a:lnT w="3175">
                      <a:solidFill>
                        <a:srgbClr val="231F20"/>
                      </a:solidFill>
                      <a:prstDash val="solid"/>
                    </a:lnT>
                    <a:lnB w="12700">
                      <a:solidFill>
                        <a:srgbClr val="231F20"/>
                      </a:solidFill>
                      <a:prstDash val="solid"/>
                    </a:lnB>
                  </a:tcPr>
                </a:tc>
                <a:tc>
                  <a:txBody>
                    <a:bodyPr/>
                    <a:lstStyle/>
                    <a:p>
                      <a:pPr marL="36195">
                        <a:lnSpc>
                          <a:spcPts val="795"/>
                        </a:lnSpc>
                      </a:pPr>
                      <a:r>
                        <a:rPr sz="700" spc="-5" dirty="0">
                          <a:solidFill>
                            <a:srgbClr val="231F20"/>
                          </a:solidFill>
                          <a:latin typeface="Arial"/>
                          <a:cs typeface="Arial"/>
                        </a:rPr>
                        <a:t>7.673</a:t>
                      </a:r>
                      <a:endParaRPr sz="700">
                        <a:latin typeface="Arial"/>
                        <a:cs typeface="Arial"/>
                      </a:endParaRPr>
                    </a:p>
                  </a:txBody>
                  <a:tcPr marL="0" marR="0" marT="0" marB="0">
                    <a:lnL w="9525">
                      <a:solidFill>
                        <a:srgbClr val="009D57"/>
                      </a:solidFill>
                      <a:prstDash val="solid"/>
                    </a:lnL>
                    <a:lnT w="3175">
                      <a:solidFill>
                        <a:srgbClr val="231F20"/>
                      </a:solidFill>
                      <a:prstDash val="solid"/>
                    </a:lnT>
                    <a:lnB w="12700">
                      <a:solidFill>
                        <a:srgbClr val="231F20"/>
                      </a:solidFill>
                      <a:prstDash val="solid"/>
                    </a:lnB>
                  </a:tcPr>
                </a:tc>
                <a:tc>
                  <a:txBody>
                    <a:bodyPr/>
                    <a:lstStyle/>
                    <a:p>
                      <a:pPr marL="154940">
                        <a:lnSpc>
                          <a:spcPts val="795"/>
                        </a:lnSpc>
                      </a:pPr>
                      <a:r>
                        <a:rPr sz="700" spc="-5" dirty="0">
                          <a:solidFill>
                            <a:srgbClr val="231F20"/>
                          </a:solidFill>
                          <a:latin typeface="Arial"/>
                          <a:cs typeface="Arial"/>
                        </a:rPr>
                        <a:t>4.436</a:t>
                      </a:r>
                      <a:endParaRPr sz="700">
                        <a:latin typeface="Arial"/>
                        <a:cs typeface="Arial"/>
                      </a:endParaRPr>
                    </a:p>
                  </a:txBody>
                  <a:tcPr marL="0" marR="0" marT="0" marB="0">
                    <a:lnT w="3175">
                      <a:solidFill>
                        <a:srgbClr val="231F20"/>
                      </a:solidFill>
                      <a:prstDash val="solid"/>
                    </a:lnT>
                    <a:lnB w="12700">
                      <a:solidFill>
                        <a:srgbClr val="231F20"/>
                      </a:solidFill>
                      <a:prstDash val="solid"/>
                    </a:lnB>
                  </a:tcPr>
                </a:tc>
              </a:tr>
            </a:tbl>
          </a:graphicData>
        </a:graphic>
      </p:graphicFrame>
      <p:sp>
        <p:nvSpPr>
          <p:cNvPr id="206" name="object 206"/>
          <p:cNvSpPr txBox="1"/>
          <p:nvPr/>
        </p:nvSpPr>
        <p:spPr>
          <a:xfrm>
            <a:off x="3191260" y="212602"/>
            <a:ext cx="3373754"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BCBEC0"/>
                </a:solidFill>
                <a:latin typeface="Arial"/>
                <a:cs typeface="Arial"/>
              </a:rPr>
              <a:t>4 </a:t>
            </a:r>
            <a:r>
              <a:rPr sz="1800" b="1" spc="15" dirty="0">
                <a:solidFill>
                  <a:srgbClr val="BCBEC0"/>
                </a:solidFill>
                <a:latin typeface="Arial"/>
                <a:cs typeface="Arial"/>
              </a:rPr>
              <a:t>Demanda de </a:t>
            </a:r>
            <a:r>
              <a:rPr sz="1800" b="1" spc="-15" dirty="0">
                <a:solidFill>
                  <a:srgbClr val="BCBEC0"/>
                </a:solidFill>
                <a:latin typeface="Arial"/>
                <a:cs typeface="Arial"/>
              </a:rPr>
              <a:t>una</a:t>
            </a:r>
            <a:r>
              <a:rPr sz="1800" b="1" spc="-50" dirty="0">
                <a:solidFill>
                  <a:srgbClr val="BCBEC0"/>
                </a:solidFill>
                <a:latin typeface="Arial"/>
                <a:cs typeface="Arial"/>
              </a:rPr>
              <a:t> </a:t>
            </a:r>
            <a:r>
              <a:rPr sz="1800" b="1" spc="-10" dirty="0">
                <a:solidFill>
                  <a:srgbClr val="BCBEC0"/>
                </a:solidFill>
                <a:latin typeface="Arial"/>
                <a:cs typeface="Arial"/>
              </a:rPr>
              <a:t>instalación</a:t>
            </a:r>
            <a:endParaRPr sz="1800">
              <a:latin typeface="Arial"/>
              <a:cs typeface="Arial"/>
            </a:endParaRPr>
          </a:p>
        </p:txBody>
      </p:sp>
      <p:pic>
        <p:nvPicPr>
          <p:cNvPr id="207" name="Audio 20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7349"/>
    </mc:Choice>
    <mc:Fallback>
      <p:transition spd="slow" advTm="277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7"/>
                </p:tgtEl>
              </p:cMediaNode>
            </p:audio>
          </p:childTnLst>
        </p:cTn>
      </p:par>
    </p:tnLst>
  </p:timing>
  <p:extLst>
    <p:ext uri="{3A86A75C-4F4B-4683-9AE1-C65F6400EC91}">
      <p14:laserTraceLst xmlns:p14="http://schemas.microsoft.com/office/powerpoint/2010/main">
        <p14:tracePtLst>
          <p14:tracePt t="2627" x="522288" y="2911475"/>
          <p14:tracePt t="2643" x="998538" y="2946400"/>
          <p14:tracePt t="2659" x="1319213" y="2970213"/>
          <p14:tracePt t="2676" x="1579563" y="2982913"/>
          <p14:tracePt t="2693" x="1698625" y="2970213"/>
          <p14:tracePt t="2709" x="1735138" y="2959100"/>
          <p14:tracePt t="2726" x="1758950" y="2946400"/>
          <p14:tracePt t="2743" x="1770063" y="2922588"/>
          <p14:tracePt t="2760" x="1806575" y="2898775"/>
          <p14:tracePt t="2776" x="1912938" y="2863850"/>
          <p14:tracePt t="2794" x="2043113" y="2851150"/>
          <p14:tracePt t="2810" x="2198688" y="2851150"/>
          <p14:tracePt t="2826" x="2305050" y="2851150"/>
          <p14:tracePt t="2843" x="2328863" y="2851150"/>
          <p14:tracePt t="2901" x="2352675" y="2851150"/>
          <p14:tracePt t="2909" x="2387600" y="2874963"/>
          <p14:tracePt t="2917" x="2459038" y="2911475"/>
          <p14:tracePt t="2926" x="2530475" y="2935288"/>
          <p14:tracePt t="2943" x="2660650" y="2970213"/>
          <p14:tracePt t="2959" x="2720975" y="3006725"/>
          <p14:tracePt t="8045" x="2720975" y="3017838"/>
          <p14:tracePt t="9428" x="2720975" y="3041650"/>
          <p14:tracePt t="9434" x="2744788" y="3232150"/>
          <p14:tracePt t="9443" x="2779713" y="3516313"/>
          <p14:tracePt t="9458" x="2803525" y="3671888"/>
          <p14:tracePt t="9475" x="2803525" y="3944938"/>
          <p14:tracePt t="9491" x="2792413" y="4122738"/>
          <p14:tracePt t="9507" x="2755900" y="4241800"/>
          <p14:tracePt t="9524" x="2755900" y="4300538"/>
          <p14:tracePt t="9541" x="2755900" y="4337050"/>
          <p14:tracePt t="9559" x="2744788" y="4371975"/>
          <p14:tracePt t="9576" x="2744788" y="4384675"/>
          <p14:tracePt t="9591" x="2732088" y="4419600"/>
          <p14:tracePt t="9608" x="2697163" y="4456113"/>
          <p14:tracePt t="9625" x="2649538" y="4538663"/>
          <p14:tracePt t="9642" x="2590800" y="4621213"/>
          <p14:tracePt t="9657" x="2543175" y="4668838"/>
          <p14:tracePt t="9675" x="2495550" y="4716463"/>
          <p14:tracePt t="9691" x="2482850" y="4716463"/>
          <p14:tracePt t="9724" x="2471738" y="4729163"/>
          <p14:tracePt t="9741" x="2424113" y="4764088"/>
          <p14:tracePt t="9758" x="2400300" y="4776788"/>
          <p14:tracePt t="9774" x="2376488" y="4787900"/>
          <p14:tracePt t="9841" x="2376488" y="4740275"/>
          <p14:tracePt t="9850" x="2352675" y="4668838"/>
          <p14:tracePt t="9861" x="2305050" y="4503738"/>
          <p14:tracePt t="9875" x="2268538" y="4419600"/>
          <p14:tracePt t="9891" x="2185988" y="4229100"/>
          <p14:tracePt t="9908" x="2127250" y="4027488"/>
          <p14:tracePt t="9924" x="2090738" y="3884613"/>
          <p14:tracePt t="9941" x="2066925" y="3754438"/>
          <p14:tracePt t="9957" x="2055813" y="3624263"/>
          <p14:tracePt t="9974" x="2055813" y="3516313"/>
          <p14:tracePt t="9991" x="2043113" y="3398838"/>
          <p14:tracePt t="10008" x="2043113" y="3243263"/>
          <p14:tracePt t="10025" x="2043113" y="3184525"/>
          <p14:tracePt t="10041" x="2043113" y="3124200"/>
          <p14:tracePt t="10058" x="2032000" y="3076575"/>
          <p14:tracePt t="10074" x="2008188" y="3041650"/>
          <p14:tracePt t="10091" x="1971675" y="3006725"/>
          <p14:tracePt t="10108" x="1936750" y="2959100"/>
          <p14:tracePt t="10124" x="1924050" y="2922588"/>
          <p14:tracePt t="10141" x="1912938" y="2887663"/>
          <p14:tracePt t="10158" x="1900238" y="2851150"/>
          <p14:tracePt t="10175" x="1889125" y="2803525"/>
          <p14:tracePt t="10191" x="1865313" y="2732088"/>
          <p14:tracePt t="10207" x="1854200" y="2638425"/>
          <p14:tracePt t="10224" x="1817688" y="2506663"/>
          <p14:tracePt t="10241" x="1770063" y="2328863"/>
          <p14:tracePt t="10258" x="1735138" y="2209800"/>
          <p14:tracePt t="10274" x="1722438" y="2114550"/>
          <p14:tracePt t="10291" x="1711325" y="2032000"/>
          <p14:tracePt t="10307" x="1698625" y="1960563"/>
          <p14:tracePt t="10325" x="1698625" y="1912938"/>
          <p14:tracePt t="10341" x="1698625" y="1878013"/>
          <p14:tracePt t="10359" x="1698625" y="1830388"/>
          <p14:tracePt t="10375" x="1687513" y="1806575"/>
          <p14:tracePt t="10391" x="1687513" y="1770063"/>
          <p14:tracePt t="10408" x="1663700" y="1735138"/>
          <p14:tracePt t="10424" x="1651000" y="1711325"/>
          <p14:tracePt t="10441" x="1639888" y="1698625"/>
          <p14:tracePt t="10458" x="1627188" y="1663700"/>
          <p14:tracePt t="10475" x="1627188" y="1651000"/>
          <p14:tracePt t="10491" x="1616075" y="1651000"/>
          <p14:tracePt t="10508" x="1616075" y="1639888"/>
          <p14:tracePt t="10541" x="1616075" y="1627188"/>
          <p14:tracePt t="10557" x="1616075" y="1616075"/>
          <p14:tracePt t="10587" x="1603375" y="1616075"/>
          <p14:tracePt t="10639" x="1603375" y="1603375"/>
          <p14:tracePt t="10647" x="1603375" y="1592263"/>
          <p14:tracePt t="10658" x="1592263" y="1568450"/>
          <p14:tracePt t="10675" x="1579563" y="1531938"/>
          <p14:tracePt t="10692" x="1579563" y="1520825"/>
          <p14:tracePt t="10708" x="1579563" y="1509713"/>
          <p14:tracePt t="10724" x="1579563" y="1497013"/>
          <p14:tracePt t="12829" x="1579563" y="1509713"/>
          <p14:tracePt t="12835" x="1568450" y="1520825"/>
          <p14:tracePt t="12843" x="1568450" y="1555750"/>
          <p14:tracePt t="12858" x="1555750" y="1579563"/>
          <p14:tracePt t="12874" x="1555750" y="1616075"/>
          <p14:tracePt t="12891" x="1555750" y="1639888"/>
          <p14:tracePt t="12907" x="1555750" y="1663700"/>
          <p14:tracePt t="12925" x="1555750" y="1687513"/>
          <p14:tracePt t="12940" x="1555750" y="1722438"/>
          <p14:tracePt t="12957" x="1555750" y="1746250"/>
          <p14:tracePt t="12973" x="1544638" y="1830388"/>
          <p14:tracePt t="12990" x="1531938" y="1854200"/>
          <p14:tracePt t="13007" x="1531938" y="1889125"/>
          <p14:tracePt t="13023" x="1520825" y="1912938"/>
          <p14:tracePt t="13040" x="1520825" y="1947863"/>
          <p14:tracePt t="13057" x="1520825" y="1971675"/>
          <p14:tracePt t="13073" x="1520825" y="1995488"/>
          <p14:tracePt t="13090" x="1520825" y="2043113"/>
          <p14:tracePt t="13108" x="1520825" y="2079625"/>
          <p14:tracePt t="13124" x="1520825" y="2103438"/>
          <p14:tracePt t="13140" x="1520825" y="2138363"/>
          <p14:tracePt t="13157" x="1520825" y="2162175"/>
          <p14:tracePt t="13173" x="1520825" y="2185988"/>
          <p14:tracePt t="13190" x="1520825" y="2198688"/>
          <p14:tracePt t="13207" x="1520825" y="2209800"/>
          <p14:tracePt t="13223" x="1520825" y="2222500"/>
          <p14:tracePt t="13303" x="1520825" y="2233613"/>
          <p14:tracePt t="13312" x="1520825" y="2246313"/>
          <p14:tracePt t="13327" x="1520825" y="2257425"/>
          <p14:tracePt t="13341" x="1531938" y="2281238"/>
          <p14:tracePt t="13357" x="1531938" y="2292350"/>
          <p14:tracePt t="13374" x="1531938" y="2316163"/>
          <p14:tracePt t="13406" x="1531938" y="2328863"/>
          <p14:tracePt t="13423" x="1531938" y="2339975"/>
          <p14:tracePt t="13440" x="1531938" y="2352675"/>
          <p14:tracePt t="13457" x="1544638" y="2376488"/>
          <p14:tracePt t="13473" x="1544638" y="2387600"/>
          <p14:tracePt t="13489" x="1555750" y="2387600"/>
          <p14:tracePt t="13507" x="1555750" y="2400300"/>
          <p14:tracePt t="13523" x="1555750" y="2411413"/>
          <p14:tracePt t="13556" x="1555750" y="2424113"/>
          <p14:tracePt t="13593" x="1555750" y="2435225"/>
          <p14:tracePt t="14967" x="1555750" y="2459038"/>
          <p14:tracePt t="14983" x="1555750" y="2471738"/>
          <p14:tracePt t="14993" x="1544638" y="2471738"/>
          <p14:tracePt t="15006" x="1544638" y="2506663"/>
          <p14:tracePt t="15023" x="1544638" y="2543175"/>
          <p14:tracePt t="15040" x="1531938" y="2601913"/>
          <p14:tracePt t="15056" x="1520825" y="2673350"/>
          <p14:tracePt t="15073" x="1520825" y="2768600"/>
          <p14:tracePt t="15090" x="1509713" y="2935288"/>
          <p14:tracePt t="15106" x="1497013" y="2994025"/>
          <p14:tracePt t="15124" x="1485900" y="3076575"/>
          <p14:tracePt t="15140" x="1462088" y="3113088"/>
          <p14:tracePt t="15156" x="1438275" y="3160713"/>
          <p14:tracePt t="15174" x="1425575" y="3195638"/>
          <p14:tracePt t="15190" x="1401763" y="3290888"/>
          <p14:tracePt t="15206" x="1390650" y="3362325"/>
          <p14:tracePt t="15223" x="1366838" y="3433763"/>
          <p14:tracePt t="15240" x="1366838" y="3492500"/>
          <p14:tracePt t="15256" x="1366838" y="3552825"/>
          <p14:tracePt t="15273" x="1354138" y="3576638"/>
          <p14:tracePt t="15289" x="1354138" y="3587750"/>
          <p14:tracePt t="15306" x="1343025" y="3600450"/>
          <p14:tracePt t="15323" x="1343025" y="3611563"/>
          <p14:tracePt t="15339" x="1343025" y="3635375"/>
          <p14:tracePt t="15358" x="1343025" y="3683000"/>
          <p14:tracePt t="15374" x="1343025" y="3743325"/>
          <p14:tracePt t="15390" x="1343025" y="3802063"/>
          <p14:tracePt t="15407" x="1343025" y="3860800"/>
          <p14:tracePt t="15424" x="1343025" y="3884613"/>
          <p14:tracePt t="15439" x="1343025" y="3908425"/>
          <p14:tracePt t="15756" x="1343025" y="3921125"/>
          <p14:tracePt t="15762" x="1343025" y="3932238"/>
          <p14:tracePt t="15772" x="1354138" y="3956050"/>
          <p14:tracePt t="15790" x="1366838" y="3968750"/>
          <p14:tracePt t="15806" x="1366838" y="3979863"/>
          <p14:tracePt t="15823" x="1377950" y="4003675"/>
          <p14:tracePt t="15841" x="1377950" y="4040188"/>
          <p14:tracePt t="15857" x="1390650" y="4064000"/>
          <p14:tracePt t="15873" x="1401763" y="4098925"/>
          <p14:tracePt t="15890" x="1401763" y="4135438"/>
          <p14:tracePt t="15907" x="1414463" y="4183063"/>
          <p14:tracePt t="15922" x="1425575" y="4217988"/>
          <p14:tracePt t="15940" x="1438275" y="4265613"/>
          <p14:tracePt t="15957" x="1438275" y="4300538"/>
          <p14:tracePt t="15973" x="1438275" y="4324350"/>
          <p14:tracePt t="15989" x="1438275" y="4348163"/>
          <p14:tracePt t="16006" x="1438275" y="4384675"/>
          <p14:tracePt t="16023" x="1449388" y="4408488"/>
          <p14:tracePt t="16040" x="1462088" y="4443413"/>
          <p14:tracePt t="16056" x="1462088" y="4479925"/>
          <p14:tracePt t="16073" x="1462088" y="4551363"/>
          <p14:tracePt t="16090" x="1462088" y="4562475"/>
          <p14:tracePt t="16106" x="1473200" y="4586288"/>
          <p14:tracePt t="16163" x="1485900" y="4586288"/>
          <p14:tracePt t="16899" x="1485900" y="4575175"/>
          <p14:tracePt t="16915" x="1485900" y="4562475"/>
          <p14:tracePt t="16931" x="1497013" y="4562475"/>
          <p14:tracePt t="16936" x="1497013" y="4538663"/>
          <p14:tracePt t="16954" x="1497013" y="4527550"/>
          <p14:tracePt t="16961" x="1497013" y="4514850"/>
          <p14:tracePt t="16972" x="1509713" y="4503738"/>
          <p14:tracePt t="16989" x="1520825" y="4467225"/>
          <p14:tracePt t="17006" x="1555750" y="4395788"/>
          <p14:tracePt t="17023" x="1579563" y="4360863"/>
          <p14:tracePt t="17039" x="1603375" y="4324350"/>
          <p14:tracePt t="17056" x="1627188" y="4276725"/>
          <p14:tracePt t="17073" x="1651000" y="4241800"/>
          <p14:tracePt t="17089" x="1674813" y="4159250"/>
          <p14:tracePt t="17106" x="1674813" y="4111625"/>
          <p14:tracePt t="17124" x="1698625" y="4051300"/>
          <p14:tracePt t="17140" x="1698625" y="4016375"/>
          <p14:tracePt t="17156" x="1711325" y="3956050"/>
          <p14:tracePt t="17173" x="1735138" y="3921125"/>
          <p14:tracePt t="17190" x="1746250" y="3860800"/>
          <p14:tracePt t="17206" x="1758950" y="3814763"/>
          <p14:tracePt t="17222" x="1770063" y="3743325"/>
          <p14:tracePt t="17239" x="1793875" y="3587750"/>
          <p14:tracePt t="17256" x="1806575" y="3481388"/>
          <p14:tracePt t="17272" x="1817688" y="3398838"/>
          <p14:tracePt t="17289" x="1830388" y="3338513"/>
          <p14:tracePt t="17305" x="1854200" y="3303588"/>
          <p14:tracePt t="17322" x="1854200" y="3267075"/>
          <p14:tracePt t="17339" x="1865313" y="3232150"/>
          <p14:tracePt t="17357" x="1878013" y="3184525"/>
          <p14:tracePt t="17373" x="1878013" y="3160713"/>
          <p14:tracePt t="17389" x="1878013" y="3136900"/>
          <p14:tracePt t="17406" x="1878013" y="3100388"/>
          <p14:tracePt t="17423" x="1889125" y="3065463"/>
          <p14:tracePt t="17439" x="1889125" y="3030538"/>
          <p14:tracePt t="17455" x="1889125" y="2994025"/>
          <p14:tracePt t="17473" x="1889125" y="2946400"/>
          <p14:tracePt t="17489" x="1889125" y="2911475"/>
          <p14:tracePt t="17505" x="1889125" y="2887663"/>
          <p14:tracePt t="17522" x="1889125" y="2851150"/>
          <p14:tracePt t="17539" x="1889125" y="2827338"/>
          <p14:tracePt t="17555" x="1889125" y="2792413"/>
          <p14:tracePt t="17573" x="1865313" y="2744788"/>
          <p14:tracePt t="17589" x="1865313" y="2708275"/>
          <p14:tracePt t="17606" x="1854200" y="2697163"/>
          <p14:tracePt t="17622" x="1841500" y="2684463"/>
          <p14:tracePt t="17640" x="1841500" y="2673350"/>
          <p14:tracePt t="17656" x="1830388" y="2662238"/>
          <p14:tracePt t="17672" x="1830388" y="2649538"/>
          <p14:tracePt t="17689" x="1817688" y="2625725"/>
          <p14:tracePt t="17705" x="1793875" y="2614613"/>
          <p14:tracePt t="17722" x="1782763" y="2578100"/>
          <p14:tracePt t="17739" x="1770063" y="2554288"/>
          <p14:tracePt t="17756" x="1758950" y="2530475"/>
          <p14:tracePt t="17772" x="1746250" y="2519363"/>
          <p14:tracePt t="17792" x="1735138" y="2495550"/>
          <p14:tracePt t="17794" x="1735138" y="2482850"/>
          <p14:tracePt t="17823" x="1735138" y="2471738"/>
          <p14:tracePt t="17887" x="1735138" y="2459038"/>
          <p14:tracePt t="17894" x="1735138" y="2447925"/>
          <p14:tracePt t="17910" x="1735138" y="2435225"/>
          <p14:tracePt t="17923" x="1735138" y="2411413"/>
          <p14:tracePt t="17939" x="1735138" y="2387600"/>
          <p14:tracePt t="17956" x="1735138" y="2339975"/>
          <p14:tracePt t="17975" x="1735138" y="2328863"/>
          <p14:tracePt t="17989" x="1735138" y="2316163"/>
          <p14:tracePt t="18007" x="1735138" y="2305050"/>
          <p14:tracePt t="18022" x="1746250" y="2292350"/>
          <p14:tracePt t="18038" x="1746250" y="2281238"/>
          <p14:tracePt t="18062" x="1746250" y="2270125"/>
          <p14:tracePt t="18279" x="1758950" y="2270125"/>
          <p14:tracePt t="18328" x="1770063" y="2270125"/>
          <p14:tracePt t="18410" x="1782763" y="2270125"/>
          <p14:tracePt t="18418" x="1793875" y="2270125"/>
          <p14:tracePt t="18452" x="1806575" y="2270125"/>
          <p14:tracePt t="18473" x="1817688" y="2270125"/>
          <p14:tracePt t="18479" x="1830388" y="2270125"/>
          <p14:tracePt t="18489" x="1841500" y="2270125"/>
          <p14:tracePt t="18505" x="1865313" y="2270125"/>
          <p14:tracePt t="18522" x="1900238" y="2270125"/>
          <p14:tracePt t="18538" x="1924050" y="2281238"/>
          <p14:tracePt t="18555" x="1947863" y="2281238"/>
          <p14:tracePt t="18572" x="1960563" y="2281238"/>
          <p14:tracePt t="18589" x="1984375" y="2281238"/>
          <p14:tracePt t="18606" x="1995488" y="2281238"/>
          <p14:tracePt t="18622" x="2008188" y="2292350"/>
          <p14:tracePt t="18655" x="2019300" y="2292350"/>
          <p14:tracePt t="18738" x="2032000" y="2292350"/>
          <p14:tracePt t="18750" x="2043113" y="2305050"/>
          <p14:tracePt t="18767" x="2055813" y="2305050"/>
          <p14:tracePt t="18991" x="2055813" y="2316163"/>
          <p14:tracePt t="19018" x="2055813" y="2328863"/>
          <p14:tracePt t="19026" x="2055813" y="2352675"/>
          <p14:tracePt t="19038" x="2055813" y="2363788"/>
          <p14:tracePt t="19055" x="2066925" y="2376488"/>
          <p14:tracePt t="19071" x="2079625" y="2387600"/>
          <p14:tracePt t="19613" x="2090738" y="2400300"/>
          <p14:tracePt t="19628" x="2103438" y="2400300"/>
          <p14:tracePt t="19785" x="2103438" y="2411413"/>
          <p14:tracePt t="19809" x="2103438" y="2435225"/>
          <p14:tracePt t="19817" x="2114550" y="2447925"/>
          <p14:tracePt t="19825" x="2114550" y="2459038"/>
          <p14:tracePt t="19838" x="2127250" y="2459038"/>
          <p14:tracePt t="19856" x="2127250" y="2471738"/>
          <p14:tracePt t="19970" x="2127250" y="2482850"/>
          <p14:tracePt t="20003" x="2138363" y="2495550"/>
          <p14:tracePt t="20012" x="2138363" y="2506663"/>
          <p14:tracePt t="20021" x="2151063" y="2506663"/>
          <p14:tracePt t="20038" x="2162175" y="2519363"/>
          <p14:tracePt t="20501" x="2174875" y="2530475"/>
          <p14:tracePt t="20515" x="2174875" y="2543175"/>
          <p14:tracePt t="20523" x="2174875" y="2554288"/>
          <p14:tracePt t="20538" x="2185988" y="2578100"/>
          <p14:tracePt t="20555" x="2198688" y="2614613"/>
          <p14:tracePt t="20572" x="2198688" y="2638425"/>
          <p14:tracePt t="20588" x="2209800" y="2649538"/>
          <p14:tracePt t="20605" x="2209800" y="2673350"/>
          <p14:tracePt t="20622" x="2222500" y="2684463"/>
          <p14:tracePt t="20639" x="2233613" y="2697163"/>
          <p14:tracePt t="20655" x="2233613" y="2732088"/>
          <p14:tracePt t="20672" x="2257425" y="2768600"/>
          <p14:tracePt t="20689" x="2257425" y="2779713"/>
          <p14:tracePt t="20705" x="2257425" y="2792413"/>
          <p14:tracePt t="20721" x="2257425" y="2803525"/>
          <p14:tracePt t="20755" x="2257425" y="2816225"/>
          <p14:tracePt t="20771" x="2257425" y="2827338"/>
          <p14:tracePt t="20793" x="2257425" y="2840038"/>
          <p14:tracePt t="20805" x="2268538" y="2840038"/>
          <p14:tracePt t="20821" x="2268538" y="2863850"/>
          <p14:tracePt t="20838" x="2268538" y="2874963"/>
          <p14:tracePt t="20854" x="2268538" y="2887663"/>
          <p14:tracePt t="20889" x="2268538" y="2898775"/>
          <p14:tracePt t="20905" x="2268538" y="2911475"/>
          <p14:tracePt t="20925" x="2268538" y="2922588"/>
          <p14:tracePt t="20945" x="2268538" y="2935288"/>
          <p14:tracePt t="20972" x="2268538" y="2946400"/>
          <p14:tracePt t="20979" x="2268538" y="2959100"/>
          <p14:tracePt t="21003" x="2268538" y="2970213"/>
          <p14:tracePt t="21057" x="2268538" y="2982913"/>
          <p14:tracePt t="21080" x="2268538" y="2994025"/>
          <p14:tracePt t="21148" x="2268538" y="3006725"/>
          <p14:tracePt t="21265" x="2257425" y="3006725"/>
          <p14:tracePt t="21298" x="2257425" y="3017838"/>
          <p14:tracePt t="21311" x="2246313" y="3017838"/>
          <p14:tracePt t="21331" x="2246313" y="3030538"/>
          <p14:tracePt t="21340" x="2246313" y="3041650"/>
          <p14:tracePt t="21355" x="2233613" y="3065463"/>
          <p14:tracePt t="21372" x="2233613" y="3076575"/>
          <p14:tracePt t="21389" x="2233613" y="3089275"/>
          <p14:tracePt t="21405" x="2233613" y="3100388"/>
          <p14:tracePt t="21422" x="2233613" y="3113088"/>
          <p14:tracePt t="21455" x="2222500" y="3124200"/>
          <p14:tracePt t="21471" x="2222500" y="3136900"/>
          <p14:tracePt t="21488" x="2222500" y="3148013"/>
          <p14:tracePt t="21505" x="2222500" y="3160713"/>
          <p14:tracePt t="21521" x="2209800" y="3171825"/>
          <p14:tracePt t="21538" x="2209800" y="3195638"/>
          <p14:tracePt t="21554" x="2198688" y="3219450"/>
          <p14:tracePt t="21571" x="2198688" y="3232150"/>
          <p14:tracePt t="21588" x="2198688" y="3267075"/>
          <p14:tracePt t="21622" x="2198688" y="3279775"/>
          <p14:tracePt t="21638" x="2185988" y="3290888"/>
          <p14:tracePt t="21655" x="2185988" y="3303588"/>
          <p14:tracePt t="21672" x="2185988" y="3314700"/>
          <p14:tracePt t="21688" x="2185988" y="3327400"/>
          <p14:tracePt t="21705" x="2185988" y="3351213"/>
          <p14:tracePt t="21722" x="2185988" y="3362325"/>
          <p14:tracePt t="21738" x="2174875" y="3375025"/>
          <p14:tracePt t="21755" x="2174875" y="3386138"/>
          <p14:tracePt t="21772" x="2174875" y="3398838"/>
          <p14:tracePt t="21788" x="2162175" y="3409950"/>
          <p14:tracePt t="21805" x="2162175" y="3422650"/>
          <p14:tracePt t="21847" x="2162175" y="3433763"/>
          <p14:tracePt t="21875" x="2162175" y="3444875"/>
          <p14:tracePt t="21883" x="2162175" y="3457575"/>
          <p14:tracePt t="21909" x="2162175" y="3468688"/>
          <p14:tracePt t="21925" x="2162175" y="3481388"/>
          <p14:tracePt t="21941" x="2151063" y="3481388"/>
          <p14:tracePt t="21949" x="2151063" y="3492500"/>
          <p14:tracePt t="21956" x="2151063" y="3505200"/>
          <p14:tracePt t="22007" x="2151063" y="3516313"/>
          <p14:tracePt t="22380" x="2151063" y="3529013"/>
          <p14:tracePt t="22404" x="2138363" y="3529013"/>
          <p14:tracePt t="22538" x="2127250" y="3529013"/>
          <p14:tracePt t="22639" x="2114550" y="3529013"/>
          <p14:tracePt t="22799" x="2103438" y="3529013"/>
          <p14:tracePt t="22849" x="2090738" y="3529013"/>
          <p14:tracePt t="22860" x="2090738" y="3516313"/>
          <p14:tracePt t="22881" x="2079625" y="3505200"/>
          <p14:tracePt t="22890" x="2079625" y="3492500"/>
          <p14:tracePt t="22905" x="2066925" y="3492500"/>
          <p14:tracePt t="22933" x="2055813" y="3481388"/>
          <p14:tracePt t="23005" x="2043113" y="3468688"/>
          <p14:tracePt t="23037" x="2032000" y="3468688"/>
          <p14:tracePt t="23044" x="2032000" y="3457575"/>
          <p14:tracePt t="23064" x="2032000" y="3444875"/>
          <p14:tracePt t="23079" x="2019300" y="3444875"/>
          <p14:tracePt t="23091" x="2008188" y="3444875"/>
          <p14:tracePt t="23104" x="2008188" y="3433763"/>
          <p14:tracePt t="23120" x="2008188" y="3422650"/>
          <p14:tracePt t="23138" x="1995488" y="3422650"/>
          <p14:tracePt t="23195" x="1995488" y="3409950"/>
          <p14:tracePt t="23207" x="1984375" y="3409950"/>
          <p14:tracePt t="23216" x="1984375" y="3398838"/>
          <p14:tracePt t="23234" x="1984375" y="3386138"/>
          <p14:tracePt t="23256" x="1971675" y="3386138"/>
          <p14:tracePt t="23264" x="1971675" y="3375025"/>
          <p14:tracePt t="23273" x="1960563" y="3375025"/>
          <p14:tracePt t="23293" x="1960563" y="3362325"/>
          <p14:tracePt t="23304" x="1947863" y="3362325"/>
          <p14:tracePt t="23320" x="1936750" y="3338513"/>
          <p14:tracePt t="23337" x="1924050" y="3338513"/>
          <p14:tracePt t="23354" x="1912938" y="3314700"/>
          <p14:tracePt t="23371" x="1912938" y="3303588"/>
          <p14:tracePt t="23422" x="1900238" y="3303588"/>
          <p14:tracePt t="23447" x="1900238" y="3290888"/>
          <p14:tracePt t="23459" x="1889125" y="3290888"/>
          <p14:tracePt t="23467" x="1889125" y="3279775"/>
          <p14:tracePt t="23475" x="1878013" y="3279775"/>
          <p14:tracePt t="23487" x="1878013" y="3267075"/>
          <p14:tracePt t="23504" x="1865313" y="3255963"/>
          <p14:tracePt t="23521" x="1854200" y="3219450"/>
          <p14:tracePt t="23537" x="1830388" y="3208338"/>
          <p14:tracePt t="23554" x="1830388" y="3195638"/>
          <p14:tracePt t="23570" x="1806575" y="3171825"/>
          <p14:tracePt t="23587" x="1793875" y="3148013"/>
          <p14:tracePt t="23604" x="1793875" y="3136900"/>
          <p14:tracePt t="23620" x="1782763" y="3136900"/>
          <p14:tracePt t="23688" x="1782763" y="3124200"/>
          <p14:tracePt t="23741" x="1770063" y="3113088"/>
          <p14:tracePt t="23847" x="1758950" y="3113088"/>
          <p14:tracePt t="23899" x="1758950" y="3100388"/>
          <p14:tracePt t="24401" x="1746250" y="3100388"/>
          <p14:tracePt t="24689" x="1735138" y="3100388"/>
          <p14:tracePt t="24724" x="1722438" y="3100388"/>
          <p14:tracePt t="24769" x="1711325" y="3100388"/>
          <p14:tracePt t="24796" x="1698625" y="3100388"/>
          <p14:tracePt t="24827" x="1687513" y="3100388"/>
          <p14:tracePt t="24869" x="1674813" y="3113088"/>
          <p14:tracePt t="24876" x="1663700" y="3113088"/>
          <p14:tracePt t="24893" x="1651000" y="3113088"/>
          <p14:tracePt t="24904" x="1627188" y="3113088"/>
          <p14:tracePt t="24921" x="1603375" y="3113088"/>
          <p14:tracePt t="24937" x="1568450" y="3113088"/>
          <p14:tracePt t="24955" x="1520825" y="3113088"/>
          <p14:tracePt t="25925" x="1520825" y="3100388"/>
          <p14:tracePt t="26071" x="1531938" y="3100388"/>
          <p14:tracePt t="26146" x="1544638" y="3100388"/>
          <p14:tracePt t="26166" x="1544638" y="3089275"/>
          <p14:tracePt t="26178" x="1555750" y="3089275"/>
          <p14:tracePt t="26238" x="1568450" y="3076575"/>
          <p14:tracePt t="26257" x="1579563" y="3076575"/>
          <p14:tracePt t="26283" x="1579563" y="3065463"/>
          <p14:tracePt t="26324" x="1592263" y="3065463"/>
          <p14:tracePt t="26398" x="1603375" y="3065463"/>
          <p14:tracePt t="26458" x="1603375" y="3054350"/>
          <p14:tracePt t="26471" x="1616075" y="3054350"/>
          <p14:tracePt t="26477" x="1627188" y="3041650"/>
          <p14:tracePt t="26486" x="1639888" y="3030538"/>
          <p14:tracePt t="26504" x="1674813" y="3017838"/>
          <p14:tracePt t="26520" x="1711325" y="3006725"/>
          <p14:tracePt t="26536" x="1722438" y="2982913"/>
          <p14:tracePt t="26553" x="1758950" y="2982913"/>
          <p14:tracePt t="26571" x="1806575" y="2959100"/>
          <p14:tracePt t="26586" x="1841500" y="2959100"/>
          <p14:tracePt t="26603" x="1878013" y="2959100"/>
          <p14:tracePt t="26620" x="1900238" y="2959100"/>
          <p14:tracePt t="26638" x="1936750" y="2946400"/>
          <p14:tracePt t="26654" x="1960563" y="2946400"/>
          <p14:tracePt t="26671" x="1995488" y="2946400"/>
          <p14:tracePt t="26687" x="2019300" y="2946400"/>
          <p14:tracePt t="26704" x="2032000" y="2946400"/>
          <p14:tracePt t="26720" x="2043113" y="2946400"/>
          <p14:tracePt t="26737" x="2066925" y="2935288"/>
          <p14:tracePt t="26753" x="2090738" y="2935288"/>
          <p14:tracePt t="26771" x="2114550" y="2935288"/>
          <p14:tracePt t="26786" x="2127250" y="2935288"/>
          <p14:tracePt t="26803" x="2138363" y="2935288"/>
          <p14:tracePt t="26820" x="2151063" y="2935288"/>
          <p14:tracePt t="26836" x="2162175" y="2935288"/>
          <p14:tracePt t="26906" x="2174875" y="2935288"/>
          <p14:tracePt t="27067" x="2174875" y="2946400"/>
          <p14:tracePt t="27075" x="2174875" y="2959100"/>
          <p14:tracePt t="27086" x="2174875" y="2970213"/>
          <p14:tracePt t="27103" x="2174875" y="2982913"/>
          <p14:tracePt t="27120" x="2174875" y="2994025"/>
          <p14:tracePt t="27136" x="2174875" y="3006725"/>
          <p14:tracePt t="27154" x="2174875" y="3017838"/>
          <p14:tracePt t="27172" x="2174875" y="3030538"/>
          <p14:tracePt t="27188" x="2174875" y="3041650"/>
          <p14:tracePt t="27293" x="2174875" y="3054350"/>
          <p14:tracePt t="27394" x="2174875" y="3065463"/>
          <p14:tracePt t="27424" x="2174875" y="3076575"/>
          <p14:tracePt t="27432" x="2162175" y="3076575"/>
          <p14:tracePt t="27440" x="2162175" y="3089275"/>
          <p14:tracePt t="27454" x="2162175" y="3100388"/>
          <p14:tracePt t="27470" x="2138363" y="3136900"/>
          <p14:tracePt t="27487" x="2114550" y="3160713"/>
          <p14:tracePt t="27503" x="2103438" y="3171825"/>
          <p14:tracePt t="27520" x="2090738" y="3184525"/>
          <p14:tracePt t="27536" x="2079625" y="3195638"/>
          <p14:tracePt t="27553" x="2066925" y="3195638"/>
          <p14:tracePt t="27569" x="2055813" y="3208338"/>
          <p14:tracePt t="27586" x="2043113" y="3208338"/>
          <p14:tracePt t="27603" x="2032000" y="3208338"/>
          <p14:tracePt t="27619" x="2019300" y="3208338"/>
          <p14:tracePt t="27638" x="1995488" y="3219450"/>
          <p14:tracePt t="27654" x="1971675" y="3219450"/>
          <p14:tracePt t="27670" x="1960563" y="3232150"/>
          <p14:tracePt t="27686" x="1947863" y="3232150"/>
          <p14:tracePt t="27703" x="1924050" y="3232150"/>
          <p14:tracePt t="27721" x="1889125" y="3243263"/>
          <p14:tracePt t="27736" x="1878013" y="3243263"/>
          <p14:tracePt t="27753" x="1841500" y="3255963"/>
          <p14:tracePt t="27770" x="1817688" y="3255963"/>
          <p14:tracePt t="27789" x="1793875" y="3267075"/>
          <p14:tracePt t="27820" x="1770063" y="3279775"/>
          <p14:tracePt t="27836" x="1758950" y="3290888"/>
          <p14:tracePt t="27853" x="1746250" y="3303588"/>
          <p14:tracePt t="27870" x="1735138" y="3314700"/>
          <p14:tracePt t="27886" x="1722438" y="3327400"/>
          <p14:tracePt t="27903" x="1722438" y="3338513"/>
          <p14:tracePt t="27920" x="1711325" y="3362325"/>
          <p14:tracePt t="27936" x="1711325" y="3375025"/>
          <p14:tracePt t="27994" x="1711325" y="3386138"/>
          <p14:tracePt t="28019" x="1722438" y="3398838"/>
          <p14:tracePt t="28027" x="1735138" y="3398838"/>
          <p14:tracePt t="28036" x="1758950" y="3409950"/>
          <p14:tracePt t="28052" x="1782763" y="3422650"/>
          <p14:tracePt t="28069" x="1817688" y="3433763"/>
          <p14:tracePt t="28086" x="1854200" y="3433763"/>
          <p14:tracePt t="28103" x="1865313" y="3433763"/>
          <p14:tracePt t="28179" x="1865313" y="3444875"/>
          <p14:tracePt t="28208" x="1865313" y="3457575"/>
          <p14:tracePt t="28217" x="1865313" y="3468688"/>
          <p14:tracePt t="28224" x="1854200" y="3481388"/>
          <p14:tracePt t="28236" x="1841500" y="3492500"/>
          <p14:tracePt t="28253" x="1841500" y="3516313"/>
          <p14:tracePt t="28269" x="1841500" y="3540125"/>
          <p14:tracePt t="28286" x="1841500" y="3552825"/>
          <p14:tracePt t="28303" x="1841500" y="3563938"/>
          <p14:tracePt t="28319" x="1841500" y="3576638"/>
          <p14:tracePt t="28368" x="1841500" y="3587750"/>
          <p14:tracePt t="28504" x="1854200" y="3587750"/>
          <p14:tracePt t="28534" x="1865313" y="3587750"/>
          <p14:tracePt t="28624" x="1865313" y="3600450"/>
          <p14:tracePt t="28646" x="1865313" y="3611563"/>
          <p14:tracePt t="28658" x="1865313" y="3624263"/>
          <p14:tracePt t="28682" x="1865313" y="3635375"/>
          <p14:tracePt t="28696" x="1865313" y="3648075"/>
          <p14:tracePt t="28712" x="1865313" y="3659188"/>
          <p14:tracePt t="28737" x="1865313" y="3671888"/>
          <p14:tracePt t="28913" x="1854200" y="3683000"/>
          <p14:tracePt t="28924" x="1841500" y="3683000"/>
          <p14:tracePt t="28945" x="1830388" y="3683000"/>
          <p14:tracePt t="28954" x="1830388" y="3695700"/>
          <p14:tracePt t="29013" x="1817688" y="3695700"/>
          <p14:tracePt t="29271" x="1806575" y="3695700"/>
          <p14:tracePt t="29279" x="1793875" y="3695700"/>
          <p14:tracePt t="29299" x="1782763" y="3695700"/>
          <p14:tracePt t="29374" x="1770063" y="3695700"/>
          <p14:tracePt t="29388" x="1758950" y="3695700"/>
          <p14:tracePt t="29470" x="1746250" y="3695700"/>
          <p14:tracePt t="29582" x="1746250" y="3683000"/>
          <p14:tracePt t="29597" x="1746250" y="3671888"/>
          <p14:tracePt t="29609" x="1746250" y="3659188"/>
          <p14:tracePt t="29667" x="1746250" y="3648075"/>
          <p14:tracePt t="29689" x="1735138" y="3648075"/>
          <p14:tracePt t="29866" x="1722438" y="3624263"/>
          <p14:tracePt t="29884" x="1722438" y="3611563"/>
          <p14:tracePt t="29905" x="1722438" y="3600450"/>
          <p14:tracePt t="29924" x="1722438" y="3587750"/>
          <p14:tracePt t="29930" x="1722438" y="3576638"/>
          <p14:tracePt t="29953" x="1722438" y="3563938"/>
          <p14:tracePt t="29984" x="1722438" y="3552825"/>
          <p14:tracePt t="30047" x="1722438" y="3540125"/>
          <p14:tracePt t="30406" x="1722438" y="3529013"/>
          <p14:tracePt t="30426" x="1722438" y="3516313"/>
          <p14:tracePt t="30441" x="1722438" y="3505200"/>
          <p14:tracePt t="30453" x="1735138" y="3492500"/>
          <p14:tracePt t="30469" x="1746250" y="3468688"/>
          <p14:tracePt t="30486" x="1758950" y="3444875"/>
          <p14:tracePt t="30502" x="1758950" y="3433763"/>
          <p14:tracePt t="30519" x="1758950" y="3422650"/>
          <p14:tracePt t="30552" x="1758950" y="3398838"/>
          <p14:tracePt t="30569" x="1758950" y="3375025"/>
          <p14:tracePt t="30585" x="1758950" y="3338513"/>
          <p14:tracePt t="30602" x="1758950" y="3314700"/>
          <p14:tracePt t="30619" x="1758950" y="3290888"/>
          <p14:tracePt t="30635" x="1758950" y="3279775"/>
          <p14:tracePt t="30689" x="1758950" y="3267075"/>
          <p14:tracePt t="30717" x="1770063" y="3267075"/>
          <p14:tracePt t="30739" x="1770063" y="3255963"/>
          <p14:tracePt t="30748" x="1782763" y="3255963"/>
          <p14:tracePt t="30780" x="1782763" y="3243263"/>
          <p14:tracePt t="30790" x="1793875" y="3243263"/>
          <p14:tracePt t="30805" x="1806575" y="3243263"/>
          <p14:tracePt t="30826" x="1817688" y="3243263"/>
          <p14:tracePt t="30838" x="1817688" y="3232150"/>
          <p14:tracePt t="30851" x="1830388" y="3232150"/>
          <p14:tracePt t="30868" x="1878013" y="3232150"/>
          <p14:tracePt t="30885" x="1900238" y="3232150"/>
          <p14:tracePt t="30904" x="1936750" y="3232150"/>
          <p14:tracePt t="30920" x="1960563" y="3232150"/>
          <p14:tracePt t="30936" x="2008188" y="3232150"/>
          <p14:tracePt t="30953" x="2019300" y="3232150"/>
          <p14:tracePt t="31123" x="2008188" y="3232150"/>
          <p14:tracePt t="31179" x="1995488" y="3232150"/>
          <p14:tracePt t="31191" x="1984375" y="3232150"/>
          <p14:tracePt t="31203" x="1971675" y="3232150"/>
          <p14:tracePt t="31219" x="1936750" y="3232150"/>
          <p14:tracePt t="31235" x="1900238" y="3255963"/>
          <p14:tracePt t="31252" x="1878013" y="3267075"/>
          <p14:tracePt t="31269" x="1841500" y="3279775"/>
          <p14:tracePt t="31285" x="1817688" y="3290888"/>
          <p14:tracePt t="31288" x="1817688" y="3303588"/>
          <p14:tracePt t="31302" x="1793875" y="3303588"/>
          <p14:tracePt t="31318" x="1782763" y="3303588"/>
          <p14:tracePt t="31336" x="1770063" y="3303588"/>
          <p14:tracePt t="31443" x="1770063" y="3314700"/>
          <p14:tracePt t="31538" x="1782763" y="3314700"/>
          <p14:tracePt t="31555" x="1793875" y="3314700"/>
          <p14:tracePt t="31573" x="1806575" y="3314700"/>
          <p14:tracePt t="31597" x="1817688" y="3314700"/>
          <p14:tracePt t="31615" x="1830388" y="3314700"/>
          <p14:tracePt t="31631" x="1841500" y="3314700"/>
          <p14:tracePt t="31639" x="1854200" y="3314700"/>
          <p14:tracePt t="31655" x="1865313" y="3314700"/>
          <p14:tracePt t="31671" x="1878013" y="3314700"/>
          <p14:tracePt t="31686" x="1889125" y="3314700"/>
          <p14:tracePt t="31702" x="1900238" y="3314700"/>
          <p14:tracePt t="31719" x="1912938" y="3314700"/>
          <p14:tracePt t="31736" x="1924050" y="3314700"/>
          <p14:tracePt t="31752" x="1936750" y="3314700"/>
          <p14:tracePt t="31769" x="1947863" y="3327400"/>
          <p14:tracePt t="31785" x="1984375" y="3327400"/>
          <p14:tracePt t="31787" x="1995488" y="3327400"/>
          <p14:tracePt t="31802" x="2019300" y="3327400"/>
          <p14:tracePt t="31818" x="2032000" y="3327400"/>
          <p14:tracePt t="31852" x="2043113" y="3327400"/>
          <p14:tracePt t="31871" x="2055813" y="3327400"/>
          <p14:tracePt t="31892" x="2066925" y="3327400"/>
          <p14:tracePt t="31911" x="2079625" y="3327400"/>
          <p14:tracePt t="31919" x="2090738" y="3327400"/>
          <p14:tracePt t="31935" x="2103438" y="3338513"/>
          <p14:tracePt t="31952" x="2127250" y="3351213"/>
          <p14:tracePt t="31969" x="2138363" y="3351213"/>
          <p14:tracePt t="31986" x="2162175" y="3351213"/>
          <p14:tracePt t="32002" x="2174875" y="3351213"/>
          <p14:tracePt t="32019" x="2198688" y="3351213"/>
          <p14:tracePt t="32035" x="2209800" y="3351213"/>
          <p14:tracePt t="32052" x="2222500" y="3351213"/>
          <p14:tracePt t="32068" x="2222500" y="3362325"/>
          <p14:tracePt t="32085" x="2233613" y="3362325"/>
          <p14:tracePt t="32167" x="2233613" y="3375025"/>
          <p14:tracePt t="32187" x="2233613" y="3386138"/>
          <p14:tracePt t="32203" x="2222500" y="3398838"/>
          <p14:tracePt t="32217" x="2222500" y="3409950"/>
          <p14:tracePt t="32224" x="2209800" y="3422650"/>
          <p14:tracePt t="32234" x="2198688" y="3433763"/>
          <p14:tracePt t="32252" x="2185988" y="3433763"/>
          <p14:tracePt t="32268" x="2174875" y="3444875"/>
          <p14:tracePt t="32285" x="2162175" y="3457575"/>
          <p14:tracePt t="32304" x="2151063" y="3457575"/>
          <p14:tracePt t="32319" x="2138363" y="3457575"/>
          <p14:tracePt t="32336" x="2114550" y="3457575"/>
          <p14:tracePt t="32352" x="2103438" y="3457575"/>
          <p14:tracePt t="32369" x="2090738" y="3457575"/>
          <p14:tracePt t="32385" x="2066925" y="3457575"/>
          <p14:tracePt t="32402" x="2043113" y="3457575"/>
          <p14:tracePt t="32419" x="2019300" y="3457575"/>
          <p14:tracePt t="32436" x="2008188" y="3457575"/>
          <p14:tracePt t="32452" x="1971675" y="3457575"/>
          <p14:tracePt t="32468" x="1947863" y="3457575"/>
          <p14:tracePt t="32485" x="1936750" y="3457575"/>
          <p14:tracePt t="32502" x="1912938" y="3457575"/>
          <p14:tracePt t="32519" x="1900238" y="3457575"/>
          <p14:tracePt t="32536" x="1889125" y="3457575"/>
          <p14:tracePt t="32552" x="1865313" y="3457575"/>
          <p14:tracePt t="32569" x="1854200" y="3457575"/>
          <p14:tracePt t="32585" x="1830388" y="3457575"/>
          <p14:tracePt t="32602" x="1817688" y="3457575"/>
          <p14:tracePt t="32618" x="1793875" y="3457575"/>
          <p14:tracePt t="32635" x="1782763" y="3457575"/>
          <p14:tracePt t="32652" x="1770063" y="3457575"/>
          <p14:tracePt t="32701" x="1758950" y="3457575"/>
          <p14:tracePt t="32728" x="1746250" y="3457575"/>
          <p14:tracePt t="32735" x="1735138" y="3457575"/>
          <p14:tracePt t="32753" x="1722438" y="3457575"/>
          <p14:tracePt t="32769" x="1711325" y="3457575"/>
          <p14:tracePt t="32989" x="1698625" y="3457575"/>
          <p14:tracePt t="33004" x="1687513" y="3468688"/>
          <p14:tracePt t="33019" x="1663700" y="3505200"/>
          <p14:tracePt t="33036" x="1639888" y="3529013"/>
          <p14:tracePt t="33052" x="1627188" y="3563938"/>
          <p14:tracePt t="33068" x="1627188" y="3587750"/>
          <p14:tracePt t="33085" x="1627188" y="3611563"/>
          <p14:tracePt t="33101" x="1627188" y="3635375"/>
          <p14:tracePt t="33118" x="1627188" y="3648075"/>
          <p14:tracePt t="33134" x="1627188" y="3659188"/>
          <p14:tracePt t="33151" x="1627188" y="3671888"/>
          <p14:tracePt t="33169" x="1627188" y="3695700"/>
          <p14:tracePt t="33184" x="1627188" y="3706813"/>
          <p14:tracePt t="33203" x="1627188" y="3719513"/>
          <p14:tracePt t="33219" x="1627188" y="3730625"/>
          <p14:tracePt t="33247" x="1627188" y="3743325"/>
          <p14:tracePt t="33281" x="1639888" y="3743325"/>
          <p14:tracePt t="33298" x="1651000" y="3743325"/>
          <p14:tracePt t="33305" x="1663700" y="3743325"/>
          <p14:tracePt t="33318" x="1674813" y="3743325"/>
          <p14:tracePt t="33602" x="1687513" y="3743325"/>
          <p14:tracePt t="33615" x="1711325" y="3719513"/>
          <p14:tracePt t="33624" x="1722438" y="3719513"/>
          <p14:tracePt t="33635" x="1735138" y="3695700"/>
          <p14:tracePt t="33651" x="1770063" y="3671888"/>
          <p14:tracePt t="33669" x="1806575" y="3648075"/>
          <p14:tracePt t="33685" x="1806575" y="3624263"/>
          <p14:tracePt t="33702" x="1817688" y="3624263"/>
          <p14:tracePt t="33719" x="1841500" y="3611563"/>
          <p14:tracePt t="33735" x="1854200" y="3611563"/>
          <p14:tracePt t="33769" x="1865313" y="3600450"/>
          <p14:tracePt t="33785" x="1889125" y="3600450"/>
          <p14:tracePt t="33874" x="1889125" y="3611563"/>
          <p14:tracePt t="33937" x="1889125" y="3624263"/>
          <p14:tracePt t="33983" x="1889125" y="3635375"/>
          <p14:tracePt t="33991" x="1878013" y="3635375"/>
          <p14:tracePt t="34001" x="1878013" y="3648075"/>
          <p14:tracePt t="34018" x="1878013" y="3659188"/>
          <p14:tracePt t="34035" x="1865313" y="3671888"/>
          <p14:tracePt t="34051" x="1865313" y="3683000"/>
          <p14:tracePt t="34100" x="1865313" y="3695700"/>
          <p14:tracePt t="34225" x="1865313" y="3706813"/>
          <p14:tracePt t="34309" x="1865313" y="3719513"/>
          <p14:tracePt t="35369" x="1865313" y="3706813"/>
          <p14:tracePt t="35384" x="1865313" y="3695700"/>
          <p14:tracePt t="35397" x="1865313" y="3683000"/>
          <p14:tracePt t="35405" x="1865313" y="3671888"/>
          <p14:tracePt t="35418" x="1878013" y="3659188"/>
          <p14:tracePt t="35435" x="1878013" y="3648075"/>
          <p14:tracePt t="35451" x="1889125" y="3624263"/>
          <p14:tracePt t="35468" x="1889125" y="3611563"/>
          <p14:tracePt t="35484" x="1889125" y="3600450"/>
          <p14:tracePt t="35501" x="1889125" y="3587750"/>
          <p14:tracePt t="35517" x="1889125" y="3576638"/>
          <p14:tracePt t="35534" x="1889125" y="3563938"/>
          <p14:tracePt t="35551" x="1889125" y="3552825"/>
          <p14:tracePt t="35659" x="1878013" y="3552825"/>
          <p14:tracePt t="35677" x="1865313" y="3552825"/>
          <p14:tracePt t="35693" x="1854200" y="3552825"/>
          <p14:tracePt t="35719" x="1841500" y="3552825"/>
          <p14:tracePt t="35727" x="1830388" y="3552825"/>
          <p14:tracePt t="35736" x="1817688" y="3552825"/>
          <p14:tracePt t="35752" x="1793875" y="3576638"/>
          <p14:tracePt t="35768" x="1770063" y="3600450"/>
          <p14:tracePt t="35785" x="1746250" y="3624263"/>
          <p14:tracePt t="35801" x="1722438" y="3648075"/>
          <p14:tracePt t="35818" x="1687513" y="3683000"/>
          <p14:tracePt t="35835" x="1639888" y="3719513"/>
          <p14:tracePt t="35851" x="1627188" y="3730625"/>
          <p14:tracePt t="35885" x="1616075" y="3743325"/>
          <p14:tracePt t="35937" x="1616075" y="3754438"/>
          <p14:tracePt t="35947" x="1603375" y="3754438"/>
          <p14:tracePt t="35974" x="1603375" y="3767138"/>
          <p14:tracePt t="36002" x="1592263" y="3767138"/>
          <p14:tracePt t="36550" x="1603375" y="3767138"/>
          <p14:tracePt t="36562" x="1603375" y="3754438"/>
          <p14:tracePt t="36580" x="1603375" y="3743325"/>
          <p14:tracePt t="36599" x="1616075" y="3743325"/>
          <p14:tracePt t="36607" x="1616075" y="3730625"/>
          <p14:tracePt t="36618" x="1627188" y="3730625"/>
          <p14:tracePt t="36634" x="1639888" y="3719513"/>
          <p14:tracePt t="36651" x="1674813" y="3695700"/>
          <p14:tracePt t="36667" x="1698625" y="3659188"/>
          <p14:tracePt t="36684" x="1722438" y="3624263"/>
          <p14:tracePt t="36701" x="1746250" y="3600450"/>
          <p14:tracePt t="36718" x="1770063" y="3587750"/>
          <p14:tracePt t="36734" x="1782763" y="3576638"/>
          <p14:tracePt t="36751" x="1806575" y="3563938"/>
          <p14:tracePt t="36769" x="1841500" y="3540125"/>
          <p14:tracePt t="36784" x="1865313" y="3529013"/>
          <p14:tracePt t="36801" x="1889125" y="3516313"/>
          <p14:tracePt t="36817" x="1912938" y="3505200"/>
          <p14:tracePt t="36834" x="1924050" y="3505200"/>
          <p14:tracePt t="36851" x="1936750" y="3505200"/>
          <p14:tracePt t="36867" x="1960563" y="3505200"/>
          <p14:tracePt t="36884" x="1984375" y="3505200"/>
          <p14:tracePt t="36900" x="2008188" y="3505200"/>
          <p14:tracePt t="36917" x="2032000" y="3505200"/>
          <p14:tracePt t="36934" x="2066925" y="3516313"/>
          <p14:tracePt t="36951" x="2079625" y="3516313"/>
          <p14:tracePt t="36967" x="2090738" y="3516313"/>
          <p14:tracePt t="36984" x="2103438" y="3529013"/>
          <p14:tracePt t="37004" x="2114550" y="3529013"/>
          <p14:tracePt t="37025" x="2127250" y="3540125"/>
          <p14:tracePt t="37035" x="2138363" y="3540125"/>
          <p14:tracePt t="37051" x="2138363" y="3552825"/>
          <p14:tracePt t="37124" x="2138363" y="3563938"/>
          <p14:tracePt t="37280" x="2127250" y="3576638"/>
          <p14:tracePt t="37301" x="2127250" y="3587750"/>
          <p14:tracePt t="37316" x="2127250" y="3611563"/>
          <p14:tracePt t="37335" x="2127250" y="3624263"/>
          <p14:tracePt t="37352" x="2127250" y="3648075"/>
          <p14:tracePt t="37368" x="2127250" y="3659188"/>
          <p14:tracePt t="37384" x="2103438" y="3695700"/>
          <p14:tracePt t="37401" x="2090738" y="3730625"/>
          <p14:tracePt t="37417" x="2066925" y="3767138"/>
          <p14:tracePt t="37433" x="2032000" y="3790950"/>
          <p14:tracePt t="37451" x="2019300" y="3814763"/>
          <p14:tracePt t="37467" x="2019300" y="3825875"/>
          <p14:tracePt t="37484" x="2019300" y="3836988"/>
          <p14:tracePt t="37501" x="2019300" y="3849688"/>
          <p14:tracePt t="37518" x="2008188" y="3849688"/>
          <p14:tracePt t="37534" x="2008188" y="3860800"/>
          <p14:tracePt t="37552" x="2008188" y="3873500"/>
          <p14:tracePt t="37583" x="2008188" y="3897313"/>
          <p14:tracePt t="37600" x="2008188" y="3908425"/>
          <p14:tracePt t="37617" x="1995488" y="3921125"/>
          <p14:tracePt t="37634" x="1995488" y="3944938"/>
          <p14:tracePt t="37650" x="1995488" y="3979863"/>
          <p14:tracePt t="37667" x="2008188" y="3992563"/>
          <p14:tracePt t="37733" x="2008188" y="4003675"/>
          <p14:tracePt t="37758" x="2008188" y="4016375"/>
          <p14:tracePt t="37768" x="1995488" y="4016375"/>
          <p14:tracePt t="37786" x="1995488" y="4027488"/>
          <p14:tracePt t="37801" x="1984375" y="4027488"/>
          <p14:tracePt t="37827" x="1960563" y="4040188"/>
          <p14:tracePt t="37834" x="1960563" y="4051300"/>
          <p14:tracePt t="37851" x="1947863" y="4064000"/>
          <p14:tracePt t="37867" x="1912938" y="4075113"/>
          <p14:tracePt t="37884" x="1889125" y="4098925"/>
          <p14:tracePt t="37900" x="1878013" y="4122738"/>
          <p14:tracePt t="37917" x="1878013" y="4135438"/>
          <p14:tracePt t="37934" x="1865313" y="4146550"/>
          <p14:tracePt t="37951" x="1865313" y="4170363"/>
          <p14:tracePt t="37967" x="1854200" y="4183063"/>
          <p14:tracePt t="37984" x="1841500" y="4205288"/>
          <p14:tracePt t="38036" x="1841500" y="4217988"/>
          <p14:tracePt t="38207" x="1841500" y="4229100"/>
          <p14:tracePt t="38488" x="1830388" y="4229100"/>
          <p14:tracePt t="38512" x="1817688" y="4229100"/>
          <p14:tracePt t="38520" x="1817688" y="4205288"/>
          <p14:tracePt t="38533" x="1806575" y="4205288"/>
          <p14:tracePt t="38550" x="1793875" y="4183063"/>
          <p14:tracePt t="38567" x="1782763" y="4122738"/>
          <p14:tracePt t="38584" x="1782763" y="4064000"/>
          <p14:tracePt t="38600" x="1782763" y="4016375"/>
          <p14:tracePt t="38617" x="1782763" y="3968750"/>
          <p14:tracePt t="38634" x="1782763" y="3944938"/>
          <p14:tracePt t="38650" x="1782763" y="3921125"/>
          <p14:tracePt t="38667" x="1782763" y="3908425"/>
          <p14:tracePt t="38683" x="1782763" y="3897313"/>
          <p14:tracePt t="38717" x="1782763" y="3884613"/>
          <p14:tracePt t="38734" x="1793875" y="3884613"/>
          <p14:tracePt t="38750" x="1806575" y="3873500"/>
          <p14:tracePt t="38769" x="1817688" y="3873500"/>
          <p14:tracePt t="38804" x="1830388" y="3860800"/>
          <p14:tracePt t="38830" x="1830388" y="3849688"/>
          <p14:tracePt t="38844" x="1841500" y="3849688"/>
          <p14:tracePt t="38983" x="1865313" y="3836988"/>
          <p14:tracePt t="38995" x="1878013" y="3836988"/>
          <p14:tracePt t="39008" x="1912938" y="3814763"/>
          <p14:tracePt t="39017" x="1936750" y="3802063"/>
          <p14:tracePt t="39034" x="1995488" y="3778250"/>
          <p14:tracePt t="39050" x="2008188" y="3778250"/>
          <p14:tracePt t="39067" x="2055813" y="3767138"/>
          <p14:tracePt t="39083" x="2066925" y="3767138"/>
          <p14:tracePt t="39180" x="2079625" y="3767138"/>
          <p14:tracePt t="39196" x="2090738" y="3767138"/>
          <p14:tracePt t="39211" x="2103438" y="3767138"/>
          <p14:tracePt t="39219" x="2114550" y="3767138"/>
          <p14:tracePt t="39234" x="2127250" y="3767138"/>
          <p14:tracePt t="39251" x="2138363" y="3767138"/>
          <p14:tracePt t="39267" x="2162175" y="3767138"/>
          <p14:tracePt t="39284" x="2174875" y="3767138"/>
          <p14:tracePt t="39300" x="2185988" y="3767138"/>
          <p14:tracePt t="39319" x="2198688" y="3767138"/>
          <p14:tracePt t="39335" x="2209800" y="3767138"/>
          <p14:tracePt t="39350" x="2222500" y="3767138"/>
          <p14:tracePt t="39369" x="2233613" y="3767138"/>
          <p14:tracePt t="39383" x="2246313" y="3767138"/>
          <p14:tracePt t="39400" x="2281238" y="3767138"/>
          <p14:tracePt t="39417" x="2316163" y="3767138"/>
          <p14:tracePt t="39433" x="2339975" y="3767138"/>
          <p14:tracePt t="39451" x="2352675" y="3767138"/>
          <p14:tracePt t="39468" x="2363788" y="3767138"/>
          <p14:tracePt t="39517" x="2363788" y="3778250"/>
          <p14:tracePt t="39543" x="2363788" y="3790950"/>
          <p14:tracePt t="39550" x="2376488" y="3790950"/>
          <p14:tracePt t="39568" x="2387600" y="3790950"/>
          <p14:tracePt t="39629" x="2387600" y="3802063"/>
          <p14:tracePt t="39641" x="2400300" y="3802063"/>
          <p14:tracePt t="39659" x="2400300" y="3814763"/>
          <p14:tracePt t="39671" x="2400300" y="3825875"/>
          <p14:tracePt t="39683" x="2411413" y="3825875"/>
          <p14:tracePt t="39701" x="2411413" y="3836988"/>
          <p14:tracePt t="39716" x="2424113" y="3849688"/>
          <p14:tracePt t="39734" x="2435225" y="3860800"/>
          <p14:tracePt t="39750" x="2435225" y="3873500"/>
          <p14:tracePt t="39767" x="2435225" y="3884613"/>
          <p14:tracePt t="39784" x="2424113" y="3908425"/>
          <p14:tracePt t="39800" x="2411413" y="3932238"/>
          <p14:tracePt t="39816" x="2411413" y="3944938"/>
          <p14:tracePt t="39833" x="2400300" y="3956050"/>
          <p14:tracePt t="39850" x="2400300" y="3979863"/>
          <p14:tracePt t="39866" x="2387600" y="4016375"/>
          <p14:tracePt t="39883" x="2387600" y="4027488"/>
          <p14:tracePt t="39900" x="2376488" y="4075113"/>
          <p14:tracePt t="39916" x="2376488" y="4111625"/>
          <p14:tracePt t="39933" x="2352675" y="4146550"/>
          <p14:tracePt t="39950" x="2328863" y="4170363"/>
          <p14:tracePt t="39967" x="2292350" y="4205288"/>
          <p14:tracePt t="39985" x="2257425" y="4265613"/>
          <p14:tracePt t="40000" x="2233613" y="4276725"/>
          <p14:tracePt t="40017" x="2222500" y="4276725"/>
          <p14:tracePt t="40034" x="2222500" y="4289425"/>
          <p14:tracePt t="40049" x="2209800" y="4300538"/>
          <p14:tracePt t="40066" x="2198688" y="4300538"/>
          <p14:tracePt t="40100" x="2185988" y="4300538"/>
          <p14:tracePt t="40117" x="2174875" y="4300538"/>
          <p14:tracePt t="40133" x="2151063" y="4300538"/>
          <p14:tracePt t="40151" x="2138363" y="4300538"/>
          <p14:tracePt t="40167" x="2114550" y="4300538"/>
          <p14:tracePt t="40184" x="2090738" y="4300538"/>
          <p14:tracePt t="40202" x="2079625" y="4300538"/>
          <p14:tracePt t="40218" x="2055813" y="4300538"/>
          <p14:tracePt t="40250" x="2043113" y="4300538"/>
          <p14:tracePt t="40267" x="2019300" y="4300538"/>
          <p14:tracePt t="40283" x="1995488" y="4300538"/>
          <p14:tracePt t="40300" x="1971675" y="4300538"/>
          <p14:tracePt t="40317" x="1960563" y="4300538"/>
          <p14:tracePt t="40333" x="1936750" y="4300538"/>
          <p14:tracePt t="40350" x="1924050" y="4289425"/>
          <p14:tracePt t="40366" x="1912938" y="4289425"/>
          <p14:tracePt t="40383" x="1900238" y="4289425"/>
          <p14:tracePt t="40491" x="1889125" y="4289425"/>
          <p14:tracePt t="40510" x="1878013" y="4276725"/>
          <p14:tracePt t="40571" x="1865313" y="4276725"/>
          <p14:tracePt t="40613" x="1854200" y="4276725"/>
          <p14:tracePt t="40783" x="1841500" y="4276725"/>
          <p14:tracePt t="40953" x="1830388" y="4265613"/>
          <p14:tracePt t="41088" x="1817688" y="4265613"/>
          <p14:tracePt t="42093" x="1817688" y="4252913"/>
          <p14:tracePt t="42130" x="1817688" y="4241800"/>
          <p14:tracePt t="42148" x="1817688" y="4229100"/>
          <p14:tracePt t="42156" x="1830388" y="4229100"/>
          <p14:tracePt t="42166" x="1830388" y="4217988"/>
          <p14:tracePt t="42182" x="1830388" y="4194175"/>
          <p14:tracePt t="42201" x="1841500" y="4146550"/>
          <p14:tracePt t="42217" x="1841500" y="4122738"/>
          <p14:tracePt t="42250" x="1841500" y="4111625"/>
          <p14:tracePt t="42295" x="1841500" y="4098925"/>
          <p14:tracePt t="42345" x="1841500" y="4087813"/>
          <p14:tracePt t="42440" x="1830388" y="4087813"/>
          <p14:tracePt t="42452" x="1830388" y="4075113"/>
          <p14:tracePt t="42661" x="1817688" y="4075113"/>
          <p14:tracePt t="42673" x="1817688" y="4064000"/>
          <p14:tracePt t="42690" x="1817688" y="4051300"/>
          <p14:tracePt t="42717" x="1817688" y="4040188"/>
          <p14:tracePt t="42725" x="1841500" y="4027488"/>
          <p14:tracePt t="42741" x="1854200" y="4027488"/>
          <p14:tracePt t="42750" x="1865313" y="4027488"/>
          <p14:tracePt t="42766" x="1878013" y="4027488"/>
          <p14:tracePt t="42783" x="1900238" y="4027488"/>
          <p14:tracePt t="42799" x="1936750" y="4027488"/>
          <p14:tracePt t="42815" x="1960563" y="4027488"/>
          <p14:tracePt t="42833" x="1995488" y="4027488"/>
          <p14:tracePt t="42849" x="2019300" y="4027488"/>
          <p14:tracePt t="42865" x="2032000" y="4027488"/>
          <p14:tracePt t="42882" x="2043113" y="4027488"/>
          <p14:tracePt t="42899" x="2066925" y="4027488"/>
          <p14:tracePt t="42916" x="2090738" y="4027488"/>
          <p14:tracePt t="42932" x="2103438" y="4027488"/>
          <p14:tracePt t="42949" x="2127250" y="4027488"/>
          <p14:tracePt t="42997" x="2138363" y="4027488"/>
          <p14:tracePt t="43003" x="2138363" y="4040188"/>
          <p14:tracePt t="43016" x="2151063" y="4040188"/>
          <p14:tracePt t="43034" x="2162175" y="4040188"/>
          <p14:tracePt t="43110" x="2162175" y="4051300"/>
          <p14:tracePt t="43128" x="2151063" y="4051300"/>
          <p14:tracePt t="43135" x="2138363" y="4051300"/>
          <p14:tracePt t="43150" x="2138363" y="4064000"/>
          <p14:tracePt t="43166" x="2103438" y="4075113"/>
          <p14:tracePt t="43183" x="2055813" y="4087813"/>
          <p14:tracePt t="43200" x="2032000" y="4087813"/>
          <p14:tracePt t="43217" x="1995488" y="4098925"/>
          <p14:tracePt t="43233" x="1960563" y="4098925"/>
          <p14:tracePt t="43250" x="1912938" y="4098925"/>
          <p14:tracePt t="43266" x="1900238" y="4098925"/>
          <p14:tracePt t="43283" x="1854200" y="4098925"/>
          <p14:tracePt t="43299" x="1793875" y="4098925"/>
          <p14:tracePt t="43316" x="1746250" y="4098925"/>
          <p14:tracePt t="43333" x="1687513" y="4087813"/>
          <p14:tracePt t="43349" x="1627188" y="4075113"/>
          <p14:tracePt t="43365" x="1592263" y="4075113"/>
          <p14:tracePt t="43383" x="1555750" y="4064000"/>
          <p14:tracePt t="43399" x="1544638" y="4064000"/>
          <p14:tracePt t="43489" x="1544638" y="4051300"/>
          <p14:tracePt t="43515" x="1555750" y="4051300"/>
          <p14:tracePt t="43522" x="1568450" y="4040188"/>
          <p14:tracePt t="43532" x="1579563" y="4040188"/>
          <p14:tracePt t="43548" x="1592263" y="4040188"/>
          <p14:tracePt t="43566" x="1627188" y="4040188"/>
          <p14:tracePt t="43582" x="1663700" y="4040188"/>
          <p14:tracePt t="43598" x="1722438" y="4051300"/>
          <p14:tracePt t="43615" x="1793875" y="4075113"/>
          <p14:tracePt t="43632" x="1912938" y="4098925"/>
          <p14:tracePt t="43648" x="1947863" y="4098925"/>
          <p14:tracePt t="43665" x="1984375" y="4098925"/>
          <p14:tracePt t="43682" x="2008188" y="4098925"/>
          <p14:tracePt t="43698" x="2043113" y="4098925"/>
          <p14:tracePt t="43717" x="2090738" y="4098925"/>
          <p14:tracePt t="43733" x="2114550" y="4098925"/>
          <p14:tracePt t="43749" x="2138363" y="4098925"/>
          <p14:tracePt t="43766" x="2162175" y="4098925"/>
          <p14:tracePt t="43783" x="2198688" y="4098925"/>
          <p14:tracePt t="43799" x="2233613" y="4087813"/>
          <p14:tracePt t="43815" x="2246313" y="4087813"/>
          <p14:tracePt t="43834" x="2281238" y="4087813"/>
          <p14:tracePt t="43849" x="2305050" y="4075113"/>
          <p14:tracePt t="43866" x="2339975" y="4075113"/>
          <p14:tracePt t="43882" x="2376488" y="4064000"/>
          <p14:tracePt t="43899" x="2400300" y="4064000"/>
          <p14:tracePt t="43915" x="2411413" y="4064000"/>
          <p14:tracePt t="43949" x="2424113" y="4064000"/>
          <p14:tracePt t="44524" x="2435225" y="4064000"/>
          <p14:tracePt t="44540" x="2447925" y="4064000"/>
          <p14:tracePt t="44549" x="2471738" y="4075113"/>
          <p14:tracePt t="44566" x="2495550" y="4098925"/>
          <p14:tracePt t="44582" x="2519363" y="4098925"/>
          <p14:tracePt t="44599" x="2530475" y="4098925"/>
          <p14:tracePt t="44615" x="2554288" y="4098925"/>
          <p14:tracePt t="44670" x="2566988" y="4098925"/>
          <p14:tracePt t="44956" x="2543175" y="4111625"/>
          <p14:tracePt t="44970" x="2519363" y="4122738"/>
          <p14:tracePt t="44983" x="2482850" y="4135438"/>
          <p14:tracePt t="45000" x="2435225" y="4146550"/>
          <p14:tracePt t="45015" x="2400300" y="4170363"/>
          <p14:tracePt t="45033" x="2363788" y="4183063"/>
          <p14:tracePt t="45049" x="2339975" y="4183063"/>
          <p14:tracePt t="45065" x="2316163" y="4194175"/>
          <p14:tracePt t="45081" x="2305050" y="4205288"/>
          <p14:tracePt t="45098" x="2268538" y="4217988"/>
          <p14:tracePt t="45115" x="2222500" y="4252913"/>
          <p14:tracePt t="45132" x="2185988" y="4289425"/>
          <p14:tracePt t="45148" x="2151063" y="4324350"/>
          <p14:tracePt t="45165" x="2127250" y="4348163"/>
          <p14:tracePt t="45182" x="2090738" y="4371975"/>
          <p14:tracePt t="45198" x="2066925" y="4395788"/>
          <p14:tracePt t="45216" x="2043113" y="4419600"/>
          <p14:tracePt t="45232" x="2032000" y="4443413"/>
          <p14:tracePt t="45249" x="2008188" y="4456113"/>
          <p14:tracePt t="45266" x="1995488" y="4456113"/>
          <p14:tracePt t="45282" x="1984375" y="4467225"/>
          <p14:tracePt t="45298" x="1971675" y="4467225"/>
          <p14:tracePt t="45315" x="1947863" y="4479925"/>
          <p14:tracePt t="45332" x="1924050" y="4491038"/>
          <p14:tracePt t="45348" x="1900238" y="4491038"/>
          <p14:tracePt t="45365" x="1878013" y="4491038"/>
          <p14:tracePt t="45382" x="1865313" y="4503738"/>
          <p14:tracePt t="45398" x="1854200" y="4503738"/>
          <p14:tracePt t="45418" x="1841500" y="4503738"/>
          <p14:tracePt t="45432" x="1830388" y="4503738"/>
          <p14:tracePt t="45576" x="1817688" y="4503738"/>
          <p14:tracePt t="45601" x="1806575" y="4503738"/>
          <p14:tracePt t="45606" x="1806575" y="4491038"/>
          <p14:tracePt t="45616" x="1793875" y="4479925"/>
          <p14:tracePt t="45632" x="1782763" y="4443413"/>
          <p14:tracePt t="45649" x="1770063" y="4419600"/>
          <p14:tracePt t="45665" x="1770063" y="4384675"/>
          <p14:tracePt t="45681" x="1770063" y="4360863"/>
          <p14:tracePt t="45698" x="1770063" y="4324350"/>
          <p14:tracePt t="45715" x="1770063" y="4289425"/>
          <p14:tracePt t="45732" x="1782763" y="4276725"/>
          <p14:tracePt t="45765" x="1782763" y="4265613"/>
          <p14:tracePt t="45782" x="1782763" y="4252913"/>
          <p14:tracePt t="45798" x="1782763" y="4241800"/>
          <p14:tracePt t="45814" x="1782763" y="4229100"/>
          <p14:tracePt t="45831" x="1782763" y="4217988"/>
          <p14:tracePt t="45848" x="1782763" y="4205288"/>
          <p14:tracePt t="45865" x="1793875" y="4183063"/>
          <p14:tracePt t="45882" x="1793875" y="4170363"/>
          <p14:tracePt t="45899" x="1806575" y="4159250"/>
          <p14:tracePt t="45935" x="1817688" y="4146550"/>
          <p14:tracePt t="46064" x="1830388" y="4146550"/>
          <p14:tracePt t="46073" x="1830388" y="4159250"/>
          <p14:tracePt t="46082" x="1841500" y="4170363"/>
          <p14:tracePt t="46098" x="1841500" y="4194175"/>
          <p14:tracePt t="46115" x="1854200" y="4205288"/>
          <p14:tracePt t="46132" x="1854200" y="4217988"/>
          <p14:tracePt t="46148" x="1865313" y="4229100"/>
          <p14:tracePt t="46165" x="1865313" y="4241800"/>
          <p14:tracePt t="46198" x="1865313" y="4252913"/>
          <p14:tracePt t="46227" x="1878013" y="4252913"/>
          <p14:tracePt t="46247" x="1878013" y="4265613"/>
          <p14:tracePt t="46317" x="1878013" y="4276725"/>
          <p14:tracePt t="46342" x="1889125" y="4276725"/>
          <p14:tracePt t="46363" x="1889125" y="4289425"/>
          <p14:tracePt t="46551" x="1889125" y="4300538"/>
          <p14:tracePt t="46589" x="1889125" y="4313238"/>
          <p14:tracePt t="46596" x="1900238" y="4313238"/>
          <p14:tracePt t="46615" x="1900238" y="4337050"/>
          <p14:tracePt t="46632" x="1900238" y="4360863"/>
          <p14:tracePt t="46649" x="1900238" y="4395788"/>
          <p14:tracePt t="46665" x="1900238" y="4408488"/>
          <p14:tracePt t="46682" x="1900238" y="4432300"/>
          <p14:tracePt t="46698" x="1900238" y="4456113"/>
          <p14:tracePt t="46715" x="1900238" y="4479925"/>
          <p14:tracePt t="46732" x="1900238" y="4503738"/>
          <p14:tracePt t="46748" x="1900238" y="4514850"/>
          <p14:tracePt t="46765" x="1900238" y="4527550"/>
          <p14:tracePt t="46782" x="1900238" y="4551363"/>
          <p14:tracePt t="46784" x="1900238" y="4562475"/>
          <p14:tracePt t="46798" x="1900238" y="4575175"/>
          <p14:tracePt t="46814" x="1900238" y="4610100"/>
          <p14:tracePt t="46831" x="1900238" y="4621213"/>
          <p14:tracePt t="46848" x="1900238" y="4657725"/>
          <p14:tracePt t="46865" x="1900238" y="4681538"/>
          <p14:tracePt t="46881" x="1900238" y="4692650"/>
          <p14:tracePt t="46917" x="1900238" y="4705350"/>
          <p14:tracePt t="46932" x="1900238" y="4716463"/>
          <p14:tracePt t="46949" x="1900238" y="4729163"/>
          <p14:tracePt t="46965" x="1900238" y="4740275"/>
          <p14:tracePt t="47026" x="1900238" y="4752975"/>
          <p14:tracePt t="47461" x="1889125" y="4752975"/>
          <p14:tracePt t="47475" x="1878013" y="4752975"/>
          <p14:tracePt t="47487" x="1865313" y="4752975"/>
          <p14:tracePt t="47498" x="1865313" y="4740275"/>
          <p14:tracePt t="47515" x="1854200" y="4740275"/>
          <p14:tracePt t="47533" x="1806575" y="4716463"/>
          <p14:tracePt t="47549" x="1782763" y="4705350"/>
          <p14:tracePt t="47565" x="1746250" y="4692650"/>
          <p14:tracePt t="47581" x="1711325" y="4681538"/>
          <p14:tracePt t="47597" x="1698625" y="4668838"/>
          <p14:tracePt t="47615" x="1687513" y="4668838"/>
          <p14:tracePt t="47631" x="1663700" y="4668838"/>
          <p14:tracePt t="47648" x="1639888" y="4657725"/>
          <p14:tracePt t="47665" x="1616075" y="4645025"/>
          <p14:tracePt t="47681" x="1592263" y="4633913"/>
          <p14:tracePt t="47698" x="1579563" y="4633913"/>
          <p14:tracePt t="47715" x="1568450" y="4621213"/>
          <p14:tracePt t="47732" x="1555750" y="4621213"/>
          <p14:tracePt t="47749" x="1531938" y="4621213"/>
          <p14:tracePt t="47766" x="1520825" y="4610100"/>
          <p14:tracePt t="47782" x="1509713" y="4610100"/>
          <p14:tracePt t="47854" x="1497013" y="4610100"/>
          <p14:tracePt t="47874" x="1485900" y="4610100"/>
          <p14:tracePt t="47882" x="1473200" y="4610100"/>
          <p14:tracePt t="47896" x="1462088" y="4610100"/>
          <p14:tracePt t="48091" x="1473200" y="4610100"/>
          <p14:tracePt t="48190" x="1473200" y="4597400"/>
          <p14:tracePt t="48610" x="1485900" y="4597400"/>
          <p14:tracePt t="48631" x="1497013" y="4597400"/>
          <p14:tracePt t="48637" x="1509713" y="4597400"/>
          <p14:tracePt t="48648" x="1520825" y="4597400"/>
          <p14:tracePt t="48664" x="1555750" y="4597400"/>
          <p14:tracePt t="48681" x="1592263" y="4597400"/>
          <p14:tracePt t="48698" x="1616075" y="4597400"/>
          <p14:tracePt t="48715" x="1651000" y="4586288"/>
          <p14:tracePt t="48732" x="1674813" y="4586288"/>
          <p14:tracePt t="48749" x="1687513" y="4586288"/>
          <p14:tracePt t="48764" x="1711325" y="4575175"/>
          <p14:tracePt t="48783" x="1735138" y="4562475"/>
          <p14:tracePt t="48786" x="1758950" y="4562475"/>
          <p14:tracePt t="48798" x="1770063" y="4562475"/>
          <p14:tracePt t="48815" x="1806575" y="4551363"/>
          <p14:tracePt t="48831" x="1841500" y="4538663"/>
          <p14:tracePt t="48973" x="1854200" y="4538663"/>
          <p14:tracePt t="48997" x="1865313" y="4538663"/>
          <p14:tracePt t="49018" x="1878013" y="4538663"/>
          <p14:tracePt t="49028" x="1889125" y="4551363"/>
          <p14:tracePt t="49049" x="1912938" y="4562475"/>
          <p14:tracePt t="49064" x="1924050" y="4575175"/>
          <p14:tracePt t="49081" x="1947863" y="4597400"/>
          <p14:tracePt t="49097" x="1960563" y="4597400"/>
          <p14:tracePt t="49114" x="1971675" y="4610100"/>
          <p14:tracePt t="49130" x="1984375" y="4610100"/>
          <p14:tracePt t="49147" x="1984375" y="4621213"/>
          <p14:tracePt t="49203" x="1995488" y="4633913"/>
          <p14:tracePt t="49216" x="1995488" y="4645025"/>
          <p14:tracePt t="49306" x="1995488" y="4657725"/>
          <p14:tracePt t="49329" x="1995488" y="4668838"/>
          <p14:tracePt t="49340" x="2008188" y="4668838"/>
          <p14:tracePt t="49414" x="2008188" y="4681538"/>
          <p14:tracePt t="49429" x="2008188" y="4692650"/>
          <p14:tracePt t="49452" x="2008188" y="4705350"/>
          <p14:tracePt t="49472" x="2008188" y="4716463"/>
          <p14:tracePt t="49498" x="2008188" y="4729163"/>
          <p14:tracePt t="49505" x="1995488" y="4740275"/>
          <p14:tracePt t="49525" x="1984375" y="4740275"/>
          <p14:tracePt t="49533" x="1984375" y="4752975"/>
          <p14:tracePt t="49549" x="1971675" y="4764088"/>
          <p14:tracePt t="49564" x="1960563" y="4764088"/>
          <p14:tracePt t="49581" x="1947863" y="4776788"/>
          <p14:tracePt t="49598" x="1936750" y="4787900"/>
          <p14:tracePt t="49614" x="1924050" y="4800600"/>
          <p14:tracePt t="49631" x="1900238" y="4811713"/>
          <p14:tracePt t="49648" x="1900238" y="4824413"/>
          <p14:tracePt t="49664" x="1889125" y="4824413"/>
          <p14:tracePt t="49691" x="1878013" y="4824413"/>
          <p14:tracePt t="49707" x="1878013" y="4835525"/>
          <p14:tracePt t="49716" x="1865313" y="4835525"/>
          <p14:tracePt t="49735" x="1854200" y="4835525"/>
          <p14:tracePt t="49757" x="1841500" y="4848225"/>
          <p14:tracePt t="49769" x="1830388" y="4848225"/>
          <p14:tracePt t="49789" x="1817688" y="4848225"/>
          <p14:tracePt t="49799" x="1817688" y="4859338"/>
          <p14:tracePt t="49815" x="1806575" y="4872038"/>
          <p14:tracePt t="49831" x="1806575" y="4883150"/>
          <p14:tracePt t="49848" x="1793875" y="4895850"/>
          <p14:tracePt t="49884" x="1793875" y="4906963"/>
          <p14:tracePt t="50021" x="1782763" y="4906963"/>
          <p14:tracePt t="50060" x="1770063" y="4906963"/>
          <p14:tracePt t="50108" x="1758950" y="4906963"/>
          <p14:tracePt t="50269" x="1770063" y="4906963"/>
          <p14:tracePt t="50305" x="1782763" y="4906963"/>
          <p14:tracePt t="50586" x="1793875" y="4906963"/>
          <p14:tracePt t="50592" x="1806575" y="4906963"/>
          <p14:tracePt t="50599" x="1817688" y="4906963"/>
          <p14:tracePt t="50616" x="1854200" y="4906963"/>
          <p14:tracePt t="50631" x="1878013" y="4906963"/>
          <p14:tracePt t="50647" x="1900238" y="4906963"/>
          <p14:tracePt t="50664" x="1912938" y="4906963"/>
          <p14:tracePt t="50687" x="1924050" y="4906963"/>
          <p14:tracePt t="50707" x="1936750" y="4906963"/>
          <p14:tracePt t="50717" x="1947863" y="4906963"/>
          <p14:tracePt t="50732" x="1971675" y="4906963"/>
          <p14:tracePt t="50748" x="2008188" y="4906963"/>
          <p14:tracePt t="50764" x="2032000" y="4906963"/>
          <p14:tracePt t="50781" x="2066925" y="4906963"/>
          <p14:tracePt t="50798" x="2090738" y="4906963"/>
          <p14:tracePt t="50813" x="2103438" y="4906963"/>
          <p14:tracePt t="50832" x="2127250" y="4906963"/>
          <p14:tracePt t="50847" x="2138363" y="4906963"/>
          <p14:tracePt t="51001" x="2151063" y="4919663"/>
          <p14:tracePt t="51017" x="2162175" y="4930775"/>
          <p14:tracePt t="51025" x="2185988" y="4954588"/>
          <p14:tracePt t="51033" x="2198688" y="4965700"/>
          <p14:tracePt t="51047" x="2209800" y="4978400"/>
          <p14:tracePt t="51063" x="2222500" y="5002213"/>
          <p14:tracePt t="51080" x="2233613" y="5013325"/>
          <p14:tracePt t="51129" x="2233613" y="5026025"/>
          <p14:tracePt t="51138" x="2233613" y="5037138"/>
          <p14:tracePt t="51146" x="2233613" y="5049838"/>
          <p14:tracePt t="51164" x="2233613" y="5060950"/>
          <p14:tracePt t="51180" x="2233613" y="5084763"/>
          <p14:tracePt t="51197" x="2233613" y="5121275"/>
          <p14:tracePt t="51213" x="2222500" y="5145088"/>
          <p14:tracePt t="51231" x="2198688" y="5203825"/>
          <p14:tracePt t="51248" x="2185988" y="5216525"/>
          <p14:tracePt t="51265" x="2174875" y="5251450"/>
          <p14:tracePt t="51280" x="2151063" y="5275263"/>
          <p14:tracePt t="51297" x="2138363" y="5311775"/>
          <p14:tracePt t="51315" x="2138363" y="5322888"/>
          <p14:tracePt t="51331" x="2138363" y="5346700"/>
          <p14:tracePt t="51346" x="2127250" y="5357813"/>
          <p14:tracePt t="51363" x="2127250" y="5370513"/>
          <p14:tracePt t="51381" x="2114550" y="5381625"/>
          <p14:tracePt t="51397" x="2103438" y="5394325"/>
          <p14:tracePt t="51413" x="2090738" y="5405438"/>
          <p14:tracePt t="51430" x="2079625" y="5429250"/>
          <p14:tracePt t="51447" x="2066925" y="5429250"/>
          <p14:tracePt t="51463" x="2066925" y="5441950"/>
          <p14:tracePt t="51481" x="2055813" y="5441950"/>
          <p14:tracePt t="51584" x="2043113" y="5441950"/>
          <p14:tracePt t="51623" x="2032000" y="5441950"/>
          <p14:tracePt t="51635" x="2019300" y="5441950"/>
          <p14:tracePt t="51653" x="2008188" y="5429250"/>
          <p14:tracePt t="51675" x="1995488" y="5418138"/>
          <p14:tracePt t="51691" x="1984375" y="5418138"/>
          <p14:tracePt t="51719" x="1971675" y="5418138"/>
          <p14:tracePt t="51732" x="1960563" y="5418138"/>
          <p14:tracePt t="51738" x="1960563" y="5405438"/>
          <p14:tracePt t="51756" x="1947863" y="5405438"/>
          <p14:tracePt t="51782" x="1936750" y="5405438"/>
          <p14:tracePt t="51789" x="1936750" y="5394325"/>
          <p14:tracePt t="51797" x="1924050" y="5394325"/>
          <p14:tracePt t="51814" x="1912938" y="5394325"/>
          <p14:tracePt t="51832" x="1900238" y="5394325"/>
          <p14:tracePt t="51874" x="1900238" y="5381625"/>
          <p14:tracePt t="51886" x="1889125" y="5381625"/>
          <p14:tracePt t="51896" x="1889125" y="5370513"/>
          <p14:tracePt t="51914" x="1878013" y="5370513"/>
          <p14:tracePt t="51930" x="1865313" y="5357813"/>
          <p14:tracePt t="51948" x="1854200" y="5357813"/>
          <p14:tracePt t="51963" x="1854200" y="5346700"/>
          <p14:tracePt t="51981" x="1841500" y="5346700"/>
          <p14:tracePt t="51997" x="1841500" y="5335588"/>
          <p14:tracePt t="52016" x="1830388" y="5335588"/>
          <p14:tracePt t="52101" x="1817688" y="5335588"/>
          <p14:tracePt t="52112" x="1817688" y="5322888"/>
          <p14:tracePt t="52121" x="1806575" y="5322888"/>
          <p14:tracePt t="52141" x="1793875" y="5311775"/>
          <p14:tracePt t="52171" x="1782763" y="5311775"/>
          <p14:tracePt t="52178" x="1782763" y="5299075"/>
          <p14:tracePt t="52187" x="1770063" y="5299075"/>
          <p14:tracePt t="52214" x="1758950" y="5299075"/>
          <p14:tracePt t="52222" x="1758950" y="5287963"/>
          <p14:tracePt t="52236" x="1746250" y="5287963"/>
          <p14:tracePt t="52247" x="1746250" y="5275263"/>
          <p14:tracePt t="52268" x="1746250" y="5264150"/>
          <p14:tracePt t="52306" x="1746250" y="5251450"/>
          <p14:tracePt t="52322" x="1735138" y="5251450"/>
          <p14:tracePt t="52350" x="1735138" y="5240338"/>
          <p14:tracePt t="52376" x="1735138" y="5227638"/>
          <p14:tracePt t="52384" x="1735138" y="5216525"/>
          <p14:tracePt t="52396" x="1746250" y="5216525"/>
          <p14:tracePt t="52413" x="1782763" y="5192713"/>
          <p14:tracePt t="52432" x="1830388" y="5132388"/>
          <p14:tracePt t="52448" x="1865313" y="5108575"/>
          <p14:tracePt t="52466" x="1900238" y="5084763"/>
          <p14:tracePt t="52480" x="1936750" y="5060950"/>
          <p14:tracePt t="52497" x="1960563" y="5049838"/>
          <p14:tracePt t="52514" x="1984375" y="5037138"/>
          <p14:tracePt t="52531" x="2008188" y="5037138"/>
          <p14:tracePt t="52547" x="2043113" y="5037138"/>
          <p14:tracePt t="52563" x="2079625" y="5037138"/>
          <p14:tracePt t="52580" x="2103438" y="5037138"/>
          <p14:tracePt t="52597" x="2114550" y="5037138"/>
          <p14:tracePt t="52613" x="2151063" y="5037138"/>
          <p14:tracePt t="52630" x="2185988" y="5026025"/>
          <p14:tracePt t="52646" x="2198688" y="5026025"/>
          <p14:tracePt t="52663" x="2233613" y="5013325"/>
          <p14:tracePt t="52680" x="2246313" y="5013325"/>
          <p14:tracePt t="52696" x="2268538" y="5013325"/>
          <p14:tracePt t="52713" x="2281238" y="5013325"/>
          <p14:tracePt t="52730" x="2292350" y="5013325"/>
          <p14:tracePt t="52764" x="2305050" y="5013325"/>
          <p14:tracePt t="52807" x="2316163" y="5013325"/>
          <p14:tracePt t="52815" x="2339975" y="5013325"/>
          <p14:tracePt t="52832" x="2352675" y="5013325"/>
          <p14:tracePt t="52847" x="2376488" y="5013325"/>
          <p14:tracePt t="52863" x="2376488" y="5026025"/>
          <p14:tracePt t="52927" x="2387600" y="5026025"/>
          <p14:tracePt t="52948" x="2387600" y="5037138"/>
          <p14:tracePt t="52955" x="2400300" y="5037138"/>
          <p14:tracePt t="53052" x="2411413" y="5037138"/>
          <p14:tracePt t="53090" x="2424113" y="5049838"/>
          <p14:tracePt t="53141" x="2435225" y="5049838"/>
          <p14:tracePt t="53183" x="2435225" y="5060950"/>
          <p14:tracePt t="53195" x="2447925" y="5060950"/>
          <p14:tracePt t="53220" x="2459038" y="5060950"/>
          <p14:tracePt t="53233" x="2471738" y="5060950"/>
          <p14:tracePt t="53257" x="2471738" y="5073650"/>
          <p14:tracePt t="53381" x="2471738" y="5084763"/>
          <p14:tracePt t="53678" x="2471738" y="5097463"/>
          <p14:tracePt t="54010" x="2482850" y="5097463"/>
          <p14:tracePt t="54529" x="2482850" y="5108575"/>
          <p14:tracePt t="54571" x="2471738" y="5108575"/>
          <p14:tracePt t="54584" x="2459038" y="5108575"/>
          <p14:tracePt t="54618" x="2447925" y="5108575"/>
          <p14:tracePt t="54645" x="2435225" y="5108575"/>
          <p14:tracePt t="54664" x="2424113" y="5121275"/>
          <p14:tracePt t="54672" x="2411413" y="5121275"/>
          <p14:tracePt t="54680" x="2400300" y="5132388"/>
          <p14:tracePt t="54696" x="2376488" y="5145088"/>
          <p14:tracePt t="54713" x="2339975" y="5168900"/>
          <p14:tracePt t="54729" x="2305050" y="5180013"/>
          <p14:tracePt t="54747" x="2268538" y="5203825"/>
          <p14:tracePt t="54763" x="2246313" y="5216525"/>
          <p14:tracePt t="54780" x="2233613" y="5240338"/>
          <p14:tracePt t="54796" x="2222500" y="5251450"/>
          <p14:tracePt t="54813" x="2198688" y="5264150"/>
          <p14:tracePt t="54846" x="2185988" y="5275263"/>
          <p14:tracePt t="54862" x="2162175" y="5287963"/>
          <p14:tracePt t="54879" x="2151063" y="5299075"/>
          <p14:tracePt t="54896" x="2138363" y="5311775"/>
          <p14:tracePt t="54913" x="2127250" y="5311775"/>
          <p14:tracePt t="54929" x="2127250" y="5322888"/>
          <p14:tracePt t="54946" x="2114550" y="5322888"/>
          <p14:tracePt t="54963" x="2103438" y="5322888"/>
          <p14:tracePt t="54979" x="2103438" y="5335588"/>
          <p14:tracePt t="54996" x="2090738" y="5346700"/>
          <p14:tracePt t="55013" x="2090738" y="5357813"/>
          <p14:tracePt t="55031" x="2079625" y="5370513"/>
          <p14:tracePt t="55077" x="2066925" y="5370513"/>
          <p14:tracePt t="55085" x="2066925" y="5381625"/>
          <p14:tracePt t="55096" x="2055813" y="5381625"/>
          <p14:tracePt t="55115" x="2043113" y="5381625"/>
          <p14:tracePt t="55141" x="2032000" y="5381625"/>
          <p14:tracePt t="55155" x="2019300" y="5381625"/>
          <p14:tracePt t="55167" x="2008188" y="5381625"/>
          <p14:tracePt t="55184" x="1995488" y="5381625"/>
          <p14:tracePt t="55199" x="1984375" y="5381625"/>
          <p14:tracePt t="55215" x="1971675" y="5381625"/>
          <p14:tracePt t="55229" x="1960563" y="5381625"/>
          <p14:tracePt t="55246" x="1947863" y="5370513"/>
          <p14:tracePt t="55263" x="1924050" y="5370513"/>
          <p14:tracePt t="55280" x="1912938" y="5357813"/>
          <p14:tracePt t="55295" x="1878013" y="5357813"/>
          <p14:tracePt t="55313" x="1854200" y="5357813"/>
          <p14:tracePt t="55330" x="1817688" y="5346700"/>
          <p14:tracePt t="55345" x="1806575" y="5346700"/>
          <p14:tracePt t="55499" x="1817688" y="5346700"/>
          <p14:tracePt t="55512" x="1841500" y="5335588"/>
          <p14:tracePt t="55522" x="1854200" y="5335588"/>
          <p14:tracePt t="55532" x="1865313" y="5335588"/>
          <p14:tracePt t="55547" x="1900238" y="5335588"/>
          <p14:tracePt t="55563" x="1924050" y="5335588"/>
          <p14:tracePt t="55581" x="1960563" y="5335588"/>
          <p14:tracePt t="55613" x="1971675" y="5335588"/>
          <p14:tracePt t="55629" x="1984375" y="5335588"/>
          <p14:tracePt t="55646" x="1995488" y="5335588"/>
          <p14:tracePt t="55663" x="2008188" y="5335588"/>
          <p14:tracePt t="55679" x="2019300" y="5335588"/>
          <p14:tracePt t="55696" x="2032000" y="5335588"/>
          <p14:tracePt t="55712" x="2043113" y="5335588"/>
          <p14:tracePt t="55729" x="2066925" y="5335588"/>
          <p14:tracePt t="55746" x="2090738" y="5335588"/>
          <p14:tracePt t="55763" x="2114550" y="5335588"/>
          <p14:tracePt t="55780" x="2138363" y="5335588"/>
          <p14:tracePt t="55797" x="2151063" y="5335588"/>
          <p14:tracePt t="55819" x="2162175" y="5346700"/>
          <p14:tracePt t="55833" x="2174875" y="5346700"/>
          <p14:tracePt t="55857" x="2185988" y="5346700"/>
          <p14:tracePt t="55900" x="2198688" y="5346700"/>
          <p14:tracePt t="56093" x="2209800" y="5346700"/>
          <p14:tracePt t="56101" x="2222500" y="5346700"/>
          <p14:tracePt t="56112" x="2233613" y="5322888"/>
          <p14:tracePt t="56130" x="2268538" y="5299075"/>
          <p14:tracePt t="56146" x="2292350" y="5264150"/>
          <p14:tracePt t="56163" x="2316163" y="5216525"/>
          <p14:tracePt t="56179" x="2328863" y="5203825"/>
          <p14:tracePt t="56196" x="2339975" y="5168900"/>
          <p14:tracePt t="56212" x="2352675" y="5132388"/>
          <p14:tracePt t="56229" x="2352675" y="5108575"/>
          <p14:tracePt t="56245" x="2363788" y="5060950"/>
          <p14:tracePt t="56263" x="2363788" y="4989513"/>
          <p14:tracePt t="56279" x="2363788" y="4930775"/>
          <p14:tracePt t="56296" x="2352675" y="4824413"/>
          <p14:tracePt t="56313" x="2352675" y="4705350"/>
          <p14:tracePt t="56329" x="2352675" y="4575175"/>
          <p14:tracePt t="56345" x="2352675" y="4456113"/>
          <p14:tracePt t="56362" x="2339975" y="4371975"/>
          <p14:tracePt t="56379" x="2328863" y="4289425"/>
          <p14:tracePt t="56395" x="2316163" y="4252913"/>
          <p14:tracePt t="56412" x="2305050" y="4217988"/>
          <p14:tracePt t="56429" x="2292350" y="4183063"/>
          <p14:tracePt t="56445" x="2292350" y="4135438"/>
          <p14:tracePt t="56462" x="2292350" y="4064000"/>
          <p14:tracePt t="56479" x="2292350" y="3979863"/>
          <p14:tracePt t="56496" x="2292350" y="3921125"/>
          <p14:tracePt t="56512" x="2292350" y="3849688"/>
          <p14:tracePt t="56529" x="2292350" y="3767138"/>
          <p14:tracePt t="56546" x="2281238" y="3683000"/>
          <p14:tracePt t="56562" x="2257425" y="3587750"/>
          <p14:tracePt t="56579" x="2233613" y="3481388"/>
          <p14:tracePt t="56596" x="2222500" y="3409950"/>
          <p14:tracePt t="56613" x="2222500" y="3243263"/>
          <p14:tracePt t="56629" x="2209800" y="3113088"/>
          <p14:tracePt t="56646" x="2185988" y="2970213"/>
          <p14:tracePt t="56662" x="2185988" y="2840038"/>
          <p14:tracePt t="56679" x="2185988" y="2768600"/>
          <p14:tracePt t="56695" x="2185988" y="2720975"/>
          <p14:tracePt t="56713" x="2209800" y="2673350"/>
          <p14:tracePt t="56729" x="2233613" y="2625725"/>
          <p14:tracePt t="56746" x="2257425" y="2590800"/>
          <p14:tracePt t="56763" x="2268538" y="2554288"/>
          <p14:tracePt t="56779" x="2281238" y="2519363"/>
          <p14:tracePt t="56796" x="2292350" y="2495550"/>
          <p14:tracePt t="56813" x="2292350" y="2435225"/>
          <p14:tracePt t="56829" x="2305050" y="2411413"/>
          <p14:tracePt t="56846" x="2316163" y="2387600"/>
          <p14:tracePt t="56879" x="2328863" y="2376488"/>
          <p14:tracePt t="56991" x="2339975" y="2376488"/>
          <p14:tracePt t="57054" x="2352675" y="2376488"/>
          <p14:tracePt t="57063" x="2363788" y="2376488"/>
          <p14:tracePt t="57085" x="2376488" y="2363788"/>
          <p14:tracePt t="57101" x="2387600" y="2352675"/>
          <p14:tracePt t="57117" x="2400300" y="2352675"/>
          <p14:tracePt t="57124" x="2411413" y="2339975"/>
          <p14:tracePt t="57131" x="2411413" y="2328863"/>
          <p14:tracePt t="57145" x="2424113" y="2316163"/>
          <p14:tracePt t="57163" x="2471738" y="2270125"/>
          <p14:tracePt t="57179" x="2495550" y="2246313"/>
          <p14:tracePt t="57196" x="2519363" y="2209800"/>
          <p14:tracePt t="57212" x="2530475" y="2198688"/>
          <p14:tracePt t="57229" x="2543175" y="2162175"/>
          <p14:tracePt t="57247" x="2566988" y="2127250"/>
          <p14:tracePt t="57263" x="2566988" y="2103438"/>
          <p14:tracePt t="57296" x="2566988" y="2090738"/>
          <p14:tracePt t="57403" x="2578100" y="2079625"/>
          <p14:tracePt t="57415" x="2590800" y="2066925"/>
          <p14:tracePt t="57431" x="2601913" y="2043113"/>
          <p14:tracePt t="57436" x="2601913" y="2032000"/>
          <p14:tracePt t="57446" x="2601913" y="2019300"/>
          <p14:tracePt t="57462" x="2614613" y="2008188"/>
          <p14:tracePt t="57478" x="2625725" y="1984375"/>
          <p14:tracePt t="57495" x="2638425" y="1960563"/>
          <p14:tracePt t="57512" x="2649538" y="1924050"/>
          <p14:tracePt t="57529" x="2660650" y="1901825"/>
          <p14:tracePt t="57546" x="2660650" y="1878013"/>
          <p14:tracePt t="57579" x="2660650" y="1865313"/>
          <p14:tracePt t="57596" x="2673350" y="1841500"/>
          <p14:tracePt t="57612" x="2673350" y="1830388"/>
          <p14:tracePt t="57628" x="2684463" y="1806575"/>
          <p14:tracePt t="57661" x="2684463" y="1793875"/>
          <p14:tracePt t="57678" x="2684463" y="1782763"/>
          <p14:tracePt t="57695" x="2684463" y="1770063"/>
          <p14:tracePt t="57781" x="2684463" y="1758950"/>
          <p14:tracePt t="57860" x="2673350" y="1758950"/>
          <p14:tracePt t="57870" x="2660650" y="1758950"/>
          <p14:tracePt t="57890" x="2649538" y="1758950"/>
          <p14:tracePt t="57914" x="2638425" y="1758950"/>
          <p14:tracePt t="58834" x="2638425" y="1782763"/>
          <p14:tracePt t="58850" x="2625725" y="1793875"/>
          <p14:tracePt t="58859" x="2625725" y="1806575"/>
          <p14:tracePt t="58866" x="2625725" y="1817688"/>
          <p14:tracePt t="58879" x="2614613" y="1841500"/>
          <p14:tracePt t="58895" x="2614613" y="1878013"/>
          <p14:tracePt t="58911" x="2614613" y="1889125"/>
          <p14:tracePt t="58928" x="2614613" y="1924050"/>
          <p14:tracePt t="58945" x="2614613" y="1947863"/>
          <p14:tracePt t="58961" x="2614613" y="1971675"/>
          <p14:tracePt t="58978" x="2614613" y="2008188"/>
          <p14:tracePt t="58995" x="2614613" y="2055813"/>
          <p14:tracePt t="59012" x="2614613" y="2066925"/>
          <p14:tracePt t="59029" x="2614613" y="2090738"/>
          <p14:tracePt t="59046" x="2614613" y="2103438"/>
          <p14:tracePt t="59062" x="2614613" y="2127250"/>
          <p14:tracePt t="59078" x="2614613" y="2138363"/>
          <p14:tracePt t="59095" x="2614613" y="2162175"/>
          <p14:tracePt t="59112" x="2614613" y="2185988"/>
          <p14:tracePt t="59128" x="2614613" y="2198688"/>
          <p14:tracePt t="59145" x="2614613" y="2209800"/>
          <p14:tracePt t="59161" x="2614613" y="2222500"/>
          <p14:tracePt t="59178" x="2614613" y="2233613"/>
          <p14:tracePt t="59194" x="2614613" y="2246313"/>
          <p14:tracePt t="59211" x="2614613" y="2257425"/>
          <p14:tracePt t="59228" x="2614613" y="2270125"/>
          <p14:tracePt t="59244" x="2625725" y="2281238"/>
          <p14:tracePt t="59261" x="2625725" y="2292350"/>
          <p14:tracePt t="59279" x="2625725" y="2316163"/>
          <p14:tracePt t="59295" x="2625725" y="2328863"/>
          <p14:tracePt t="59311" x="2638425" y="2352675"/>
          <p14:tracePt t="59330" x="2649538" y="2387600"/>
          <p14:tracePt t="59345" x="2660650" y="2411413"/>
          <p14:tracePt t="59362" x="2673350" y="2447925"/>
          <p14:tracePt t="59378" x="2673350" y="2471738"/>
          <p14:tracePt t="59395" x="2673350" y="2495550"/>
          <p14:tracePt t="59411" x="2673350" y="2506663"/>
          <p14:tracePt t="59428" x="2684463" y="2530475"/>
          <p14:tracePt t="59445" x="2684463" y="2543175"/>
          <p14:tracePt t="59462" x="2684463" y="2566988"/>
          <p14:tracePt t="59478" x="2684463" y="2601913"/>
          <p14:tracePt t="59495" x="2697163" y="2625725"/>
          <p14:tracePt t="59511" x="2708275" y="2673350"/>
          <p14:tracePt t="59528" x="2720975" y="2720975"/>
          <p14:tracePt t="59545" x="2720975" y="2779713"/>
          <p14:tracePt t="59561" x="2720975" y="2816225"/>
          <p14:tracePt t="59578" x="2720975" y="2840038"/>
          <p14:tracePt t="59595" x="2720975" y="2874963"/>
          <p14:tracePt t="59611" x="2720975" y="2898775"/>
          <p14:tracePt t="59628" x="2720975" y="2935288"/>
          <p14:tracePt t="59644" x="2720975" y="2959100"/>
          <p14:tracePt t="59661" x="2720975" y="2994025"/>
          <p14:tracePt t="59678" x="2720975" y="3041650"/>
          <p14:tracePt t="59694" x="2708275" y="3076575"/>
          <p14:tracePt t="59711" x="2697163" y="3136900"/>
          <p14:tracePt t="59728" x="2684463" y="3195638"/>
          <p14:tracePt t="59744" x="2684463" y="3279775"/>
          <p14:tracePt t="59762" x="2673350" y="3327400"/>
          <p14:tracePt t="59779" x="2673350" y="3375025"/>
          <p14:tracePt t="59795" x="2673350" y="3409950"/>
          <p14:tracePt t="59812" x="2673350" y="3433763"/>
          <p14:tracePt t="59828" x="2660650" y="3468688"/>
          <p14:tracePt t="59845" x="2660650" y="3505200"/>
          <p14:tracePt t="59863" x="2649538" y="3552825"/>
          <p14:tracePt t="59878" x="2649538" y="3576638"/>
          <p14:tracePt t="59895" x="2638425" y="3635375"/>
          <p14:tracePt t="59912" x="2625725" y="3659188"/>
          <p14:tracePt t="59928" x="2625725" y="3695700"/>
          <p14:tracePt t="59944" x="2625725" y="3719513"/>
          <p14:tracePt t="59961" x="2614613" y="3743325"/>
          <p14:tracePt t="59977" x="2614613" y="3754438"/>
          <p14:tracePt t="59994" x="2601913" y="3767138"/>
          <p14:tracePt t="60011" x="2601913" y="3778250"/>
          <p14:tracePt t="60029" x="2601913" y="3802063"/>
          <p14:tracePt t="60045" x="2601913" y="3836988"/>
          <p14:tracePt t="60062" x="2601913" y="3860800"/>
          <p14:tracePt t="60078" x="2601913" y="3884613"/>
          <p14:tracePt t="60095" x="2601913" y="3908425"/>
          <p14:tracePt t="60111" x="2601913" y="3932238"/>
          <p14:tracePt t="60128" x="2601913" y="3944938"/>
          <p14:tracePt t="60165" x="2601913" y="3956050"/>
          <p14:tracePt t="60180" x="2590800" y="3968750"/>
          <p14:tracePt t="60244" x="2590800" y="3979863"/>
          <p14:tracePt t="60284" x="2590800" y="3992563"/>
          <p14:tracePt t="60298" x="2590800" y="4016375"/>
          <p14:tracePt t="60306" x="2590800" y="4027488"/>
          <p14:tracePt t="60321" x="2590800" y="4051300"/>
          <p14:tracePt t="60371" x="2590800" y="4064000"/>
          <p14:tracePt t="60407" x="2590800" y="4075113"/>
          <p14:tracePt t="60422" x="2590800" y="4087813"/>
          <p14:tracePt t="60437" x="2590800" y="4098925"/>
          <p14:tracePt t="60534" x="2590800" y="4111625"/>
          <p14:tracePt t="60560" x="2590800" y="4122738"/>
          <p14:tracePt t="60607" x="2590800" y="4135438"/>
          <p14:tracePt t="60619" x="2590800" y="4146550"/>
          <p14:tracePt t="60643" x="2590800" y="4159250"/>
          <p14:tracePt t="60659" x="2590800" y="4170363"/>
          <p14:tracePt t="60665" x="2601913" y="4170363"/>
          <p14:tracePt t="60678" x="2601913" y="4183063"/>
          <p14:tracePt t="60695" x="2601913" y="4194175"/>
          <p14:tracePt t="60711" x="2601913" y="4217988"/>
          <p14:tracePt t="60728" x="2614613" y="4252913"/>
          <p14:tracePt t="60745" x="2614613" y="4265613"/>
          <p14:tracePt t="60762" x="2614613" y="4289425"/>
          <p14:tracePt t="60778" x="2614613" y="4300538"/>
          <p14:tracePt t="60795" x="2614613" y="4324350"/>
          <p14:tracePt t="60811" x="2614613" y="4348163"/>
          <p14:tracePt t="60829" x="2614613" y="4371975"/>
          <p14:tracePt t="60845" x="2614613" y="4384675"/>
          <p14:tracePt t="60861" x="2625725" y="4408488"/>
          <p14:tracePt t="60877" x="2625725" y="4443413"/>
          <p14:tracePt t="60895" x="2625725" y="4467225"/>
          <p14:tracePt t="60911" x="2638425" y="4479925"/>
          <p14:tracePt t="60928" x="2649538" y="4514850"/>
          <p14:tracePt t="60945" x="2660650" y="4562475"/>
          <p14:tracePt t="60961" x="2673350" y="4597400"/>
          <p14:tracePt t="60978" x="2673350" y="4610100"/>
          <p14:tracePt t="60994" x="2673350" y="4633913"/>
          <p14:tracePt t="61011" x="2673350" y="4657725"/>
          <p14:tracePt t="61029" x="2673350" y="4668838"/>
          <p14:tracePt t="61045" x="2673350" y="4681538"/>
          <p14:tracePt t="61061" x="2673350" y="4692650"/>
          <p14:tracePt t="61094" x="2673350" y="4716463"/>
          <p14:tracePt t="61111" x="2673350" y="4729163"/>
          <p14:tracePt t="61127" x="2684463" y="4740275"/>
          <p14:tracePt t="61144" x="2684463" y="4752975"/>
          <p14:tracePt t="61161" x="2684463" y="4776788"/>
          <p14:tracePt t="61194" x="2684463" y="4787900"/>
          <p14:tracePt t="61211" x="2684463" y="4800600"/>
          <p14:tracePt t="61227" x="2684463" y="4811713"/>
          <p14:tracePt t="61244" x="2684463" y="4835525"/>
          <p14:tracePt t="61261" x="2684463" y="4859338"/>
          <p14:tracePt t="61278" x="2684463" y="4872038"/>
          <p14:tracePt t="61294" x="2684463" y="4883150"/>
          <p14:tracePt t="61312" x="2684463" y="4895850"/>
          <p14:tracePt t="61328" x="2684463" y="4930775"/>
          <p14:tracePt t="61345" x="2684463" y="4943475"/>
          <p14:tracePt t="61360" x="2673350" y="4965700"/>
          <p14:tracePt t="61377" x="2673350" y="4989513"/>
          <p14:tracePt t="61394" x="2660650" y="5013325"/>
          <p14:tracePt t="61411" x="2660650" y="5049838"/>
          <p14:tracePt t="61427" x="2660650" y="5073650"/>
          <p14:tracePt t="61444" x="2649538" y="5084763"/>
          <p14:tracePt t="61461" x="2649538" y="5097463"/>
          <p14:tracePt t="61477" x="2649538" y="5108575"/>
          <p14:tracePt t="61495" x="2649538" y="5121275"/>
          <p14:tracePt t="61511" x="2638425" y="5145088"/>
          <p14:tracePt t="61528" x="2638425" y="5156200"/>
          <p14:tracePt t="61545" x="2625725" y="5180013"/>
          <p14:tracePt t="61561" x="2625725" y="5192713"/>
          <p14:tracePt t="61594" x="2625725" y="5203825"/>
          <p14:tracePt t="61611" x="2625725" y="5216525"/>
          <p14:tracePt t="61628" x="2625725" y="5227638"/>
          <p14:tracePt t="61644" x="2625725" y="5240338"/>
          <p14:tracePt t="61661" x="2625725" y="5275263"/>
          <p14:tracePt t="61678" x="2625725" y="5299075"/>
          <p14:tracePt t="61694" x="2625725" y="5322888"/>
          <p14:tracePt t="61711" x="2625725" y="5335588"/>
          <p14:tracePt t="61727" x="2625725" y="5346700"/>
          <p14:tracePt t="61761" x="2625725" y="5357813"/>
          <p14:tracePt t="61781" x="2625725" y="5370513"/>
          <p14:tracePt t="61805" x="2625725" y="5381625"/>
          <p14:tracePt t="61868" x="2625725" y="5394325"/>
          <p14:tracePt t="64773" x="2614613" y="5394325"/>
          <p14:tracePt t="64788" x="2614613" y="5381625"/>
          <p14:tracePt t="64796" x="2601913" y="5322888"/>
          <p14:tracePt t="64810" x="2590800" y="5251450"/>
          <p14:tracePt t="64827" x="2590800" y="5002213"/>
          <p14:tracePt t="64844" x="2578100" y="4848225"/>
          <p14:tracePt t="64860" x="2578100" y="4716463"/>
          <p14:tracePt t="64877" x="2578100" y="4538663"/>
          <p14:tracePt t="64893" x="2578100" y="4384675"/>
          <p14:tracePt t="64910" x="2601913" y="4252913"/>
          <p14:tracePt t="64927" x="2601913" y="4122738"/>
          <p14:tracePt t="64944" x="2601913" y="3992563"/>
          <p14:tracePt t="64960" x="2614613" y="3908425"/>
          <p14:tracePt t="64976" x="2625725" y="3849688"/>
          <p14:tracePt t="64993" x="2638425" y="3802063"/>
          <p14:tracePt t="65010" x="2649538" y="3743325"/>
          <p14:tracePt t="65027" x="2660650" y="3695700"/>
          <p14:tracePt t="65044" x="2684463" y="3624263"/>
          <p14:tracePt t="65061" x="2697163" y="3587750"/>
          <p14:tracePt t="65077" x="2720975" y="3529013"/>
          <p14:tracePt t="65094" x="2755900" y="3433763"/>
          <p14:tracePt t="65111" x="2779713" y="3290888"/>
          <p14:tracePt t="65128" x="2827338" y="3136900"/>
          <p14:tracePt t="65144" x="2874963" y="2970213"/>
          <p14:tracePt t="65161" x="2922588" y="2803525"/>
          <p14:tracePt t="65177" x="2994025" y="2601913"/>
          <p14:tracePt t="65193" x="3028950" y="2471738"/>
          <p14:tracePt t="65210" x="3052763" y="2387600"/>
          <p14:tracePt t="65227" x="3076575" y="2352675"/>
          <p14:tracePt t="65243" x="3113088" y="2281238"/>
          <p14:tracePt t="65260" x="3148013" y="2174875"/>
          <p14:tracePt t="65277" x="3171825" y="2114550"/>
          <p14:tracePt t="65293" x="3208338" y="2066925"/>
          <p14:tracePt t="65310" x="3208338" y="2032000"/>
          <p14:tracePt t="65327" x="3219450" y="1995488"/>
          <p14:tracePt t="65344" x="3219450" y="1947863"/>
          <p14:tracePt t="65360" x="3219450" y="1936750"/>
          <p14:tracePt t="65377" x="3219450" y="1912938"/>
          <p14:tracePt t="65409" x="3219450" y="1901825"/>
          <p14:tracePt t="65427" x="3208338" y="1865313"/>
          <p14:tracePt t="65443" x="3184525" y="1806575"/>
          <p14:tracePt t="65459" x="3171825" y="1782763"/>
          <p14:tracePt t="65476" x="3171825" y="1758950"/>
          <p14:tracePt t="65493" x="3160713" y="1746250"/>
          <p14:tracePt t="65510" x="3136900" y="1746250"/>
          <p14:tracePt t="65526" x="3113088" y="1722438"/>
          <p14:tracePt t="65544" x="3089275" y="1722438"/>
          <p14:tracePt t="65576" x="3076575" y="1722438"/>
          <p14:tracePt t="65593" x="3065463" y="1722438"/>
          <p14:tracePt t="65621" x="3052763" y="1722438"/>
          <p14:tracePt t="65637" x="3041650" y="1722438"/>
          <p14:tracePt t="65747" x="3028950" y="1722438"/>
          <p14:tracePt t="65759" x="3017838" y="1722438"/>
          <p14:tracePt t="65798" x="3006725" y="1722438"/>
          <p14:tracePt t="65835" x="2994025" y="1722438"/>
          <p14:tracePt t="66643" x="2994025" y="1735138"/>
          <p14:tracePt t="66657" x="2994025" y="1746250"/>
          <p14:tracePt t="66665" x="2982913" y="1758950"/>
          <p14:tracePt t="66676" x="2982913" y="1770063"/>
          <p14:tracePt t="66693" x="2982913" y="1782763"/>
          <p14:tracePt t="66710" x="2982913" y="1806575"/>
          <p14:tracePt t="66727" x="2970213" y="1841500"/>
          <p14:tracePt t="66743" x="2970213" y="1854200"/>
          <p14:tracePt t="66776" x="2970213" y="1865313"/>
          <p14:tracePt t="66794" x="2970213" y="1878013"/>
          <p14:tracePt t="66810" x="2970213" y="1889125"/>
          <p14:tracePt t="66827" x="2970213" y="1901825"/>
          <p14:tracePt t="66843" x="2970213" y="1924050"/>
          <p14:tracePt t="66861" x="2970213" y="1947863"/>
          <p14:tracePt t="66876" x="2970213" y="1971675"/>
          <p14:tracePt t="66893" x="2970213" y="2008188"/>
          <p14:tracePt t="66910" x="2982913" y="2032000"/>
          <p14:tracePt t="66926" x="2982913" y="2066925"/>
          <p14:tracePt t="66943" x="2982913" y="2090738"/>
          <p14:tracePt t="66959" x="2982913" y="2114550"/>
          <p14:tracePt t="66993" x="2982913" y="2127250"/>
          <p14:tracePt t="67108" x="2982913" y="2138363"/>
          <p14:tracePt t="67134" x="2982913" y="2151063"/>
          <p14:tracePt t="67150" x="2982913" y="2162175"/>
          <p14:tracePt t="67184" x="2982913" y="2174875"/>
          <p14:tracePt t="67484" x="2982913" y="2185988"/>
          <p14:tracePt t="67497" x="2982913" y="2209800"/>
          <p14:tracePt t="67513" x="2982913" y="2222500"/>
          <p14:tracePt t="67537" x="2982913" y="2233613"/>
          <p14:tracePt t="67567" x="2982913" y="2246313"/>
          <p14:tracePt t="67583" x="2982913" y="2257425"/>
          <p14:tracePt t="67618" x="2982913" y="2270125"/>
          <p14:tracePt t="67646" x="2982913" y="2281238"/>
          <p14:tracePt t="67666" x="2982913" y="2292350"/>
          <p14:tracePt t="67673" x="2982913" y="2305050"/>
          <p14:tracePt t="67688" x="2994025" y="2316163"/>
          <p14:tracePt t="67719" x="2994025" y="2328863"/>
          <p14:tracePt t="67830" x="2994025" y="2339975"/>
          <p14:tracePt t="67852" x="2982913" y="2339975"/>
          <p14:tracePt t="67860" x="2970213" y="2352675"/>
          <p14:tracePt t="67877" x="2959100" y="2363788"/>
          <p14:tracePt t="67884" x="2935288" y="2376488"/>
          <p14:tracePt t="67894" x="2911475" y="2400300"/>
          <p14:tracePt t="67912" x="2816225" y="2435225"/>
          <p14:tracePt t="67926" x="2697163" y="2482850"/>
          <p14:tracePt t="67943" x="2601913" y="2506663"/>
          <p14:tracePt t="67960" x="2566988" y="2519363"/>
          <p14:tracePt t="67976" x="2543175" y="2519363"/>
          <p14:tracePt t="68047" x="2530475" y="2519363"/>
          <p14:tracePt t="68062" x="2519363" y="2530475"/>
          <p14:tracePt t="68070" x="2506663" y="2530475"/>
          <p14:tracePt t="68078" x="2495550" y="2530475"/>
          <p14:tracePt t="68093" x="2471738" y="2543175"/>
          <p14:tracePt t="68112" x="2400300" y="2554288"/>
          <p14:tracePt t="68127" x="2316163" y="2554288"/>
          <p14:tracePt t="68145" x="2268538" y="2554288"/>
          <p14:tracePt t="68161" x="2233613" y="2554288"/>
          <p14:tracePt t="68256" x="2222500" y="2554288"/>
          <p14:tracePt t="68318" x="2209800" y="2554288"/>
          <p14:tracePt t="68393" x="2222500" y="2543175"/>
          <p14:tracePt t="68400" x="2233613" y="2543175"/>
          <p14:tracePt t="68408" x="2246313" y="2519363"/>
          <p14:tracePt t="68426" x="2305050" y="2495550"/>
          <p14:tracePt t="68443" x="2424113" y="2447925"/>
          <p14:tracePt t="68459" x="2566988" y="2400300"/>
          <p14:tracePt t="68476" x="2638425" y="2387600"/>
          <p14:tracePt t="68493" x="2755900" y="2352675"/>
          <p14:tracePt t="68509" x="2779713" y="2339975"/>
          <p14:tracePt t="68543" x="2779713" y="2328863"/>
          <p14:tracePt t="68574" x="2792413" y="2328863"/>
          <p14:tracePt t="68609" x="2803525" y="2328863"/>
          <p14:tracePt t="68616" x="2816225" y="2328863"/>
          <p14:tracePt t="68640" x="2827338" y="2328863"/>
          <p14:tracePt t="68659" x="2851150" y="2328863"/>
          <p14:tracePt t="68674" x="2863850" y="2328863"/>
          <p14:tracePt t="68682" x="2874963" y="2328863"/>
          <p14:tracePt t="68698" x="2887663" y="2328863"/>
          <p14:tracePt t="68709" x="2898775" y="2328863"/>
          <p14:tracePt t="68875" x="2887663" y="2328863"/>
          <p14:tracePt t="68961" x="2887663" y="2339975"/>
          <p14:tracePt t="69169" x="2898775" y="2339975"/>
          <p14:tracePt t="69181" x="2898775" y="2352675"/>
          <p14:tracePt t="69303" x="2911475" y="2352675"/>
          <p14:tracePt t="69331" x="2911475" y="2363788"/>
          <p14:tracePt t="69348" x="2922588" y="2387600"/>
          <p14:tracePt t="69377" x="2922588" y="2400300"/>
          <p14:tracePt t="69385" x="2935288" y="2411413"/>
          <p14:tracePt t="69393" x="2935288" y="2424113"/>
          <p14:tracePt t="69409" x="2946400" y="2435225"/>
          <p14:tracePt t="69426" x="2946400" y="2459038"/>
          <p14:tracePt t="69461" x="2946400" y="2471738"/>
          <p14:tracePt t="69476" x="2959100" y="2471738"/>
          <p14:tracePt t="69535" x="2959100" y="2482850"/>
          <p14:tracePt t="69552" x="2970213" y="2495550"/>
          <p14:tracePt t="69590" x="2970213" y="2506663"/>
          <p14:tracePt t="69602" x="2970213" y="2519363"/>
          <p14:tracePt t="69614" x="2982913" y="2519363"/>
          <p14:tracePt t="69641" x="2982913" y="2530475"/>
          <p14:tracePt t="69684" x="2982913" y="2543175"/>
          <p14:tracePt t="69713" x="2982913" y="2554288"/>
          <p14:tracePt t="69734" x="2982913" y="2566988"/>
          <p14:tracePt t="69765" x="2982913" y="2578100"/>
          <p14:tracePt t="69781" x="2982913" y="2590800"/>
          <p14:tracePt t="69795" x="2982913" y="2601913"/>
          <p14:tracePt t="69803" x="2982913" y="2614613"/>
          <p14:tracePt t="69812" x="2982913" y="2625725"/>
          <p14:tracePt t="69827" x="2982913" y="2649538"/>
          <p14:tracePt t="69842" x="2982913" y="2662238"/>
          <p14:tracePt t="69858" x="2982913" y="2684463"/>
          <p14:tracePt t="69885" x="2982913" y="2697163"/>
          <p14:tracePt t="69904" x="2982913" y="2708275"/>
          <p14:tracePt t="69923" x="2982913" y="2720975"/>
          <p14:tracePt t="69939" x="2982913" y="2732088"/>
          <p14:tracePt t="69947" x="2982913" y="2744788"/>
          <p14:tracePt t="69961" x="2982913" y="2755900"/>
          <p14:tracePt t="69975" x="2982913" y="2768600"/>
          <p14:tracePt t="69992" x="2982913" y="2779713"/>
          <p14:tracePt t="70009" x="2982913" y="2792413"/>
          <p14:tracePt t="70025" x="2982913" y="2803525"/>
          <p14:tracePt t="70043" x="2982913" y="2827338"/>
          <p14:tracePt t="70076" x="2982913" y="2840038"/>
          <p14:tracePt t="70092" x="2982913" y="2851150"/>
          <p14:tracePt t="70116" x="2982913" y="2863850"/>
          <p14:tracePt t="70137" x="2982913" y="2874963"/>
          <p14:tracePt t="70557" x="2994025" y="2863850"/>
          <p14:tracePt t="70571" x="2994025" y="2851150"/>
          <p14:tracePt t="70577" x="2994025" y="2840038"/>
          <p14:tracePt t="70593" x="2994025" y="2816225"/>
          <p14:tracePt t="70610" x="2994025" y="2792413"/>
          <p14:tracePt t="70626" x="2994025" y="2768600"/>
          <p14:tracePt t="70642" x="2994025" y="2732088"/>
          <p14:tracePt t="70659" x="2994025" y="2708275"/>
          <p14:tracePt t="70675" x="2994025" y="2684463"/>
          <p14:tracePt t="70692" x="2994025" y="2649538"/>
          <p14:tracePt t="70709" x="2994025" y="2614613"/>
          <p14:tracePt t="70725" x="2994025" y="2578100"/>
          <p14:tracePt t="70741" x="2994025" y="2543175"/>
          <p14:tracePt t="70758" x="2994025" y="2530475"/>
          <p14:tracePt t="70775" x="2994025" y="2506663"/>
          <p14:tracePt t="70851" x="2994025" y="2495550"/>
          <p14:tracePt t="70870" x="2994025" y="2482850"/>
          <p14:tracePt t="70891" x="2994025" y="2459038"/>
          <p14:tracePt t="70900" x="2994025" y="2447925"/>
          <p14:tracePt t="70911" x="2994025" y="2424113"/>
          <p14:tracePt t="70927" x="2994025" y="2411413"/>
          <p14:tracePt t="70942" x="2994025" y="2387600"/>
          <p14:tracePt t="70958" x="2994025" y="2376488"/>
          <p14:tracePt t="71009" x="2982913" y="2363788"/>
          <p14:tracePt t="71023" x="2970213" y="2363788"/>
          <p14:tracePt t="71031" x="2959100" y="2363788"/>
          <p14:tracePt t="71042" x="2935288" y="2363788"/>
          <p14:tracePt t="71058" x="2911475" y="2363788"/>
          <p14:tracePt t="71076" x="2863850" y="2363788"/>
          <p14:tracePt t="71092" x="2827338" y="2363788"/>
          <p14:tracePt t="71109" x="2803525" y="2363788"/>
          <p14:tracePt t="71126" x="2779713" y="2363788"/>
          <p14:tracePt t="71166" x="2768600" y="2363788"/>
          <p14:tracePt t="71186" x="2755900" y="2363788"/>
          <p14:tracePt t="71194" x="2744788" y="2363788"/>
          <p14:tracePt t="71208" x="2732088" y="2376488"/>
          <p14:tracePt t="71225" x="2697163" y="2387600"/>
          <p14:tracePt t="71241" x="2660650" y="2411413"/>
          <p14:tracePt t="71258" x="2638425" y="2424113"/>
          <p14:tracePt t="71274" x="2601913" y="2435225"/>
          <p14:tracePt t="71292" x="2578100" y="2447925"/>
          <p14:tracePt t="71309" x="2566988" y="2447925"/>
          <p14:tracePt t="71325" x="2554288" y="2447925"/>
          <p14:tracePt t="71349" x="2543175" y="2447925"/>
          <p14:tracePt t="71361" x="2543175" y="2459038"/>
          <p14:tracePt t="71375" x="2530475" y="2459038"/>
          <p14:tracePt t="71392" x="2506663" y="2471738"/>
          <p14:tracePt t="71409" x="2482850" y="2471738"/>
          <p14:tracePt t="71425" x="2471738" y="2471738"/>
          <p14:tracePt t="71441" x="2471738" y="2482850"/>
          <p14:tracePt t="71541" x="2482850" y="2482850"/>
          <p14:tracePt t="71552" x="2495550" y="2482850"/>
          <p14:tracePt t="71562" x="2519363" y="2471738"/>
          <p14:tracePt t="71575" x="2530475" y="2471738"/>
          <p14:tracePt t="71592" x="2554288" y="2459038"/>
          <p14:tracePt t="71609" x="2614613" y="2435225"/>
          <p14:tracePt t="71626" x="2697163" y="2411413"/>
          <p14:tracePt t="71642" x="2768600" y="2400300"/>
          <p14:tracePt t="71658" x="2840038" y="2387600"/>
          <p14:tracePt t="71675" x="2898775" y="2387600"/>
          <p14:tracePt t="71692" x="2922588" y="2376488"/>
          <p14:tracePt t="71709" x="2959100" y="2376488"/>
          <p14:tracePt t="71725" x="3006725" y="2363788"/>
          <p14:tracePt t="71742" x="3017838" y="2363788"/>
          <p14:tracePt t="71758" x="3041650" y="2363788"/>
          <p14:tracePt t="71775" x="3052763" y="2352675"/>
          <p14:tracePt t="71791" x="3065463" y="2352675"/>
          <p14:tracePt t="71872" x="3076575" y="2352675"/>
          <p14:tracePt t="72038" x="3076575" y="2363788"/>
          <p14:tracePt t="72046" x="3076575" y="2376488"/>
          <p14:tracePt t="72109" x="3076575" y="2387600"/>
          <p14:tracePt t="72333" x="3065463" y="2387600"/>
          <p14:tracePt t="72775" x="3052763" y="2387600"/>
          <p14:tracePt t="72803" x="3052763" y="2400300"/>
          <p14:tracePt t="72813" x="3041650" y="2400300"/>
          <p14:tracePt t="72837" x="3028950" y="2411413"/>
          <p14:tracePt t="73986" x="3017838" y="2424113"/>
          <p14:tracePt t="73998" x="3017838" y="2435225"/>
          <p14:tracePt t="74012" x="3017838" y="2447925"/>
          <p14:tracePt t="74025" x="3006725" y="2447925"/>
          <p14:tracePt t="74041" x="3006725" y="2471738"/>
          <p14:tracePt t="74057" x="2994025" y="2506663"/>
          <p14:tracePt t="74074" x="2994025" y="2543175"/>
          <p14:tracePt t="74091" x="2994025" y="2566988"/>
          <p14:tracePt t="74109" x="2994025" y="2578100"/>
          <p14:tracePt t="74125" x="2994025" y="2601913"/>
          <p14:tracePt t="74142" x="2982913" y="2614613"/>
          <p14:tracePt t="74158" x="2982913" y="2638425"/>
          <p14:tracePt t="74175" x="2982913" y="2649538"/>
          <p14:tracePt t="74191" x="2982913" y="2673350"/>
          <p14:tracePt t="74208" x="2982913" y="2697163"/>
          <p14:tracePt t="74224" x="2982913" y="2708275"/>
          <p14:tracePt t="74241" x="2970213" y="2732088"/>
          <p14:tracePt t="74258" x="2970213" y="2755900"/>
          <p14:tracePt t="74274" x="2970213" y="2768600"/>
          <p14:tracePt t="74291" x="2959100" y="2803525"/>
          <p14:tracePt t="74308" x="2959100" y="2840038"/>
          <p14:tracePt t="74325" x="2959100" y="2863850"/>
          <p14:tracePt t="74341" x="2959100" y="2887663"/>
          <p14:tracePt t="74358" x="2959100" y="2898775"/>
          <p14:tracePt t="74375" x="2959100" y="2922588"/>
          <p14:tracePt t="74391" x="2970213" y="2959100"/>
          <p14:tracePt t="74408" x="2994025" y="2982913"/>
          <p14:tracePt t="74424" x="3006725" y="3017838"/>
          <p14:tracePt t="74441" x="3006725" y="3041650"/>
          <p14:tracePt t="74457" x="3017838" y="3065463"/>
          <p14:tracePt t="74474" x="3028950" y="3089275"/>
          <p14:tracePt t="74491" x="3052763" y="3136900"/>
          <p14:tracePt t="74507" x="3065463" y="3171825"/>
          <p14:tracePt t="74524" x="3076575" y="3208338"/>
          <p14:tracePt t="74541" x="3100388" y="3255963"/>
          <p14:tracePt t="74558" x="3113088" y="3327400"/>
          <p14:tracePt t="74575" x="3136900" y="3362325"/>
          <p14:tracePt t="74591" x="3136900" y="3398838"/>
          <p14:tracePt t="74608" x="3136900" y="3433763"/>
          <p14:tracePt t="74624" x="3136900" y="3457575"/>
          <p14:tracePt t="74641" x="3136900" y="3492500"/>
          <p14:tracePt t="74657" x="3136900" y="3529013"/>
          <p14:tracePt t="74674" x="3136900" y="3587750"/>
          <p14:tracePt t="74690" x="3136900" y="3635375"/>
          <p14:tracePt t="74707" x="3136900" y="3683000"/>
          <p14:tracePt t="74724" x="3136900" y="3730625"/>
          <p14:tracePt t="74741" x="3124200" y="3778250"/>
          <p14:tracePt t="74758" x="3113088" y="3814763"/>
          <p14:tracePt t="74774" x="3100388" y="3825875"/>
          <p14:tracePt t="74807" x="3100388" y="3836988"/>
          <p14:tracePt t="74824" x="3100388" y="3849688"/>
          <p14:tracePt t="74841" x="3089275" y="3860800"/>
          <p14:tracePt t="74858" x="3076575" y="3897313"/>
          <p14:tracePt t="74874" x="3065463" y="3932238"/>
          <p14:tracePt t="74891" x="3052763" y="3968750"/>
          <p14:tracePt t="74908" x="3041650" y="4016375"/>
          <p14:tracePt t="74925" x="3041650" y="4051300"/>
          <p14:tracePt t="74940" x="3041650" y="4075113"/>
          <p14:tracePt t="74957" x="3041650" y="4087813"/>
          <p14:tracePt t="74974" x="3041650" y="4111625"/>
          <p14:tracePt t="74991" x="3041650" y="4122738"/>
          <p14:tracePt t="75007" x="3041650" y="4159250"/>
          <p14:tracePt t="75024" x="3041650" y="4194175"/>
          <p14:tracePt t="75041" x="3041650" y="4229100"/>
          <p14:tracePt t="75058" x="3041650" y="4252913"/>
          <p14:tracePt t="75074" x="3041650" y="4265613"/>
          <p14:tracePt t="75092" x="3041650" y="4276725"/>
          <p14:tracePt t="75108" x="3041650" y="4300538"/>
          <p14:tracePt t="75124" x="3041650" y="4324350"/>
          <p14:tracePt t="75141" x="3041650" y="4337050"/>
          <p14:tracePt t="75159" x="3028950" y="4384675"/>
          <p14:tracePt t="75174" x="3028950" y="4419600"/>
          <p14:tracePt t="75191" x="3017838" y="4443413"/>
          <p14:tracePt t="75207" x="3017838" y="4479925"/>
          <p14:tracePt t="75224" x="3017838" y="4503738"/>
          <p14:tracePt t="75241" x="3006725" y="4514850"/>
          <p14:tracePt t="75257" x="3006725" y="4538663"/>
          <p14:tracePt t="75275" x="2994025" y="4551363"/>
          <p14:tracePt t="75291" x="2994025" y="4562475"/>
          <p14:tracePt t="75307" x="2994025" y="4575175"/>
          <p14:tracePt t="75325" x="2994025" y="4586288"/>
          <p14:tracePt t="75341" x="2994025" y="4597400"/>
          <p14:tracePt t="75358" x="2982913" y="4621213"/>
          <p14:tracePt t="75375" x="2982913" y="4645025"/>
          <p14:tracePt t="75391" x="2982913" y="4668838"/>
          <p14:tracePt t="75424" x="2982913" y="4692650"/>
          <p14:tracePt t="75441" x="2982913" y="4705350"/>
          <p14:tracePt t="75474" x="2982913" y="4729163"/>
          <p14:tracePt t="75490" x="2982913" y="4740275"/>
          <p14:tracePt t="75507" x="2982913" y="4752975"/>
          <p14:tracePt t="75523" x="2982913" y="4764088"/>
          <p14:tracePt t="75543" x="2982913" y="4787900"/>
          <p14:tracePt t="75561" x="2982913" y="4800600"/>
          <p14:tracePt t="75575" x="2982913" y="4811713"/>
          <p14:tracePt t="75591" x="2982913" y="4835525"/>
          <p14:tracePt t="75608" x="2982913" y="4848225"/>
          <p14:tracePt t="75625" x="2982913" y="4859338"/>
          <p14:tracePt t="75658" x="2982913" y="4895850"/>
          <p14:tracePt t="75674" x="2982913" y="4919663"/>
          <p14:tracePt t="75691" x="2982913" y="4943475"/>
          <p14:tracePt t="75707" x="2982913" y="4965700"/>
          <p14:tracePt t="75724" x="2982913" y="4989513"/>
          <p14:tracePt t="75741" x="2982913" y="5002213"/>
          <p14:tracePt t="75757" x="2982913" y="5013325"/>
          <p14:tracePt t="75774" x="2982913" y="5037138"/>
          <p14:tracePt t="75790" x="2994025" y="5060950"/>
          <p14:tracePt t="75793" x="2994025" y="5084763"/>
          <p14:tracePt t="75808" x="2994025" y="5097463"/>
          <p14:tracePt t="75825" x="2994025" y="5121275"/>
          <p14:tracePt t="75842" x="3006725" y="5132388"/>
          <p14:tracePt t="75858" x="3006725" y="5145088"/>
          <p14:tracePt t="75874" x="3006725" y="5156200"/>
          <p14:tracePt t="75909" x="3006725" y="5168900"/>
          <p14:tracePt t="75929" x="3017838" y="5180013"/>
          <p14:tracePt t="75940" x="3017838" y="5192713"/>
          <p14:tracePt t="75958" x="3017838" y="5203825"/>
          <p14:tracePt t="75974" x="3017838" y="5227638"/>
          <p14:tracePt t="75991" x="3028950" y="5264150"/>
          <p14:tracePt t="76007" x="3041650" y="5287963"/>
          <p14:tracePt t="76802" x="3052763" y="5287963"/>
          <p14:tracePt t="76953" x="3065463" y="5287963"/>
          <p14:tracePt t="79811" x="3065463" y="5275263"/>
          <p14:tracePt t="79819" x="3052763" y="5264150"/>
          <p14:tracePt t="79827" x="3041650" y="5240338"/>
          <p14:tracePt t="79840" x="3028950" y="5216525"/>
          <p14:tracePt t="79857" x="3017838" y="5168900"/>
          <p14:tracePt t="79873" x="3006725" y="5026025"/>
          <p14:tracePt t="79890" x="2994025" y="4954588"/>
          <p14:tracePt t="79906" x="2982913" y="4859338"/>
          <p14:tracePt t="79923" x="2982913" y="4740275"/>
          <p14:tracePt t="79940" x="2959100" y="4610100"/>
          <p14:tracePt t="79956" x="2935288" y="4443413"/>
          <p14:tracePt t="79972" x="2898775" y="4241800"/>
          <p14:tracePt t="79989" x="2851150" y="4064000"/>
          <p14:tracePt t="80006" x="2816225" y="3849688"/>
          <p14:tracePt t="80022" x="2816225" y="3719513"/>
          <p14:tracePt t="80040" x="2803525" y="3624263"/>
          <p14:tracePt t="80057" x="2803525" y="3563938"/>
          <p14:tracePt t="80073" x="2803525" y="3540125"/>
          <p14:tracePt t="80091" x="2803525" y="3492500"/>
          <p14:tracePt t="80107" x="2803525" y="3457575"/>
          <p14:tracePt t="80123" x="2803525" y="3433763"/>
          <p14:tracePt t="80140" x="2803525" y="3375025"/>
          <p14:tracePt t="80156" x="2803525" y="3303588"/>
          <p14:tracePt t="80174" x="2816225" y="3219450"/>
          <p14:tracePt t="80189" x="2816225" y="3160713"/>
          <p14:tracePt t="80207" x="2816225" y="3089275"/>
          <p14:tracePt t="80223" x="2827338" y="3054350"/>
          <p14:tracePt t="80240" x="2827338" y="3017838"/>
          <p14:tracePt t="80256" x="2827338" y="2970213"/>
          <p14:tracePt t="80273" x="2827338" y="2946400"/>
          <p14:tracePt t="80289" x="2827338" y="2911475"/>
          <p14:tracePt t="80306" x="2827338" y="2887663"/>
          <p14:tracePt t="80323" x="2827338" y="2840038"/>
          <p14:tracePt t="80340" x="2840038" y="2792413"/>
          <p14:tracePt t="80356" x="2851150" y="2755900"/>
          <p14:tracePt t="80373" x="2851150" y="2720975"/>
          <p14:tracePt t="80390" x="2863850" y="2684463"/>
          <p14:tracePt t="80407" x="2863850" y="2662238"/>
          <p14:tracePt t="80423" x="2874963" y="2638425"/>
          <p14:tracePt t="80440" x="2874963" y="2614613"/>
          <p14:tracePt t="80456" x="2874963" y="2601913"/>
          <p14:tracePt t="80473" x="2874963" y="2578100"/>
          <p14:tracePt t="80489" x="2874963" y="2554288"/>
          <p14:tracePt t="80506" x="2887663" y="2543175"/>
          <p14:tracePt t="80539" x="2898775" y="2543175"/>
          <p14:tracePt t="80556" x="2898775" y="2530475"/>
          <p14:tracePt t="80608" x="2911475" y="2530475"/>
          <p14:tracePt t="80615" x="2911475" y="2519363"/>
          <p14:tracePt t="80626" x="2922588" y="2506663"/>
          <p14:tracePt t="80645" x="2946400" y="2506663"/>
          <p14:tracePt t="80657" x="2946400" y="2495550"/>
          <p14:tracePt t="80675" x="2982913" y="2482850"/>
          <p14:tracePt t="80691" x="3006725" y="2471738"/>
          <p14:tracePt t="80707" x="3017838" y="2459038"/>
          <p14:tracePt t="80723" x="3028950" y="2459038"/>
          <p14:tracePt t="80835" x="3028950" y="2447925"/>
          <p14:tracePt t="81105" x="3017838" y="2447925"/>
          <p14:tracePt t="81134" x="3006725" y="2447925"/>
          <p14:tracePt t="81155" x="2994025" y="2447925"/>
          <p14:tracePt t="81187" x="2982913" y="2447925"/>
          <p14:tracePt t="81228" x="2970213" y="2447925"/>
          <p14:tracePt t="81258" x="2959100" y="2447925"/>
          <p14:tracePt t="81307" x="2946400" y="2447925"/>
          <p14:tracePt t="81327" x="2935288" y="2447925"/>
          <p14:tracePt t="81342" x="2922588" y="2447925"/>
          <p14:tracePt t="81380" x="2911475" y="2447925"/>
          <p14:tracePt t="81389" x="2898775" y="2447925"/>
          <p14:tracePt t="81405" x="2887663" y="2447925"/>
          <p14:tracePt t="81412" x="2874963" y="2447925"/>
          <p14:tracePt t="81423" x="2863850" y="2447925"/>
          <p14:tracePt t="81440" x="2827338" y="2447925"/>
          <p14:tracePt t="81456" x="2816225" y="2447925"/>
          <p14:tracePt t="81492" x="2803525" y="2447925"/>
          <p14:tracePt t="81538" x="2792413" y="2447925"/>
          <p14:tracePt t="81566" x="2779713" y="2447925"/>
          <p14:tracePt t="81662" x="2768600" y="2447925"/>
          <p14:tracePt t="81674" x="2755900" y="2447925"/>
          <p14:tracePt t="81726" x="2744788" y="2447925"/>
          <p14:tracePt t="81733" x="2720975" y="2447925"/>
          <p14:tracePt t="81748" x="2708275" y="2447925"/>
          <p14:tracePt t="81758" x="2697163" y="2447925"/>
          <p14:tracePt t="81773" x="2684463" y="2447925"/>
          <p14:tracePt t="81954" x="2673350" y="2447925"/>
          <p14:tracePt t="82519" x="2684463" y="2447925"/>
          <p14:tracePt t="82531" x="2697163" y="2447925"/>
          <p14:tracePt t="82542" x="2732088" y="2447925"/>
          <p14:tracePt t="82556" x="2792413" y="2447925"/>
          <p14:tracePt t="82572" x="2827338" y="2447925"/>
          <p14:tracePt t="82589" x="2863850" y="2447925"/>
          <p14:tracePt t="82606" x="2898775" y="2435225"/>
          <p14:tracePt t="82623" x="2922588" y="2435225"/>
          <p14:tracePt t="82640" x="2946400" y="2435225"/>
          <p14:tracePt t="82656" x="2994025" y="2435225"/>
          <p14:tracePt t="82672" x="3006725" y="2424113"/>
          <p14:tracePt t="82689" x="3017838" y="2424113"/>
          <p14:tracePt t="82706" x="3052763" y="2424113"/>
          <p14:tracePt t="82722" x="3065463" y="2424113"/>
          <p14:tracePt t="82739" x="3089275" y="2411413"/>
          <p14:tracePt t="82756" x="3100388" y="2411413"/>
          <p14:tracePt t="82789" x="3136900" y="2411413"/>
          <p14:tracePt t="82807" x="3148013" y="2400300"/>
          <p14:tracePt t="82823" x="3160713" y="2400300"/>
          <p14:tracePt t="82839" x="3184525" y="2400300"/>
          <p14:tracePt t="82856" x="3195638" y="2400300"/>
          <p14:tracePt t="82873" x="3219450" y="2400300"/>
          <p14:tracePt t="82889" x="3232150" y="2400300"/>
          <p14:tracePt t="82906" x="3279775" y="2400300"/>
          <p14:tracePt t="82923" x="3303588" y="2400300"/>
          <p14:tracePt t="82955" x="3327400" y="2400300"/>
          <p14:tracePt t="82973" x="3338513" y="2400300"/>
          <p14:tracePt t="82989" x="3351213" y="2400300"/>
          <p14:tracePt t="83005" x="3362325" y="2400300"/>
          <p14:tracePt t="83022" x="3375025" y="2400300"/>
          <p14:tracePt t="83039" x="3409950" y="2400300"/>
          <p14:tracePt t="83071" x="3421063" y="2387600"/>
          <p14:tracePt t="83336" x="3409950" y="2387600"/>
          <p14:tracePt t="83344" x="3409950" y="2400300"/>
          <p14:tracePt t="83358" x="3409950" y="2411413"/>
          <p14:tracePt t="83374" x="3409950" y="2424113"/>
          <p14:tracePt t="83390" x="3409950" y="2447925"/>
          <p14:tracePt t="83405" x="3409950" y="2459038"/>
          <p14:tracePt t="83423" x="3409950" y="2471738"/>
          <p14:tracePt t="83439" x="3409950" y="2482850"/>
          <p14:tracePt t="83455" x="3409950" y="2495550"/>
          <p14:tracePt t="83472" x="3398838" y="2506663"/>
          <p14:tracePt t="83489" x="3398838" y="2519363"/>
          <p14:tracePt t="83505" x="3386138" y="2543175"/>
          <p14:tracePt t="83522" x="3386138" y="2554288"/>
          <p14:tracePt t="83555" x="3386138" y="2566988"/>
          <p14:tracePt t="83590" x="3386138" y="2578100"/>
          <p14:tracePt t="83606" x="3386138" y="2590800"/>
          <p14:tracePt t="83613" x="3386138" y="2601913"/>
          <p14:tracePt t="83629" x="3386138" y="2614613"/>
          <p14:tracePt t="83647" x="3386138" y="2625725"/>
          <p14:tracePt t="83663" x="3386138" y="2638425"/>
          <p14:tracePt t="83679" x="3386138" y="2649538"/>
          <p14:tracePt t="83707" x="3386138" y="2662238"/>
          <p14:tracePt t="83721" x="3386138" y="2673350"/>
          <p14:tracePt t="83762" x="3386138" y="2684463"/>
          <p14:tracePt t="83897" x="3386138" y="2697163"/>
          <p14:tracePt t="83919" x="3386138" y="2708275"/>
          <p14:tracePt t="83935" x="3386138" y="2720975"/>
          <p14:tracePt t="83951" x="3386138" y="2732088"/>
          <p14:tracePt t="83964" x="3386138" y="2744788"/>
          <p14:tracePt t="83989" x="3386138" y="2755900"/>
          <p14:tracePt t="84067" x="3386138" y="2768600"/>
          <p14:tracePt t="84090" x="3386138" y="2779713"/>
          <p14:tracePt t="84109" x="3386138" y="2792413"/>
          <p14:tracePt t="84133" x="3386138" y="2803525"/>
          <p14:tracePt t="84174" x="3375025" y="2803525"/>
          <p14:tracePt t="84192" x="3375025" y="2816225"/>
          <p14:tracePt t="84226" x="3375025" y="2827338"/>
          <p14:tracePt t="84246" x="3375025" y="2840038"/>
          <p14:tracePt t="84254" x="3375025" y="2851150"/>
          <p14:tracePt t="84289" x="3375025" y="2863850"/>
          <p14:tracePt t="84322" x="3375025" y="2874963"/>
          <p14:tracePt t="84369" x="3375025" y="2887663"/>
          <p14:tracePt t="84385" x="3375025" y="2898775"/>
          <p14:tracePt t="84404" x="3375025" y="2911475"/>
          <p14:tracePt t="84424" x="3375025" y="2922588"/>
          <p14:tracePt t="84443" x="3375025" y="2935288"/>
          <p14:tracePt t="84450" x="3375025" y="2946400"/>
          <p14:tracePt t="84501" x="3375025" y="2959100"/>
          <p14:tracePt t="84516" x="3375025" y="2970213"/>
          <p14:tracePt t="84536" x="3375025" y="2982913"/>
          <p14:tracePt t="84543" x="3386138" y="2982913"/>
          <p14:tracePt t="84555" x="3386138" y="2994025"/>
          <p14:tracePt t="84572" x="3386138" y="3006725"/>
          <p14:tracePt t="84588" x="3386138" y="3017838"/>
          <p14:tracePt t="84609" x="3386138" y="3030538"/>
          <p14:tracePt t="84622" x="3386138" y="3041650"/>
          <p14:tracePt t="84639" x="3386138" y="3054350"/>
          <p14:tracePt t="84656" x="3386138" y="3065463"/>
          <p14:tracePt t="84672" x="3386138" y="3076575"/>
          <p14:tracePt t="84689" x="3386138" y="3100388"/>
          <p14:tracePt t="84706" x="3386138" y="3124200"/>
          <p14:tracePt t="84721" x="3386138" y="3136900"/>
          <p14:tracePt t="84739" x="3386138" y="3148013"/>
          <p14:tracePt t="84755" x="3386138" y="3160713"/>
          <p14:tracePt t="84771" x="3386138" y="3171825"/>
          <p14:tracePt t="84788" x="3386138" y="3184525"/>
          <p14:tracePt t="84805" x="3386138" y="3195638"/>
          <p14:tracePt t="84829" x="3386138" y="3208338"/>
          <p14:tracePt t="84853" x="3386138" y="3219450"/>
          <p14:tracePt t="84873" x="3386138" y="3232150"/>
          <p14:tracePt t="84895" x="3386138" y="3243263"/>
          <p14:tracePt t="84911" x="3386138" y="3267075"/>
          <p14:tracePt t="84927" x="3386138" y="3279775"/>
          <p14:tracePt t="84936" x="3386138" y="3290888"/>
          <p14:tracePt t="84941" x="3386138" y="3303588"/>
          <p14:tracePt t="84955" x="3386138" y="3314700"/>
          <p14:tracePt t="84972" x="3398838" y="3338513"/>
          <p14:tracePt t="85046" x="3398838" y="3351213"/>
          <p14:tracePt t="86905" x="3398838" y="3338513"/>
          <p14:tracePt t="86911" x="3398838" y="3314700"/>
          <p14:tracePt t="86920" x="3398838" y="3290888"/>
          <p14:tracePt t="86939" x="3362325" y="3219450"/>
          <p14:tracePt t="86955" x="3327400" y="3100388"/>
          <p14:tracePt t="86971" x="3290888" y="3054350"/>
          <p14:tracePt t="86987" x="3255963" y="3017838"/>
          <p14:tracePt t="87004" x="3208338" y="2982913"/>
          <p14:tracePt t="87021" x="3195638" y="2959100"/>
          <p14:tracePt t="87037" x="3171825" y="2946400"/>
          <p14:tracePt t="87054" x="3136900" y="2911475"/>
          <p14:tracePt t="87071" x="3089275" y="2851150"/>
          <p14:tracePt t="87087" x="2970213" y="2732088"/>
          <p14:tracePt t="87105" x="2792413" y="2601913"/>
          <p14:tracePt t="87122" x="2697163" y="2530475"/>
          <p14:tracePt t="87138" x="2660650" y="2506663"/>
          <p14:tracePt t="87155" x="2638425" y="2495550"/>
          <p14:tracePt t="87171" x="2625725" y="2482850"/>
          <p14:tracePt t="87188" x="2614613" y="2482850"/>
          <p14:tracePt t="87263" x="2601913" y="2482850"/>
          <p14:tracePt t="87350" x="2601913" y="2471738"/>
          <p14:tracePt t="87361" x="2601913" y="2459038"/>
          <p14:tracePt t="87373" x="2590800" y="2459038"/>
          <p14:tracePt t="87391" x="2578100" y="2447925"/>
          <p14:tracePt t="87405" x="2566988" y="2447925"/>
          <p14:tracePt t="87441" x="2554288" y="2447925"/>
          <p14:tracePt t="87457" x="2543175" y="2447925"/>
          <p14:tracePt t="87466" x="2519363" y="2459038"/>
          <p14:tracePt t="87473" x="2506663" y="2471738"/>
          <p14:tracePt t="87488" x="2482850" y="2471738"/>
          <p14:tracePt t="87504" x="2447925" y="2495550"/>
          <p14:tracePt t="87521" x="2424113" y="2506663"/>
          <p14:tracePt t="87538" x="2387600" y="2519363"/>
          <p14:tracePt t="87554" x="2363788" y="2519363"/>
          <p14:tracePt t="87679" x="2352675" y="2519363"/>
          <p14:tracePt t="87779" x="2339975" y="2530475"/>
          <p14:tracePt t="87797" x="2328863" y="2530475"/>
          <p14:tracePt t="87805" x="2316163" y="2530475"/>
          <p14:tracePt t="87844" x="2305050" y="2530475"/>
          <p14:tracePt t="87852" x="2292350" y="2530475"/>
          <p14:tracePt t="87866" x="2281238" y="2530475"/>
          <p14:tracePt t="87874" x="2268538" y="2530475"/>
          <p14:tracePt t="87888" x="2257425" y="2530475"/>
          <p14:tracePt t="87904" x="2246313" y="2530475"/>
          <p14:tracePt t="87976" x="2233613" y="2530475"/>
          <p14:tracePt t="87988" x="2233613" y="2543175"/>
          <p14:tracePt t="87996" x="2222500" y="2554288"/>
          <p14:tracePt t="88004" x="2209800" y="2566988"/>
          <p14:tracePt t="88020" x="2174875" y="2601913"/>
          <p14:tracePt t="88038" x="2162175" y="2625725"/>
          <p14:tracePt t="88054" x="2127250" y="2662238"/>
          <p14:tracePt t="88070" x="2127250" y="2697163"/>
          <p14:tracePt t="88087" x="2103438" y="2732088"/>
          <p14:tracePt t="88104" x="2103438" y="2779713"/>
          <p14:tracePt t="88121" x="2103438" y="2827338"/>
          <p14:tracePt t="88138" x="2114550" y="2887663"/>
          <p14:tracePt t="88155" x="2138363" y="2982913"/>
          <p14:tracePt t="88171" x="2162175" y="3113088"/>
          <p14:tracePt t="88188" x="2185988" y="3243263"/>
          <p14:tracePt t="88205" x="2209800" y="3444875"/>
          <p14:tracePt t="88221" x="2222500" y="3529013"/>
          <p14:tracePt t="88238" x="2246313" y="3600450"/>
          <p14:tracePt t="88254" x="2257425" y="3659188"/>
          <p14:tracePt t="88271" x="2257425" y="3683000"/>
          <p14:tracePt t="88287" x="2257425" y="3719513"/>
          <p14:tracePt t="88289" x="2257425" y="3730625"/>
          <p14:tracePt t="88304" x="2257425" y="3754438"/>
          <p14:tracePt t="88321" x="2281238" y="3802063"/>
          <p14:tracePt t="88337" x="2281238" y="3825875"/>
          <p14:tracePt t="88354" x="2292350" y="3825875"/>
          <p14:tracePt t="88371" x="2305050" y="3825875"/>
          <p14:tracePt t="88388" x="2424113" y="3825875"/>
          <p14:tracePt t="88404" x="2684463" y="3814763"/>
          <p14:tracePt t="88421" x="3136900" y="3743325"/>
          <p14:tracePt t="88437" x="3362325" y="3671888"/>
          <p14:tracePt t="88454" x="3505200" y="3576638"/>
          <p14:tracePt t="88471" x="3611563" y="3481388"/>
          <p14:tracePt t="88488" x="3671888" y="3338513"/>
          <p14:tracePt t="88504" x="3743325" y="3208338"/>
          <p14:tracePt t="88521" x="3849688" y="3041650"/>
          <p14:tracePt t="88538" x="3956050" y="2851150"/>
          <p14:tracePt t="88554" x="3992563" y="2744788"/>
          <p14:tracePt t="88570" x="4016375" y="2673350"/>
          <p14:tracePt t="88587" x="4003675" y="2625725"/>
          <p14:tracePt t="88604" x="3968750" y="2578100"/>
          <p14:tracePt t="88621" x="3908425" y="2543175"/>
          <p14:tracePt t="88638" x="3802063" y="2495550"/>
          <p14:tracePt t="88655" x="3719513" y="2459038"/>
          <p14:tracePt t="88671" x="3683000" y="2435225"/>
          <p14:tracePt t="88688" x="3659188" y="2424113"/>
          <p14:tracePt t="88704" x="3648075" y="2424113"/>
          <p14:tracePt t="88721" x="3624263" y="2400300"/>
          <p14:tracePt t="88737" x="3600450" y="2376488"/>
          <p14:tracePt t="88754" x="3552825" y="2339975"/>
          <p14:tracePt t="88771" x="3481388" y="2305050"/>
          <p14:tracePt t="88787" x="3409950" y="2281238"/>
          <p14:tracePt t="88789" x="3398838" y="2257425"/>
          <p14:tracePt t="88804" x="3362325" y="2246313"/>
          <p14:tracePt t="88821" x="3338513" y="2233613"/>
          <p14:tracePt t="88955" x="3327400" y="2233613"/>
          <p14:tracePt t="88969" x="3314700" y="2233613"/>
          <p14:tracePt t="88996" x="3303588" y="2246313"/>
          <p14:tracePt t="89005" x="3290888" y="2270125"/>
          <p14:tracePt t="89022" x="3279775" y="2305050"/>
          <p14:tracePt t="89038" x="3279775" y="2376488"/>
          <p14:tracePt t="89054" x="3290888" y="2447925"/>
          <p14:tracePt t="89070" x="3327400" y="2543175"/>
          <p14:tracePt t="89087" x="3362325" y="2614613"/>
          <p14:tracePt t="89103" x="3398838" y="2673350"/>
          <p14:tracePt t="89120" x="3409950" y="2697163"/>
          <p14:tracePt t="89138" x="3409950" y="2720975"/>
          <p14:tracePt t="89155" x="3409950" y="2755900"/>
          <p14:tracePt t="89171" x="3409950" y="2779713"/>
          <p14:tracePt t="89188" x="3433763" y="2911475"/>
          <p14:tracePt t="89203" x="3457575" y="2946400"/>
          <p14:tracePt t="89220" x="3468688" y="3041650"/>
          <p14:tracePt t="89237" x="3468688" y="3124200"/>
          <p14:tracePt t="89255" x="3505200" y="3208338"/>
          <p14:tracePt t="89271" x="3529013" y="3290888"/>
          <p14:tracePt t="89288" x="3540125" y="3351213"/>
          <p14:tracePt t="89289" x="3540125" y="3375025"/>
          <p14:tracePt t="89304" x="3540125" y="3409950"/>
          <p14:tracePt t="89321" x="3540125" y="3457575"/>
          <p14:tracePt t="89337" x="3540125" y="3505200"/>
          <p14:tracePt t="89354" x="3529013" y="3552825"/>
          <p14:tracePt t="89370" x="3516313" y="3635375"/>
          <p14:tracePt t="89388" x="3505200" y="3719513"/>
          <p14:tracePt t="89405" x="3492500" y="3802063"/>
          <p14:tracePt t="89421" x="3481388" y="3836988"/>
          <p14:tracePt t="89438" x="3468688" y="3897313"/>
          <p14:tracePt t="89454" x="3468688" y="3932238"/>
          <p14:tracePt t="89471" x="3457575" y="3968750"/>
          <p14:tracePt t="89487" x="3444875" y="3992563"/>
          <p14:tracePt t="89504" x="3444875" y="4027488"/>
          <p14:tracePt t="89520" x="3444875" y="4064000"/>
          <p14:tracePt t="89537" x="3421063" y="4122738"/>
          <p14:tracePt t="89554" x="3409950" y="4146550"/>
          <p14:tracePt t="89571" x="3409950" y="4205288"/>
          <p14:tracePt t="89587" x="3386138" y="4241800"/>
          <p14:tracePt t="89604" x="3386138" y="4289425"/>
          <p14:tracePt t="89621" x="3375025" y="4313238"/>
          <p14:tracePt t="89638" x="3351213" y="4371975"/>
          <p14:tracePt t="89654" x="3327400" y="4419600"/>
          <p14:tracePt t="89671" x="3314700" y="4456113"/>
          <p14:tracePt t="89688" x="3303588" y="4491038"/>
          <p14:tracePt t="89704" x="3303588" y="4514850"/>
          <p14:tracePt t="89722" x="3303588" y="4551363"/>
          <p14:tracePt t="89737" x="3303588" y="4562475"/>
          <p14:tracePt t="89754" x="3303588" y="4597400"/>
          <p14:tracePt t="89771" x="3303588" y="4645025"/>
          <p14:tracePt t="89787" x="3303588" y="4668838"/>
          <p14:tracePt t="89804" x="3303588" y="4705350"/>
          <p14:tracePt t="89820" x="3314700" y="4716463"/>
          <p14:tracePt t="89837" x="3314700" y="4740275"/>
          <p14:tracePt t="89854" x="3314700" y="4752975"/>
          <p14:tracePt t="89871" x="3314700" y="4764088"/>
          <p14:tracePt t="89888" x="3314700" y="4787900"/>
          <p14:tracePt t="89904" x="3314700" y="4800600"/>
          <p14:tracePt t="89921" x="3327400" y="4824413"/>
          <p14:tracePt t="89938" x="3327400" y="4848225"/>
          <p14:tracePt t="89955" x="3351213" y="4943475"/>
          <p14:tracePt t="89971" x="3362325" y="4978400"/>
          <p14:tracePt t="89988" x="3386138" y="5026025"/>
          <p14:tracePt t="90004" x="3398838" y="5049838"/>
          <p14:tracePt t="90020" x="3409950" y="5084763"/>
          <p14:tracePt t="90037" x="3409950" y="5108575"/>
          <p14:tracePt t="90053" x="3421063" y="5108575"/>
          <p14:tracePt t="90151" x="3421063" y="5132388"/>
          <p14:tracePt t="90166" x="3421063" y="5145088"/>
          <p14:tracePt t="90175" x="3421063" y="5156200"/>
          <p14:tracePt t="90187" x="3433763" y="5168900"/>
          <p14:tracePt t="90204" x="3433763" y="5216525"/>
          <p14:tracePt t="90221" x="3444875" y="5227638"/>
          <p14:tracePt t="90237" x="3444875" y="5240338"/>
          <p14:tracePt t="90270" x="3444875" y="5251450"/>
          <p14:tracePt t="90429" x="3457575" y="5251450"/>
          <p14:tracePt t="90441" x="3457575" y="5240338"/>
          <p14:tracePt t="90455" x="3468688" y="5240338"/>
          <p14:tracePt t="90667" x="3468688" y="5227638"/>
          <p14:tracePt t="90677" x="3457575" y="5227638"/>
          <p14:tracePt t="92183" x="3457575" y="5216525"/>
          <p14:tracePt t="92194" x="3457575" y="5203825"/>
          <p14:tracePt t="92204" x="3444875" y="5192713"/>
          <p14:tracePt t="92221" x="3444875" y="5180013"/>
          <p14:tracePt t="92237" x="3433763" y="5145088"/>
          <p14:tracePt t="92254" x="3421063" y="5108575"/>
          <p14:tracePt t="92270" x="3409950" y="5037138"/>
          <p14:tracePt t="92286" x="3398838" y="4906963"/>
          <p14:tracePt t="92288" x="3398838" y="4848225"/>
          <p14:tracePt t="92303" x="3398838" y="4776788"/>
          <p14:tracePt t="92319" x="3398838" y="4586288"/>
          <p14:tracePt t="92336" x="3421063" y="4408488"/>
          <p14:tracePt t="92353" x="3457575" y="4217988"/>
          <p14:tracePt t="92370" x="3492500" y="4040188"/>
          <p14:tracePt t="92386" x="3540125" y="3825875"/>
          <p14:tracePt t="92404" x="3587750" y="3635375"/>
          <p14:tracePt t="92421" x="3659188" y="3303588"/>
          <p14:tracePt t="92437" x="3706813" y="3100388"/>
          <p14:tracePt t="92453" x="3743325" y="2935288"/>
          <p14:tracePt t="92470" x="3743325" y="2803525"/>
          <p14:tracePt t="92486" x="3754438" y="2697163"/>
          <p14:tracePt t="92503" x="3767138" y="2601913"/>
          <p14:tracePt t="92519" x="3767138" y="2530475"/>
          <p14:tracePt t="92537" x="3778250" y="2471738"/>
          <p14:tracePt t="92553" x="3778250" y="2339975"/>
          <p14:tracePt t="92570" x="3778250" y="2222500"/>
          <p14:tracePt t="92586" x="3778250" y="2090738"/>
          <p14:tracePt t="92603" x="3789363" y="2019300"/>
          <p14:tracePt t="92619" x="3789363" y="1960563"/>
          <p14:tracePt t="92637" x="3802063" y="1912938"/>
          <p14:tracePt t="92653" x="3813175" y="1878013"/>
          <p14:tracePt t="92669" x="3813175" y="1841500"/>
          <p14:tracePt t="92687" x="3813175" y="1817688"/>
          <p14:tracePt t="92703" x="3813175" y="1793875"/>
          <p14:tracePt t="92720" x="3813175" y="1782763"/>
          <p14:tracePt t="92736" x="3813175" y="1770063"/>
          <p14:tracePt t="92757" x="3813175" y="1758950"/>
          <p14:tracePt t="92769" x="3813175" y="1746250"/>
          <p14:tracePt t="93273" x="3813175" y="1758950"/>
          <p14:tracePt t="93293" x="3813175" y="1770063"/>
          <p14:tracePt t="93328" x="3825875" y="1782763"/>
          <p14:tracePt t="93360" x="3836988" y="1782763"/>
          <p14:tracePt t="93365" x="3836988" y="1793875"/>
          <p14:tracePt t="93377" x="3836988" y="1806575"/>
          <p14:tracePt t="93427" x="3836988" y="1817688"/>
          <p14:tracePt t="93463" x="3849688" y="1817688"/>
          <p14:tracePt t="93540" x="3849688" y="1830388"/>
          <p14:tracePt t="93774" x="3849688" y="1841500"/>
          <p14:tracePt t="93812" x="3860800" y="1854200"/>
          <p14:tracePt t="93832" x="3860800" y="1865313"/>
          <p14:tracePt t="93856" x="3860800" y="1878013"/>
          <p14:tracePt t="93869" x="3873500" y="1878013"/>
          <p14:tracePt t="93887" x="3873500" y="1889125"/>
          <p14:tracePt t="93893" x="3884613" y="1889125"/>
          <p14:tracePt t="93905" x="3884613" y="1901825"/>
          <p14:tracePt t="94027" x="3884613" y="1912938"/>
          <p14:tracePt t="94043" x="3897313" y="1912938"/>
          <p14:tracePt t="94055" x="3897313" y="1924050"/>
          <p14:tracePt t="94099" x="3897313" y="1936750"/>
          <p14:tracePt t="94316" x="3897313" y="1947863"/>
          <p14:tracePt t="94559" x="3897313" y="1960563"/>
          <p14:tracePt t="94574" x="3908425" y="1960563"/>
          <p14:tracePt t="94582" x="3908425" y="1971675"/>
          <p14:tracePt t="94591" x="3908425" y="1984375"/>
          <p14:tracePt t="94603" x="3908425" y="1995488"/>
          <p14:tracePt t="94619" x="3921125" y="1995488"/>
          <p14:tracePt t="94635" x="3921125" y="2008188"/>
          <p14:tracePt t="94652" x="3921125" y="2019300"/>
          <p14:tracePt t="94670" x="3921125" y="2032000"/>
          <p14:tracePt t="94780" x="3921125" y="2043113"/>
          <p14:tracePt t="94800" x="3921125" y="2055813"/>
          <p14:tracePt t="94819" x="3921125" y="2066925"/>
          <p14:tracePt t="94839" x="3921125" y="2079625"/>
          <p14:tracePt t="94847" x="3921125" y="2090738"/>
          <p14:tracePt t="94855" x="3932238" y="2090738"/>
          <p14:tracePt t="94870" x="3932238" y="2103438"/>
          <p14:tracePt t="94905" x="3932238" y="2114550"/>
          <p14:tracePt t="95691" x="3932238" y="2127250"/>
          <p14:tracePt t="95758" x="3932238" y="2138363"/>
          <p14:tracePt t="95828" x="3932238" y="2151063"/>
          <p14:tracePt t="95848" x="3932238" y="2162175"/>
          <p14:tracePt t="95854" x="3932238" y="2174875"/>
          <p14:tracePt t="95868" x="3932238" y="2185988"/>
          <p14:tracePt t="95885" x="3932238" y="2198688"/>
          <p14:tracePt t="95902" x="3932238" y="2209800"/>
          <p14:tracePt t="95919" x="3932238" y="2233613"/>
          <p14:tracePt t="95936" x="3932238" y="2257425"/>
          <p14:tracePt t="95952" x="3932238" y="2270125"/>
          <p14:tracePt t="95969" x="3932238" y="2305050"/>
          <p14:tracePt t="95986" x="3921125" y="2316163"/>
          <p14:tracePt t="96003" x="3921125" y="2339975"/>
          <p14:tracePt t="96018" x="3921125" y="2352675"/>
          <p14:tracePt t="96035" x="3921125" y="2363788"/>
          <p14:tracePt t="96051" x="3921125" y="2387600"/>
          <p14:tracePt t="96068" x="3921125" y="2411413"/>
          <p14:tracePt t="96085" x="3921125" y="2447925"/>
          <p14:tracePt t="96102" x="3921125" y="2459038"/>
          <p14:tracePt t="96118" x="3921125" y="2471738"/>
          <p14:tracePt t="96135" x="3908425" y="2471738"/>
          <p14:tracePt t="96175" x="3908425" y="2482850"/>
          <p14:tracePt t="97421" x="3921125" y="2471738"/>
          <p14:tracePt t="97437" x="3921125" y="2459038"/>
          <p14:tracePt t="97443" x="3932238" y="2459038"/>
          <p14:tracePt t="97453" x="3932238" y="2447925"/>
          <p14:tracePt t="97469" x="3944938" y="2447925"/>
          <p14:tracePt t="97485" x="3944938" y="2435225"/>
          <p14:tracePt t="97502" x="3944938" y="2424113"/>
          <p14:tracePt t="97518" x="3956050" y="2424113"/>
          <p14:tracePt t="97535" x="3956050" y="2411413"/>
          <p14:tracePt t="97576" x="3968750" y="2400300"/>
          <p14:tracePt t="97595" x="3968750" y="2387600"/>
          <p14:tracePt t="97609" x="3968750" y="2376488"/>
          <p14:tracePt t="97654" x="3979863" y="2376488"/>
          <p14:tracePt t="97671" x="3979863" y="2363788"/>
          <p14:tracePt t="97745" x="3992563" y="2363788"/>
          <p14:tracePt t="97842" x="3992563" y="2352675"/>
          <p14:tracePt t="99250" x="3979863" y="2352675"/>
          <p14:tracePt t="99280" x="3968750" y="2352675"/>
          <p14:tracePt t="99293" x="3956050" y="2363788"/>
          <p14:tracePt t="99307" x="3932238" y="2363788"/>
          <p14:tracePt t="99323" x="3921125" y="2363788"/>
          <p14:tracePt t="99335" x="3908425" y="2376488"/>
          <p14:tracePt t="99352" x="3897313" y="2376488"/>
          <p14:tracePt t="99369" x="3849688" y="2387600"/>
          <p14:tracePt t="99385" x="3802063" y="2400300"/>
          <p14:tracePt t="99402" x="3767138" y="2400300"/>
          <p14:tracePt t="99419" x="3719513" y="2424113"/>
          <p14:tracePt t="99436" x="3671888" y="2424113"/>
          <p14:tracePt t="99452" x="3635375" y="2424113"/>
          <p14:tracePt t="99469" x="3600450" y="2435225"/>
          <p14:tracePt t="99485" x="3563938" y="2447925"/>
          <p14:tracePt t="99501" x="3540125" y="2447925"/>
          <p14:tracePt t="99519" x="3481388" y="2447925"/>
          <p14:tracePt t="99535" x="3421063" y="2447925"/>
          <p14:tracePt t="99552" x="3327400" y="2447925"/>
          <p14:tracePt t="99569" x="3255963" y="2447925"/>
          <p14:tracePt t="99585" x="3219450" y="2447925"/>
          <p14:tracePt t="99602" x="3195638" y="2447925"/>
          <p14:tracePt t="99635" x="3184525" y="2447925"/>
          <p14:tracePt t="99652" x="3148013" y="2447925"/>
          <p14:tracePt t="99668" x="3113088" y="2447925"/>
          <p14:tracePt t="99685" x="3076575" y="2447925"/>
          <p14:tracePt t="99703" x="2994025" y="2447925"/>
          <p14:tracePt t="99719" x="2887663" y="2447925"/>
          <p14:tracePt t="99735" x="2768600" y="2424113"/>
          <p14:tracePt t="99753" x="2625725" y="2400300"/>
          <p14:tracePt t="99769" x="2554288" y="2387600"/>
          <p14:tracePt t="99784" x="2506663" y="2387600"/>
          <p14:tracePt t="99801" x="2482850" y="2387600"/>
          <p14:tracePt t="99818" x="2471738" y="2387600"/>
          <p14:tracePt t="99835" x="2459038" y="2387600"/>
          <p14:tracePt t="99851" x="2435225" y="2400300"/>
          <p14:tracePt t="99868" x="2352675" y="2424113"/>
          <p14:tracePt t="99885" x="2257425" y="2435225"/>
          <p14:tracePt t="99901" x="2162175" y="2447925"/>
          <p14:tracePt t="99919" x="2079625" y="2459038"/>
          <p14:tracePt t="99935" x="2032000" y="2471738"/>
          <p14:tracePt t="99952" x="2008188" y="2471738"/>
          <p14:tracePt t="100048" x="1995488" y="2471738"/>
          <p14:tracePt t="100491" x="2008188" y="2471738"/>
          <p14:tracePt t="100529" x="2019300" y="2471738"/>
          <p14:tracePt t="100553" x="2019300" y="2459038"/>
          <p14:tracePt t="100824" x="2032000" y="2459038"/>
          <p14:tracePt t="100858" x="2043113" y="2459038"/>
          <p14:tracePt t="100874" x="2043113" y="2447925"/>
          <p14:tracePt t="101795" x="2055813" y="2459038"/>
          <p14:tracePt t="102254" x="2066925" y="2482850"/>
          <p14:tracePt t="102269" x="2066925" y="2495550"/>
          <p14:tracePt t="102281" x="2066925" y="2506663"/>
          <p14:tracePt t="102292" x="2066925" y="2530475"/>
          <p14:tracePt t="102300" x="2066925" y="2543175"/>
          <p14:tracePt t="102317" x="2079625" y="2578100"/>
          <p14:tracePt t="102334" x="2079625" y="2601913"/>
          <p14:tracePt t="102350" x="2079625" y="2625725"/>
          <p14:tracePt t="102367" x="2079625" y="2649538"/>
          <p14:tracePt t="102384" x="2079625" y="2684463"/>
          <p14:tracePt t="102400" x="2079625" y="2732088"/>
          <p14:tracePt t="102417" x="2090738" y="2744788"/>
          <p14:tracePt t="102435" x="2090738" y="2755900"/>
          <p14:tracePt t="102469" x="2090738" y="2768600"/>
          <p14:tracePt t="102493" x="2090738" y="2779713"/>
          <p14:tracePt t="102515" x="2103438" y="2792413"/>
          <p14:tracePt t="102523" x="2103438" y="2803525"/>
          <p14:tracePt t="102534" x="2103438" y="2827338"/>
          <p14:tracePt t="102550" x="2103438" y="2851150"/>
          <p14:tracePt t="102568" x="2103438" y="2898775"/>
          <p14:tracePt t="102584" x="2103438" y="2911475"/>
          <p14:tracePt t="102601" x="2103438" y="2935288"/>
          <p14:tracePt t="102617" x="2103438" y="2959100"/>
          <p14:tracePt t="102633" x="2103438" y="2970213"/>
          <p14:tracePt t="102650" x="2103438" y="2982913"/>
          <p14:tracePt t="102667" x="2103438" y="2994025"/>
          <p14:tracePt t="102684" x="2103438" y="3006725"/>
          <p14:tracePt t="102705" x="2103438" y="3017838"/>
          <p14:tracePt t="102738" x="2103438" y="3030538"/>
          <p14:tracePt t="102749" x="2103438" y="3041650"/>
          <p14:tracePt t="102771" x="2103438" y="3054350"/>
          <p14:tracePt t="102787" x="2103438" y="3065463"/>
          <p14:tracePt t="102811" x="2103438" y="3076575"/>
          <p14:tracePt t="104094" x="2114550" y="3089275"/>
          <p14:tracePt t="104117" x="2114550" y="3100388"/>
          <p14:tracePt t="104123" x="2127250" y="3100388"/>
          <p14:tracePt t="104143" x="2138363" y="3113088"/>
          <p14:tracePt t="104171" x="2138363" y="3124200"/>
          <p14:tracePt t="104178" x="2138363" y="3136900"/>
          <p14:tracePt t="104213" x="2138363" y="3148013"/>
          <p14:tracePt t="104375" x="2151063" y="3148013"/>
          <p14:tracePt t="104387" x="2162175" y="3148013"/>
          <p14:tracePt t="104401" x="2174875" y="3160713"/>
          <p14:tracePt t="104417" x="2185988" y="3160713"/>
          <p14:tracePt t="104433" x="2198688" y="3160713"/>
          <p14:tracePt t="104450" x="2222500" y="3160713"/>
          <p14:tracePt t="104467" x="2257425" y="3160713"/>
          <p14:tracePt t="104484" x="2376488" y="3160713"/>
          <p14:tracePt t="104500" x="2625725" y="3160713"/>
          <p14:tracePt t="104516" x="2755900" y="3160713"/>
          <p14:tracePt t="104533" x="2898775" y="3195638"/>
          <p14:tracePt t="104550" x="2970213" y="3208338"/>
          <p14:tracePt t="104566" x="3006725" y="3208338"/>
          <p14:tracePt t="104584" x="3028950" y="3208338"/>
          <p14:tracePt t="104618" x="3052763" y="3208338"/>
          <p14:tracePt t="104633" x="3076575" y="3195638"/>
          <p14:tracePt t="104650" x="3136900" y="3195638"/>
          <p14:tracePt t="104666" x="3195638" y="3195638"/>
          <p14:tracePt t="104685" x="3243263" y="3195638"/>
          <p14:tracePt t="104701" x="3279775" y="3208338"/>
          <p14:tracePt t="104717" x="3303588" y="3208338"/>
          <p14:tracePt t="104733" x="3327400" y="3208338"/>
          <p14:tracePt t="104750" x="3338513" y="3208338"/>
          <p14:tracePt t="104767" x="3362325" y="3195638"/>
          <p14:tracePt t="104783" x="3375025" y="3184525"/>
          <p14:tracePt t="104800" x="3398838" y="3171825"/>
          <p14:tracePt t="104817" x="3433763" y="3148013"/>
          <p14:tracePt t="104833" x="3481388" y="3113088"/>
          <p14:tracePt t="104850" x="3516313" y="3100388"/>
          <p14:tracePt t="104866" x="3563938" y="3089275"/>
          <p14:tracePt t="104883" x="3600450" y="3089275"/>
          <p14:tracePt t="104900" x="3635375" y="3089275"/>
          <p14:tracePt t="104916" x="3648075" y="3089275"/>
          <p14:tracePt t="104934" x="3659188" y="3089275"/>
          <p14:tracePt t="104952" x="3659188" y="3076575"/>
          <p14:tracePt t="104967" x="3671888" y="3076575"/>
          <p14:tracePt t="104984" x="3695700" y="3065463"/>
          <p14:tracePt t="105001" x="3719513" y="3054350"/>
          <p14:tracePt t="105017" x="3754438" y="3041650"/>
          <p14:tracePt t="105033" x="3802063" y="3041650"/>
          <p14:tracePt t="105050" x="3849688" y="3041650"/>
          <p14:tracePt t="105066" x="3873500" y="3030538"/>
          <p14:tracePt t="105083" x="3897313" y="3030538"/>
          <p14:tracePt t="105100" x="3897313" y="3017838"/>
          <p14:tracePt t="105116" x="3908425" y="3017838"/>
          <p14:tracePt t="105155" x="3921125" y="3017838"/>
          <p14:tracePt t="105173" x="3932238" y="3017838"/>
          <p14:tracePt t="105184" x="3944938" y="3006725"/>
          <p14:tracePt t="105208" x="3956050" y="3006725"/>
          <p14:tracePt t="105224" x="3968750" y="3006725"/>
          <p14:tracePt t="105238" x="3968750" y="2994025"/>
          <p14:tracePt t="105252" x="3979863" y="2994025"/>
          <p14:tracePt t="109077" x="3968750" y="2994025"/>
          <p14:tracePt t="109097" x="3968750" y="3006725"/>
          <p14:tracePt t="109111" x="3968750" y="3017838"/>
          <p14:tracePt t="109119" x="3968750" y="3030538"/>
          <p14:tracePt t="109132" x="3956050" y="3041650"/>
          <p14:tracePt t="109148" x="3956050" y="3065463"/>
          <p14:tracePt t="109165" x="3956050" y="3076575"/>
          <p14:tracePt t="109182" x="3932238" y="3124200"/>
          <p14:tracePt t="109199" x="3932238" y="3148013"/>
          <p14:tracePt t="109216" x="3921125" y="3171825"/>
          <p14:tracePt t="109232" x="3921125" y="3184525"/>
          <p14:tracePt t="109267" x="3908425" y="3195638"/>
          <p14:tracePt t="109284" x="3908425" y="3208338"/>
          <p14:tracePt t="109301" x="3908425" y="3219450"/>
          <p14:tracePt t="109317" x="3897313" y="3232150"/>
          <p14:tracePt t="109333" x="3897313" y="3243263"/>
          <p14:tracePt t="109349" x="3897313" y="3255963"/>
          <p14:tracePt t="109365" x="3897313" y="3267075"/>
          <p14:tracePt t="109382" x="3884613" y="3267075"/>
          <p14:tracePt t="109421" x="3884613" y="3279775"/>
          <p14:tracePt t="109893" x="3884613" y="3290888"/>
          <p14:tracePt t="109991" x="3884613" y="3303588"/>
          <p14:tracePt t="110003" x="3884613" y="3314700"/>
          <p14:tracePt t="110032" x="3884613" y="3327400"/>
          <p14:tracePt t="110064" x="3884613" y="3338513"/>
          <p14:tracePt t="110190" x="3884613" y="3351213"/>
          <p14:tracePt t="110210" x="3884613" y="3362325"/>
          <p14:tracePt t="110348" x="3873500" y="3362325"/>
          <p14:tracePt t="110439" x="3873500" y="3375025"/>
          <p14:tracePt t="110670" x="3873500" y="3386138"/>
          <p14:tracePt t="110772" x="3884613" y="3386138"/>
          <p14:tracePt t="110919" x="3884613" y="3398838"/>
          <p14:tracePt t="110931" x="3884613" y="3409950"/>
          <p14:tracePt t="110959" x="3884613" y="3422650"/>
          <p14:tracePt t="110967" x="3884613" y="3433763"/>
          <p14:tracePt t="110983" x="3884613" y="3444875"/>
          <p14:tracePt t="110999" x="3884613" y="3468688"/>
          <p14:tracePt t="111016" x="3884613" y="3492500"/>
          <p14:tracePt t="111034" x="3884613" y="3505200"/>
          <p14:tracePt t="111065" x="3884613" y="3516313"/>
          <p14:tracePt t="111157" x="3884613" y="3529013"/>
          <p14:tracePt t="111167" x="3884613" y="3540125"/>
          <p14:tracePt t="111182" x="3884613" y="3552825"/>
          <p14:tracePt t="111198" x="3873500" y="3563938"/>
          <p14:tracePt t="111217" x="3873500" y="3587750"/>
          <p14:tracePt t="111250" x="3873500" y="3600450"/>
          <p14:tracePt t="111297" x="3873500" y="3611563"/>
          <p14:tracePt t="111321" x="3873500" y="3624263"/>
          <p14:tracePt t="111333" x="3873500" y="3635375"/>
          <p14:tracePt t="111351" x="3860800" y="3635375"/>
          <p14:tracePt t="111375" x="3860800" y="3648075"/>
          <p14:tracePt t="111392" x="3860800" y="3659188"/>
          <p14:tracePt t="111409" x="3860800" y="3671888"/>
          <p14:tracePt t="111422" x="3860800" y="3683000"/>
          <p14:tracePt t="111631" x="3860800" y="3671888"/>
          <p14:tracePt t="111647" x="3860800" y="3659188"/>
          <p14:tracePt t="111661" x="3873500" y="3648075"/>
          <p14:tracePt t="111678" x="3873500" y="3635375"/>
          <p14:tracePt t="111686" x="3884613" y="3635375"/>
          <p14:tracePt t="111727" x="3884613" y="3624263"/>
          <p14:tracePt t="111751" x="3884613" y="3611563"/>
          <p14:tracePt t="111759" x="3897313" y="3611563"/>
          <p14:tracePt t="111834" x="3897313" y="3600450"/>
          <p14:tracePt t="111884" x="3908425" y="3600450"/>
          <p14:tracePt t="111947" x="3921125" y="3600450"/>
          <p14:tracePt t="111959" x="3921125" y="3587750"/>
          <p14:tracePt t="111980" x="3932238" y="3587750"/>
          <p14:tracePt t="112000" x="3932238" y="3576638"/>
          <p14:tracePt t="112291" x="3932238" y="3587750"/>
          <p14:tracePt t="112310" x="3921125" y="3587750"/>
          <p14:tracePt t="112317" x="3908425" y="3600450"/>
          <p14:tracePt t="112334" x="3873500" y="3611563"/>
          <p14:tracePt t="112349" x="3825875" y="3635375"/>
          <p14:tracePt t="112365" x="3730625" y="3648075"/>
          <p14:tracePt t="112381" x="3624263" y="3648075"/>
          <p14:tracePt t="112398" x="3540125" y="3659188"/>
          <p14:tracePt t="112414" x="3433763" y="3659188"/>
          <p14:tracePt t="112432" x="3338513" y="3659188"/>
          <p14:tracePt t="112448" x="3219450" y="3648075"/>
          <p14:tracePt t="112465" x="3006725" y="3624263"/>
          <p14:tracePt t="112482" x="2911475" y="3624263"/>
          <p14:tracePt t="112499" x="2827338" y="3624263"/>
          <p14:tracePt t="112515" x="2755900" y="3624263"/>
          <p14:tracePt t="112532" x="2566988" y="3624263"/>
          <p14:tracePt t="112549" x="2435225" y="3624263"/>
          <p14:tracePt t="112565" x="2316163" y="3624263"/>
          <p14:tracePt t="112581" x="2222500" y="3600450"/>
          <p14:tracePt t="112598" x="2162175" y="3576638"/>
          <p14:tracePt t="112615" x="2127250" y="3576638"/>
          <p14:tracePt t="112631" x="2090738" y="3563938"/>
          <p14:tracePt t="112648" x="2066925" y="3552825"/>
          <p14:tracePt t="112665" x="2019300" y="3540125"/>
          <p14:tracePt t="112681" x="1984375" y="3540125"/>
          <p14:tracePt t="112697" x="1971675" y="3529013"/>
          <p14:tracePt t="112861" x="1984375" y="3529013"/>
          <p14:tracePt t="112873" x="1995488" y="3529013"/>
          <p14:tracePt t="112884" x="2019300" y="3529013"/>
          <p14:tracePt t="112898" x="2043113" y="3529013"/>
          <p14:tracePt t="112914" x="2079625" y="3540125"/>
          <p14:tracePt t="112931" x="2127250" y="3540125"/>
          <p14:tracePt t="112948" x="2185988" y="3552825"/>
          <p14:tracePt t="112965" x="2233613" y="3563938"/>
          <p14:tracePt t="112983" x="2339975" y="3587750"/>
          <p14:tracePt t="112999" x="2482850" y="3635375"/>
          <p14:tracePt t="113015" x="2614613" y="3683000"/>
          <p14:tracePt t="113032" x="2768600" y="3719513"/>
          <p14:tracePt t="113048" x="2922588" y="3754438"/>
          <p14:tracePt t="113065" x="3052763" y="3790950"/>
          <p14:tracePt t="113081" x="3113088" y="3790950"/>
          <p14:tracePt t="113098" x="3148013" y="3802063"/>
          <p14:tracePt t="113115" x="3171825" y="3802063"/>
          <p14:tracePt t="113131" x="3195638" y="3802063"/>
          <p14:tracePt t="113148" x="3208338" y="3802063"/>
          <p14:tracePt t="113164" x="3232150" y="3802063"/>
          <p14:tracePt t="113181" x="3279775" y="3790950"/>
          <p14:tracePt t="113197" x="3351213" y="3790950"/>
          <p14:tracePt t="113215" x="3468688" y="3778250"/>
          <p14:tracePt t="113232" x="3516313" y="3767138"/>
          <p14:tracePt t="113248" x="3540125" y="3743325"/>
          <p14:tracePt t="113265" x="3576638" y="3730625"/>
          <p14:tracePt t="113281" x="3587750" y="3706813"/>
          <p14:tracePt t="113298" x="3624263" y="3671888"/>
          <p14:tracePt t="113314" x="3659188" y="3648075"/>
          <p14:tracePt t="113331" x="3706813" y="3600450"/>
          <p14:tracePt t="113348" x="3730625" y="3587750"/>
          <p14:tracePt t="113364" x="3743325" y="3576638"/>
          <p14:tracePt t="113381" x="3767138" y="3552825"/>
          <p14:tracePt t="113397" x="3789363" y="3552825"/>
          <p14:tracePt t="113414" x="3789363" y="3540125"/>
          <p14:tracePt t="113431" x="3813175" y="3529013"/>
          <p14:tracePt t="113448" x="3825875" y="3516313"/>
          <p14:tracePt t="113464" x="3860800" y="3505200"/>
          <p14:tracePt t="113481" x="3873500" y="3492500"/>
          <p14:tracePt t="113498" x="3884613" y="3492500"/>
          <p14:tracePt t="113514" x="3897313" y="3492500"/>
          <p14:tracePt t="113531" x="3908425" y="3481388"/>
          <p14:tracePt t="113548" x="3932238" y="3481388"/>
          <p14:tracePt t="113564" x="3944938" y="3481388"/>
          <p14:tracePt t="113581" x="3956050" y="3481388"/>
          <p14:tracePt t="113685" x="3968750" y="3481388"/>
          <p14:tracePt t="113710" x="3979863" y="3481388"/>
          <p14:tracePt t="113722" x="3979863" y="3468688"/>
          <p14:tracePt t="113732" x="3992563" y="3468688"/>
          <p14:tracePt t="113748" x="4003675" y="3468688"/>
          <p14:tracePt t="113765" x="4016375" y="3457575"/>
          <p14:tracePt t="113782" x="4027488" y="3457575"/>
          <p14:tracePt t="113798" x="4040188" y="3457575"/>
          <p14:tracePt t="113814" x="4051300" y="3457575"/>
          <p14:tracePt t="114015" x="4051300" y="3444875"/>
          <p14:tracePt t="114053" x="4040188" y="3444875"/>
          <p14:tracePt t="114069" x="4027488" y="3444875"/>
          <p14:tracePt t="114076" x="4016375" y="3444875"/>
          <p14:tracePt t="114128" x="4003675" y="3444875"/>
          <p14:tracePt t="114424" x="3992563" y="3444875"/>
          <p14:tracePt t="114452" x="3979863" y="3444875"/>
          <p14:tracePt t="114463" x="3968750" y="3444875"/>
          <p14:tracePt t="114471" x="3968750" y="3457575"/>
          <p14:tracePt t="114481" x="3956050" y="3468688"/>
          <p14:tracePt t="114498" x="3921125" y="3481388"/>
          <p14:tracePt t="114515" x="3884613" y="3492500"/>
          <p14:tracePt t="114532" x="3849688" y="3516313"/>
          <p14:tracePt t="114549" x="3802063" y="3540125"/>
          <p14:tracePt t="114565" x="3767138" y="3552825"/>
          <p14:tracePt t="114581" x="3743325" y="3563938"/>
          <p14:tracePt t="114598" x="3719513" y="3563938"/>
          <p14:tracePt t="114740" x="3730625" y="3563938"/>
          <p14:tracePt t="114758" x="3743325" y="3563938"/>
          <p14:tracePt t="114769" x="3754438" y="3563938"/>
          <p14:tracePt t="114781" x="3767138" y="3563938"/>
          <p14:tracePt t="114798" x="3802063" y="3552825"/>
          <p14:tracePt t="114815" x="3836988" y="3540125"/>
          <p14:tracePt t="114831" x="3849688" y="3540125"/>
          <p14:tracePt t="114848" x="3873500" y="3540125"/>
          <p14:tracePt t="114866" x="3884613" y="3540125"/>
          <p14:tracePt t="114882" x="3897313" y="3540125"/>
          <p14:tracePt t="114898" x="3908425" y="3529013"/>
          <p14:tracePt t="114914" x="3921125" y="3529013"/>
          <p14:tracePt t="114931" x="3932238" y="3516313"/>
          <p14:tracePt t="114947" x="3944938" y="3516313"/>
          <p14:tracePt t="114964" x="3956050" y="3516313"/>
          <p14:tracePt t="114982" x="3968750" y="3516313"/>
          <p14:tracePt t="114997" x="3979863" y="3516313"/>
          <p14:tracePt t="115015" x="3992563" y="3516313"/>
          <p14:tracePt t="119843" x="3992563" y="3505200"/>
          <p14:tracePt t="119852" x="4003675" y="3505200"/>
          <p14:tracePt t="119866" x="4003675" y="3492500"/>
          <p14:tracePt t="119880" x="4027488" y="3481388"/>
          <p14:tracePt t="119897" x="4027488" y="3468688"/>
          <p14:tracePt t="119913" x="4040188" y="3457575"/>
          <p14:tracePt t="119930" x="4051300" y="3433763"/>
          <p14:tracePt t="119946" x="4075113" y="3398838"/>
          <p14:tracePt t="119963" x="4087813" y="3362325"/>
          <p14:tracePt t="119980" x="4111625" y="3338513"/>
          <p14:tracePt t="119997" x="4146550" y="3290888"/>
          <p14:tracePt t="120013" x="4157663" y="3255963"/>
          <p14:tracePt t="120031" x="4170363" y="3219450"/>
          <p14:tracePt t="120047" x="4181475" y="3184525"/>
          <p14:tracePt t="120063" x="4194175" y="3160713"/>
          <p14:tracePt t="120080" x="4194175" y="3124200"/>
          <p14:tracePt t="120097" x="4194175" y="3100388"/>
          <p14:tracePt t="120113" x="4205288" y="3065463"/>
          <p14:tracePt t="120130" x="4205288" y="3054350"/>
          <p14:tracePt t="120146" x="4217988" y="3054350"/>
          <p14:tracePt t="120164" x="4217988" y="3041650"/>
          <p14:tracePt t="120181" x="4217988" y="3030538"/>
          <p14:tracePt t="120197" x="4217988" y="3017838"/>
          <p14:tracePt t="120214" x="4217988" y="3006725"/>
          <p14:tracePt t="120232" x="4217988" y="2994025"/>
          <p14:tracePt t="120247" x="4217988" y="2982913"/>
          <p14:tracePt t="120266" x="4217988" y="2959100"/>
          <p14:tracePt t="120282" x="4229100" y="2946400"/>
          <p14:tracePt t="120298" x="4229100" y="2911475"/>
          <p14:tracePt t="120314" x="4229100" y="2887663"/>
          <p14:tracePt t="120331" x="4229100" y="2851150"/>
          <p14:tracePt t="120347" x="4229100" y="2827338"/>
          <p14:tracePt t="120365" x="4229100" y="2779713"/>
          <p14:tracePt t="120380" x="4229100" y="2768600"/>
          <p14:tracePt t="120396" x="4229100" y="2755900"/>
          <p14:tracePt t="120412" x="4229100" y="2744788"/>
          <p14:tracePt t="120429" x="4229100" y="2732088"/>
          <p14:tracePt t="120445" x="4229100" y="2720975"/>
          <p14:tracePt t="120463" x="4229100" y="2684463"/>
          <p14:tracePt t="120479" x="4229100" y="2662238"/>
          <p14:tracePt t="120497" x="4229100" y="2625725"/>
          <p14:tracePt t="120513" x="4229100" y="2601913"/>
          <p14:tracePt t="120530" x="4229100" y="2578100"/>
          <p14:tracePt t="120547" x="4217988" y="2554288"/>
          <p14:tracePt t="120564" x="4217988" y="2530475"/>
          <p14:tracePt t="120579" x="4205288" y="2506663"/>
          <p14:tracePt t="120596" x="4194175" y="2495550"/>
          <p14:tracePt t="120612" x="4194175" y="2471738"/>
          <p14:tracePt t="120629" x="4181475" y="2424113"/>
          <p14:tracePt t="120646" x="4181475" y="2400300"/>
          <p14:tracePt t="120663" x="4170363" y="2363788"/>
          <p14:tracePt t="120679" x="4170363" y="2316163"/>
          <p14:tracePt t="120696" x="4170363" y="2305050"/>
          <p14:tracePt t="120733" x="4170363" y="2292350"/>
          <p14:tracePt t="120773" x="4170363" y="2281238"/>
          <p14:tracePt t="120789" x="4170363" y="2270125"/>
          <p14:tracePt t="120797" x="4170363" y="2257425"/>
          <p14:tracePt t="120813" x="4181475" y="2233613"/>
          <p14:tracePt t="120829" x="4194175" y="2198688"/>
          <p14:tracePt t="120846" x="4205288" y="2174875"/>
          <p14:tracePt t="120862" x="4217988" y="2162175"/>
          <p14:tracePt t="120879" x="4229100" y="2151063"/>
          <p14:tracePt t="120896" x="4229100" y="2127250"/>
          <p14:tracePt t="120913" x="4252913" y="2103438"/>
          <p14:tracePt t="120929" x="4252913" y="2079625"/>
          <p14:tracePt t="120946" x="4265613" y="2066925"/>
          <p14:tracePt t="120962" x="4276725" y="2055813"/>
          <p14:tracePt t="120979" x="4276725" y="2032000"/>
          <p14:tracePt t="120996" x="4289425" y="2019300"/>
          <p14:tracePt t="121013" x="4289425" y="2008188"/>
          <p14:tracePt t="121030" x="4289425" y="1995488"/>
          <p14:tracePt t="121046" x="4300538" y="1984375"/>
          <p14:tracePt t="121063" x="4300538" y="1971675"/>
          <p14:tracePt t="121079" x="4300538" y="1960563"/>
          <p14:tracePt t="121096" x="4313238" y="1947863"/>
          <p14:tracePt t="121112" x="4313238" y="1936750"/>
          <p14:tracePt t="121156" x="4313238" y="1924050"/>
          <p14:tracePt t="121345" x="4313238" y="1912938"/>
          <p14:tracePt t="121373" x="4324350" y="1912938"/>
          <p14:tracePt t="121385" x="4324350" y="1901825"/>
          <p14:tracePt t="121415" x="4337050" y="1901825"/>
          <p14:tracePt t="121541" x="4337050" y="1889125"/>
          <p14:tracePt t="121937" x="4324350" y="1889125"/>
          <p14:tracePt t="121956" x="4324350" y="1901825"/>
          <p14:tracePt t="121974" x="4324350" y="1912938"/>
          <p14:tracePt t="121982" x="4324350" y="1924050"/>
          <p14:tracePt t="121995" x="4324350" y="1936750"/>
          <p14:tracePt t="122014" x="4324350" y="1971675"/>
          <p14:tracePt t="122030" x="4313238" y="1995488"/>
          <p14:tracePt t="122046" x="4313238" y="2019300"/>
          <p14:tracePt t="122063" x="4313238" y="2055813"/>
          <p14:tracePt t="122079" x="4300538" y="2079625"/>
          <p14:tracePt t="122097" x="4289425" y="2127250"/>
          <p14:tracePt t="122113" x="4289425" y="2138363"/>
          <p14:tracePt t="122129" x="4276725" y="2151063"/>
          <p14:tracePt t="122163" x="4265613" y="2174875"/>
          <p14:tracePt t="122179" x="4252913" y="2174875"/>
          <p14:tracePt t="122196" x="4241800" y="2185988"/>
          <p14:tracePt t="122213" x="4229100" y="2198688"/>
          <p14:tracePt t="122229" x="4217988" y="2209800"/>
          <p14:tracePt t="122246" x="4194175" y="2222500"/>
          <p14:tracePt t="122262" x="4170363" y="2257425"/>
          <p14:tracePt t="122280" x="4135438" y="2292350"/>
          <p14:tracePt t="122281" x="4135438" y="2305050"/>
          <p14:tracePt t="122295" x="4111625" y="2339975"/>
          <p14:tracePt t="122313" x="4087813" y="2352675"/>
          <p14:tracePt t="122329" x="4087813" y="2387600"/>
          <p14:tracePt t="122345" x="4075113" y="2387600"/>
          <p14:tracePt t="122362" x="4075113" y="2400300"/>
          <p14:tracePt t="122395" x="4075113" y="2411413"/>
          <p14:tracePt t="122412" x="4064000" y="2411413"/>
          <p14:tracePt t="122429" x="4064000" y="2424113"/>
          <p14:tracePt t="122445" x="4051300" y="2435225"/>
          <p14:tracePt t="122462" x="4051300" y="2471738"/>
          <p14:tracePt t="122479" x="4040188" y="2482850"/>
          <p14:tracePt t="122495" x="4027488" y="2519363"/>
          <p14:tracePt t="122513" x="4016375" y="2543175"/>
          <p14:tracePt t="122529" x="4003675" y="2566988"/>
          <p14:tracePt t="122562" x="4003675" y="2578100"/>
          <p14:tracePt t="122578" x="4003675" y="2590800"/>
          <p14:tracePt t="122601" x="4003675" y="2601913"/>
          <p14:tracePt t="122612" x="3992563" y="2601913"/>
          <p14:tracePt t="122628" x="3992563" y="2625725"/>
          <p14:tracePt t="122645" x="3979863" y="2638425"/>
          <p14:tracePt t="122662" x="3979863" y="2662238"/>
          <p14:tracePt t="122679" x="3979863" y="2684463"/>
          <p14:tracePt t="122695" x="3968750" y="2684463"/>
          <p14:tracePt t="122712" x="3956050" y="2697163"/>
          <p14:tracePt t="122745" x="3956050" y="2708275"/>
          <p14:tracePt t="122763" x="3956050" y="2720975"/>
          <p14:tracePt t="122779" x="3956050" y="2744788"/>
          <p14:tracePt t="122796" x="3956050" y="2768600"/>
          <p14:tracePt t="122812" x="3944938" y="2803525"/>
          <p14:tracePt t="122829" x="3944938" y="2827338"/>
          <p14:tracePt t="122847" x="3944938" y="2863850"/>
          <p14:tracePt t="122862" x="3944938" y="2887663"/>
          <p14:tracePt t="122878" x="3944938" y="2911475"/>
          <p14:tracePt t="122895" x="3944938" y="2935288"/>
          <p14:tracePt t="122912" x="3944938" y="2959100"/>
          <p14:tracePt t="122928" x="3944938" y="2982913"/>
          <p14:tracePt t="122945" x="3944938" y="3017838"/>
          <p14:tracePt t="122962" x="3944938" y="3041650"/>
          <p14:tracePt t="122978" x="3944938" y="3065463"/>
          <p14:tracePt t="122995" x="3944938" y="3100388"/>
          <p14:tracePt t="123012" x="3944938" y="3124200"/>
          <p14:tracePt t="123029" x="3944938" y="3136900"/>
          <p14:tracePt t="123045" x="3944938" y="3160713"/>
          <p14:tracePt t="123063" x="3944938" y="3184525"/>
          <p14:tracePt t="123079" x="3944938" y="3195638"/>
          <p14:tracePt t="123095" x="3944938" y="3208338"/>
          <p14:tracePt t="123112" x="3944938" y="3219450"/>
          <p14:tracePt t="123145" x="3944938" y="3243263"/>
          <p14:tracePt t="123179" x="3944938" y="3267075"/>
          <p14:tracePt t="123211" x="3944938" y="3279775"/>
          <p14:tracePt t="123369" x="3944938" y="3267075"/>
          <p14:tracePt t="123377" x="3944938" y="3255963"/>
          <p14:tracePt t="123385" x="3932238" y="3243263"/>
          <p14:tracePt t="123395" x="3921125" y="3232150"/>
          <p14:tracePt t="123412" x="3897313" y="3195638"/>
          <p14:tracePt t="123429" x="3884613" y="3184525"/>
          <p14:tracePt t="123445" x="3884613" y="3160713"/>
          <p14:tracePt t="123462" x="3836988" y="3113088"/>
          <p14:tracePt t="123478" x="3802063" y="3076575"/>
          <p14:tracePt t="123495" x="3789363" y="3054350"/>
          <p14:tracePt t="123512" x="3767138" y="3030538"/>
          <p14:tracePt t="123529" x="3754438" y="2994025"/>
          <p14:tracePt t="123545" x="3743325" y="2959100"/>
          <p14:tracePt t="123563" x="3719513" y="2911475"/>
          <p14:tracePt t="123579" x="3719513" y="2887663"/>
          <p14:tracePt t="123595" x="3719513" y="2851150"/>
          <p14:tracePt t="123612" x="3706813" y="2816225"/>
          <p14:tracePt t="123628" x="3683000" y="2792413"/>
          <p14:tracePt t="123645" x="3671888" y="2755900"/>
          <p14:tracePt t="123662" x="3659188" y="2720975"/>
          <p14:tracePt t="123679" x="3648075" y="2684463"/>
          <p14:tracePt t="123695" x="3624263" y="2638425"/>
          <p14:tracePt t="123712" x="3600450" y="2601913"/>
          <p14:tracePt t="123728" x="3576638" y="2566988"/>
          <p14:tracePt t="123745" x="3552825" y="2543175"/>
          <p14:tracePt t="123763" x="3529013" y="2519363"/>
          <p14:tracePt t="123779" x="3516313" y="2519363"/>
          <p14:tracePt t="123796" x="3516313" y="2506663"/>
          <p14:tracePt t="123819" x="3505200" y="2506663"/>
          <p14:tracePt t="123865" x="3505200" y="2495550"/>
          <p14:tracePt t="123944" x="3492500" y="2482850"/>
          <p14:tracePt t="123958" x="3492500" y="2471738"/>
          <p14:tracePt t="123966" x="3481388" y="2471738"/>
          <p14:tracePt t="123979" x="3468688" y="2471738"/>
          <p14:tracePt t="123995" x="3457575" y="2459038"/>
          <p14:tracePt t="124013" x="3433763" y="2435225"/>
          <p14:tracePt t="124029" x="3421063" y="2424113"/>
          <p14:tracePt t="124328" x="3421063" y="2435225"/>
          <p14:tracePt t="124336" x="3421063" y="2459038"/>
          <p14:tracePt t="124346" x="3421063" y="2471738"/>
          <p14:tracePt t="124362" x="3421063" y="2495550"/>
          <p14:tracePt t="124378" x="3421063" y="2519363"/>
          <p14:tracePt t="124394" x="3421063" y="2530475"/>
          <p14:tracePt t="124411" x="3421063" y="2554288"/>
          <p14:tracePt t="124428" x="3421063" y="2578100"/>
          <p14:tracePt t="124445" x="3421063" y="2614613"/>
          <p14:tracePt t="124461" x="3421063" y="2662238"/>
          <p14:tracePt t="124478" x="3444875" y="2697163"/>
          <p14:tracePt t="124494" x="3444875" y="2732088"/>
          <p14:tracePt t="124511" x="3457575" y="2755900"/>
          <p14:tracePt t="124528" x="3457575" y="2792413"/>
          <p14:tracePt t="124545" x="3457575" y="2816225"/>
          <p14:tracePt t="124562" x="3457575" y="2827338"/>
          <p14:tracePt t="124681" x="3457575" y="2840038"/>
          <p14:tracePt t="124720" x="3457575" y="2851150"/>
          <p14:tracePt t="124842" x="3468688" y="2851150"/>
          <p14:tracePt t="124861" x="3481388" y="2851150"/>
          <p14:tracePt t="124888" x="3492500" y="2851150"/>
          <p14:tracePt t="124896" x="3505200" y="2851150"/>
          <p14:tracePt t="124911" x="3516313" y="2851150"/>
          <p14:tracePt t="124920" x="3529013" y="2840038"/>
          <p14:tracePt t="124928" x="3540125" y="2827338"/>
          <p14:tracePt t="124944" x="3600450" y="2792413"/>
          <p14:tracePt t="124961" x="3659188" y="2755900"/>
          <p14:tracePt t="124978" x="3695700" y="2720975"/>
          <p14:tracePt t="124995" x="3730625" y="2684463"/>
          <p14:tracePt t="125012" x="3754438" y="2649538"/>
          <p14:tracePt t="125029" x="3754438" y="2638425"/>
          <p14:tracePt t="125067" x="3754438" y="2625725"/>
          <p14:tracePt t="125081" x="3767138" y="2625725"/>
          <p14:tracePt t="125109" x="3767138" y="2614613"/>
          <p14:tracePt t="125122" x="3778250" y="2601913"/>
          <p14:tracePt t="125135" x="3778250" y="2590800"/>
          <p14:tracePt t="125152" x="3789363" y="2578100"/>
          <p14:tracePt t="125184" x="3789363" y="2566988"/>
          <p14:tracePt t="125191" x="3802063" y="2566988"/>
          <p14:tracePt t="125197" x="3802063" y="2554288"/>
          <p14:tracePt t="125323" x="3802063" y="2566988"/>
          <p14:tracePt t="125335" x="3802063" y="2578100"/>
          <p14:tracePt t="125347" x="3825875" y="2601913"/>
          <p14:tracePt t="125362" x="3825875" y="2614613"/>
          <p14:tracePt t="125378" x="3836988" y="2625725"/>
          <p14:tracePt t="125395" x="3836988" y="2649538"/>
          <p14:tracePt t="125412" x="3836988" y="2662238"/>
          <p14:tracePt t="125428" x="3836988" y="2673350"/>
          <p14:tracePt t="125444" x="3836988" y="2697163"/>
          <p14:tracePt t="125461" x="3836988" y="2720975"/>
          <p14:tracePt t="125478" x="3836988" y="2744788"/>
          <p14:tracePt t="125494" x="3836988" y="2768600"/>
          <p14:tracePt t="125512" x="3836988" y="2803525"/>
          <p14:tracePt t="125528" x="3836988" y="2816225"/>
          <p14:tracePt t="125545" x="3849688" y="2827338"/>
          <p14:tracePt t="125561" x="3849688" y="2851150"/>
          <p14:tracePt t="125578" x="3860800" y="2898775"/>
          <p14:tracePt t="125595" x="3860800" y="2935288"/>
          <p14:tracePt t="125611" x="3884613" y="2970213"/>
          <p14:tracePt t="125628" x="3908425" y="2994025"/>
          <p14:tracePt t="125645" x="3921125" y="3030538"/>
          <p14:tracePt t="125661" x="3932238" y="3054350"/>
          <p14:tracePt t="125678" x="3932238" y="3065463"/>
          <p14:tracePt t="125725" x="3944938" y="3065463"/>
          <p14:tracePt t="125787" x="3956050" y="3065463"/>
          <p14:tracePt t="125897" x="3968750" y="3065463"/>
          <p14:tracePt t="125908" x="3968750" y="3054350"/>
          <p14:tracePt t="125927" x="3979863" y="3041650"/>
          <p14:tracePt t="125945" x="3992563" y="3030538"/>
          <p14:tracePt t="125961" x="3992563" y="3017838"/>
          <p14:tracePt t="126039" x="4003675" y="3006725"/>
          <p14:tracePt t="126060" x="4016375" y="2994025"/>
          <p14:tracePt t="126074" x="4016375" y="2982913"/>
          <p14:tracePt t="126081" x="4016375" y="2970213"/>
          <p14:tracePt t="126095" x="4027488" y="2959100"/>
          <p14:tracePt t="126112" x="4027488" y="2935288"/>
          <p14:tracePt t="126127" x="4027488" y="2922588"/>
          <p14:tracePt t="126144" x="4040188" y="2911475"/>
          <p14:tracePt t="126177" x="4051300" y="2898775"/>
          <p14:tracePt t="126221" x="4051300" y="2887663"/>
          <p14:tracePt t="126255" x="4064000" y="2887663"/>
          <p14:tracePt t="126281" x="4075113" y="2887663"/>
          <p14:tracePt t="126300" x="4075113" y="2874963"/>
          <p14:tracePt t="126306" x="4087813" y="2874963"/>
          <p14:tracePt t="126321" x="4098925" y="2874963"/>
          <p14:tracePt t="126369" x="4111625" y="2874963"/>
          <p14:tracePt t="126383" x="4122738" y="2874963"/>
          <p14:tracePt t="126403" x="4135438" y="2874963"/>
          <p14:tracePt t="126411" x="4146550" y="2874963"/>
          <p14:tracePt t="126435" x="4157663" y="2874963"/>
          <p14:tracePt t="126441" x="4170363" y="2874963"/>
          <p14:tracePt t="126456" x="4194175" y="2863850"/>
          <p14:tracePt t="126465" x="4205288" y="2863850"/>
          <p14:tracePt t="126478" x="4217988" y="2863850"/>
          <p14:tracePt t="126494" x="4241800" y="2851150"/>
          <p14:tracePt t="126511" x="4289425" y="2851150"/>
          <p14:tracePt t="126527" x="4300538" y="2851150"/>
          <p14:tracePt t="126545" x="4313238" y="2851150"/>
          <p14:tracePt t="126562" x="4324350" y="2851150"/>
          <p14:tracePt t="126578" x="4348163" y="2851150"/>
          <p14:tracePt t="126595" x="4371975" y="2851150"/>
          <p14:tracePt t="126611" x="4408488" y="2851150"/>
          <p14:tracePt t="126628" x="4419600" y="2851150"/>
          <p14:tracePt t="126644" x="4432300" y="2851150"/>
          <p14:tracePt t="127106" x="4419600" y="2851150"/>
          <p14:tracePt t="127395" x="4408488" y="2851150"/>
          <p14:tracePt t="127427" x="4395788" y="2851150"/>
          <p14:tracePt t="127436" x="4384675" y="2851150"/>
          <p14:tracePt t="127454" x="4371975" y="2851150"/>
          <p14:tracePt t="127462" x="4360863" y="2851150"/>
          <p14:tracePt t="127478" x="4337050" y="2851150"/>
          <p14:tracePt t="127494" x="4313238" y="2851150"/>
          <p14:tracePt t="127511" x="4265613" y="2851150"/>
          <p14:tracePt t="127528" x="4181475" y="2851150"/>
          <p14:tracePt t="127545" x="4098925" y="2840038"/>
          <p14:tracePt t="127561" x="4040188" y="2827338"/>
          <p14:tracePt t="127578" x="3992563" y="2827338"/>
          <p14:tracePt t="127594" x="3944938" y="2827338"/>
          <p14:tracePt t="127611" x="3921125" y="2827338"/>
          <p14:tracePt t="127627" x="3897313" y="2827338"/>
          <p14:tracePt t="127644" x="3873500" y="2827338"/>
          <p14:tracePt t="127660" x="3813175" y="2827338"/>
          <p14:tracePt t="127677" x="3743325" y="2827338"/>
          <p14:tracePt t="127694" x="3659188" y="2827338"/>
          <p14:tracePt t="127711" x="3600450" y="2827338"/>
          <p14:tracePt t="127727" x="3540125" y="2827338"/>
          <p14:tracePt t="127744" x="3492500" y="2827338"/>
          <p14:tracePt t="127760" x="3398838" y="2827338"/>
          <p14:tracePt t="127778" x="3327400" y="2827338"/>
          <p14:tracePt t="127780" x="3303588" y="2827338"/>
          <p14:tracePt t="127803" x="3243263" y="2827338"/>
          <p14:tracePt t="127811" x="3232150" y="2827338"/>
          <p14:tracePt t="128055" x="3219450" y="2827338"/>
          <p14:tracePt t="128061" x="3208338" y="2816225"/>
          <p14:tracePt t="128078" x="3171825" y="2779713"/>
          <p14:tracePt t="128094" x="3148013" y="2744788"/>
          <p14:tracePt t="128111" x="3136900" y="2720975"/>
          <p14:tracePt t="128127" x="3113088" y="2708275"/>
          <p14:tracePt t="128144" x="3113088" y="2697163"/>
          <p14:tracePt t="128161" x="3089275" y="2673350"/>
          <p14:tracePt t="128177" x="3052763" y="2638425"/>
          <p14:tracePt t="128194" x="2994025" y="2590800"/>
          <p14:tracePt t="128211" x="2946400" y="2554288"/>
          <p14:tracePt t="128227" x="2922588" y="2519363"/>
          <p14:tracePt t="128244" x="2887663" y="2482850"/>
          <p14:tracePt t="128260" x="2851150" y="2482850"/>
          <p14:tracePt t="128277" x="2827338" y="2459038"/>
          <p14:tracePt t="128294" x="2779713" y="2435225"/>
          <p14:tracePt t="128311" x="2744788" y="2400300"/>
          <p14:tracePt t="128327" x="2708275" y="2376488"/>
          <p14:tracePt t="128344" x="2673350" y="2363788"/>
          <p14:tracePt t="128360" x="2638425" y="2339975"/>
          <p14:tracePt t="128378" x="2614613" y="2339975"/>
          <p14:tracePt t="128394" x="2566988" y="2316163"/>
          <p14:tracePt t="128411" x="2530475" y="2292350"/>
          <p14:tracePt t="128427" x="2495550" y="2292350"/>
          <p14:tracePt t="128444" x="2459038" y="2270125"/>
          <p14:tracePt t="128460" x="2435225" y="2257425"/>
          <p14:tracePt t="128477" x="2363788" y="2233613"/>
          <p14:tracePt t="128494" x="2328863" y="2222500"/>
          <p14:tracePt t="128511" x="2198688" y="2185988"/>
          <p14:tracePt t="128527" x="2138363" y="2162175"/>
          <p14:tracePt t="128544" x="2090738" y="2151063"/>
          <p14:tracePt t="128561" x="2066925" y="2138363"/>
          <p14:tracePt t="128578" x="2032000" y="2138363"/>
          <p14:tracePt t="128594" x="2008188" y="2138363"/>
          <p14:tracePt t="128611" x="1995488" y="2138363"/>
          <p14:tracePt t="128627" x="1971675" y="2138363"/>
          <p14:tracePt t="128644" x="1936750" y="2138363"/>
          <p14:tracePt t="128661" x="1889125" y="2151063"/>
          <p14:tracePt t="128677" x="1817688" y="2162175"/>
          <p14:tracePt t="128694" x="1722438" y="2185988"/>
          <p14:tracePt t="128710" x="1663700" y="2209800"/>
          <p14:tracePt t="128727" x="1627188" y="2222500"/>
          <p14:tracePt t="128744" x="1579563" y="2270125"/>
          <p14:tracePt t="128761" x="1544638" y="2292350"/>
          <p14:tracePt t="128777" x="1509713" y="2328863"/>
          <p14:tracePt t="128794" x="1473200" y="2376488"/>
          <p14:tracePt t="128812" x="1438275" y="2424113"/>
          <p14:tracePt t="128827" x="1401763" y="2495550"/>
          <p14:tracePt t="128847" x="1354138" y="2578100"/>
          <p14:tracePt t="128862" x="1319213" y="2614613"/>
          <p14:tracePt t="128878" x="1282700" y="2649538"/>
          <p14:tracePt t="128894" x="1271588" y="2684463"/>
          <p14:tracePt t="128911" x="1258888" y="2720975"/>
          <p14:tracePt t="128929" x="1282700" y="2768600"/>
          <p14:tracePt t="128945" x="1319213" y="2792413"/>
          <p14:tracePt t="128961" x="1354138" y="2792413"/>
          <p14:tracePt t="128978" x="1377950" y="2803525"/>
          <p14:tracePt t="128994" x="1390650" y="2816225"/>
          <p14:tracePt t="129011" x="1401763" y="2816225"/>
          <p14:tracePt t="129028" x="1414463" y="2827338"/>
          <p14:tracePt t="129045" x="1449388" y="2851150"/>
          <p14:tracePt t="129061" x="1485900" y="2863850"/>
          <p14:tracePt t="129078" x="1520825" y="2874963"/>
          <p14:tracePt t="129094" x="1555750" y="2911475"/>
          <p14:tracePt t="129111" x="1603375" y="2946400"/>
          <p14:tracePt t="129127" x="1663700" y="2982913"/>
          <p14:tracePt t="129145" x="1722438" y="3017838"/>
          <p14:tracePt t="129160" x="1758950" y="3041650"/>
          <p14:tracePt t="129177" x="1793875" y="3065463"/>
          <p14:tracePt t="129194" x="1830388" y="3076575"/>
          <p14:tracePt t="129210" x="1889125" y="3076575"/>
          <p14:tracePt t="129227" x="1936750" y="3076575"/>
          <p14:tracePt t="129244" x="1960563" y="3076575"/>
          <p14:tracePt t="129261" x="1995488" y="3076575"/>
          <p14:tracePt t="129278" x="2032000" y="3076575"/>
          <p14:tracePt t="129280" x="2043113" y="3076575"/>
          <p14:tracePt t="129294" x="2066925" y="3076575"/>
          <p14:tracePt t="129310" x="2151063" y="3076575"/>
          <p14:tracePt t="129328" x="2246313" y="3065463"/>
          <p14:tracePt t="129344" x="2328863" y="3065463"/>
          <p14:tracePt t="129361" x="2424113" y="3041650"/>
          <p14:tracePt t="129377" x="2482850" y="3017838"/>
          <p14:tracePt t="129393" x="2519363" y="2994025"/>
          <p14:tracePt t="129411" x="2566988" y="2982913"/>
          <p14:tracePt t="129427" x="2590800" y="2970213"/>
          <p14:tracePt t="129444" x="2614613" y="2970213"/>
          <p14:tracePt t="129460" x="2660650" y="2970213"/>
          <p14:tracePt t="129477" x="2720975" y="2946400"/>
          <p14:tracePt t="129493" x="2792413" y="2946400"/>
          <p14:tracePt t="129511" x="2863850" y="2946400"/>
          <p14:tracePt t="129527" x="2911475" y="2946400"/>
          <p14:tracePt t="129544" x="2935288" y="2946400"/>
          <p14:tracePt t="129561" x="2970213" y="2946400"/>
          <p14:tracePt t="129619" x="2982913" y="2946400"/>
          <p14:tracePt t="129631" x="2994025" y="2946400"/>
          <p14:tracePt t="129639" x="3006725" y="2946400"/>
          <p14:tracePt t="129647" x="3017838" y="2946400"/>
          <p14:tracePt t="129661" x="3028950" y="2946400"/>
          <p14:tracePt t="129677" x="3076575" y="2946400"/>
          <p14:tracePt t="129693" x="3100388" y="2946400"/>
          <p14:tracePt t="129710" x="3113088" y="2946400"/>
          <p14:tracePt t="129727" x="3124200" y="2946400"/>
          <p14:tracePt t="129744" x="3136900" y="2946400"/>
          <p14:tracePt t="129760" x="3171825" y="2946400"/>
          <p14:tracePt t="129777" x="3208338" y="2959100"/>
          <p14:tracePt t="129794" x="3255963" y="2959100"/>
          <p14:tracePt t="129811" x="3279775" y="2970213"/>
          <p14:tracePt t="129828" x="3314700" y="2982913"/>
          <p14:tracePt t="129844" x="3338513" y="2982913"/>
          <p14:tracePt t="129861" x="3375025" y="2994025"/>
          <p14:tracePt t="129877" x="3409950" y="3006725"/>
          <p14:tracePt t="129893" x="3433763" y="3006725"/>
          <p14:tracePt t="129912" x="3492500" y="3006725"/>
          <p14:tracePt t="129926" x="3529013" y="3006725"/>
          <p14:tracePt t="129943" x="3552825" y="3006725"/>
          <p14:tracePt t="129960" x="3600450" y="3006725"/>
          <p14:tracePt t="129977" x="3659188" y="2994025"/>
          <p14:tracePt t="129993" x="3719513" y="2994025"/>
          <p14:tracePt t="130011" x="3778250" y="2994025"/>
          <p14:tracePt t="130027" x="3802063" y="2994025"/>
          <p14:tracePt t="130043" x="3813175" y="2994025"/>
          <p14:tracePt t="130061" x="3825875" y="2994025"/>
          <p14:tracePt t="130077" x="3849688" y="2994025"/>
          <p14:tracePt t="130094" x="3884613" y="2994025"/>
          <p14:tracePt t="130110" x="3921125" y="2994025"/>
          <p14:tracePt t="130127" x="4016375" y="2994025"/>
          <p14:tracePt t="130146" x="4075113" y="2994025"/>
          <p14:tracePt t="130161" x="4098925" y="2994025"/>
          <p14:tracePt t="130177" x="4135438" y="2994025"/>
          <p14:tracePt t="130194" x="4146550" y="2994025"/>
          <p14:tracePt t="130243" x="4157663" y="2994025"/>
          <p14:tracePt t="130251" x="4181475" y="2994025"/>
          <p14:tracePt t="130261" x="4194175" y="2994025"/>
          <p14:tracePt t="130277" x="4217988" y="2982913"/>
          <p14:tracePt t="130294" x="4229100" y="2982913"/>
          <p14:tracePt t="130333" x="4241800" y="2982913"/>
          <p14:tracePt t="130342" x="4252913" y="2970213"/>
          <p14:tracePt t="130350" x="4265613" y="2970213"/>
          <p14:tracePt t="130362" x="4289425" y="2970213"/>
          <p14:tracePt t="130379" x="4300538" y="2970213"/>
          <p14:tracePt t="130425" x="4313238" y="2970213"/>
          <p14:tracePt t="130437" x="4313238" y="2959100"/>
          <p14:tracePt t="130450" x="4324350" y="2959100"/>
          <p14:tracePt t="130469" x="4337050" y="2959100"/>
          <p14:tracePt t="130726" x="4337050" y="2946400"/>
          <p14:tracePt t="131587" x="4337050" y="2959100"/>
          <p14:tracePt t="131593" x="4348163" y="2970213"/>
          <p14:tracePt t="131610" x="4348163" y="2994025"/>
          <p14:tracePt t="131627" x="4348163" y="3006725"/>
          <p14:tracePt t="131643" x="4348163" y="3030538"/>
          <p14:tracePt t="131661" x="4360863" y="3054350"/>
          <p14:tracePt t="131677" x="4360863" y="3065463"/>
          <p14:tracePt t="131693" x="4360863" y="3089275"/>
          <p14:tracePt t="131710" x="4360863" y="3100388"/>
          <p14:tracePt t="131726" x="4371975" y="3113088"/>
          <p14:tracePt t="131743" x="4371975" y="3148013"/>
          <p14:tracePt t="131760" x="4371975" y="3171825"/>
          <p14:tracePt t="131777" x="4371975" y="3184525"/>
          <p14:tracePt t="131793" x="4371975" y="3208338"/>
          <p14:tracePt t="131810" x="4371975" y="3219450"/>
          <p14:tracePt t="131827" x="4371975" y="3243263"/>
          <p14:tracePt t="131843" x="4371975" y="3255963"/>
          <p14:tracePt t="131860" x="4360863" y="3267075"/>
          <p14:tracePt t="131877" x="4360863" y="3279775"/>
          <p14:tracePt t="131909" x="4360863" y="3290888"/>
          <p14:tracePt t="131926" x="4348163" y="3290888"/>
          <p14:tracePt t="131949" x="4337050" y="3290888"/>
          <p14:tracePt t="131966" x="4324350" y="3290888"/>
          <p14:tracePt t="131987" x="4313238" y="3290888"/>
          <p14:tracePt t="132012" x="4300538" y="3290888"/>
          <p14:tracePt t="132057" x="4289425" y="3290888"/>
          <p14:tracePt t="132069" x="4276725" y="3290888"/>
          <p14:tracePt t="132078" x="4276725" y="3279775"/>
          <p14:tracePt t="132095" x="4265613" y="3279775"/>
          <p14:tracePt t="132111" x="4241800" y="3279775"/>
          <p14:tracePt t="132128" x="4217988" y="3279775"/>
          <p14:tracePt t="132143" x="4194175" y="3279775"/>
          <p14:tracePt t="132160" x="4181475" y="3279775"/>
          <p14:tracePt t="132178" x="4170363" y="3279775"/>
          <p14:tracePt t="132269" x="4170363" y="3290888"/>
          <p14:tracePt t="132285" x="4170363" y="3303588"/>
          <p14:tracePt t="132295" x="4170363" y="3314700"/>
          <p14:tracePt t="132310" x="4170363" y="3327400"/>
          <p14:tracePt t="132326" x="4170363" y="3338513"/>
          <p14:tracePt t="132343" x="4170363" y="3351213"/>
          <p14:tracePt t="132366" x="4170363" y="3362325"/>
          <p14:tracePt t="132382" x="4181475" y="3375025"/>
          <p14:tracePt t="132403" x="4181475" y="3386138"/>
          <p14:tracePt t="132410" x="4194175" y="3386138"/>
          <p14:tracePt t="132430" x="4194175" y="3398838"/>
          <p14:tracePt t="132443" x="4194175" y="3409950"/>
          <p14:tracePt t="132459" x="4217988" y="3433763"/>
          <p14:tracePt t="132476" x="4217988" y="3444875"/>
          <p14:tracePt t="132493" x="4229100" y="3457575"/>
          <p14:tracePt t="132509" x="4229100" y="3468688"/>
          <p14:tracePt t="132527" x="4241800" y="3481388"/>
          <p14:tracePt t="132543" x="4241800" y="3492500"/>
          <p14:tracePt t="132565" x="4252913" y="3505200"/>
          <p14:tracePt t="132630" x="4252913" y="3516313"/>
          <p14:tracePt t="132823" x="4265613" y="3516313"/>
          <p14:tracePt t="133035" x="4276725" y="3529013"/>
          <p14:tracePt t="133053" x="4289425" y="3540125"/>
          <p14:tracePt t="133191" x="4300538" y="3552825"/>
          <p14:tracePt t="133204" x="4313238" y="3552825"/>
          <p14:tracePt t="133217" x="4313238" y="3563938"/>
          <p14:tracePt t="133232" x="4324350" y="3563938"/>
          <p14:tracePt t="133271" x="4337050" y="3563938"/>
          <p14:tracePt t="133343" x="4348163" y="3563938"/>
          <p14:tracePt t="133368" x="4371975" y="3576638"/>
          <p14:tracePt t="133384" x="4384675" y="3576638"/>
          <p14:tracePt t="133393" x="4384675" y="3587750"/>
          <p14:tracePt t="133409" x="4408488" y="3600450"/>
          <p14:tracePt t="133426" x="4443413" y="3611563"/>
          <p14:tracePt t="133442" x="4479925" y="3635375"/>
          <p14:tracePt t="133459" x="4503738" y="3648075"/>
          <p14:tracePt t="133475" x="4549775" y="3659188"/>
          <p14:tracePt t="133492" x="4586288" y="3671888"/>
          <p14:tracePt t="133509" x="4610100" y="3683000"/>
          <p14:tracePt t="133526" x="4621213" y="3683000"/>
          <p14:tracePt t="133543" x="4633913" y="3683000"/>
          <p14:tracePt t="133587" x="4645025" y="3683000"/>
          <p14:tracePt t="133596" x="4645025" y="3695700"/>
          <p14:tracePt t="133610" x="4657725" y="3695700"/>
          <p14:tracePt t="133627" x="4681538" y="3695700"/>
          <p14:tracePt t="133643" x="4692650" y="3706813"/>
          <p14:tracePt t="133659" x="4729163" y="3719513"/>
          <p14:tracePt t="133676" x="4740275" y="3719513"/>
          <p14:tracePt t="133693" x="4752975" y="3719513"/>
          <p14:tracePt t="133735" x="4764088" y="3719513"/>
          <p14:tracePt t="133752" x="4776788" y="3719513"/>
          <p14:tracePt t="133760" x="4787900" y="3719513"/>
          <p14:tracePt t="133775" x="4824413" y="3730625"/>
          <p14:tracePt t="133792" x="4848225" y="3730625"/>
          <p14:tracePt t="133810" x="4883150" y="3743325"/>
          <p14:tracePt t="133826" x="4918075" y="3743325"/>
          <p14:tracePt t="133843" x="4930775" y="3754438"/>
          <p14:tracePt t="133860" x="4941888" y="3754438"/>
          <p14:tracePt t="134026" x="4954588" y="3754438"/>
          <p14:tracePt t="134037" x="4965700" y="3754438"/>
          <p14:tracePt t="134057" x="4978400" y="3754438"/>
          <p14:tracePt t="134065" x="4978400" y="3743325"/>
          <p14:tracePt t="134076" x="4989513" y="3730625"/>
          <p14:tracePt t="134093" x="5002213" y="3719513"/>
          <p14:tracePt t="134110" x="5013325" y="3719513"/>
          <p14:tracePt t="134126" x="5026025" y="3706813"/>
          <p14:tracePt t="134158" x="5037138" y="3706813"/>
          <p14:tracePt t="134176" x="5037138" y="3683000"/>
          <p14:tracePt t="134193" x="5060950" y="3671888"/>
          <p14:tracePt t="134209" x="5060950" y="3659188"/>
          <p14:tracePt t="134226" x="5073650" y="3648075"/>
          <p14:tracePt t="134271" x="5073650" y="3635375"/>
          <p14:tracePt t="134309" x="5073650" y="3624263"/>
          <p14:tracePt t="134340" x="5073650" y="3611563"/>
          <p14:tracePt t="134359" x="5073650" y="3600450"/>
          <p14:tracePt t="134367" x="5073650" y="3587750"/>
          <p14:tracePt t="134383" x="5073650" y="3576638"/>
          <p14:tracePt t="134392" x="5073650" y="3563938"/>
          <p14:tracePt t="134409" x="5073650" y="3552825"/>
          <p14:tracePt t="134426" x="5073650" y="3540125"/>
          <p14:tracePt t="134442" x="5073650" y="3529013"/>
          <p14:tracePt t="134484" x="5073650" y="3516313"/>
          <p14:tracePt t="134500" x="5073650" y="3492500"/>
          <p14:tracePt t="134515" x="5073650" y="3481388"/>
          <p14:tracePt t="134521" x="5073650" y="3457575"/>
          <p14:tracePt t="134529" x="5073650" y="3444875"/>
          <p14:tracePt t="134542" x="5073650" y="3433763"/>
          <p14:tracePt t="134560" x="5073650" y="3422650"/>
          <p14:tracePt t="134576" x="5073650" y="3375025"/>
          <p14:tracePt t="134592" x="5073650" y="3351213"/>
          <p14:tracePt t="134610" x="5073650" y="3327400"/>
          <p14:tracePt t="134626" x="5073650" y="3303588"/>
          <p14:tracePt t="134642" x="5073650" y="3290888"/>
          <p14:tracePt t="134659" x="5073650" y="3279775"/>
          <p14:tracePt t="134692" x="5073650" y="3255963"/>
          <p14:tracePt t="134709" x="5060950" y="3255963"/>
          <p14:tracePt t="134725" x="5049838" y="3243263"/>
          <p14:tracePt t="134742" x="5037138" y="3232150"/>
          <p14:tracePt t="134759" x="5037138" y="3219450"/>
          <p14:tracePt t="134775" x="5037138" y="3208338"/>
          <p14:tracePt t="135311" x="5037138" y="3195638"/>
          <p14:tracePt t="135394" x="5037138" y="3184525"/>
          <p14:tracePt t="135667" x="5037138" y="3171825"/>
          <p14:tracePt t="135817" x="5026025" y="3160713"/>
          <p14:tracePt t="136000" x="5026025" y="3148013"/>
          <p14:tracePt t="136174" x="5026025" y="3136900"/>
          <p14:tracePt t="136559" x="5026025" y="3124200"/>
          <p14:tracePt t="136579" x="5026025" y="3113088"/>
          <p14:tracePt t="136717" x="5026025" y="3100388"/>
          <p14:tracePt t="136729" x="5013325" y="3100388"/>
          <p14:tracePt t="136743" x="5013325" y="3089275"/>
          <p14:tracePt t="136758" x="5013325" y="3076575"/>
          <p14:tracePt t="136775" x="5013325" y="3065463"/>
          <p14:tracePt t="136792" x="5013325" y="3054350"/>
          <p14:tracePt t="136809" x="5002213" y="3041650"/>
          <p14:tracePt t="136825" x="5002213" y="3030538"/>
          <p14:tracePt t="136843" x="4989513" y="3006725"/>
          <p14:tracePt t="136876" x="4989513" y="2994025"/>
          <p14:tracePt t="138727" x="4989513" y="2982913"/>
          <p14:tracePt t="138813" x="4989513" y="2970213"/>
          <p14:tracePt t="138832" x="4989513" y="2959100"/>
          <p14:tracePt t="138847" x="4989513" y="2946400"/>
          <p14:tracePt t="138856" x="4989513" y="2935288"/>
          <p14:tracePt t="138863" x="4989513" y="2922588"/>
          <p14:tracePt t="138874" x="4989513" y="2911475"/>
          <p14:tracePt t="138892" x="4989513" y="2898775"/>
          <p14:tracePt t="139005" x="4989513" y="2887663"/>
          <p14:tracePt t="139015" x="4978400" y="2887663"/>
          <p14:tracePt t="139025" x="4824413" y="2840038"/>
          <p14:tracePt t="139041" x="4514850" y="2792413"/>
          <p14:tracePt t="139058" x="4205288" y="2697163"/>
          <p14:tracePt t="139075" x="3944938" y="2578100"/>
          <p14:tracePt t="139092" x="3767138" y="2519363"/>
          <p14:tracePt t="139108" x="3683000" y="2471738"/>
          <p14:tracePt t="139125" x="3671888" y="2471738"/>
          <p14:tracePt t="139145" x="3671888" y="2459038"/>
          <p14:tracePt t="139161" x="3683000" y="2459038"/>
          <p14:tracePt t="139231" x="3683000" y="2447925"/>
          <p14:tracePt t="139254" x="3695700" y="2447925"/>
          <p14:tracePt t="139273" x="3695700" y="2435225"/>
          <p14:tracePt t="139297" x="3706813" y="2435225"/>
          <p14:tracePt t="139313" x="3719513" y="2435225"/>
          <p14:tracePt t="139329" x="3730625" y="2435225"/>
          <p14:tracePt t="139335" x="3730625" y="2424113"/>
          <p14:tracePt t="139379" x="3743325" y="2424113"/>
          <p14:tracePt t="139442" x="3754438" y="2424113"/>
          <p14:tracePt t="139453" x="3767138" y="2447925"/>
          <p14:tracePt t="139465" x="3789363" y="2482850"/>
          <p14:tracePt t="139475" x="3813175" y="2495550"/>
          <p14:tracePt t="139491" x="3860800" y="2543175"/>
          <p14:tracePt t="139508" x="3884613" y="2590800"/>
          <p14:tracePt t="139525" x="3932238" y="2638425"/>
          <p14:tracePt t="139541" x="3944938" y="2673350"/>
          <p14:tracePt t="139557" x="3956050" y="2720975"/>
          <p14:tracePt t="139574" x="3956050" y="2768600"/>
          <p14:tracePt t="139592" x="3956050" y="2803525"/>
          <p14:tracePt t="139608" x="3956050" y="2851150"/>
          <p14:tracePt t="139624" x="3956050" y="2887663"/>
          <p14:tracePt t="139641" x="3944938" y="2946400"/>
          <p14:tracePt t="139658" x="3921125" y="2982913"/>
          <p14:tracePt t="139674" x="3897313" y="3017838"/>
          <p14:tracePt t="139691" x="3873500" y="3041650"/>
          <p14:tracePt t="139707" x="3860800" y="3054350"/>
          <p14:tracePt t="139724" x="3860800" y="3076575"/>
          <p14:tracePt t="139741" x="3849688" y="3089275"/>
          <p14:tracePt t="139774" x="3849688" y="3113088"/>
          <p14:tracePt t="139790" x="3849688" y="3124200"/>
          <p14:tracePt t="139808" x="3836988" y="3148013"/>
          <p14:tracePt t="139824" x="3836988" y="3184525"/>
          <p14:tracePt t="139843" x="3836988" y="3232150"/>
          <p14:tracePt t="139858" x="3836988" y="3255963"/>
          <p14:tracePt t="139875" x="3836988" y="3290888"/>
          <p14:tracePt t="139891" x="3849688" y="3303588"/>
          <p14:tracePt t="139924" x="3860800" y="3303588"/>
          <p14:tracePt t="139975" x="3873500" y="3314700"/>
          <p14:tracePt t="139987" x="3884613" y="3314700"/>
          <p14:tracePt t="139996" x="3921125" y="3338513"/>
          <p14:tracePt t="140007" x="3956050" y="3351213"/>
          <p14:tracePt t="140025" x="4051300" y="3362325"/>
          <p14:tracePt t="140041" x="4075113" y="3362325"/>
          <p14:tracePt t="140057" x="4087813" y="3362325"/>
          <p14:tracePt t="140074" x="4098925" y="3338513"/>
          <p14:tracePt t="140091" x="4111625" y="3327400"/>
          <p14:tracePt t="140108" x="4135438" y="3290888"/>
          <p14:tracePt t="140125" x="4170363" y="3255963"/>
          <p14:tracePt t="140142" x="4194175" y="3232150"/>
          <p14:tracePt t="140157" x="4194175" y="3208338"/>
          <p14:tracePt t="140175" x="4205288" y="3208338"/>
          <p14:tracePt t="140191" x="4205288" y="3195638"/>
          <p14:tracePt t="140207" x="4217988" y="3195638"/>
          <p14:tracePt t="140257" x="4229100" y="3195638"/>
          <p14:tracePt t="140269" x="4241800" y="3195638"/>
          <p14:tracePt t="140285" x="4252913" y="3219450"/>
          <p14:tracePt t="140293" x="4265613" y="3219450"/>
          <p14:tracePt t="140308" x="4276725" y="3232150"/>
          <p14:tracePt t="140324" x="4300538" y="3267075"/>
          <p14:tracePt t="140340" x="4324350" y="3290888"/>
          <p14:tracePt t="140358" x="4360863" y="3303588"/>
          <p14:tracePt t="140375" x="4384675" y="3327400"/>
          <p14:tracePt t="140391" x="4443413" y="3327400"/>
          <p14:tracePt t="140408" x="4514850" y="3338513"/>
          <p14:tracePt t="140424" x="4538663" y="3338513"/>
          <p14:tracePt t="140441" x="4573588" y="3338513"/>
          <p14:tracePt t="140457" x="4597400" y="3327400"/>
          <p14:tracePt t="140474" x="4610100" y="3327400"/>
          <p14:tracePt t="140491" x="4621213" y="3314700"/>
          <p14:tracePt t="140507" x="4645025" y="3290888"/>
          <p14:tracePt t="140525" x="4705350" y="3267075"/>
          <p14:tracePt t="140541" x="4729163" y="3255963"/>
          <p14:tracePt t="140557" x="4764088" y="3243263"/>
          <p14:tracePt t="140575" x="4776788" y="3232150"/>
          <p14:tracePt t="140591" x="4787900" y="3219450"/>
          <p14:tracePt t="140608" x="4800600" y="3208338"/>
          <p14:tracePt t="140624" x="4800600" y="3195638"/>
          <p14:tracePt t="140641" x="4811713" y="3195638"/>
          <p14:tracePt t="140658" x="4824413" y="3184525"/>
          <p14:tracePt t="140673" x="4835525" y="3184525"/>
          <p14:tracePt t="140691" x="4848225" y="3171825"/>
          <p14:tracePt t="140769" x="4848225" y="3184525"/>
          <p14:tracePt t="140778" x="4872038" y="3195638"/>
          <p14:tracePt t="140794" x="4895850" y="3232150"/>
          <p14:tracePt t="140809" x="4906963" y="3267075"/>
          <p14:tracePt t="140824" x="4918075" y="3290888"/>
          <p14:tracePt t="140841" x="4918075" y="3314700"/>
          <p14:tracePt t="140858" x="4918075" y="3338513"/>
          <p14:tracePt t="140874" x="4918075" y="3362325"/>
          <p14:tracePt t="140891" x="4895850" y="3375025"/>
          <p14:tracePt t="140907" x="4883150" y="3386138"/>
          <p14:tracePt t="140925" x="4872038" y="3409950"/>
          <p14:tracePt t="140940" x="4872038" y="3422650"/>
          <p14:tracePt t="140958" x="4859338" y="3433763"/>
          <p14:tracePt t="141038" x="4848225" y="3433763"/>
          <p14:tracePt t="141061" x="4848225" y="3444875"/>
          <p14:tracePt t="141123" x="4835525" y="3444875"/>
          <p14:tracePt t="141149" x="4824413" y="3444875"/>
          <p14:tracePt t="141460" x="4811713" y="3444875"/>
          <p14:tracePt t="141486" x="4800600" y="3444875"/>
          <p14:tracePt t="141974" x="4787900" y="3444875"/>
          <p14:tracePt t="142064" x="4776788" y="3444875"/>
          <p14:tracePt t="142095" x="4764088" y="3444875"/>
          <p14:tracePt t="142323" x="4764088" y="3433763"/>
          <p14:tracePt t="142343" x="4776788" y="3433763"/>
          <p14:tracePt t="142351" x="4776788" y="3422650"/>
          <p14:tracePt t="142430" x="4776788" y="3409950"/>
          <p14:tracePt t="142957" x="4764088" y="3409950"/>
          <p14:tracePt t="142967" x="4764088" y="3398838"/>
          <p14:tracePt t="142976" x="4752975" y="3398838"/>
          <p14:tracePt t="143150" x="4752975" y="3386138"/>
          <p14:tracePt t="143553" x="4764088" y="3386138"/>
          <p14:tracePt t="143795" x="4776788" y="3375025"/>
          <p14:tracePt t="143820" x="4787900" y="3362325"/>
          <p14:tracePt t="143836" x="4800600" y="3351213"/>
          <p14:tracePt t="143846" x="4811713" y="3351213"/>
          <p14:tracePt t="143859" x="4811713" y="3338513"/>
          <p14:tracePt t="143874" x="4824413" y="3338513"/>
          <p14:tracePt t="143891" x="4835525" y="3327400"/>
          <p14:tracePt t="143907" x="4848225" y="3314700"/>
          <p14:tracePt t="143924" x="4859338" y="3303588"/>
          <p14:tracePt t="143940" x="4872038" y="3290888"/>
          <p14:tracePt t="143956" x="4883150" y="3290888"/>
          <p14:tracePt t="143973" x="4895850" y="3279775"/>
          <p14:tracePt t="143989" x="4918075" y="3279775"/>
          <p14:tracePt t="144006" x="4941888" y="3267075"/>
          <p14:tracePt t="144023" x="4954588" y="3255963"/>
          <p14:tracePt t="144040" x="4965700" y="3243263"/>
          <p14:tracePt t="144056" x="4989513" y="3243263"/>
          <p14:tracePt t="144073" x="5002213" y="3232150"/>
          <p14:tracePt t="144090" x="5013325" y="3219450"/>
          <p14:tracePt t="144107" x="5026025" y="3219450"/>
          <p14:tracePt t="144149" x="5037138" y="3219450"/>
          <p14:tracePt t="144256" x="5049838" y="3219450"/>
          <p14:tracePt t="144285" x="5060950" y="3208338"/>
          <p14:tracePt t="144293" x="5073650" y="3208338"/>
          <p14:tracePt t="144307" x="5084763" y="3208338"/>
          <p14:tracePt t="144323" x="5097463" y="3195638"/>
          <p14:tracePt t="144452" x="5108575" y="3195638"/>
          <p14:tracePt t="144465" x="5121275" y="3195638"/>
          <p14:tracePt t="144536" x="5121275" y="3184525"/>
          <p14:tracePt t="144548" x="5132388" y="3171825"/>
          <p14:tracePt t="144563" x="5145088" y="3171825"/>
          <p14:tracePt t="144583" x="5145088" y="3160713"/>
          <p14:tracePt t="144649" x="5121275" y="3148013"/>
          <p14:tracePt t="144657" x="5084763" y="3136900"/>
          <p14:tracePt t="144674" x="4941888" y="3100388"/>
          <p14:tracePt t="144690" x="4740275" y="3065463"/>
          <p14:tracePt t="144707" x="4514850" y="3017838"/>
          <p14:tracePt t="144724" x="4265613" y="2970213"/>
          <p14:tracePt t="144741" x="3825875" y="2887663"/>
          <p14:tracePt t="144757" x="3695700" y="2863850"/>
          <p14:tracePt t="144773" x="3648075" y="2863850"/>
          <p14:tracePt t="144835" x="3624263" y="2863850"/>
          <p14:tracePt t="144843" x="3576638" y="2863850"/>
          <p14:tracePt t="144857" x="3505200" y="2840038"/>
          <p14:tracePt t="144874" x="3290888" y="2779713"/>
          <p14:tracePt t="144891" x="3148013" y="2744788"/>
          <p14:tracePt t="144906" x="3017838" y="2708275"/>
          <p14:tracePt t="144924" x="2898775" y="2684463"/>
          <p14:tracePt t="144940" x="2792413" y="2673350"/>
          <p14:tracePt t="144956" x="2697163" y="2662238"/>
          <p14:tracePt t="144974" x="2578100" y="2625725"/>
          <p14:tracePt t="144990" x="2519363" y="2614613"/>
          <p14:tracePt t="145006" x="2447925" y="2578100"/>
          <p14:tracePt t="145023" x="2339975" y="2530475"/>
          <p14:tracePt t="145040" x="2198688" y="2482850"/>
          <p14:tracePt t="145056" x="2055813" y="2435225"/>
          <p14:tracePt t="145073" x="1936750" y="2400300"/>
          <p14:tracePt t="145090" x="1841500" y="2352675"/>
          <p14:tracePt t="145107" x="1806575" y="2328863"/>
          <p14:tracePt t="145123" x="1793875" y="2328863"/>
          <p14:tracePt t="145157" x="1770063" y="2328863"/>
          <p14:tracePt t="145173" x="1722438" y="2328863"/>
          <p14:tracePt t="145190" x="1592263" y="2328863"/>
          <p14:tracePt t="145207" x="1401763" y="2328863"/>
          <p14:tracePt t="145223" x="1271588" y="2316163"/>
          <p14:tracePt t="145239" x="1211263" y="2316163"/>
          <p14:tracePt t="145256" x="1163638" y="2305050"/>
          <p14:tracePt t="145273" x="1152525" y="2305050"/>
          <p14:tracePt t="145342" x="1163638" y="2305050"/>
          <p14:tracePt t="145515" x="1163638" y="2316163"/>
          <p14:tracePt t="145532" x="1163638" y="2339975"/>
          <p14:tracePt t="145545" x="1163638" y="2376488"/>
          <p14:tracePt t="145557" x="1163638" y="2400300"/>
          <p14:tracePt t="145573" x="1163638" y="2435225"/>
          <p14:tracePt t="145591" x="1163638" y="2495550"/>
          <p14:tracePt t="145607" x="1163638" y="2530475"/>
          <p14:tracePt t="145623" x="1163638" y="2578100"/>
          <p14:tracePt t="145641" x="1163638" y="2625725"/>
          <p14:tracePt t="145657" x="1163638" y="2684463"/>
          <p14:tracePt t="145673" x="1187450" y="2744788"/>
          <p14:tracePt t="145690" x="1211263" y="2792413"/>
          <p14:tracePt t="145707" x="1258888" y="2887663"/>
          <p14:tracePt t="145723" x="1295400" y="2922588"/>
          <p14:tracePt t="145739" x="1330325" y="2959100"/>
          <p14:tracePt t="145756" x="1366838" y="2982913"/>
          <p14:tracePt t="145773" x="1390650" y="3006725"/>
          <p14:tracePt t="145790" x="1438275" y="3017838"/>
          <p14:tracePt t="145793" x="1473200" y="3030538"/>
          <p14:tracePt t="145806" x="1544638" y="3054350"/>
          <p14:tracePt t="145823" x="1806575" y="3113088"/>
          <p14:tracePt t="145839" x="2019300" y="3160713"/>
          <p14:tracePt t="145857" x="2292350" y="3208338"/>
          <p14:tracePt t="145874" x="2590800" y="3267075"/>
          <p14:tracePt t="145890" x="2816225" y="3303588"/>
          <p14:tracePt t="145907" x="3017838" y="3338513"/>
          <p14:tracePt t="145923" x="3195638" y="3338513"/>
          <p14:tracePt t="145940" x="3290888" y="3338513"/>
          <p14:tracePt t="145956" x="3386138" y="3338513"/>
          <p14:tracePt t="145973" x="3516313" y="3338513"/>
          <p14:tracePt t="145990" x="3683000" y="3351213"/>
          <p14:tracePt t="146006" x="3908425" y="3362325"/>
          <p14:tracePt t="146023" x="4157663" y="3409950"/>
          <p14:tracePt t="146040" x="4360863" y="3457575"/>
          <p14:tracePt t="146055" x="4527550" y="3492500"/>
          <p14:tracePt t="146072" x="4573588" y="3516313"/>
          <p14:tracePt t="146089" x="4597400" y="3516313"/>
          <p14:tracePt t="146106" x="4633913" y="3516313"/>
          <p14:tracePt t="146123" x="4668838" y="3516313"/>
          <p14:tracePt t="146140" x="4729163" y="3505200"/>
          <p14:tracePt t="146157" x="4859338" y="3492500"/>
          <p14:tracePt t="146173" x="4989513" y="3492500"/>
          <p14:tracePt t="146189" x="5121275" y="3492500"/>
          <p14:tracePt t="146206" x="5251450" y="3505200"/>
          <p14:tracePt t="146222" x="5299075" y="3516313"/>
          <p14:tracePt t="146239" x="5334000" y="3516313"/>
          <p14:tracePt t="146256" x="5357813" y="3516313"/>
          <p14:tracePt t="146273" x="5381625" y="3492500"/>
          <p14:tracePt t="146289" x="5418138" y="3457575"/>
          <p14:tracePt t="146306" x="5453063" y="3433763"/>
          <p14:tracePt t="146322" x="5476875" y="3409950"/>
          <p14:tracePt t="146339" x="5489575" y="3398838"/>
          <p14:tracePt t="146357" x="5500688" y="3398838"/>
          <p14:tracePt t="146375" x="5500688" y="3386138"/>
          <p14:tracePt t="146435" x="5489575" y="3375025"/>
          <p14:tracePt t="146443" x="5489575" y="3362325"/>
          <p14:tracePt t="146456" x="5476875" y="3362325"/>
          <p14:tracePt t="146473" x="5465763" y="3351213"/>
          <p14:tracePt t="146490" x="5441950" y="3338513"/>
          <p14:tracePt t="146506" x="5429250" y="3327400"/>
          <p14:tracePt t="146523" x="5405438" y="3314700"/>
          <p14:tracePt t="146539" x="5381625" y="3303588"/>
          <p14:tracePt t="146556" x="5370513" y="3303588"/>
          <p14:tracePt t="146645" x="5357813" y="3303588"/>
          <p14:tracePt t="146662" x="5357813" y="3290888"/>
          <p14:tracePt t="146672" x="5346700" y="3290888"/>
          <p14:tracePt t="146690" x="5310188" y="3279775"/>
          <p14:tracePt t="146706" x="5251450" y="3255963"/>
          <p14:tracePt t="146722" x="5227638" y="3243263"/>
          <p14:tracePt t="146739" x="5203825" y="3243263"/>
          <p14:tracePt t="147131" x="5203825" y="3232150"/>
          <p14:tracePt t="147527" x="5192713" y="3232150"/>
          <p14:tracePt t="147943" x="5203825" y="3232150"/>
          <p14:tracePt t="147951" x="5216525" y="3232150"/>
          <p14:tracePt t="147978" x="5227638" y="3232150"/>
          <p14:tracePt t="148040" x="5240338" y="3232150"/>
          <p14:tracePt t="148080" x="5251450" y="3232150"/>
          <p14:tracePt t="148100" x="5264150" y="3232150"/>
          <p14:tracePt t="148174" x="5275263" y="3232150"/>
          <p14:tracePt t="148236" x="5287963" y="3232150"/>
          <p14:tracePt t="148268" x="5299075" y="3232150"/>
          <p14:tracePt t="148342" x="5310188" y="3232150"/>
          <p14:tracePt t="148476" x="5322888" y="3232150"/>
          <p14:tracePt t="148497" x="5334000" y="3232150"/>
          <p14:tracePt t="148616" x="5346700" y="3232150"/>
          <p14:tracePt t="150812" x="5322888" y="3232150"/>
          <p14:tracePt t="150820" x="5251450" y="3232150"/>
          <p14:tracePt t="150829" x="5132388" y="3232150"/>
          <p14:tracePt t="150839" x="5002213" y="3232150"/>
          <p14:tracePt t="150855" x="4752975" y="3219450"/>
          <p14:tracePt t="150872" x="4573588" y="3195638"/>
          <p14:tracePt t="150889" x="4348163" y="3124200"/>
          <p14:tracePt t="150906" x="4265613" y="3089275"/>
          <p14:tracePt t="150922" x="4241800" y="3065463"/>
          <p14:tracePt t="150939" x="4229100" y="3065463"/>
          <p14:tracePt t="150959" x="4205288" y="3065463"/>
          <p14:tracePt t="150971" x="4157663" y="3076575"/>
          <p14:tracePt t="150988" x="4027488" y="3124200"/>
          <p14:tracePt t="151005" x="3778250" y="3232150"/>
          <p14:tracePt t="151021" x="3624263" y="3279775"/>
          <p14:tracePt t="151038" x="3563938" y="3279775"/>
          <p14:tracePt t="151055" x="3516313" y="3290888"/>
          <p14:tracePt t="151071" x="3481388" y="3290888"/>
          <p14:tracePt t="151088" x="3457575" y="3290888"/>
          <p14:tracePt t="151105" x="3327400" y="3290888"/>
          <p14:tracePt t="151122" x="3195638" y="3290888"/>
          <p14:tracePt t="151139" x="3052763" y="3303588"/>
          <p14:tracePt t="151155" x="2935288" y="3314700"/>
          <p14:tracePt t="151172" x="2863850" y="3327400"/>
          <p14:tracePt t="151189" x="2792413" y="3338513"/>
          <p14:tracePt t="151205" x="2732088" y="3338513"/>
          <p14:tracePt t="151221" x="2660650" y="3338513"/>
          <p14:tracePt t="151238" x="2625725" y="3338513"/>
          <p14:tracePt t="151255" x="2601913" y="3338513"/>
          <p14:tracePt t="151271" x="2578100" y="3338513"/>
          <p14:tracePt t="151288" x="2554288" y="3338513"/>
          <p14:tracePt t="151305" x="2519363" y="3338513"/>
          <p14:tracePt t="151321" x="2471738" y="3351213"/>
          <p14:tracePt t="151339" x="2305050" y="3422650"/>
          <p14:tracePt t="151354" x="2185988" y="3468688"/>
          <p14:tracePt t="151372" x="2079625" y="3529013"/>
          <p14:tracePt t="151389" x="1960563" y="3587750"/>
          <p14:tracePt t="151405" x="1924050" y="3611563"/>
          <p14:tracePt t="151423" x="1865313" y="3683000"/>
          <p14:tracePt t="151439" x="1854200" y="3730625"/>
          <p14:tracePt t="151455" x="1841500" y="3778250"/>
          <p14:tracePt t="151472" x="1854200" y="3814763"/>
          <p14:tracePt t="151488" x="1889125" y="3849688"/>
          <p14:tracePt t="151504" x="1912938" y="3884613"/>
          <p14:tracePt t="151521" x="1947863" y="3921125"/>
          <p14:tracePt t="151538" x="1995488" y="3956050"/>
          <p14:tracePt t="151555" x="2008188" y="3968750"/>
          <p14:tracePt t="151571" x="2032000" y="3968750"/>
          <p14:tracePt t="151588" x="2090738" y="3992563"/>
          <p14:tracePt t="151605" x="2222500" y="4040188"/>
          <p14:tracePt t="151621" x="2424113" y="4087813"/>
          <p14:tracePt t="151638" x="2638425" y="4122738"/>
          <p14:tracePt t="151656" x="3006725" y="4170363"/>
          <p14:tracePt t="151672" x="3243263" y="4183063"/>
          <p14:tracePt t="151688" x="3457575" y="4205288"/>
          <p14:tracePt t="151705" x="3587750" y="4205288"/>
          <p14:tracePt t="151721" x="3659188" y="4194175"/>
          <p14:tracePt t="151738" x="3695700" y="4183063"/>
          <p14:tracePt t="151754" x="3730625" y="4146550"/>
          <p14:tracePt t="151771" x="3802063" y="4111625"/>
          <p14:tracePt t="151787" x="3968750" y="4051300"/>
          <p14:tracePt t="151804" x="4098925" y="4027488"/>
          <p14:tracePt t="151821" x="4229100" y="4027488"/>
          <p14:tracePt t="151838" x="4313238" y="4040188"/>
          <p14:tracePt t="151854" x="4348163" y="4051300"/>
          <p14:tracePt t="151871" x="4384675" y="4064000"/>
          <p14:tracePt t="151889" x="4408488" y="4064000"/>
          <p14:tracePt t="151905" x="4432300" y="4064000"/>
          <p14:tracePt t="151922" x="4467225" y="4051300"/>
          <p14:tracePt t="151938" x="4503738" y="4040188"/>
          <p14:tracePt t="151955" x="4538663" y="4027488"/>
          <p14:tracePt t="151972" x="4573588" y="4016375"/>
          <p14:tracePt t="151988" x="4621213" y="4003675"/>
          <p14:tracePt t="152005" x="4645025" y="3992563"/>
          <p14:tracePt t="152021" x="4657725" y="3979863"/>
          <p14:tracePt t="152038" x="4681538" y="3979863"/>
          <p14:tracePt t="152055" x="4705350" y="3979863"/>
          <p14:tracePt t="152071" x="4740275" y="3979863"/>
          <p14:tracePt t="152087" x="4800600" y="3979863"/>
          <p14:tracePt t="152104" x="4859338" y="3979863"/>
          <p14:tracePt t="152122" x="4883150" y="3979863"/>
          <p14:tracePt t="152138" x="4918075" y="3979863"/>
          <p14:tracePt t="152155" x="4954588" y="3979863"/>
          <p14:tracePt t="152225" x="4965700" y="3979863"/>
          <p14:tracePt t="152233" x="4978400" y="3979863"/>
          <p14:tracePt t="152241" x="4989513" y="3968750"/>
          <p14:tracePt t="152255" x="5013325" y="3968750"/>
          <p14:tracePt t="152271" x="5037138" y="3956050"/>
          <p14:tracePt t="152288" x="5049838" y="3956050"/>
          <p14:tracePt t="152304" x="5060950" y="3956050"/>
          <p14:tracePt t="152357" x="5073650" y="3956050"/>
          <p14:tracePt t="152374" x="5084763" y="3956050"/>
          <p14:tracePt t="152381" x="5097463" y="3944938"/>
          <p14:tracePt t="152390" x="5108575" y="3944938"/>
          <p14:tracePt t="152405" x="5121275" y="3944938"/>
          <p14:tracePt t="152459" x="5132388" y="3944938"/>
          <p14:tracePt t="152519" x="5145088" y="3944938"/>
          <p14:tracePt t="152530" x="5156200" y="3944938"/>
          <p14:tracePt t="152545" x="5168900" y="3944938"/>
          <p14:tracePt t="152564" x="5180013" y="3944938"/>
          <p14:tracePt t="152582" x="5192713" y="3944938"/>
          <p14:tracePt t="152589" x="5203825" y="3944938"/>
          <p14:tracePt t="152606" x="5216525" y="3944938"/>
          <p14:tracePt t="152621" x="5227638" y="3932238"/>
          <p14:tracePt t="152638" x="5240338" y="3932238"/>
          <p14:tracePt t="152655" x="5251450" y="3932238"/>
          <p14:tracePt t="152770" x="5240338" y="3932238"/>
          <p14:tracePt t="152799" x="5227638" y="3932238"/>
          <p14:tracePt t="152815" x="5216525" y="3932238"/>
          <p14:tracePt t="152824" x="5203825" y="3944938"/>
          <p14:tracePt t="152837" x="5168900" y="3968750"/>
          <p14:tracePt t="152854" x="5097463" y="4003675"/>
          <p14:tracePt t="152871" x="4930775" y="4051300"/>
          <p14:tracePt t="152888" x="4740275" y="4098925"/>
          <p14:tracePt t="152904" x="4527550" y="4159250"/>
          <p14:tracePt t="152922" x="4300538" y="4217988"/>
          <p14:tracePt t="152939" x="3944938" y="4289425"/>
          <p14:tracePt t="152956" x="3754438" y="4313238"/>
          <p14:tracePt t="152970" x="3576638" y="4324350"/>
          <p14:tracePt t="152987" x="3444875" y="4324350"/>
          <p14:tracePt t="153004" x="3314700" y="4337050"/>
          <p14:tracePt t="153021" x="3195638" y="4360863"/>
          <p14:tracePt t="153038" x="3089275" y="4384675"/>
          <p14:tracePt t="153055" x="2898775" y="4443413"/>
          <p14:tracePt t="153071" x="2768600" y="4491038"/>
          <p14:tracePt t="153087" x="2625725" y="4538663"/>
          <p14:tracePt t="153104" x="2495550" y="4586288"/>
          <p14:tracePt t="153121" x="2363788" y="4610100"/>
          <p14:tracePt t="153139" x="2233613" y="4657725"/>
          <p14:tracePt t="153155" x="2198688" y="4692650"/>
          <p14:tracePt t="153171" x="2162175" y="4729163"/>
          <p14:tracePt t="153187" x="2127250" y="4752975"/>
          <p14:tracePt t="153205" x="2114550" y="4787900"/>
          <p14:tracePt t="153220" x="2103438" y="4835525"/>
          <p14:tracePt t="153237" x="2103438" y="4883150"/>
          <p14:tracePt t="153254" x="2103438" y="4906963"/>
          <p14:tracePt t="153271" x="2114550" y="4965700"/>
          <p14:tracePt t="153287" x="2138363" y="4989513"/>
          <p14:tracePt t="153303" x="2174875" y="5013325"/>
          <p14:tracePt t="153321" x="2222500" y="5049838"/>
          <p14:tracePt t="153337" x="2339975" y="5084763"/>
          <p14:tracePt t="153354" x="2495550" y="5132388"/>
          <p14:tracePt t="153370" x="2697163" y="5180013"/>
          <p14:tracePt t="153387" x="3028950" y="5240338"/>
          <p14:tracePt t="153405" x="3290888" y="5240338"/>
          <p14:tracePt t="153421" x="3529013" y="5240338"/>
          <p14:tracePt t="153438" x="3743325" y="5240338"/>
          <p14:tracePt t="153454" x="3908425" y="5240338"/>
          <p14:tracePt t="153471" x="4075113" y="5216525"/>
          <p14:tracePt t="153487" x="4205288" y="5203825"/>
          <p14:tracePt t="153505" x="4408488" y="5180013"/>
          <p14:tracePt t="153521" x="4538663" y="5156200"/>
          <p14:tracePt t="153537" x="4681538" y="5156200"/>
          <p14:tracePt t="153554" x="4824413" y="5156200"/>
          <p14:tracePt t="153571" x="5002213" y="5156200"/>
          <p14:tracePt t="153588" x="5145088" y="5156200"/>
          <p14:tracePt t="153604" x="5275263" y="5156200"/>
          <p14:tracePt t="153621" x="5381625" y="5145088"/>
          <p14:tracePt t="153638" x="5405438" y="5145088"/>
          <p14:tracePt t="153655" x="5418138" y="5121275"/>
          <p14:tracePt t="153671" x="5429250" y="5108575"/>
          <p14:tracePt t="153687" x="5465763" y="5084763"/>
          <p14:tracePt t="153706" x="5500688" y="5060950"/>
          <p14:tracePt t="153721" x="5524500" y="5049838"/>
          <p14:tracePt t="153739" x="5537200" y="5037138"/>
          <p14:tracePt t="153804" x="5537200" y="5026025"/>
          <p14:tracePt t="153822" x="5537200" y="5013325"/>
          <p14:tracePt t="153854" x="5537200" y="5002213"/>
          <p14:tracePt t="153876" x="5524500" y="4989513"/>
          <p14:tracePt t="153944" x="5513388" y="4989513"/>
          <p14:tracePt t="153975" x="5500688" y="4989513"/>
          <p14:tracePt t="153989" x="5476875" y="4989513"/>
          <p14:tracePt t="154003" x="5465763" y="5002213"/>
          <p14:tracePt t="154011" x="5453063" y="5013325"/>
          <p14:tracePt t="154020" x="5441950" y="5013325"/>
          <p14:tracePt t="154037" x="5405438" y="5037138"/>
          <p14:tracePt t="154054" x="5346700" y="5049838"/>
          <p14:tracePt t="154071" x="5322888" y="5060950"/>
          <p14:tracePt t="154088" x="5310188" y="5060950"/>
          <p14:tracePt t="154140" x="5299075" y="5049838"/>
          <p14:tracePt t="154147" x="5287963" y="5037138"/>
          <p14:tracePt t="154156" x="5287963" y="5013325"/>
          <p14:tracePt t="154171" x="5264150" y="4978400"/>
          <p14:tracePt t="154187" x="5227638" y="4919663"/>
          <p14:tracePt t="154204" x="5216525" y="4872038"/>
          <p14:tracePt t="154220" x="5216525" y="4800600"/>
          <p14:tracePt t="154237" x="5216525" y="4705350"/>
          <p14:tracePt t="154254" x="5216525" y="4586288"/>
          <p14:tracePt t="154271" x="5216525" y="4432300"/>
          <p14:tracePt t="154287" x="5216525" y="4348163"/>
          <p14:tracePt t="154303" x="5216525" y="4241800"/>
          <p14:tracePt t="154320" x="5216525" y="4170363"/>
          <p14:tracePt t="154337" x="5216525" y="4098925"/>
          <p14:tracePt t="154354" x="5216525" y="4040188"/>
          <p14:tracePt t="154371" x="5216525" y="3992563"/>
          <p14:tracePt t="154388" x="5216525" y="3921125"/>
          <p14:tracePt t="154404" x="5216525" y="3849688"/>
          <p14:tracePt t="154421" x="5216525" y="3790950"/>
          <p14:tracePt t="154437" x="5216525" y="3754438"/>
          <p14:tracePt t="154454" x="5203825" y="3719513"/>
          <p14:tracePt t="154470" x="5203825" y="3695700"/>
          <p14:tracePt t="154489" x="5180013" y="3635375"/>
          <p14:tracePt t="154504" x="5156200" y="3611563"/>
          <p14:tracePt t="154520" x="5132388" y="3576638"/>
          <p14:tracePt t="154538" x="5121275" y="3529013"/>
          <p14:tracePt t="154554" x="5097463" y="3492500"/>
          <p14:tracePt t="154571" x="5084763" y="3444875"/>
          <p14:tracePt t="154587" x="5084763" y="3386138"/>
          <p14:tracePt t="154604" x="5073650" y="3351213"/>
          <p14:tracePt t="154621" x="5060950" y="3290888"/>
          <p14:tracePt t="154638" x="5060950" y="3279775"/>
          <p14:tracePt t="154718" x="5060950" y="3267075"/>
          <p14:tracePt t="154734" x="5060950" y="3243263"/>
          <p14:tracePt t="154748" x="5073650" y="3219450"/>
          <p14:tracePt t="154756" x="5084763" y="3219450"/>
          <p14:tracePt t="154771" x="5084763" y="3208338"/>
          <p14:tracePt t="154787" x="5097463" y="3184525"/>
          <p14:tracePt t="154804" x="5097463" y="3171825"/>
          <p14:tracePt t="154820" x="5097463" y="3136900"/>
          <p14:tracePt t="154837" x="5097463" y="3124200"/>
          <p14:tracePt t="154979" x="5097463" y="3113088"/>
          <p14:tracePt t="155138" x="5084763" y="3113088"/>
          <p14:tracePt t="155146" x="5084763" y="3124200"/>
          <p14:tracePt t="155156" x="5084763" y="3136900"/>
          <p14:tracePt t="155171" x="5073650" y="3171825"/>
          <p14:tracePt t="155187" x="5073650" y="3195638"/>
          <p14:tracePt t="155204" x="5073650" y="3232150"/>
          <p14:tracePt t="155220" x="5060950" y="3255963"/>
          <p14:tracePt t="155237" x="5049838" y="3290888"/>
          <p14:tracePt t="155253" x="5049838" y="3314700"/>
          <p14:tracePt t="155271" x="5049838" y="3362325"/>
          <p14:tracePt t="155287" x="5049838" y="3375025"/>
          <p14:tracePt t="155303" x="5049838" y="3398838"/>
          <p14:tracePt t="155320" x="5049838" y="3422650"/>
          <p14:tracePt t="155337" x="5049838" y="3457575"/>
          <p14:tracePt t="155354" x="5049838" y="3468688"/>
          <p14:tracePt t="155372" x="5049838" y="3492500"/>
          <p14:tracePt t="155388" x="5049838" y="3529013"/>
          <p14:tracePt t="155404" x="5049838" y="3552825"/>
          <p14:tracePt t="155420" x="5049838" y="3576638"/>
          <p14:tracePt t="155438" x="5049838" y="3600450"/>
          <p14:tracePt t="155454" x="5049838" y="3624263"/>
          <p14:tracePt t="155471" x="5049838" y="3635375"/>
          <p14:tracePt t="155487" x="5049838" y="3671888"/>
          <p14:tracePt t="155504" x="5049838" y="3683000"/>
          <p14:tracePt t="155521" x="5049838" y="3706813"/>
          <p14:tracePt t="155537" x="5049838" y="3719513"/>
          <p14:tracePt t="155553" x="5060950" y="3743325"/>
          <p14:tracePt t="155570" x="5060950" y="3778250"/>
          <p14:tracePt t="155587" x="5060950" y="3802063"/>
          <p14:tracePt t="155603" x="5060950" y="3825875"/>
          <p14:tracePt t="155620" x="5060950" y="3849688"/>
          <p14:tracePt t="155638" x="5060950" y="3873500"/>
          <p14:tracePt t="155654" x="5060950" y="3884613"/>
          <p14:tracePt t="155671" x="5060950" y="3908425"/>
          <p14:tracePt t="155687" x="5060950" y="3932238"/>
          <p14:tracePt t="155703" x="5060950" y="3968750"/>
          <p14:tracePt t="155721" x="5060950" y="3992563"/>
          <p14:tracePt t="155737" x="5073650" y="4027488"/>
          <p14:tracePt t="155753" x="5073650" y="4040188"/>
          <p14:tracePt t="155770" x="5073650" y="4064000"/>
          <p14:tracePt t="155787" x="5073650" y="4087813"/>
          <p14:tracePt t="155803" x="5073650" y="4111625"/>
          <p14:tracePt t="155820" x="5073650" y="4135438"/>
          <p14:tracePt t="155837" x="5073650" y="4159250"/>
          <p14:tracePt t="155853" x="5073650" y="4170363"/>
          <p14:tracePt t="155870" x="5073650" y="4183063"/>
          <p14:tracePt t="155887" x="5073650" y="4194175"/>
          <p14:tracePt t="155903" x="5073650" y="4217988"/>
          <p14:tracePt t="155920" x="5084763" y="4229100"/>
          <p14:tracePt t="155937" x="5097463" y="4276725"/>
          <p14:tracePt t="155954" x="5108575" y="4313238"/>
          <p14:tracePt t="155970" x="5121275" y="4348163"/>
          <p14:tracePt t="155987" x="5132388" y="4371975"/>
          <p14:tracePt t="156003" x="5145088" y="4408488"/>
          <p14:tracePt t="156020" x="5156200" y="4443413"/>
          <p14:tracePt t="156037" x="5168900" y="4491038"/>
          <p14:tracePt t="156053" x="5192713" y="4514850"/>
          <p14:tracePt t="156070" x="5203825" y="4551363"/>
          <p14:tracePt t="156086" x="5216525" y="4586288"/>
          <p14:tracePt t="156103" x="5227638" y="4610100"/>
          <p14:tracePt t="156120" x="5240338" y="4645025"/>
          <p14:tracePt t="156136" x="5240338" y="4681538"/>
          <p14:tracePt t="156154" x="5240338" y="4705350"/>
          <p14:tracePt t="156170" x="5240338" y="4752975"/>
          <p14:tracePt t="156187" x="5240338" y="4764088"/>
          <p14:tracePt t="156204" x="5240338" y="4776788"/>
          <p14:tracePt t="156221" x="5240338" y="4787900"/>
          <p14:tracePt t="156237" x="5240338" y="4800600"/>
          <p14:tracePt t="156254" x="5240338" y="4811713"/>
          <p14:tracePt t="156270" x="5240338" y="4824413"/>
          <p14:tracePt t="156287" x="5240338" y="4859338"/>
          <p14:tracePt t="156303" x="5240338" y="4883150"/>
          <p14:tracePt t="156320" x="5240338" y="4906963"/>
          <p14:tracePt t="156337" x="5227638" y="4919663"/>
          <p14:tracePt t="156353" x="5216525" y="4943475"/>
          <p14:tracePt t="156370" x="5203825" y="4965700"/>
          <p14:tracePt t="156388" x="5192713" y="4989513"/>
          <p14:tracePt t="156404" x="5192713" y="5013325"/>
          <p14:tracePt t="156530" x="5192713" y="5002213"/>
          <p14:tracePt t="156545" x="5192713" y="4989513"/>
          <p14:tracePt t="156557" x="5192713" y="4978400"/>
          <p14:tracePt t="156570" x="5192713" y="4954588"/>
          <p14:tracePt t="156586" x="5192713" y="4895850"/>
          <p14:tracePt t="156604" x="5227638" y="4692650"/>
          <p14:tracePt t="156620" x="5227638" y="4562475"/>
          <p14:tracePt t="156637" x="5240338" y="4432300"/>
          <p14:tracePt t="156655" x="5240338" y="4348163"/>
          <p14:tracePt t="156671" x="5240338" y="4276725"/>
          <p14:tracePt t="156687" x="5240338" y="4217988"/>
          <p14:tracePt t="156704" x="5240338" y="4135438"/>
          <p14:tracePt t="156721" x="5240338" y="4027488"/>
          <p14:tracePt t="156737" x="5227638" y="3956050"/>
          <p14:tracePt t="156753" x="5203825" y="3884613"/>
          <p14:tracePt t="156770" x="5203825" y="3802063"/>
          <p14:tracePt t="156787" x="5180013" y="3730625"/>
          <p14:tracePt t="156789" x="5168900" y="3719513"/>
          <p14:tracePt t="156803" x="5145088" y="3695700"/>
          <p14:tracePt t="156820" x="5108575" y="3635375"/>
          <p14:tracePt t="156838" x="5073650" y="3587750"/>
          <p14:tracePt t="156853" x="5049838" y="3552825"/>
          <p14:tracePt t="156870" x="5037138" y="3529013"/>
          <p14:tracePt t="156887" x="5013325" y="3492500"/>
          <p14:tracePt t="156905" x="4989513" y="3433763"/>
          <p14:tracePt t="156921" x="4965700" y="3375025"/>
          <p14:tracePt t="156937" x="4965700" y="3338513"/>
          <p14:tracePt t="156954" x="4954588" y="3303588"/>
          <p14:tracePt t="156970" x="4954588" y="3279775"/>
          <p14:tracePt t="156987" x="4954588" y="3267075"/>
          <p14:tracePt t="157003" x="4941888" y="3255963"/>
          <p14:tracePt t="157119" x="4941888" y="3243263"/>
          <p14:tracePt t="157140" x="4954588" y="3243263"/>
          <p14:tracePt t="157148" x="4965700" y="3243263"/>
          <p14:tracePt t="157171" x="4978400" y="3243263"/>
          <p14:tracePt t="157178" x="4978400" y="3232150"/>
          <p14:tracePt t="157187" x="4978400" y="3219450"/>
          <p14:tracePt t="157204" x="4989513" y="3208338"/>
          <p14:tracePt t="157221" x="5013325" y="3184525"/>
          <p14:tracePt t="157237" x="5037138" y="3160713"/>
          <p14:tracePt t="157254" x="5049838" y="3124200"/>
          <p14:tracePt t="157270" x="5097463" y="3076575"/>
          <p14:tracePt t="157287" x="5121275" y="3030538"/>
          <p14:tracePt t="157304" x="5156200" y="2994025"/>
          <p14:tracePt t="157320" x="5180013" y="2970213"/>
          <p14:tracePt t="157336" x="5203825" y="2935288"/>
          <p14:tracePt t="157353" x="5240338" y="2898775"/>
          <p14:tracePt t="157370" x="5264150" y="2863850"/>
          <p14:tracePt t="157387" x="5264150" y="2840038"/>
          <p14:tracePt t="157404" x="5287963" y="2792413"/>
          <p14:tracePt t="157420" x="5310188" y="2768600"/>
          <p14:tracePt t="157437" x="5357813" y="2697163"/>
          <p14:tracePt t="157453" x="5394325" y="2614613"/>
          <p14:tracePt t="157471" x="5453063" y="2459038"/>
          <p14:tracePt t="157488" x="5489575" y="2363788"/>
          <p14:tracePt t="157503" x="5524500" y="2316163"/>
          <p14:tracePt t="157519" x="5524500" y="2281238"/>
          <p14:tracePt t="157536" x="5537200" y="2281238"/>
          <p14:tracePt t="157553" x="5537200" y="2270125"/>
          <p14:tracePt t="157616" x="5537200" y="2257425"/>
          <p14:tracePt t="157627" x="5548313" y="2257425"/>
          <p14:tracePt t="157636" x="5548313" y="2246313"/>
          <p14:tracePt t="157654" x="5548313" y="2222500"/>
          <p14:tracePt t="157670" x="5561013" y="2185988"/>
          <p14:tracePt t="157687" x="5561013" y="2151063"/>
          <p14:tracePt t="157704" x="5572125" y="2114550"/>
          <p14:tracePt t="157721" x="5572125" y="2090738"/>
          <p14:tracePt t="157737" x="5595938" y="2066925"/>
          <p14:tracePt t="157753" x="5595938" y="2032000"/>
          <p14:tracePt t="157770" x="5595938" y="2008188"/>
          <p14:tracePt t="157790" x="5595938" y="1960563"/>
          <p14:tracePt t="157821" x="5608638" y="1901825"/>
          <p14:tracePt t="157836" x="5608638" y="1865313"/>
          <p14:tracePt t="157853" x="5608638" y="1841500"/>
          <p14:tracePt t="157870" x="5608638" y="1817688"/>
          <p14:tracePt t="157887" x="5608638" y="1806575"/>
          <p14:tracePt t="157903" x="5608638" y="1793875"/>
          <p14:tracePt t="157923" x="5608638" y="1782763"/>
          <p14:tracePt t="157939" x="5608638" y="1770063"/>
          <p14:tracePt t="157953" x="5619750" y="1758950"/>
          <p14:tracePt t="158115" x="5608638" y="1758950"/>
          <p14:tracePt t="158163" x="5608638" y="1746250"/>
          <p14:tracePt t="158179" x="5595938" y="1746250"/>
          <p14:tracePt t="158201" x="5572125" y="1746250"/>
          <p14:tracePt t="158207" x="5561013" y="1746250"/>
          <p14:tracePt t="158219" x="5548313" y="1746250"/>
          <p14:tracePt t="158237" x="5500688" y="1758950"/>
          <p14:tracePt t="158253" x="5489575" y="1758950"/>
          <p14:tracePt t="158458" x="5476875" y="1770063"/>
          <p14:tracePt t="158466" x="5441950" y="1830388"/>
          <p14:tracePt t="158474" x="5370513" y="1924050"/>
          <p14:tracePt t="158486" x="5299075" y="2019300"/>
          <p14:tracePt t="158503" x="5240338" y="2151063"/>
          <p14:tracePt t="158519" x="5180013" y="2305050"/>
          <p14:tracePt t="158537" x="5073650" y="2601913"/>
          <p14:tracePt t="158553" x="5026025" y="2816225"/>
          <p14:tracePt t="158570" x="5002213" y="3017838"/>
          <p14:tracePt t="158586" x="5002213" y="3148013"/>
          <p14:tracePt t="158603" x="5026025" y="3208338"/>
          <p14:tracePt t="158619" x="5037138" y="3232150"/>
          <p14:tracePt t="158726" x="5049838" y="3232150"/>
          <p14:tracePt t="158806" x="5049838" y="3243263"/>
          <p14:tracePt t="158815" x="5026025" y="3267075"/>
          <p14:tracePt t="158822" x="4989513" y="3290888"/>
          <p14:tracePt t="158836" x="4859338" y="3338513"/>
          <p14:tracePt t="158852" x="4657725" y="3375025"/>
          <p14:tracePt t="158869" x="4371975" y="3375025"/>
          <p14:tracePt t="158886" x="4111625" y="3351213"/>
          <p14:tracePt t="158903" x="3908425" y="3290888"/>
          <p14:tracePt t="158920" x="3754438" y="3219450"/>
          <p14:tracePt t="158937" x="3730625" y="3184525"/>
          <p14:tracePt t="159012" x="3719513" y="3184525"/>
          <p14:tracePt t="159021" x="3706813" y="3171825"/>
          <p14:tracePt t="159029" x="3659188" y="3148013"/>
          <p14:tracePt t="159038" x="3587750" y="3124200"/>
          <p14:tracePt t="159053" x="3457575" y="3076575"/>
          <p14:tracePt t="159069" x="3314700" y="3030538"/>
          <p14:tracePt t="159086" x="3160713" y="2982913"/>
          <p14:tracePt t="159102" x="2994025" y="2935288"/>
          <p14:tracePt t="159119" x="2863850" y="2887663"/>
          <p14:tracePt t="159136" x="2708275" y="2840038"/>
          <p14:tracePt t="159153" x="2519363" y="2768600"/>
          <p14:tracePt t="159170" x="2424113" y="2732088"/>
          <p14:tracePt t="159186" x="2352675" y="2684463"/>
          <p14:tracePt t="159204" x="2292350" y="2649538"/>
          <p14:tracePt t="159220" x="2268538" y="2638425"/>
          <p14:tracePt t="159236" x="2233613" y="2614613"/>
          <p14:tracePt t="159252" x="2222500" y="2614613"/>
          <p14:tracePt t="159270" x="2209800" y="2601913"/>
          <p14:tracePt t="159285" x="2198688" y="2590800"/>
          <p14:tracePt t="159302" x="2174875" y="2590800"/>
          <p14:tracePt t="159319" x="2138363" y="2566988"/>
          <p14:tracePt t="159336" x="2114550" y="2554288"/>
          <p14:tracePt t="159352" x="2019300" y="2519363"/>
          <p14:tracePt t="159369" x="1878013" y="2471738"/>
          <p14:tracePt t="159386" x="1651000" y="2411413"/>
          <p14:tracePt t="159403" x="1531938" y="2376488"/>
          <p14:tracePt t="159420" x="1438275" y="2376488"/>
          <p14:tracePt t="159436" x="1377950" y="2376488"/>
          <p14:tracePt t="159453" x="1330325" y="2387600"/>
          <p14:tracePt t="159470" x="1235075" y="2435225"/>
          <p14:tracePt t="159485" x="1104900" y="2482850"/>
          <p14:tracePt t="159503" x="950913" y="2554288"/>
          <p14:tracePt t="159519" x="866775" y="2601913"/>
          <p14:tracePt t="159536" x="760413" y="2697163"/>
          <p14:tracePt t="159552" x="688975" y="2792413"/>
          <p14:tracePt t="159569" x="641350" y="2887663"/>
          <p14:tracePt t="159586" x="582613" y="2982913"/>
          <p14:tracePt t="159603" x="546100" y="3065463"/>
          <p14:tracePt t="159619" x="534988" y="3148013"/>
          <p14:tracePt t="159636" x="534988" y="3267075"/>
          <p14:tracePt t="159652" x="558800" y="3375025"/>
          <p14:tracePt t="159670" x="606425" y="3516313"/>
          <p14:tracePt t="159685" x="654050" y="3671888"/>
          <p14:tracePt t="159704" x="725488" y="3860800"/>
          <p14:tracePt t="159720" x="736600" y="3944938"/>
          <p14:tracePt t="159736" x="760413" y="4040188"/>
          <p14:tracePt t="159753" x="784225" y="4122738"/>
          <p14:tracePt t="159769" x="819150" y="4205288"/>
          <p14:tracePt t="159786" x="842963" y="4289425"/>
          <p14:tracePt t="159788" x="855663" y="4348163"/>
          <p14:tracePt t="159803" x="879475" y="4395788"/>
          <p14:tracePt t="159819" x="927100" y="4527550"/>
          <p14:tracePt t="159835" x="962025" y="4586288"/>
          <p14:tracePt t="159853" x="998538" y="4657725"/>
          <p14:tracePt t="159869" x="1046163" y="4740275"/>
          <p14:tracePt t="159886" x="1081088" y="4811713"/>
          <p14:tracePt t="159903" x="1139825" y="4895850"/>
          <p14:tracePt t="159920" x="1200150" y="4954588"/>
          <p14:tracePt t="159936" x="1223963" y="4989513"/>
          <p14:tracePt t="159953" x="1247775" y="5013325"/>
          <p14:tracePt t="159970" x="1271588" y="5026025"/>
          <p14:tracePt t="159987" x="1282700" y="5026025"/>
          <p14:tracePt t="160002" x="1319213" y="5026025"/>
          <p14:tracePt t="160019" x="1377950" y="5037138"/>
          <p14:tracePt t="160036" x="1485900" y="5073650"/>
          <p14:tracePt t="160052" x="1568450" y="5084763"/>
          <p14:tracePt t="160069" x="1639888" y="5084763"/>
          <p14:tracePt t="160086" x="1698625" y="5084763"/>
          <p14:tracePt t="160103" x="1782763" y="5037138"/>
          <p14:tracePt t="160119" x="1841500" y="4989513"/>
          <p14:tracePt t="160136" x="1924050" y="4919663"/>
          <p14:tracePt t="160152" x="1984375" y="4835525"/>
          <p14:tracePt t="160169" x="2043113" y="4729163"/>
          <p14:tracePt t="160187" x="2103438" y="4562475"/>
          <p14:tracePt t="160203" x="2151063" y="4479925"/>
          <p14:tracePt t="160220" x="2185988" y="4348163"/>
          <p14:tracePt t="160236" x="2233613" y="4241800"/>
          <p14:tracePt t="160253" x="2305050" y="4135438"/>
          <p14:tracePt t="160269" x="2339975" y="4016375"/>
          <p14:tracePt t="160286" x="2387600" y="3873500"/>
          <p14:tracePt t="160302" x="2435225" y="3743325"/>
          <p14:tracePt t="160319" x="2482850" y="3505200"/>
          <p14:tracePt t="160336" x="2519363" y="3327400"/>
          <p14:tracePt t="160352" x="2519363" y="3184525"/>
          <p14:tracePt t="160369" x="2519363" y="3054350"/>
          <p14:tracePt t="160386" x="2519363" y="2922588"/>
          <p14:tracePt t="160403" x="2519363" y="2827338"/>
          <p14:tracePt t="160420" x="2519363" y="2744788"/>
          <p14:tracePt t="160437" x="2506663" y="2662238"/>
          <p14:tracePt t="160453" x="2506663" y="2625725"/>
          <p14:tracePt t="160470" x="2482850" y="2590800"/>
          <p14:tracePt t="160486" x="2471738" y="2554288"/>
          <p14:tracePt t="160503" x="2459038" y="2519363"/>
          <p14:tracePt t="160519" x="2424113" y="2482850"/>
          <p14:tracePt t="160537" x="2376488" y="2435225"/>
          <p14:tracePt t="160553" x="2339975" y="2400300"/>
          <p14:tracePt t="160569" x="2328863" y="2387600"/>
          <p14:tracePt t="160585" x="2292350" y="2376488"/>
          <p14:tracePt t="160602" x="2268538" y="2363788"/>
          <p14:tracePt t="160619" x="2209800" y="2328863"/>
          <p14:tracePt t="160636" x="2138363" y="2305050"/>
          <p14:tracePt t="160652" x="2066925" y="2270125"/>
          <p14:tracePt t="160669" x="1971675" y="2233613"/>
          <p14:tracePt t="160686" x="1912938" y="2198688"/>
          <p14:tracePt t="160703" x="1865313" y="2198688"/>
          <p14:tracePt t="160719" x="1806575" y="2198688"/>
          <p14:tracePt t="160735" x="1687513" y="2185988"/>
          <p14:tracePt t="160754" x="1520825" y="2185988"/>
          <p14:tracePt t="160769" x="1401763" y="2185988"/>
          <p14:tracePt t="160785" x="1295400" y="2198688"/>
          <p14:tracePt t="160805" x="1223963" y="2222500"/>
          <p14:tracePt t="160820" x="1117600" y="2257425"/>
          <p14:tracePt t="160836" x="998538" y="2292350"/>
          <p14:tracePt t="160852" x="890588" y="2339975"/>
          <p14:tracePt t="160869" x="712788" y="2400300"/>
          <p14:tracePt t="160885" x="617538" y="2435225"/>
          <p14:tracePt t="160903" x="522288" y="2482850"/>
          <p14:tracePt t="160919" x="439738" y="2543175"/>
          <p14:tracePt t="160936" x="392113" y="2601913"/>
          <p14:tracePt t="160953" x="333375" y="2697163"/>
          <p14:tracePt t="160969" x="273050" y="2816225"/>
          <p14:tracePt t="160986" x="201613" y="3017838"/>
          <p14:tracePt t="161002" x="166688" y="3160713"/>
          <p14:tracePt t="161019" x="142875" y="3314700"/>
          <p14:tracePt t="161035" x="166688" y="3468688"/>
          <p14:tracePt t="161052" x="225425" y="3635375"/>
          <p14:tracePt t="161068" x="309563" y="3778250"/>
          <p14:tracePt t="161085" x="379413" y="3908425"/>
          <p14:tracePt t="161102" x="427038" y="4040188"/>
          <p14:tracePt t="161119" x="487363" y="4183063"/>
          <p14:tracePt t="161135" x="522288" y="4265613"/>
          <p14:tracePt t="161152" x="569913" y="4371975"/>
          <p14:tracePt t="161169" x="606425" y="4467225"/>
          <p14:tracePt t="161187" x="665163" y="4575175"/>
          <p14:tracePt t="161203" x="712788" y="4657725"/>
          <p14:tracePt t="161219" x="760413" y="4705350"/>
          <p14:tracePt t="161236" x="795338" y="4752975"/>
          <p14:tracePt t="161252" x="831850" y="4776788"/>
          <p14:tracePt t="161268" x="866775" y="4811713"/>
          <p14:tracePt t="161285" x="890588" y="4848225"/>
          <p14:tracePt t="161303" x="950913" y="4883150"/>
          <p14:tracePt t="161319" x="974725" y="4883150"/>
          <p14:tracePt t="161335" x="1057275" y="4883150"/>
          <p14:tracePt t="161352" x="1139825" y="4883150"/>
          <p14:tracePt t="161369" x="1200150" y="4872038"/>
          <p14:tracePt t="161385" x="1247775" y="4872038"/>
          <p14:tracePt t="161404" x="1319213" y="4859338"/>
          <p14:tracePt t="161420" x="1330325" y="4859338"/>
          <p14:tracePt t="161436" x="1343025" y="4859338"/>
          <p14:tracePt t="161453" x="1354138" y="4859338"/>
          <p14:tracePt t="161471" x="1366838" y="4848225"/>
          <p14:tracePt t="161520" x="1377950" y="4848225"/>
          <p14:tracePt t="161529" x="1390650" y="4848225"/>
          <p14:tracePt t="161539" x="1401763" y="4848225"/>
          <p14:tracePt t="161553" x="1414463" y="4848225"/>
          <p14:tracePt t="161569" x="1449388" y="4824413"/>
          <p14:tracePt t="161585" x="1473200" y="4800600"/>
          <p14:tracePt t="161601" x="1520825" y="4776788"/>
          <p14:tracePt t="161618" x="1555750" y="4752975"/>
          <p14:tracePt t="161635" x="1568450" y="4729163"/>
          <p14:tracePt t="161652" x="1592263" y="4705350"/>
          <p14:tracePt t="161669" x="1627188" y="4668838"/>
          <p14:tracePt t="161686" x="1663700" y="4621213"/>
          <p14:tracePt t="161703" x="1698625" y="4575175"/>
          <p14:tracePt t="161719" x="1711325" y="4538663"/>
          <p14:tracePt t="161736" x="1735138" y="4503738"/>
          <p14:tracePt t="161752" x="1758950" y="4443413"/>
          <p14:tracePt t="161768" x="1782763" y="4384675"/>
          <p14:tracePt t="161785" x="1806575" y="4324350"/>
          <p14:tracePt t="161787" x="1806575" y="4300538"/>
          <p14:tracePt t="161802" x="1817688" y="4276725"/>
          <p14:tracePt t="161819" x="1841500" y="4217988"/>
          <p14:tracePt t="161835" x="1865313" y="4183063"/>
          <p14:tracePt t="161852" x="1865313" y="4159250"/>
          <p14:tracePt t="161868" x="1878013" y="4111625"/>
          <p14:tracePt t="161885" x="1889125" y="4064000"/>
          <p14:tracePt t="161902" x="1889125" y="4003675"/>
          <p14:tracePt t="161919" x="1900238" y="3908425"/>
          <p14:tracePt t="161936" x="1900238" y="3825875"/>
          <p14:tracePt t="161953" x="1924050" y="3730625"/>
          <p14:tracePt t="161969" x="1947863" y="3611563"/>
          <p14:tracePt t="161986" x="1960563" y="3492500"/>
          <p14:tracePt t="162003" x="1960563" y="3375025"/>
          <p14:tracePt t="162018" x="1960563" y="3290888"/>
          <p14:tracePt t="162036" x="1971675" y="3171825"/>
          <p14:tracePt t="162051" x="1971675" y="3100388"/>
          <p14:tracePt t="162068" x="1971675" y="3006725"/>
          <p14:tracePt t="162085" x="1971675" y="2911475"/>
          <p14:tracePt t="162102" x="1971675" y="2803525"/>
          <p14:tracePt t="162118" x="1971675" y="2732088"/>
          <p14:tracePt t="162135" x="1947863" y="2673350"/>
          <p14:tracePt t="162152" x="1936750" y="2638425"/>
          <p14:tracePt t="162169" x="1924050" y="2614613"/>
          <p14:tracePt t="162186" x="1912938" y="2601913"/>
          <p14:tracePt t="162202" x="1900238" y="2601913"/>
          <p14:tracePt t="162219" x="1889125" y="2601913"/>
          <p14:tracePt t="162236" x="1841500" y="2590800"/>
          <p14:tracePt t="162253" x="1782763" y="2554288"/>
          <p14:tracePt t="162268" x="1651000" y="2506663"/>
          <p14:tracePt t="162286" x="1520825" y="2459038"/>
          <p14:tracePt t="162287" x="1462088" y="2435225"/>
          <p14:tracePt t="162302" x="1414463" y="2424113"/>
          <p14:tracePt t="162319" x="1319213" y="2376488"/>
          <p14:tracePt t="162335" x="1295400" y="2352675"/>
          <p14:tracePt t="162352" x="1282700" y="2352675"/>
          <p14:tracePt t="162573" x="1282700" y="2363788"/>
          <p14:tracePt t="162586" x="1282700" y="2387600"/>
          <p14:tracePt t="162601" x="1343025" y="2614613"/>
          <p14:tracePt t="162619" x="1390650" y="2779713"/>
          <p14:tracePt t="162635" x="1438275" y="2959100"/>
          <p14:tracePt t="162652" x="1473200" y="3113088"/>
          <p14:tracePt t="162669" x="1497013" y="3243263"/>
          <p14:tracePt t="162685" x="1509713" y="3375025"/>
          <p14:tracePt t="162702" x="1509713" y="3457575"/>
          <p14:tracePt t="162719" x="1509713" y="3505200"/>
          <p14:tracePt t="162735" x="1509713" y="3540125"/>
          <p14:tracePt t="162753" x="1497013" y="3600450"/>
          <p14:tracePt t="162768" x="1485900" y="3624263"/>
          <p14:tracePt t="162785" x="1473200" y="3659188"/>
          <p14:tracePt t="162787" x="1473200" y="3671888"/>
          <p14:tracePt t="162802" x="1462088" y="3695700"/>
          <p14:tracePt t="162819" x="1449388" y="3743325"/>
          <p14:tracePt t="162835" x="1449388" y="3754438"/>
          <p14:tracePt t="162851" x="1449388" y="3767138"/>
          <p14:tracePt t="162869" x="1449388" y="3778250"/>
          <p14:tracePt t="162885" x="1449388" y="3790950"/>
          <p14:tracePt t="162901" x="1449388" y="3802063"/>
          <p14:tracePt t="162919" x="1449388" y="3836988"/>
          <p14:tracePt t="162936" x="1438275" y="3873500"/>
          <p14:tracePt t="162952" x="1438275" y="3897313"/>
          <p14:tracePt t="162969" x="1414463" y="3956050"/>
          <p14:tracePt t="162986" x="1414463" y="3992563"/>
          <p14:tracePt t="163002" x="1401763" y="4016375"/>
          <p14:tracePt t="163018" x="1401763" y="4051300"/>
          <p14:tracePt t="163035" x="1401763" y="4087813"/>
          <p14:tracePt t="163052" x="1401763" y="4159250"/>
          <p14:tracePt t="163069" x="1401763" y="4217988"/>
          <p14:tracePt t="163085" x="1425575" y="4289425"/>
          <p14:tracePt t="163102" x="1449388" y="4348163"/>
          <p14:tracePt t="163118" x="1473200" y="4384675"/>
          <p14:tracePt t="163135" x="1473200" y="4432300"/>
          <p14:tracePt t="163151" x="1473200" y="4456113"/>
          <p14:tracePt t="163168" x="1473200" y="4491038"/>
          <p14:tracePt t="163185" x="1473200" y="4514850"/>
          <p14:tracePt t="163203" x="1473200" y="4562475"/>
          <p14:tracePt t="163219" x="1473200" y="4597400"/>
          <p14:tracePt t="163235" x="1485900" y="4633913"/>
          <p14:tracePt t="163252" x="1485900" y="4645025"/>
          <p14:tracePt t="164599" x="1497013" y="4645025"/>
          <p14:tracePt t="164609" x="1520825" y="4645025"/>
          <p14:tracePt t="164618" x="1544638" y="4645025"/>
          <p14:tracePt t="164634" x="1698625" y="4681538"/>
          <p14:tracePt t="164651" x="1900238" y="4729163"/>
          <p14:tracePt t="164668" x="2079625" y="4776788"/>
          <p14:tracePt t="164685" x="2316163" y="4824413"/>
          <p14:tracePt t="164702" x="2697163" y="4906963"/>
          <p14:tracePt t="164718" x="2935288" y="4919663"/>
          <p14:tracePt t="164735" x="3136900" y="4919663"/>
          <p14:tracePt t="164752" x="3327400" y="4919663"/>
          <p14:tracePt t="164768" x="3516313" y="4919663"/>
          <p14:tracePt t="164784" x="3671888" y="4919663"/>
          <p14:tracePt t="164787" x="3730625" y="4930775"/>
          <p14:tracePt t="164801" x="3802063" y="4930775"/>
          <p14:tracePt t="164817" x="3897313" y="4930775"/>
          <p14:tracePt t="164834" x="3956050" y="4930775"/>
          <p14:tracePt t="164851" x="3992563" y="4919663"/>
          <p14:tracePt t="164868" x="4016375" y="4895850"/>
          <p14:tracePt t="164884" x="4064000" y="4859338"/>
          <p14:tracePt t="164901" x="4157663" y="4811713"/>
          <p14:tracePt t="164917" x="4289425" y="4787900"/>
          <p14:tracePt t="164935" x="4549775" y="4752975"/>
          <p14:tracePt t="164952" x="4740275" y="4716463"/>
          <p14:tracePt t="164968" x="4941888" y="4681538"/>
          <p14:tracePt t="164985" x="5060950" y="4633913"/>
          <p14:tracePt t="165001" x="5097463" y="4610100"/>
          <p14:tracePt t="165019" x="5132388" y="4562475"/>
          <p14:tracePt t="165035" x="5168900" y="4514850"/>
          <p14:tracePt t="165051" x="5192713" y="4491038"/>
          <p14:tracePt t="165068" x="5227638" y="4456113"/>
          <p14:tracePt t="165084" x="5251450" y="4419600"/>
          <p14:tracePt t="165101" x="5287963" y="4384675"/>
          <p14:tracePt t="165118" x="5310188" y="4348163"/>
          <p14:tracePt t="165135" x="5346700" y="4300538"/>
          <p14:tracePt t="165151" x="5370513" y="4265613"/>
          <p14:tracePt t="165167" x="5405438" y="4229100"/>
          <p14:tracePt t="165186" x="5418138" y="4205288"/>
          <p14:tracePt t="165202" x="5441950" y="4170363"/>
          <p14:tracePt t="165217" x="5465763" y="4135438"/>
          <p14:tracePt t="165236" x="5476875" y="4111625"/>
          <p14:tracePt t="165253" x="5537200" y="4040188"/>
          <p14:tracePt t="165268" x="5548313" y="4003675"/>
          <p14:tracePt t="165284" x="5561013" y="3956050"/>
          <p14:tracePt t="165301" x="5561013" y="3944938"/>
          <p14:tracePt t="165377" x="5572125" y="3944938"/>
          <p14:tracePt t="165396" x="5584825" y="3944938"/>
          <p14:tracePt t="165437" x="5595938" y="3956050"/>
          <p14:tracePt t="165442" x="5595938" y="3968750"/>
          <p14:tracePt t="165450" x="5595938" y="3979863"/>
          <p14:tracePt t="165468" x="5595938" y="4003675"/>
          <p14:tracePt t="165485" x="5608638" y="4003675"/>
          <p14:tracePt t="165502" x="5608638" y="4016375"/>
          <p14:tracePt t="165518" x="5608638" y="4027488"/>
          <p14:tracePt t="165534" x="5632450" y="4040188"/>
          <p14:tracePt t="165552" x="5643563" y="4064000"/>
          <p14:tracePt t="165584" x="5656263" y="4087813"/>
          <p14:tracePt t="165601" x="5667375" y="4087813"/>
          <p14:tracePt t="165618" x="5667375" y="4098925"/>
          <p14:tracePt t="165634" x="5667375" y="4111625"/>
          <p14:tracePt t="165651" x="5667375" y="4122738"/>
          <p14:tracePt t="165667" x="5667375" y="4135438"/>
          <p14:tracePt t="165685" x="5667375" y="4146550"/>
          <p14:tracePt t="165701" x="5667375" y="4170363"/>
          <p14:tracePt t="165718" x="5667375" y="4183063"/>
          <p14:tracePt t="167358" x="5678488" y="4194175"/>
          <p14:tracePt t="167373" x="5678488" y="4217988"/>
          <p14:tracePt t="167392" x="5678488" y="4229100"/>
          <p14:tracePt t="167407" x="5678488" y="4241800"/>
          <p14:tracePt t="167423" x="5678488" y="4252913"/>
          <p14:tracePt t="167445" x="5678488" y="4265613"/>
          <p14:tracePt t="167978" x="5678488" y="4252913"/>
          <p14:tracePt t="168606" x="5678488" y="4241800"/>
          <p14:tracePt t="168692" x="5678488" y="4229100"/>
          <p14:tracePt t="171575" x="5678488" y="4217988"/>
          <p14:tracePt t="171585" x="5678488" y="4205288"/>
          <p14:tracePt t="171601" x="5678488" y="4183063"/>
          <p14:tracePt t="171617" x="5678488" y="4135438"/>
          <p14:tracePt t="171633" x="5691188" y="4075113"/>
          <p14:tracePt t="171649" x="5702300" y="4027488"/>
          <p14:tracePt t="171666" x="5702300" y="3968750"/>
          <p14:tracePt t="171683" x="5702300" y="3944938"/>
          <p14:tracePt t="171700" x="5702300" y="3908425"/>
          <p14:tracePt t="171716" x="5702300" y="3884613"/>
          <p14:tracePt t="171733" x="5702300" y="3849688"/>
          <p14:tracePt t="171751" x="5702300" y="3778250"/>
          <p14:tracePt t="171766" x="5702300" y="3695700"/>
          <p14:tracePt t="171783" x="5702300" y="3611563"/>
          <p14:tracePt t="171801" x="5702300" y="3516313"/>
          <p14:tracePt t="171816" x="5702300" y="3444875"/>
          <p14:tracePt t="171833" x="5702300" y="3398838"/>
          <p14:tracePt t="171849" x="5702300" y="3362325"/>
          <p14:tracePt t="171867" x="5691188" y="3314700"/>
          <p14:tracePt t="171883" x="5678488" y="3279775"/>
          <p14:tracePt t="171899" x="5667375" y="3255963"/>
          <p14:tracePt t="171916" x="5656263" y="3243263"/>
          <p14:tracePt t="171932" x="5656263" y="3232150"/>
          <p14:tracePt t="171950" x="5643563" y="3219450"/>
          <p14:tracePt t="171967" x="5632450" y="3208338"/>
          <p14:tracePt t="171984" x="5632450" y="3195638"/>
          <p14:tracePt t="172017" x="5619750" y="3184525"/>
          <p14:tracePt t="172034" x="5619750" y="3160713"/>
          <p14:tracePt t="172049" x="5619750" y="3136900"/>
          <p14:tracePt t="172066" x="5619750" y="3100388"/>
          <p14:tracePt t="172083" x="5608638" y="3076575"/>
          <p14:tracePt t="172099" x="5595938" y="3041650"/>
          <p14:tracePt t="172173" x="5584825" y="3041650"/>
          <p14:tracePt t="172192" x="5572125" y="3065463"/>
          <p14:tracePt t="172201" x="5548313" y="3089275"/>
          <p14:tracePt t="172215" x="5513388" y="3136900"/>
          <p14:tracePt t="172233" x="5500688" y="3160713"/>
          <p14:tracePt t="172250" x="5489575" y="3208338"/>
          <p14:tracePt t="172267" x="5476875" y="3255963"/>
          <p14:tracePt t="172283" x="5476875" y="3314700"/>
          <p14:tracePt t="172286" x="5476875" y="3351213"/>
          <p14:tracePt t="172299" x="5476875" y="3375025"/>
          <p14:tracePt t="172315" x="5476875" y="3433763"/>
          <p14:tracePt t="172333" x="5476875" y="3529013"/>
          <p14:tracePt t="172349" x="5500688" y="3600450"/>
          <p14:tracePt t="172366" x="5524500" y="3706813"/>
          <p14:tracePt t="172383" x="5561013" y="3825875"/>
          <p14:tracePt t="172399" x="5584825" y="3932238"/>
          <p14:tracePt t="172416" x="5619750" y="4003675"/>
          <p14:tracePt t="172433" x="5632450" y="4087813"/>
          <p14:tracePt t="172450" x="5643563" y="4146550"/>
          <p14:tracePt t="172467" x="5643563" y="4194175"/>
          <p14:tracePt t="172483" x="5643563" y="4217988"/>
          <p14:tracePt t="172500" x="5643563" y="4265613"/>
          <p14:tracePt t="172517" x="5643563" y="4289425"/>
          <p14:tracePt t="172533" x="5643563" y="4300538"/>
          <p14:tracePt t="172549" x="5643563" y="4313238"/>
          <p14:tracePt t="172767" x="5643563" y="4300538"/>
          <p14:tracePt t="172777" x="5619750" y="4276725"/>
          <p14:tracePt t="172790" x="5595938" y="4229100"/>
          <p14:tracePt t="172800" x="5572125" y="4205288"/>
          <p14:tracePt t="172817" x="5548313" y="4122738"/>
          <p14:tracePt t="172832" x="5500688" y="3992563"/>
          <p14:tracePt t="172849" x="5465763" y="3860800"/>
          <p14:tracePt t="172866" x="5429250" y="3814763"/>
          <p14:tracePt t="172883" x="5394325" y="3730625"/>
          <p14:tracePt t="172899" x="5394325" y="3695700"/>
          <p14:tracePt t="172916" x="5381625" y="3659188"/>
          <p14:tracePt t="172932" x="5370513" y="3624263"/>
          <p14:tracePt t="172949" x="5346700" y="3587750"/>
          <p14:tracePt t="172967" x="5310188" y="3540125"/>
          <p14:tracePt t="172983" x="5287963" y="3505200"/>
          <p14:tracePt t="173000" x="5251450" y="3468688"/>
          <p14:tracePt t="173016" x="5227638" y="3433763"/>
          <p14:tracePt t="173033" x="5203825" y="3409950"/>
          <p14:tracePt t="173050" x="5203825" y="3386138"/>
          <p14:tracePt t="173065" x="5203825" y="3351213"/>
          <p14:tracePt t="173083" x="5192713" y="3303588"/>
          <p14:tracePt t="173099" x="5192713" y="3279775"/>
          <p14:tracePt t="173115" x="5180013" y="3243263"/>
          <p14:tracePt t="173132" x="5180013" y="3219450"/>
          <p14:tracePt t="173149" x="5168900" y="3195638"/>
          <p14:tracePt t="173166" x="5168900" y="3160713"/>
          <p14:tracePt t="173182" x="5168900" y="3124200"/>
          <p14:tracePt t="173200" x="5168900" y="3100388"/>
          <p14:tracePt t="173216" x="5168900" y="3089275"/>
          <p14:tracePt t="173233" x="5168900" y="3076575"/>
          <p14:tracePt t="173427" x="5168900" y="3100388"/>
          <p14:tracePt t="173438" x="5156200" y="3124200"/>
          <p14:tracePt t="173451" x="5156200" y="3160713"/>
          <p14:tracePt t="173466" x="5156200" y="3195638"/>
          <p14:tracePt t="173483" x="5145088" y="3219450"/>
          <p14:tracePt t="173500" x="5145088" y="3255963"/>
          <p14:tracePt t="173517" x="5145088" y="3303588"/>
          <p14:tracePt t="173533" x="5145088" y="3327400"/>
          <p14:tracePt t="173549" x="5168900" y="3398838"/>
          <p14:tracePt t="173566" x="5180013" y="3468688"/>
          <p14:tracePt t="173582" x="5192713" y="3516313"/>
          <p14:tracePt t="173599" x="5203825" y="3576638"/>
          <p14:tracePt t="173616" x="5216525" y="3635375"/>
          <p14:tracePt t="173632" x="5227638" y="3743325"/>
          <p14:tracePt t="173649" x="5251450" y="3778250"/>
          <p14:tracePt t="173665" x="5251450" y="3825875"/>
          <p14:tracePt t="173682" x="5251450" y="3860800"/>
          <p14:tracePt t="173700" x="5264150" y="3908425"/>
          <p14:tracePt t="173716" x="5264150" y="3932238"/>
          <p14:tracePt t="173733" x="5264150" y="3968750"/>
          <p14:tracePt t="173750" x="5264150" y="3992563"/>
          <p14:tracePt t="173766" x="5264150" y="4040188"/>
          <p14:tracePt t="173782" x="5264150" y="4075113"/>
          <p14:tracePt t="173799" x="5264150" y="4122738"/>
          <p14:tracePt t="173815" x="5251450" y="4183063"/>
          <p14:tracePt t="173832" x="5227638" y="4252913"/>
          <p14:tracePt t="173849" x="5216525" y="4313238"/>
          <p14:tracePt t="173866" x="5192713" y="4395788"/>
          <p14:tracePt t="173882" x="5156200" y="4491038"/>
          <p14:tracePt t="173899" x="5145088" y="4527550"/>
          <p14:tracePt t="173915" x="5132388" y="4551363"/>
          <p14:tracePt t="173932" x="5121275" y="4586288"/>
          <p14:tracePt t="173949" x="5121275" y="4621213"/>
          <p14:tracePt t="173967" x="5097463" y="4668838"/>
          <p14:tracePt t="173983" x="5097463" y="4692650"/>
          <p14:tracePt t="173999" x="5084763" y="4729163"/>
          <p14:tracePt t="174016" x="5073650" y="4764088"/>
          <p14:tracePt t="174033" x="5073650" y="4787900"/>
          <p14:tracePt t="174049" x="5060950" y="4824413"/>
          <p14:tracePt t="174066" x="5060950" y="4848225"/>
          <p14:tracePt t="174099" x="5060950" y="4859338"/>
          <p14:tracePt t="174116" x="5060950" y="4872038"/>
          <p14:tracePt t="174206" x="5060950" y="4859338"/>
          <p14:tracePt t="174219" x="5073650" y="4835525"/>
          <p14:tracePt t="174233" x="5073650" y="4787900"/>
          <p14:tracePt t="174249" x="5132388" y="4610100"/>
          <p14:tracePt t="174266" x="5180013" y="4503738"/>
          <p14:tracePt t="174282" x="5216525" y="4467225"/>
          <p14:tracePt t="174299" x="5240338" y="4432300"/>
          <p14:tracePt t="174316" x="5275263" y="4395788"/>
          <p14:tracePt t="174332" x="5299075" y="4371975"/>
          <p14:tracePt t="174349" x="5322888" y="4348163"/>
          <p14:tracePt t="174368" x="5346700" y="4313238"/>
          <p14:tracePt t="174383" x="5370513" y="4289425"/>
          <p14:tracePt t="174399" x="5405438" y="4252913"/>
          <p14:tracePt t="174416" x="5441950" y="4229100"/>
          <p14:tracePt t="174433" x="5489575" y="4194175"/>
          <p14:tracePt t="174449" x="5524500" y="4159250"/>
          <p14:tracePt t="174467" x="5572125" y="4122738"/>
          <p14:tracePt t="174484" x="5595938" y="4087813"/>
          <p14:tracePt t="174542" x="5595938" y="4075113"/>
          <p14:tracePt t="174605" x="5608638" y="4064000"/>
          <p14:tracePt t="174687" x="5619750" y="4064000"/>
          <p14:tracePt t="174695" x="5632450" y="4064000"/>
          <p14:tracePt t="175193" x="5643563" y="4064000"/>
          <p14:tracePt t="175255" x="5656263" y="4064000"/>
          <p14:tracePt t="175316" x="5667375" y="4064000"/>
          <p14:tracePt t="175327" x="5678488" y="4064000"/>
          <p14:tracePt t="175339" x="5702300" y="4064000"/>
          <p14:tracePt t="175366" x="5715000" y="4064000"/>
          <p14:tracePt t="175382" x="5749925" y="4064000"/>
          <p14:tracePt t="175399" x="5773738" y="4075113"/>
          <p14:tracePt t="175415" x="5786438" y="4075113"/>
          <p14:tracePt t="175431" x="5834063" y="4075113"/>
          <p14:tracePt t="175448" x="5845175" y="4075113"/>
          <p14:tracePt t="175543" x="5857875" y="4075113"/>
          <p14:tracePt t="175569" x="5868988" y="4075113"/>
          <p14:tracePt t="175579" x="5881688" y="4075113"/>
          <p14:tracePt t="175601" x="5892800" y="4075113"/>
          <p14:tracePt t="175634" x="5905500" y="4075113"/>
          <p14:tracePt t="175659" x="5916613" y="4075113"/>
          <p14:tracePt t="175666" x="5916613" y="4087813"/>
          <p14:tracePt t="175682" x="5929313" y="4087813"/>
          <p14:tracePt t="176113" x="5940425" y="4087813"/>
          <p14:tracePt t="176176" x="5953125" y="4087813"/>
          <p14:tracePt t="177363" x="5976938" y="4087813"/>
          <p14:tracePt t="177378" x="5988050" y="4087813"/>
          <p14:tracePt t="177386" x="6000750" y="4087813"/>
          <p14:tracePt t="177398" x="6011863" y="4087813"/>
          <p14:tracePt t="177415" x="6046788" y="4098925"/>
          <p14:tracePt t="177431" x="6070600" y="4111625"/>
          <p14:tracePt t="177448" x="6083300" y="4111625"/>
          <p14:tracePt t="177465" x="6094413" y="4111625"/>
          <p14:tracePt t="177482" x="6107113" y="4111625"/>
          <p14:tracePt t="177499" x="6118225" y="4122738"/>
          <p14:tracePt t="177532" x="6130925" y="4135438"/>
          <p14:tracePt t="177548" x="6154738" y="4146550"/>
          <p14:tracePt t="177564" x="6165850" y="4146550"/>
          <p14:tracePt t="177581" x="6178550" y="4146550"/>
          <p14:tracePt t="177597" x="6213475" y="4159250"/>
          <p14:tracePt t="177645" x="6226175" y="4159250"/>
          <p14:tracePt t="177659" x="6237288" y="4159250"/>
          <p14:tracePt t="177666" x="6249988" y="4159250"/>
          <p14:tracePt t="177681" x="6261100" y="4159250"/>
          <p14:tracePt t="177697" x="6273800" y="4159250"/>
          <p14:tracePt t="177715" x="6308725" y="4159250"/>
          <p14:tracePt t="177732" x="6321425" y="4159250"/>
          <p14:tracePt t="177748" x="6332538" y="4159250"/>
          <p14:tracePt t="177782" x="6345238" y="4159250"/>
          <p14:tracePt t="177815" x="6356350" y="4159250"/>
          <p14:tracePt t="177831" x="6369050" y="4159250"/>
          <p14:tracePt t="177848" x="6380163" y="4146550"/>
          <p14:tracePt t="177865" x="6380163" y="4135438"/>
          <p14:tracePt t="177881" x="6392863" y="4122738"/>
          <p14:tracePt t="177898" x="6403975" y="4122738"/>
          <p14:tracePt t="177915" x="6427788" y="4111625"/>
          <p14:tracePt t="177931" x="6438900" y="4098925"/>
          <p14:tracePt t="177948" x="6438900" y="4087813"/>
          <p14:tracePt t="177967" x="6451600" y="4075113"/>
          <p14:tracePt t="177982" x="6462713" y="4064000"/>
          <p14:tracePt t="177998" x="6475413" y="4051300"/>
          <p14:tracePt t="178017" x="6475413" y="4027488"/>
          <p14:tracePt t="178033" x="6486525" y="4003675"/>
          <p14:tracePt t="178048" x="6486525" y="3979863"/>
          <p14:tracePt t="178064" x="6486525" y="3968750"/>
          <p14:tracePt t="178081" x="6486525" y="3944938"/>
          <p14:tracePt t="178098" x="6486525" y="3921125"/>
          <p14:tracePt t="178114" x="6486525" y="3897313"/>
          <p14:tracePt t="178131" x="6486525" y="3884613"/>
          <p14:tracePt t="178164" x="6486525" y="3873500"/>
          <p14:tracePt t="178181" x="6475413" y="3860800"/>
          <p14:tracePt t="178198" x="6475413" y="3849688"/>
          <p14:tracePt t="178215" x="6462713" y="3849688"/>
          <p14:tracePt t="178231" x="6451600" y="3836988"/>
          <p14:tracePt t="178248" x="6438900" y="3825875"/>
          <p14:tracePt t="178265" x="6427788" y="3814763"/>
          <p14:tracePt t="178281" x="6403975" y="3802063"/>
          <p14:tracePt t="178298" x="6380163" y="3767138"/>
          <p14:tracePt t="178314" x="6369050" y="3743325"/>
          <p14:tracePt t="178331" x="6345238" y="3730625"/>
          <p14:tracePt t="178348" x="6332538" y="3719513"/>
          <p14:tracePt t="178382" x="6321425" y="3719513"/>
          <p14:tracePt t="178398" x="6297613" y="3706813"/>
          <p14:tracePt t="178414" x="6273800" y="3706813"/>
          <p14:tracePt t="178431" x="6249988" y="3706813"/>
          <p14:tracePt t="178448" x="6213475" y="3706813"/>
          <p14:tracePt t="178465" x="6178550" y="3706813"/>
          <p14:tracePt t="178481" x="6142038" y="3706813"/>
          <p14:tracePt t="178498" x="6118225" y="3719513"/>
          <p14:tracePt t="178515" x="6107113" y="3719513"/>
          <p14:tracePt t="178531" x="6094413" y="3730625"/>
          <p14:tracePt t="178565" x="6083300" y="3743325"/>
          <p14:tracePt t="178581" x="6059488" y="3767138"/>
          <p14:tracePt t="178598" x="6035675" y="3802063"/>
          <p14:tracePt t="178615" x="6024563" y="3836988"/>
          <p14:tracePt t="178631" x="6011863" y="3873500"/>
          <p14:tracePt t="178648" x="5988050" y="3897313"/>
          <p14:tracePt t="178664" x="5988050" y="3921125"/>
          <p14:tracePt t="178681" x="5976938" y="3944938"/>
          <p14:tracePt t="178698" x="5976938" y="3968750"/>
          <p14:tracePt t="178714" x="5976938" y="4016375"/>
          <p14:tracePt t="178731" x="5976938" y="4027488"/>
          <p14:tracePt t="178748" x="5976938" y="4040188"/>
          <p14:tracePt t="178765" x="5976938" y="4064000"/>
          <p14:tracePt t="178781" x="5976938" y="4075113"/>
          <p14:tracePt t="178783" x="5976938" y="4087813"/>
          <p14:tracePt t="178798" x="5976938" y="4098925"/>
          <p14:tracePt t="178815" x="5988050" y="4111625"/>
          <p14:tracePt t="178832" x="5988050" y="4122738"/>
          <p14:tracePt t="178858" x="6000750" y="4122738"/>
          <p14:tracePt t="178878" x="6000750" y="4135438"/>
          <p14:tracePt t="178889" x="6000750" y="4146550"/>
          <p14:tracePt t="178898" x="6011863" y="4146550"/>
          <p14:tracePt t="178916" x="6024563" y="4159250"/>
          <p14:tracePt t="178932" x="6035675" y="4159250"/>
          <p14:tracePt t="178948" x="6046788" y="4170363"/>
          <p14:tracePt t="178982" x="6059488" y="4170363"/>
          <p14:tracePt t="178999" x="6070600" y="4183063"/>
          <p14:tracePt t="179016" x="6094413" y="4194175"/>
          <p14:tracePt t="179032" x="6107113" y="4194175"/>
          <p14:tracePt t="179048" x="6118225" y="4205288"/>
          <p14:tracePt t="179064" x="6130925" y="4205288"/>
          <p14:tracePt t="179081" x="6142038" y="4205288"/>
          <p14:tracePt t="179098" x="6154738" y="4205288"/>
          <p14:tracePt t="179114" x="6165850" y="4205288"/>
          <p14:tracePt t="179131" x="6202363" y="4205288"/>
          <p14:tracePt t="179147" x="6213475" y="4205288"/>
          <p14:tracePt t="179164" x="6237288" y="4205288"/>
          <p14:tracePt t="179180" x="6273800" y="4205288"/>
          <p14:tracePt t="179197" x="6297613" y="4205288"/>
          <p14:tracePt t="179231" x="6308725" y="4194175"/>
          <p14:tracePt t="179249" x="6332538" y="4170363"/>
          <p14:tracePt t="179265" x="6356350" y="4159250"/>
          <p14:tracePt t="179281" x="6369050" y="4135438"/>
          <p14:tracePt t="179298" x="6380163" y="4122738"/>
          <p14:tracePt t="179315" x="6392863" y="4111625"/>
          <p14:tracePt t="179331" x="6403975" y="4087813"/>
          <p14:tracePt t="179348" x="6416675" y="4051300"/>
          <p14:tracePt t="179364" x="6416675" y="4040188"/>
          <p14:tracePt t="179381" x="6416675" y="4003675"/>
          <p14:tracePt t="179397" x="6416675" y="3992563"/>
          <p14:tracePt t="179414" x="6416675" y="3956050"/>
          <p14:tracePt t="179430" x="6416675" y="3921125"/>
          <p14:tracePt t="179447" x="6392863" y="3897313"/>
          <p14:tracePt t="179464" x="6380163" y="3860800"/>
          <p14:tracePt t="179481" x="6345238" y="3814763"/>
          <p14:tracePt t="179498" x="6321425" y="3778250"/>
          <p14:tracePt t="179515" x="6297613" y="3743325"/>
          <p14:tracePt t="179531" x="6273800" y="3706813"/>
          <p14:tracePt t="179547" x="6261100" y="3683000"/>
          <p14:tracePt t="179581" x="6249988" y="3683000"/>
          <p14:tracePt t="179598" x="6249988" y="3671888"/>
          <p14:tracePt t="179646" x="6237288" y="3671888"/>
          <p14:tracePt t="179745" x="6226175" y="3671888"/>
          <p14:tracePt t="179759" x="6226175" y="3659188"/>
          <p14:tracePt t="179767" x="6213475" y="3659188"/>
          <p14:tracePt t="179795" x="6202363" y="3659188"/>
          <p14:tracePt t="179826" x="6202363" y="3648075"/>
          <p14:tracePt t="179837" x="6178550" y="3648075"/>
          <p14:tracePt t="179854" x="6165850" y="3648075"/>
          <p14:tracePt t="179864" x="6142038" y="3648075"/>
          <p14:tracePt t="179881" x="6118225" y="3648075"/>
          <p14:tracePt t="179898" x="6083300" y="3683000"/>
          <p14:tracePt t="179914" x="6046788" y="3719513"/>
          <p14:tracePt t="179931" x="6000750" y="3767138"/>
          <p14:tracePt t="179948" x="5964238" y="3802063"/>
          <p14:tracePt t="179966" x="5929313" y="3836988"/>
          <p14:tracePt t="179981" x="5905500" y="3873500"/>
          <p14:tracePt t="179998" x="5881688" y="3908425"/>
          <p14:tracePt t="180015" x="5845175" y="3956050"/>
          <p14:tracePt t="180032" x="5821363" y="3992563"/>
          <p14:tracePt t="180048" x="5797550" y="4016375"/>
          <p14:tracePt t="180064" x="5797550" y="4040188"/>
          <p14:tracePt t="180081" x="5786438" y="4075113"/>
          <p14:tracePt t="180097" x="5786438" y="4098925"/>
          <p14:tracePt t="180114" x="5786438" y="4111625"/>
          <p14:tracePt t="180131" x="5786438" y="4135438"/>
          <p14:tracePt t="180147" x="5786438" y="4159250"/>
          <p14:tracePt t="180164" x="5786438" y="4183063"/>
          <p14:tracePt t="180181" x="5786438" y="4205288"/>
          <p14:tracePt t="180197" x="5786438" y="4229100"/>
          <p14:tracePt t="180214" x="5786438" y="4252913"/>
          <p14:tracePt t="180247" x="5797550" y="4265613"/>
          <p14:tracePt t="180264" x="5797550" y="4276725"/>
          <p14:tracePt t="180281" x="5810250" y="4276725"/>
          <p14:tracePt t="180325" x="5821363" y="4276725"/>
          <p14:tracePt t="180357" x="5834063" y="4276725"/>
          <p14:tracePt t="180399" x="5845175" y="4276725"/>
          <p14:tracePt t="180424" x="5845175" y="4289425"/>
          <p14:tracePt t="180445" x="5857875" y="4289425"/>
          <p14:tracePt t="180482" x="5868988" y="4289425"/>
          <p14:tracePt t="180504" x="5881688" y="4289425"/>
          <p14:tracePt t="180520" x="5892800" y="4289425"/>
          <p14:tracePt t="180536" x="5916613" y="4289425"/>
          <p14:tracePt t="180551" x="5929313" y="4289425"/>
          <p14:tracePt t="180558" x="5929313" y="4276725"/>
          <p14:tracePt t="180566" x="5940425" y="4276725"/>
          <p14:tracePt t="180589" x="5953125" y="4276725"/>
          <p14:tracePt t="180943" x="5953125" y="4289425"/>
          <p14:tracePt t="180950" x="5964238" y="4289425"/>
          <p14:tracePt t="180969" x="5976938" y="4289425"/>
          <p14:tracePt t="180981" x="5988050" y="4289425"/>
          <p14:tracePt t="180997" x="6000750" y="4289425"/>
          <p14:tracePt t="181014" x="6011863" y="4289425"/>
          <p14:tracePt t="181031" x="6024563" y="4289425"/>
          <p14:tracePt t="181057" x="6035675" y="4289425"/>
          <p14:tracePt t="181068" x="6046788" y="4289425"/>
          <p14:tracePt t="181171" x="6046788" y="4276725"/>
          <p14:tracePt t="181181" x="6059488" y="4276725"/>
          <p14:tracePt t="181193" x="6059488" y="4265613"/>
          <p14:tracePt t="181221" x="6059488" y="4252913"/>
          <p14:tracePt t="181229" x="6070600" y="4252913"/>
          <p14:tracePt t="181243" x="6070600" y="4241800"/>
          <p14:tracePt t="181264" x="6070600" y="4229100"/>
          <p14:tracePt t="181296" x="6083300" y="4229100"/>
          <p14:tracePt t="181303" x="6083300" y="4217988"/>
          <p14:tracePt t="181571" x="6083300" y="4205288"/>
          <p14:tracePt t="181601" x="6083300" y="4194175"/>
          <p14:tracePt t="181613" x="6094413" y="4194175"/>
          <p14:tracePt t="181623" x="6094413" y="4183063"/>
          <p14:tracePt t="181632" x="6094413" y="4170363"/>
          <p14:tracePt t="181655" x="6107113" y="4159250"/>
          <p14:tracePt t="181664" x="6107113" y="4146550"/>
          <p14:tracePt t="181680" x="6130925" y="4111625"/>
          <p14:tracePt t="181696" x="6130925" y="4098925"/>
          <p14:tracePt t="181713" x="6142038" y="4075113"/>
          <p14:tracePt t="181730" x="6165850" y="4051300"/>
          <p14:tracePt t="181748" x="6165850" y="4016375"/>
          <p14:tracePt t="181764" x="6165850" y="4003675"/>
          <p14:tracePt t="181780" x="6178550" y="3979863"/>
          <p14:tracePt t="181797" x="6178550" y="3956050"/>
          <p14:tracePt t="181814" x="6178550" y="3932238"/>
          <p14:tracePt t="181831" x="6178550" y="3897313"/>
          <p14:tracePt t="181846" x="6178550" y="3860800"/>
          <p14:tracePt t="181863" x="6178550" y="3825875"/>
          <p14:tracePt t="181880" x="6165850" y="3790950"/>
          <p14:tracePt t="181897" x="6154738" y="3767138"/>
          <p14:tracePt t="181913" x="6130925" y="3706813"/>
          <p14:tracePt t="181930" x="6083300" y="3648075"/>
          <p14:tracePt t="181946" x="6046788" y="3600450"/>
          <p14:tracePt t="181963" x="6011863" y="3576638"/>
          <p14:tracePt t="181980" x="5976938" y="3529013"/>
          <p14:tracePt t="181997" x="5940425" y="3481388"/>
          <p14:tracePt t="182014" x="5868988" y="3409950"/>
          <p14:tracePt t="182031" x="5845175" y="3375025"/>
          <p14:tracePt t="182047" x="5797550" y="3327400"/>
          <p14:tracePt t="182063" x="5738813" y="3290888"/>
          <p14:tracePt t="182080" x="5678488" y="3243263"/>
          <p14:tracePt t="182097" x="5608638" y="3208338"/>
          <p14:tracePt t="182113" x="5561013" y="3171825"/>
          <p14:tracePt t="182131" x="5476875" y="3113088"/>
          <p14:tracePt t="182147" x="5429250" y="3076575"/>
          <p14:tracePt t="182163" x="5394325" y="3041650"/>
          <p14:tracePt t="182180" x="5357813" y="2994025"/>
          <p14:tracePt t="182197" x="5299075" y="2959100"/>
          <p14:tracePt t="182213" x="5240338" y="2922588"/>
          <p14:tracePt t="182231" x="5168900" y="2874963"/>
          <p14:tracePt t="182248" x="5108575" y="2840038"/>
          <p14:tracePt t="182265" x="5073650" y="2803525"/>
          <p14:tracePt t="182280" x="5026025" y="2768600"/>
          <p14:tracePt t="182298" x="4965700" y="2732088"/>
          <p14:tracePt t="182314" x="4918075" y="2697163"/>
          <p14:tracePt t="182330" x="4859338" y="2662238"/>
          <p14:tracePt t="182347" x="4811713" y="2625725"/>
          <p14:tracePt t="182363" x="4716463" y="2566988"/>
          <p14:tracePt t="182379" x="4633913" y="2530475"/>
          <p14:tracePt t="182397" x="4527550" y="2482850"/>
          <p14:tracePt t="182413" x="4456113" y="2447925"/>
          <p14:tracePt t="182430" x="4395788" y="2411413"/>
          <p14:tracePt t="182447" x="4348163" y="2376488"/>
          <p14:tracePt t="182463" x="4324350" y="2363788"/>
          <p14:tracePt t="182480" x="4276725" y="2339975"/>
          <p14:tracePt t="182497" x="4241800" y="2328863"/>
          <p14:tracePt t="182514" x="4194175" y="2316163"/>
          <p14:tracePt t="182531" x="4157663" y="2305050"/>
          <p14:tracePt t="182547" x="4111625" y="2292350"/>
          <p14:tracePt t="182565" x="4064000" y="2281238"/>
          <p14:tracePt t="182580" x="4051300" y="2270125"/>
          <p14:tracePt t="182597" x="4027488" y="2270125"/>
          <p14:tracePt t="182631" x="3992563" y="2270125"/>
          <p14:tracePt t="182647" x="3932238" y="2257425"/>
          <p14:tracePt t="182663" x="3849688" y="2246313"/>
          <p14:tracePt t="182680" x="3767138" y="2222500"/>
          <p14:tracePt t="182696" x="3695700" y="2198688"/>
          <p14:tracePt t="182713" x="3659188" y="2185988"/>
          <p14:tracePt t="182731" x="3611563" y="2174875"/>
          <p14:tracePt t="182747" x="3587750" y="2162175"/>
          <p14:tracePt t="182764" x="3552825" y="2151063"/>
          <p14:tracePt t="182780" x="3505200" y="2138363"/>
          <p14:tracePt t="182797" x="3444875" y="2114550"/>
          <p14:tracePt t="182814" x="3375025" y="2090738"/>
          <p14:tracePt t="182830" x="3279775" y="2055813"/>
          <p14:tracePt t="182847" x="3160713" y="2008188"/>
          <p14:tracePt t="182864" x="3076575" y="1984375"/>
          <p14:tracePt t="182880" x="2982913" y="1947863"/>
          <p14:tracePt t="182896" x="2922588" y="1936750"/>
          <p14:tracePt t="182913" x="2851150" y="1924050"/>
          <p14:tracePt t="182930" x="2779713" y="1901825"/>
          <p14:tracePt t="182946" x="2708275" y="1878013"/>
          <p14:tracePt t="182963" x="2649538" y="1865313"/>
          <p14:tracePt t="182979" x="2530475" y="1830388"/>
          <p14:tracePt t="182997" x="2459038" y="1817688"/>
          <p14:tracePt t="183014" x="2424113" y="1806575"/>
          <p14:tracePt t="183030" x="2376488" y="1793875"/>
          <p14:tracePt t="183046" x="2352675" y="1793875"/>
          <p14:tracePt t="183063" x="2316163" y="1782763"/>
          <p14:tracePt t="183081" x="2268538" y="1770063"/>
          <p14:tracePt t="183096" x="2233613" y="1770063"/>
          <p14:tracePt t="183113" x="2198688" y="1758950"/>
          <p14:tracePt t="183129" x="2162175" y="1758950"/>
          <p14:tracePt t="183147" x="2090738" y="1758950"/>
          <p14:tracePt t="183163" x="2008188" y="1758950"/>
          <p14:tracePt t="183180" x="1936750" y="1758950"/>
          <p14:tracePt t="183197" x="1841500" y="1758950"/>
          <p14:tracePt t="183213" x="1806575" y="1758950"/>
          <p14:tracePt t="183230" x="1793875" y="1758950"/>
          <p14:tracePt t="183247" x="1758950" y="1758950"/>
          <p14:tracePt t="183264" x="1735138" y="1758950"/>
          <p14:tracePt t="183281" x="1687513" y="1758950"/>
          <p14:tracePt t="183297" x="1639888" y="1770063"/>
          <p14:tracePt t="183314" x="1603375" y="1782763"/>
          <p14:tracePt t="183330" x="1568450" y="1793875"/>
          <p14:tracePt t="183346" x="1531938" y="1817688"/>
          <p14:tracePt t="183364" x="1485900" y="1854200"/>
          <p14:tracePt t="183380" x="1401763" y="1889125"/>
          <p14:tracePt t="183397" x="1306513" y="1936750"/>
          <p14:tracePt t="183413" x="1271588" y="1960563"/>
          <p14:tracePt t="183429" x="1223963" y="1995488"/>
          <p14:tracePt t="183446" x="1187450" y="2019300"/>
          <p14:tracePt t="183463" x="1152525" y="2055813"/>
          <p14:tracePt t="183479" x="1128713" y="2079625"/>
          <p14:tracePt t="183497" x="1093788" y="2114550"/>
          <p14:tracePt t="183515" x="1057275" y="2174875"/>
          <p14:tracePt t="183530" x="1022350" y="2246313"/>
          <p14:tracePt t="183547" x="985838" y="2316163"/>
          <p14:tracePt t="183563" x="938213" y="2400300"/>
          <p14:tracePt t="183580" x="903288" y="2459038"/>
          <p14:tracePt t="183596" x="866775" y="2530475"/>
          <p14:tracePt t="183613" x="831850" y="2601913"/>
          <p14:tracePt t="183630" x="795338" y="2673350"/>
          <p14:tracePt t="183646" x="736600" y="2803525"/>
          <p14:tracePt t="183663" x="688975" y="2935288"/>
          <p14:tracePt t="183679" x="641350" y="3076575"/>
          <p14:tracePt t="183696" x="606425" y="3208338"/>
          <p14:tracePt t="183713" x="593725" y="3338513"/>
          <p14:tracePt t="183729" x="582613" y="3457575"/>
          <p14:tracePt t="183748" x="593725" y="3587750"/>
          <p14:tracePt t="183764" x="630238" y="3695700"/>
          <p14:tracePt t="183780" x="677863" y="3825875"/>
          <p14:tracePt t="183797" x="725488" y="3908425"/>
          <p14:tracePt t="183813" x="760413" y="4003675"/>
          <p14:tracePt t="183831" x="855663" y="4205288"/>
          <p14:tracePt t="183847" x="903288" y="4276725"/>
          <p14:tracePt t="183863" x="938213" y="4360863"/>
          <p14:tracePt t="183880" x="974725" y="4419600"/>
          <p14:tracePt t="183897" x="1022350" y="4491038"/>
          <p14:tracePt t="183913" x="1057275" y="4538663"/>
          <p14:tracePt t="183930" x="1093788" y="4586288"/>
          <p14:tracePt t="183947" x="1163638" y="4657725"/>
          <p14:tracePt t="183963" x="1211263" y="4692650"/>
          <p14:tracePt t="183979" x="1258888" y="4740275"/>
          <p14:tracePt t="183997" x="1306513" y="4776788"/>
          <p14:tracePt t="184014" x="1377950" y="4811713"/>
          <p14:tracePt t="184030" x="1438275" y="4848225"/>
          <p14:tracePt t="184047" x="1531938" y="4883150"/>
          <p14:tracePt t="184064" x="1579563" y="4919663"/>
          <p14:tracePt t="184080" x="1663700" y="4978400"/>
          <p14:tracePt t="184096" x="1711325" y="5013325"/>
          <p14:tracePt t="184113" x="1746250" y="5049838"/>
          <p14:tracePt t="184129" x="1770063" y="5073650"/>
          <p14:tracePt t="184146" x="1830388" y="5108575"/>
          <p14:tracePt t="184163" x="1924050" y="5156200"/>
          <p14:tracePt t="184179" x="2043113" y="5203825"/>
          <p14:tracePt t="184197" x="2233613" y="5264150"/>
          <p14:tracePt t="184213" x="2352675" y="5311775"/>
          <p14:tracePt t="184229" x="2435225" y="5346700"/>
          <p14:tracePt t="184246" x="2495550" y="5370513"/>
          <p14:tracePt t="184263" x="2519363" y="5394325"/>
          <p14:tracePt t="184281" x="2578100" y="5429250"/>
          <p14:tracePt t="184297" x="2638425" y="5465763"/>
          <p14:tracePt t="184313" x="2708275" y="5500688"/>
          <p14:tracePt t="184330" x="2803525" y="5537200"/>
          <p14:tracePt t="184346" x="2874963" y="5584825"/>
          <p14:tracePt t="184363" x="2935288" y="5619750"/>
          <p14:tracePt t="184380" x="3006725" y="5656263"/>
          <p14:tracePt t="184397" x="3041650" y="5680075"/>
          <p14:tracePt t="184413" x="3065463" y="5691188"/>
          <p14:tracePt t="184429" x="3076575" y="5691188"/>
          <p14:tracePt t="184463" x="3089275" y="5703888"/>
          <p14:tracePt t="184479" x="3124200" y="5715000"/>
          <p14:tracePt t="184497" x="3160713" y="5727700"/>
          <p14:tracePt t="184513" x="3219450" y="5738813"/>
          <p14:tracePt t="184530" x="3267075" y="5762625"/>
          <p14:tracePt t="184547" x="3303588" y="5786438"/>
          <p14:tracePt t="184563" x="3327400" y="5797550"/>
          <p14:tracePt t="184579" x="3338513" y="5797550"/>
          <p14:tracePt t="184596" x="3351213" y="5810250"/>
          <p14:tracePt t="184665" x="3351213" y="5797550"/>
          <p14:tracePt t="184673" x="3351213" y="5786438"/>
          <p14:tracePt t="184682" x="3338513" y="5762625"/>
          <p14:tracePt t="184696" x="3314700" y="5715000"/>
          <p14:tracePt t="184713" x="3255963" y="5643563"/>
          <p14:tracePt t="184730" x="3184525" y="5489575"/>
          <p14:tracePt t="184747" x="3136900" y="5322888"/>
          <p14:tracePt t="184763" x="3100388" y="5108575"/>
          <p14:tracePt t="184780" x="3052763" y="4919663"/>
          <p14:tracePt t="184782" x="3028950" y="4811713"/>
          <p14:tracePt t="184798" x="2982913" y="4657725"/>
          <p14:tracePt t="184814" x="2922588" y="4527550"/>
          <p14:tracePt t="184830" x="2874963" y="4384675"/>
          <p14:tracePt t="184846" x="2816225" y="4265613"/>
          <p14:tracePt t="184863" x="2755900" y="4170363"/>
          <p14:tracePt t="184880" x="2720975" y="4064000"/>
          <p14:tracePt t="184897" x="2660650" y="3836988"/>
          <p14:tracePt t="184913" x="2625725" y="3695700"/>
          <p14:tracePt t="184930" x="2578100" y="3529013"/>
          <p14:tracePt t="184947" x="2530475" y="3398838"/>
          <p14:tracePt t="184963" x="2495550" y="3327400"/>
          <p14:tracePt t="184980" x="2471738" y="3279775"/>
          <p14:tracePt t="184997" x="2424113" y="3232150"/>
          <p14:tracePt t="185014" x="2400300" y="3195638"/>
          <p14:tracePt t="185030" x="2363788" y="3160713"/>
          <p14:tracePt t="185047" x="2328863" y="3124200"/>
          <p14:tracePt t="185063" x="2292350" y="3089275"/>
          <p14:tracePt t="185080" x="2257425" y="3041650"/>
          <p14:tracePt t="185096" x="2233613" y="3006725"/>
          <p14:tracePt t="185112" x="2198688" y="2970213"/>
          <p14:tracePt t="185129" x="2138363" y="2911475"/>
          <p14:tracePt t="185145" x="2114550" y="2874963"/>
          <p14:tracePt t="185162" x="2079625" y="2840038"/>
          <p14:tracePt t="185179" x="2055813" y="2803525"/>
          <p14:tracePt t="185196" x="2019300" y="2768600"/>
          <p14:tracePt t="185213" x="1995488" y="2732088"/>
          <p14:tracePt t="185230" x="1960563" y="2697163"/>
          <p14:tracePt t="185246" x="1912938" y="2649538"/>
          <p14:tracePt t="185264" x="1878013" y="2614613"/>
          <p14:tracePt t="185280" x="1854200" y="2590800"/>
          <p14:tracePt t="185298" x="1854200" y="2578100"/>
          <p14:tracePt t="185431" x="1854200" y="2614613"/>
          <p14:tracePt t="185444" x="1817688" y="2720975"/>
          <p14:tracePt t="185453" x="1806575" y="2792413"/>
          <p14:tracePt t="185463" x="1793875" y="2863850"/>
          <p14:tracePt t="185479" x="1782763" y="2994025"/>
          <p14:tracePt t="185496" x="1782763" y="3184525"/>
          <p14:tracePt t="185513" x="1782763" y="3327400"/>
          <p14:tracePt t="185530" x="1782763" y="3457575"/>
          <p14:tracePt t="185546" x="1817688" y="3587750"/>
          <p14:tracePt t="185563" x="1830388" y="3706813"/>
          <p14:tracePt t="185580" x="1854200" y="3836988"/>
          <p14:tracePt t="185596" x="1878013" y="3979863"/>
          <p14:tracePt t="185612" x="1900238" y="4098925"/>
          <p14:tracePt t="185629" x="1900238" y="4229100"/>
          <p14:tracePt t="185646" x="1924050" y="4313238"/>
          <p14:tracePt t="185662" x="1924050" y="4360863"/>
          <p14:tracePt t="185679" x="1924050" y="4395788"/>
          <p14:tracePt t="185696" x="1936750" y="4456113"/>
          <p14:tracePt t="185712" x="1947863" y="4514850"/>
          <p14:tracePt t="185729" x="1960563" y="4586288"/>
          <p14:tracePt t="185745" x="1984375" y="4692650"/>
          <p14:tracePt t="185763" x="1984375" y="4729163"/>
          <p14:tracePt t="185781" x="1995488" y="4764088"/>
          <p14:tracePt t="185797" x="1995488" y="4787900"/>
          <p14:tracePt t="185812" x="1995488" y="4824413"/>
          <p14:tracePt t="185830" x="2008188" y="4883150"/>
          <p14:tracePt t="185845" x="2008188" y="4895850"/>
          <p14:tracePt t="185863" x="2008188" y="4943475"/>
          <p14:tracePt t="185879" x="2019300" y="4978400"/>
          <p14:tracePt t="185896" x="2019300" y="5002213"/>
          <p14:tracePt t="185913" x="2019300" y="5013325"/>
          <p14:tracePt t="186025" x="2032000" y="5026025"/>
          <p14:tracePt t="186565" x="2032000" y="5013325"/>
          <p14:tracePt t="186579" x="2032000" y="4978400"/>
          <p14:tracePt t="186597" x="2032000" y="4919663"/>
          <p14:tracePt t="190914" x="2043113" y="4919663"/>
          <p14:tracePt t="190920" x="2066925" y="4919663"/>
          <p14:tracePt t="190928" x="2127250" y="4919663"/>
          <p14:tracePt t="190944" x="2257425" y="4954588"/>
          <p14:tracePt t="190961" x="2400300" y="4989513"/>
          <p14:tracePt t="190978" x="2625725" y="5049838"/>
          <p14:tracePt t="190994" x="3028950" y="5097463"/>
          <p14:tracePt t="191011" x="3695700" y="5073650"/>
          <p14:tracePt t="191028" x="4443413" y="4930775"/>
          <p14:tracePt t="191045" x="4645025" y="4800600"/>
          <p14:tracePt t="191062" x="4787900" y="4705350"/>
          <p14:tracePt t="191078" x="4906963" y="4562475"/>
          <p14:tracePt t="191095" x="4989513" y="4432300"/>
          <p14:tracePt t="191113" x="5145088" y="4241800"/>
          <p14:tracePt t="191128" x="5216525" y="4170363"/>
          <p14:tracePt t="191145" x="5476875" y="3860800"/>
          <p14:tracePt t="191162" x="5656263" y="3671888"/>
          <p14:tracePt t="191178" x="5726113" y="3529013"/>
          <p14:tracePt t="191194" x="5726113" y="3351213"/>
          <p14:tracePt t="191211" x="5643563" y="3160713"/>
          <p14:tracePt t="191228" x="5500688" y="3065463"/>
          <p14:tracePt t="191245" x="5264150" y="2994025"/>
          <p14:tracePt t="191261" x="5121275" y="2946400"/>
          <p14:tracePt t="191278" x="5060950" y="2922588"/>
          <p14:tracePt t="191303" x="5060950" y="2898775"/>
          <p14:tracePt t="191312" x="5073650" y="2863850"/>
          <p14:tracePt t="191328" x="5073650" y="2755900"/>
          <p14:tracePt t="191345" x="5049838" y="2720975"/>
          <p14:tracePt t="191361" x="4978400" y="2649538"/>
          <p14:tracePt t="191378" x="4895850" y="2578100"/>
          <p14:tracePt t="191394" x="4800600" y="2530475"/>
          <p14:tracePt t="191411" x="4610100" y="2471738"/>
          <p14:tracePt t="191427" x="4419600" y="2411413"/>
          <p14:tracePt t="191444" x="4194175" y="2363788"/>
          <p14:tracePt t="191461" x="3979863" y="2305050"/>
          <p14:tracePt t="191478" x="3778250" y="2257425"/>
          <p14:tracePt t="191494" x="3563938" y="2198688"/>
          <p14:tracePt t="191511" x="3338513" y="2151063"/>
          <p14:tracePt t="191529" x="3124200" y="2127250"/>
          <p14:tracePt t="191545" x="3065463" y="2162175"/>
          <p14:tracePt t="191561" x="2959100" y="2185988"/>
          <p14:tracePt t="191578" x="2911475" y="2185988"/>
          <p14:tracePt t="191595" x="2887663" y="2185988"/>
          <p14:tracePt t="191612" x="2851150" y="2198688"/>
          <p14:tracePt t="191628" x="2803525" y="2209800"/>
          <p14:tracePt t="191645" x="2744788" y="2222500"/>
          <p14:tracePt t="191661" x="2684463" y="2222500"/>
          <p14:tracePt t="191678" x="2649538" y="2222500"/>
          <p14:tracePt t="191694" x="2625725" y="2209800"/>
          <p14:tracePt t="191711" x="2625725" y="2198688"/>
          <p14:tracePt t="191728" x="2625725" y="2185988"/>
          <p14:tracePt t="191744" x="2625725" y="2174875"/>
          <p14:tracePt t="191799" x="2625725" y="2162175"/>
          <p14:tracePt t="191816" x="2625725" y="2151063"/>
          <p14:tracePt t="191898" x="2625725" y="2138363"/>
          <p14:tracePt t="191911" x="2625725" y="2127250"/>
          <p14:tracePt t="192002" x="2625725" y="2114550"/>
          <p14:tracePt t="192032" x="2625725" y="2103438"/>
          <p14:tracePt t="192271" x="2614613" y="2103438"/>
          <p14:tracePt t="192364" x="2614613" y="2114550"/>
          <p14:tracePt t="192379" x="2614613" y="2127250"/>
          <p14:tracePt t="192395" x="2614613" y="2138363"/>
          <p14:tracePt t="192411" x="2614613" y="2162175"/>
          <p14:tracePt t="192428" x="2614613" y="2174875"/>
          <p14:tracePt t="192445" x="2614613" y="2185988"/>
          <p14:tracePt t="192461" x="2614613" y="2198688"/>
          <p14:tracePt t="192477" x="2614613" y="2209800"/>
          <p14:tracePt t="192494" x="2614613" y="2222500"/>
          <p14:tracePt t="192528" x="2614613" y="2233613"/>
          <p14:tracePt t="192547" x="2614613" y="2246313"/>
          <p14:tracePt t="192563" x="2614613" y="2257425"/>
          <p14:tracePt t="192665" x="2614613" y="2270125"/>
          <p14:tracePt t="192681" x="2614613" y="2281238"/>
          <p14:tracePt t="192691" x="2625725" y="2281238"/>
          <p14:tracePt t="192703" x="2625725" y="2292350"/>
          <p14:tracePt t="192733" x="2625725" y="2305050"/>
          <p14:tracePt t="192757" x="2625725" y="2316163"/>
          <p14:tracePt t="192780" x="2625725" y="2328863"/>
          <p14:tracePt t="192858" x="2625725" y="2339975"/>
          <p14:tracePt t="192870" x="2625725" y="2352675"/>
          <p14:tracePt t="192885" x="2625725" y="2363788"/>
          <p14:tracePt t="192898" x="2625725" y="2376488"/>
          <p14:tracePt t="192915" x="2625725" y="2387600"/>
          <p14:tracePt t="192932" x="2625725" y="2400300"/>
          <p14:tracePt t="192944" x="2625725" y="2411413"/>
          <p14:tracePt t="192962" x="2625725" y="2424113"/>
          <p14:tracePt t="192989" x="2625725" y="2435225"/>
          <p14:tracePt t="192997" x="2638425" y="2435225"/>
          <p14:tracePt t="193011" x="2638425" y="2447925"/>
          <p14:tracePt t="193028" x="2638425" y="2471738"/>
          <p14:tracePt t="193044" x="2638425" y="2495550"/>
          <p14:tracePt t="193061" x="2638425" y="2530475"/>
          <p14:tracePt t="193078" x="2638425" y="2543175"/>
          <p14:tracePt t="193094" x="2638425" y="2554288"/>
          <p14:tracePt t="193110" x="2638425" y="2578100"/>
          <p14:tracePt t="193127" x="2638425" y="2590800"/>
          <p14:tracePt t="193145" x="2638425" y="2614613"/>
          <p14:tracePt t="193160" x="2638425" y="2649538"/>
          <p14:tracePt t="193177" x="2638425" y="2673350"/>
          <p14:tracePt t="193194" x="2638425" y="2697163"/>
          <p14:tracePt t="193211" x="2638425" y="2708275"/>
          <p14:tracePt t="193227" x="2638425" y="2732088"/>
          <p14:tracePt t="193244" x="2638425" y="2755900"/>
          <p14:tracePt t="193261" x="2638425" y="2792413"/>
          <p14:tracePt t="193278" x="2638425" y="2816225"/>
          <p14:tracePt t="193295" x="2638425" y="2840038"/>
          <p14:tracePt t="193311" x="2638425" y="2851150"/>
          <p14:tracePt t="193331" x="2638425" y="2887663"/>
          <p14:tracePt t="193345" x="2638425" y="2898775"/>
          <p14:tracePt t="193361" x="2638425" y="2922588"/>
          <p14:tracePt t="193378" x="2638425" y="2946400"/>
          <p14:tracePt t="193393" x="2638425" y="2982913"/>
          <p14:tracePt t="193411" x="2638425" y="3006725"/>
          <p14:tracePt t="193428" x="2638425" y="3030538"/>
          <p14:tracePt t="193444" x="2638425" y="3054350"/>
          <p14:tracePt t="193461" x="2638425" y="3076575"/>
          <p14:tracePt t="193477" x="2638425" y="3113088"/>
          <p14:tracePt t="193494" x="2638425" y="3136900"/>
          <p14:tracePt t="193511" x="2638425" y="3160713"/>
          <p14:tracePt t="193527" x="2638425" y="3184525"/>
          <p14:tracePt t="193544" x="2638425" y="3219450"/>
          <p14:tracePt t="193561" x="2638425" y="3243263"/>
          <p14:tracePt t="193579" x="2638425" y="3290888"/>
          <p14:tracePt t="193594" x="2638425" y="3314700"/>
          <p14:tracePt t="193611" x="2638425" y="3351213"/>
          <p14:tracePt t="193627" x="2638425" y="3375025"/>
          <p14:tracePt t="193644" x="2638425" y="3409950"/>
          <p14:tracePt t="193660" x="2638425" y="3444875"/>
          <p14:tracePt t="193677" x="2638425" y="3468688"/>
          <p14:tracePt t="193694" x="2638425" y="3505200"/>
          <p14:tracePt t="193711" x="2649538" y="3552825"/>
          <p14:tracePt t="193727" x="2649538" y="3576638"/>
          <p14:tracePt t="193743" x="2660650" y="3611563"/>
          <p14:tracePt t="193760" x="2660650" y="3635375"/>
          <p14:tracePt t="193778" x="2660650" y="3671888"/>
          <p14:tracePt t="193780" x="2660650" y="3683000"/>
          <p14:tracePt t="193795" x="2660650" y="3719513"/>
          <p14:tracePt t="193812" x="2660650" y="3743325"/>
          <p14:tracePt t="193828" x="2660650" y="3778250"/>
          <p14:tracePt t="193845" x="2660650" y="3790950"/>
          <p14:tracePt t="193861" x="2660650" y="3814763"/>
          <p14:tracePt t="193877" x="2660650" y="3836988"/>
          <p14:tracePt t="193894" x="2660650" y="3873500"/>
          <p14:tracePt t="193911" x="2649538" y="3908425"/>
          <p14:tracePt t="193927" x="2649538" y="3921125"/>
          <p14:tracePt t="193944" x="2649538" y="3932238"/>
          <p14:tracePt t="193977" x="2649538" y="3944938"/>
          <p14:tracePt t="194012" x="2649538" y="3956050"/>
          <p14:tracePt t="194019" x="2649538" y="3968750"/>
          <p14:tracePt t="194035" x="2649538" y="3979863"/>
          <p14:tracePt t="194051" x="2649538" y="4003675"/>
          <p14:tracePt t="194067" x="2649538" y="4016375"/>
          <p14:tracePt t="194077" x="2649538" y="4027488"/>
          <p14:tracePt t="194094" x="2649538" y="4051300"/>
          <p14:tracePt t="194111" x="2649538" y="4075113"/>
          <p14:tracePt t="194128" x="2649538" y="4111625"/>
          <p14:tracePt t="194144" x="2649538" y="4135438"/>
          <p14:tracePt t="194160" x="2649538" y="4159250"/>
          <p14:tracePt t="194177" x="2649538" y="4194175"/>
          <p14:tracePt t="194194" x="2649538" y="4217988"/>
          <p14:tracePt t="194211" x="2638425" y="4241800"/>
          <p14:tracePt t="194227" x="2638425" y="4265613"/>
          <p14:tracePt t="194244" x="2625725" y="4300538"/>
          <p14:tracePt t="194260" x="2614613" y="4337050"/>
          <p14:tracePt t="194277" x="2601913" y="4371975"/>
          <p14:tracePt t="194295" x="2601913" y="4408488"/>
          <p14:tracePt t="194311" x="2578100" y="4432300"/>
          <p14:tracePt t="194328" x="2578100" y="4467225"/>
          <p14:tracePt t="194345" x="2554288" y="4527550"/>
          <p14:tracePt t="194361" x="2543175" y="4562475"/>
          <p14:tracePt t="194377" x="2530475" y="4586288"/>
          <p14:tracePt t="194394" x="2519363" y="4621213"/>
          <p14:tracePt t="194410" x="2506663" y="4645025"/>
          <p14:tracePt t="194427" x="2506663" y="4668838"/>
          <p14:tracePt t="194444" x="2495550" y="4705350"/>
          <p14:tracePt t="194460" x="2495550" y="4740275"/>
          <p14:tracePt t="194477" x="2482850" y="4787900"/>
          <p14:tracePt t="194494" x="2482850" y="4811713"/>
          <p14:tracePt t="194510" x="2482850" y="4848225"/>
          <p14:tracePt t="194528" x="2482850" y="4872038"/>
          <p14:tracePt t="194544" x="2482850" y="4906963"/>
          <p14:tracePt t="194561" x="2482850" y="4930775"/>
          <p14:tracePt t="194578" x="2482850" y="4978400"/>
          <p14:tracePt t="194594" x="2495550" y="5002213"/>
          <p14:tracePt t="194611" x="2495550" y="5037138"/>
          <p14:tracePt t="194627" x="2495550" y="5073650"/>
          <p14:tracePt t="194643" x="2506663" y="5084763"/>
          <p14:tracePt t="194660" x="2519363" y="5108575"/>
          <p14:tracePt t="194677" x="2530475" y="5132388"/>
          <p14:tracePt t="194693" x="2530475" y="5156200"/>
          <p14:tracePt t="194710" x="2530475" y="5180013"/>
          <p14:tracePt t="194727" x="2543175" y="5180013"/>
          <p14:tracePt t="194743" x="2543175" y="5192713"/>
          <p14:tracePt t="194799" x="2554288" y="5192713"/>
          <p14:tracePt t="194812" x="2554288" y="5203825"/>
          <p14:tracePt t="194817" x="2566988" y="5203825"/>
          <p14:tracePt t="194826" x="2566988" y="5227638"/>
          <p14:tracePt t="194845" x="2578100" y="5251450"/>
          <p14:tracePt t="194860" x="2590800" y="5287963"/>
          <p14:tracePt t="194877" x="2601913" y="5311775"/>
          <p14:tracePt t="194893" x="2601913" y="5335588"/>
          <p14:tracePt t="194910" x="2625725" y="5335588"/>
          <p14:tracePt t="194977" x="2649538" y="5346700"/>
          <p14:tracePt t="194985" x="2720975" y="5357813"/>
          <p14:tracePt t="194994" x="2816225" y="5357813"/>
          <p14:tracePt t="195011" x="3017838" y="5357813"/>
          <p14:tracePt t="195028" x="3279775" y="5311775"/>
          <p14:tracePt t="195044" x="3563938" y="5264150"/>
          <p14:tracePt t="195062" x="3979863" y="5216525"/>
          <p14:tracePt t="195078" x="4205288" y="5203825"/>
          <p14:tracePt t="195093" x="4371975" y="5156200"/>
          <p14:tracePt t="195110" x="4503738" y="5108575"/>
          <p14:tracePt t="195127" x="4645025" y="5060950"/>
          <p14:tracePt t="195144" x="4811713" y="5002213"/>
          <p14:tracePt t="195160" x="4954588" y="4943475"/>
          <p14:tracePt t="195177" x="5084763" y="4895850"/>
          <p14:tracePt t="195194" x="5299075" y="4811713"/>
          <p14:tracePt t="195210" x="5429250" y="4764088"/>
          <p14:tracePt t="195227" x="5561013" y="4716463"/>
          <p14:tracePt t="195243" x="5678488" y="4668838"/>
          <p14:tracePt t="195260" x="5786438" y="4621213"/>
          <p14:tracePt t="195277" x="5845175" y="4586288"/>
          <p14:tracePt t="195294" x="5916613" y="4551363"/>
          <p14:tracePt t="195310" x="5940425" y="4527550"/>
          <p14:tracePt t="195327" x="5964238" y="4514850"/>
          <p14:tracePt t="195343" x="5976938" y="4503738"/>
          <p14:tracePt t="195361" x="6000750" y="4479925"/>
          <p14:tracePt t="195377" x="6024563" y="4467225"/>
          <p14:tracePt t="195394" x="6046788" y="4443413"/>
          <p14:tracePt t="195410" x="6070600" y="4408488"/>
          <p14:tracePt t="195427" x="6107113" y="4371975"/>
          <p14:tracePt t="195443" x="6142038" y="4337050"/>
          <p14:tracePt t="195460" x="6142038" y="4313238"/>
          <p14:tracePt t="195522" x="6142038" y="4300538"/>
          <p14:tracePt t="195556" x="6142038" y="4289425"/>
          <p14:tracePt t="195580" x="6130925" y="4276725"/>
          <p14:tracePt t="195588" x="6130925" y="4265613"/>
          <p14:tracePt t="195597" x="6118225" y="4241800"/>
          <p14:tracePt t="195611" x="6107113" y="4229100"/>
          <p14:tracePt t="195627" x="6083300" y="4194175"/>
          <p14:tracePt t="195644" x="6059488" y="4170363"/>
          <p14:tracePt t="195660" x="6046788" y="4159250"/>
          <p14:tracePt t="195758" x="6035675" y="4159250"/>
          <p14:tracePt t="195766" x="6024563" y="4159250"/>
          <p14:tracePt t="195776" x="6024563" y="4146550"/>
          <p14:tracePt t="195798" x="6011863" y="4146550"/>
          <p14:tracePt t="195867" x="6011863" y="4135438"/>
          <p14:tracePt t="196115" x="6011863" y="4122738"/>
          <p14:tracePt t="198239" x="6024563" y="4122738"/>
          <p14:tracePt t="198362" x="6035675" y="4122738"/>
          <p14:tracePt t="198584" x="6046788" y="4122738"/>
          <p14:tracePt t="198935" x="6059488" y="4135438"/>
          <p14:tracePt t="199483" x="6046788" y="4122738"/>
          <p14:tracePt t="199501" x="6046788" y="4111625"/>
          <p14:tracePt t="199513" x="6035675" y="4111625"/>
          <p14:tracePt t="199526" x="6024563" y="4098925"/>
          <p14:tracePt t="199543" x="6011863" y="4075113"/>
          <p14:tracePt t="201128" x="6000750" y="4075113"/>
          <p14:tracePt t="201136" x="6000750" y="4087813"/>
          <p14:tracePt t="201145" x="5988050" y="4087813"/>
          <p14:tracePt t="201160" x="5976938" y="4111625"/>
          <p14:tracePt t="201176" x="5964238" y="4122738"/>
          <p14:tracePt t="201192" x="5953125" y="4122738"/>
          <p14:tracePt t="201209" x="5940425" y="4135438"/>
          <p14:tracePt t="201225" x="5916613" y="4135438"/>
          <p14:tracePt t="201242" x="5892800" y="4159250"/>
          <p14:tracePt t="201258" x="5868988" y="4183063"/>
          <p14:tracePt t="201275" x="5834063" y="4205288"/>
          <p14:tracePt t="201291" x="5810250" y="4217988"/>
          <p14:tracePt t="201294" x="5797550" y="4229100"/>
          <p14:tracePt t="201466" x="5797550" y="4217988"/>
          <p14:tracePt t="201479" x="5797550" y="4205288"/>
          <p14:tracePt t="201487" x="5797550" y="4183063"/>
          <p14:tracePt t="201496" x="5786438" y="4170363"/>
          <p14:tracePt t="201509" x="5773738" y="4146550"/>
          <p14:tracePt t="201526" x="5738813" y="4122738"/>
          <p14:tracePt t="201542" x="5702300" y="4064000"/>
          <p14:tracePt t="201559" x="5678488" y="4040188"/>
          <p14:tracePt t="201576" x="5656263" y="4003675"/>
          <p14:tracePt t="201593" x="5632450" y="3944938"/>
          <p14:tracePt t="201609" x="5619750" y="3908425"/>
          <p14:tracePt t="201626" x="5572125" y="3836988"/>
          <p14:tracePt t="201642" x="5500688" y="3767138"/>
          <p14:tracePt t="201659" x="5357813" y="3671888"/>
          <p14:tracePt t="201676" x="5275263" y="3624263"/>
          <p14:tracePt t="201692" x="5227638" y="3587750"/>
          <p14:tracePt t="201709" x="5192713" y="3552825"/>
          <p14:tracePt t="201726" x="5168900" y="3529013"/>
          <p14:tracePt t="201763" x="5168900" y="3516313"/>
          <p14:tracePt t="201775" x="5168900" y="3505200"/>
          <p14:tracePt t="201792" x="5168900" y="3492500"/>
          <p14:tracePt t="201809" x="5180013" y="3468688"/>
          <p14:tracePt t="201827" x="5180013" y="3433763"/>
          <p14:tracePt t="201843" x="5192713" y="3409950"/>
          <p14:tracePt t="201859" x="5203825" y="3375025"/>
          <p14:tracePt t="201876" x="5203825" y="3338513"/>
          <p14:tracePt t="201892" x="5203825" y="3314700"/>
          <p14:tracePt t="201909" x="5203825" y="3267075"/>
          <p14:tracePt t="201925" x="5216525" y="3243263"/>
          <p14:tracePt t="201942" x="5227638" y="3219450"/>
          <p14:tracePt t="201991" x="5240338" y="3219450"/>
          <p14:tracePt t="202103" x="5227638" y="3219450"/>
          <p14:tracePt t="202111" x="5216525" y="3219450"/>
          <p14:tracePt t="202126" x="5192713" y="3219450"/>
          <p14:tracePt t="202144" x="5132388" y="3219450"/>
          <p14:tracePt t="202159" x="5073650" y="3219450"/>
          <p14:tracePt t="202175" x="5026025" y="3208338"/>
          <p14:tracePt t="202192" x="5002213" y="3195638"/>
          <p14:tracePt t="202209" x="4978400" y="3195638"/>
          <p14:tracePt t="202226" x="4954588" y="3195638"/>
          <p14:tracePt t="202242" x="4918075" y="3195638"/>
          <p14:tracePt t="202259" x="4848225" y="3195638"/>
          <p14:tracePt t="202276" x="4752975" y="3184525"/>
          <p14:tracePt t="202292" x="4681538" y="3184525"/>
          <p14:tracePt t="202310" x="4621213" y="3184525"/>
          <p14:tracePt t="202326" x="4610100" y="3171825"/>
          <p14:tracePt t="202343" x="4586288" y="3171825"/>
          <p14:tracePt t="202413" x="4573588" y="3171825"/>
          <p14:tracePt t="202429" x="4549775" y="3171825"/>
          <p14:tracePt t="202437" x="4538663" y="3160713"/>
          <p14:tracePt t="202445" x="4527550" y="3160713"/>
          <p14:tracePt t="202458" x="4514850" y="3160713"/>
          <p14:tracePt t="202475" x="4467225" y="3148013"/>
          <p14:tracePt t="202491" x="4419600" y="3136900"/>
          <p14:tracePt t="202508" x="4384675" y="3136900"/>
          <p14:tracePt t="202524" x="4337050" y="3136900"/>
          <p14:tracePt t="202541" x="4289425" y="3136900"/>
          <p14:tracePt t="202558" x="4241800" y="3124200"/>
          <p14:tracePt t="202576" x="4217988" y="3113088"/>
          <p14:tracePt t="202592" x="4170363" y="3113088"/>
          <p14:tracePt t="202608" x="4135438" y="3100388"/>
          <p14:tracePt t="202625" x="4111625" y="3100388"/>
          <p14:tracePt t="202642" x="4075113" y="3100388"/>
          <p14:tracePt t="202658" x="4064000" y="3100388"/>
          <p14:tracePt t="202675" x="4051300" y="3100388"/>
          <p14:tracePt t="202692" x="4027488" y="3089275"/>
          <p14:tracePt t="202708" x="4016375" y="3089275"/>
          <p14:tracePt t="202773" x="4003675" y="3089275"/>
          <p14:tracePt t="202793" x="3992563" y="3089275"/>
          <p14:tracePt t="202801" x="3979863" y="3089275"/>
          <p14:tracePt t="202811" x="3968750" y="3076575"/>
          <p14:tracePt t="202826" x="3908425" y="3065463"/>
          <p14:tracePt t="202841" x="3849688" y="3054350"/>
          <p14:tracePt t="202859" x="3789363" y="3017838"/>
          <p14:tracePt t="202875" x="3743325" y="3006725"/>
          <p14:tracePt t="202893" x="3706813" y="2994025"/>
          <p14:tracePt t="202908" x="3695700" y="2994025"/>
          <p14:tracePt t="203032" x="3671888" y="2982913"/>
          <p14:tracePt t="203041" x="3648075" y="2970213"/>
          <p14:tracePt t="203049" x="3624263" y="2959100"/>
          <p14:tracePt t="203059" x="3587750" y="2935288"/>
          <p14:tracePt t="203075" x="3505200" y="2898775"/>
          <p14:tracePt t="203092" x="3433763" y="2863850"/>
          <p14:tracePt t="203108" x="3338513" y="2816225"/>
          <p14:tracePt t="203125" x="3279775" y="2792413"/>
          <p14:tracePt t="203142" x="3160713" y="2744788"/>
          <p14:tracePt t="203158" x="3041650" y="2708275"/>
          <p14:tracePt t="203174" x="2959100" y="2684463"/>
          <p14:tracePt t="203191" x="2911475" y="2662238"/>
          <p14:tracePt t="203208" x="2863850" y="2638425"/>
          <p14:tracePt t="203225" x="2827338" y="2625725"/>
          <p14:tracePt t="203241" x="2803525" y="2614613"/>
          <p14:tracePt t="203259" x="2779713" y="2614613"/>
          <p14:tracePt t="203275" x="2779713" y="2601913"/>
          <p14:tracePt t="203311" x="2744788" y="2590800"/>
          <p14:tracePt t="203327" x="2708275" y="2590800"/>
          <p14:tracePt t="203343" x="2660650" y="2578100"/>
          <p14:tracePt t="203359" x="2638425" y="2566988"/>
          <p14:tracePt t="203376" x="2625725" y="2566988"/>
          <p14:tracePt t="203397" x="2625725" y="2554288"/>
          <p14:tracePt t="203413" x="2649538" y="2530475"/>
          <p14:tracePt t="203425" x="2660650" y="2519363"/>
          <p14:tracePt t="203440" x="2697163" y="2482850"/>
          <p14:tracePt t="203459" x="2732088" y="2447925"/>
          <p14:tracePt t="203475" x="2779713" y="2411413"/>
          <p14:tracePt t="203492" x="2792413" y="2400300"/>
          <p14:tracePt t="203508" x="2816225" y="2387600"/>
          <p14:tracePt t="203525" x="2840038" y="2376488"/>
          <p14:tracePt t="203542" x="2863850" y="2376488"/>
          <p14:tracePt t="203559" x="2874963" y="2376488"/>
          <p14:tracePt t="203576" x="2922588" y="2376488"/>
          <p14:tracePt t="203592" x="2970213" y="2376488"/>
          <p14:tracePt t="203608" x="3041650" y="2376488"/>
          <p14:tracePt t="203625" x="3124200" y="2376488"/>
          <p14:tracePt t="203643" x="3208338" y="2376488"/>
          <p14:tracePt t="203659" x="3290888" y="2376488"/>
          <p14:tracePt t="203678" x="3362325" y="2400300"/>
          <p14:tracePt t="203693" x="3386138" y="2400300"/>
          <p14:tracePt t="203709" x="3421063" y="2400300"/>
          <p14:tracePt t="203726" x="3457575" y="2411413"/>
          <p14:tracePt t="203742" x="3505200" y="2424113"/>
          <p14:tracePt t="203759" x="3563938" y="2435225"/>
          <p14:tracePt t="203775" x="3611563" y="2435225"/>
          <p14:tracePt t="203794" x="3706813" y="2447925"/>
          <p14:tracePt t="203809" x="3743325" y="2447925"/>
          <p14:tracePt t="203828" x="3767138" y="2459038"/>
          <p14:tracePt t="203844" x="3778250" y="2459038"/>
          <p14:tracePt t="203989" x="3767138" y="2459038"/>
          <p14:tracePt t="204005" x="3754438" y="2459038"/>
          <p14:tracePt t="204017" x="3719513" y="2459038"/>
          <p14:tracePt t="204031" x="3719513" y="2471738"/>
          <p14:tracePt t="204042" x="3695700" y="2471738"/>
          <p14:tracePt t="204057" x="3683000" y="2471738"/>
          <p14:tracePt t="204075" x="3648075" y="2471738"/>
          <p14:tracePt t="204092" x="3611563" y="2482850"/>
          <p14:tracePt t="204108" x="3576638" y="2495550"/>
          <p14:tracePt t="204125" x="3540125" y="2495550"/>
          <p14:tracePt t="204141" x="3481388" y="2495550"/>
          <p14:tracePt t="204158" x="3433763" y="2495550"/>
          <p14:tracePt t="204175" x="3398838" y="2495550"/>
          <p14:tracePt t="204191" x="3362325" y="2495550"/>
          <p14:tracePt t="204208" x="3327400" y="2495550"/>
          <p14:tracePt t="204224" x="3290888" y="2495550"/>
          <p14:tracePt t="204242" x="3279775" y="2495550"/>
          <p14:tracePt t="204258" x="3267075" y="2495550"/>
          <p14:tracePt t="204275" x="3243263" y="2495550"/>
          <p14:tracePt t="204309" x="3232150" y="2495550"/>
          <p14:tracePt t="204325" x="3219450" y="2495550"/>
          <p14:tracePt t="204342" x="3208338" y="2495550"/>
          <p14:tracePt t="204359" x="3195638" y="2495550"/>
          <p14:tracePt t="204375" x="3184525" y="2495550"/>
          <p14:tracePt t="204392" x="3171825" y="2482850"/>
          <p14:tracePt t="204409" x="3136900" y="2482850"/>
          <p14:tracePt t="204425" x="3113088" y="2471738"/>
          <p14:tracePt t="204441" x="3089275" y="2471738"/>
          <p14:tracePt t="204458" x="3052763" y="2471738"/>
          <p14:tracePt t="204475" x="3041650" y="2459038"/>
          <p14:tracePt t="204491" x="3017838" y="2459038"/>
          <p14:tracePt t="204508" x="3006725" y="2459038"/>
          <p14:tracePt t="204525" x="2994025" y="2459038"/>
          <p14:tracePt t="204541" x="2982913" y="2459038"/>
          <p14:tracePt t="204596" x="2970213" y="2459038"/>
          <p14:tracePt t="204633" x="2959100" y="2459038"/>
          <p14:tracePt t="204642" x="2946400" y="2459038"/>
          <p14:tracePt t="204659" x="2922588" y="2447925"/>
          <p14:tracePt t="204675" x="2898775" y="2435225"/>
          <p14:tracePt t="204692" x="2874963" y="2435225"/>
          <p14:tracePt t="204708" x="2863850" y="2435225"/>
          <p14:tracePt t="204725" x="2840038" y="2435225"/>
          <p14:tracePt t="204808" x="2851150" y="2424113"/>
          <p14:tracePt t="204847" x="2863850" y="2424113"/>
          <p14:tracePt t="204867" x="2874963" y="2424113"/>
          <p14:tracePt t="204898" x="2887663" y="2424113"/>
          <p14:tracePt t="204969" x="2898775" y="2424113"/>
          <p14:tracePt t="205326" x="2911475" y="2424113"/>
          <p14:tracePt t="205345" x="2922588" y="2424113"/>
          <p14:tracePt t="205365" x="2935288" y="2411413"/>
          <p14:tracePt t="205374" x="2946400" y="2411413"/>
          <p14:tracePt t="205392" x="2970213" y="2411413"/>
          <p14:tracePt t="205408" x="3006725" y="2411413"/>
          <p14:tracePt t="205425" x="3028950" y="2411413"/>
          <p14:tracePt t="205441" x="3065463" y="2411413"/>
          <p14:tracePt t="205458" x="3089275" y="2411413"/>
          <p14:tracePt t="205475" x="3100388" y="2411413"/>
          <p14:tracePt t="205491" x="3113088" y="2411413"/>
          <p14:tracePt t="205508" x="3124200" y="2411413"/>
          <p14:tracePt t="205525" x="3160713" y="2411413"/>
          <p14:tracePt t="205541" x="3195638" y="2411413"/>
          <p14:tracePt t="205558" x="3219450" y="2411413"/>
          <p14:tracePt t="205575" x="3255963" y="2411413"/>
          <p14:tracePt t="205591" x="3290888" y="2411413"/>
          <p14:tracePt t="205609" x="3327400" y="2424113"/>
          <p14:tracePt t="205692" x="3338513" y="2424113"/>
          <p14:tracePt t="205712" x="3351213" y="2424113"/>
          <p14:tracePt t="205720" x="3362325" y="2424113"/>
          <p14:tracePt t="205727" x="3375025" y="2424113"/>
          <p14:tracePt t="205741" x="3409950" y="2424113"/>
          <p14:tracePt t="205757" x="3444875" y="2424113"/>
          <p14:tracePt t="205774" x="3468688" y="2424113"/>
          <p14:tracePt t="205790" x="3505200" y="2435225"/>
          <p14:tracePt t="205807" x="3516313" y="2435225"/>
          <p14:tracePt t="205824" x="3529013" y="2435225"/>
          <p14:tracePt t="205913" x="3529013" y="2447925"/>
          <p14:tracePt t="205932" x="3516313" y="2447925"/>
          <p14:tracePt t="205947" x="3505200" y="2459038"/>
          <p14:tracePt t="205955" x="3481388" y="2459038"/>
          <p14:tracePt t="205963" x="3468688" y="2459038"/>
          <p14:tracePt t="205975" x="3457575" y="2471738"/>
          <p14:tracePt t="205991" x="3421063" y="2471738"/>
          <p14:tracePt t="206007" x="3362325" y="2482850"/>
          <p14:tracePt t="206025" x="3314700" y="2482850"/>
          <p14:tracePt t="206041" x="3267075" y="2482850"/>
          <p14:tracePt t="206057" x="3255963" y="2482850"/>
          <p14:tracePt t="206074" x="3243263" y="2482850"/>
          <p14:tracePt t="206117" x="3232150" y="2482850"/>
          <p14:tracePt t="206126" x="3219450" y="2482850"/>
          <p14:tracePt t="206141" x="3195638" y="2482850"/>
          <p14:tracePt t="206158" x="3160713" y="2482850"/>
          <p14:tracePt t="206174" x="3124200" y="2482850"/>
          <p14:tracePt t="206191" x="3089275" y="2482850"/>
          <p14:tracePt t="206208" x="3065463" y="2471738"/>
          <p14:tracePt t="206224" x="3028950" y="2471738"/>
          <p14:tracePt t="206241" x="3006725" y="2459038"/>
          <p14:tracePt t="206285" x="2994025" y="2459038"/>
          <p14:tracePt t="206299" x="2970213" y="2459038"/>
          <p14:tracePt t="206309" x="2959100" y="2459038"/>
          <p14:tracePt t="206324" x="2922588" y="2447925"/>
          <p14:tracePt t="206341" x="2898775" y="2447925"/>
          <p14:tracePt t="206358" x="2851150" y="2447925"/>
          <p14:tracePt t="206375" x="2827338" y="2435225"/>
          <p14:tracePt t="206391" x="2816225" y="2424113"/>
          <p14:tracePt t="206640" x="2803525" y="2424113"/>
          <p14:tracePt t="206677" x="2792413" y="2424113"/>
          <p14:tracePt t="206686" x="2779713" y="2424113"/>
          <p14:tracePt t="206694" x="2768600" y="2424113"/>
          <p14:tracePt t="206707" x="2744788" y="2424113"/>
          <p14:tracePt t="206724" x="2732088" y="2424113"/>
          <p14:tracePt t="206783" x="2744788" y="2424113"/>
          <p14:tracePt t="206792" x="2755900" y="2424113"/>
          <p14:tracePt t="206799" x="2768600" y="2411413"/>
          <p14:tracePt t="206808" x="2779713" y="2411413"/>
          <p14:tracePt t="206824" x="2792413" y="2411413"/>
          <p14:tracePt t="206841" x="2816225" y="2411413"/>
          <p14:tracePt t="206858" x="2827338" y="2411413"/>
          <p14:tracePt t="206874" x="2851150" y="2411413"/>
          <p14:tracePt t="206890" x="2874963" y="2400300"/>
          <p14:tracePt t="206908" x="2911475" y="2400300"/>
          <p14:tracePt t="206924" x="2959100" y="2400300"/>
          <p14:tracePt t="206940" x="3028950" y="2411413"/>
          <p14:tracePt t="206957" x="3065463" y="2411413"/>
          <p14:tracePt t="206974" x="3136900" y="2424113"/>
          <p14:tracePt t="206990" x="3160713" y="2435225"/>
          <p14:tracePt t="207007" x="3171825" y="2435225"/>
          <p14:tracePt t="207024" x="3184525" y="2435225"/>
          <p14:tracePt t="207122" x="3195638" y="2435225"/>
          <p14:tracePt t="207130" x="3208338" y="2435225"/>
          <p14:tracePt t="207140" x="3219450" y="2435225"/>
          <p14:tracePt t="207159" x="3267075" y="2435225"/>
          <p14:tracePt t="207174" x="3303588" y="2435225"/>
          <p14:tracePt t="207191" x="3327400" y="2435225"/>
          <p14:tracePt t="207208" x="3338513" y="2435225"/>
          <p14:tracePt t="207224" x="3351213" y="2435225"/>
          <p14:tracePt t="207258" x="3362325" y="2435225"/>
          <p14:tracePt t="207274" x="3375025" y="2435225"/>
          <p14:tracePt t="207291" x="3409950" y="2435225"/>
          <p14:tracePt t="207307" x="3444875" y="2435225"/>
          <p14:tracePt t="207324" x="3481388" y="2435225"/>
          <p14:tracePt t="207341" x="3505200" y="2435225"/>
          <p14:tracePt t="207357" x="3516313" y="2435225"/>
          <p14:tracePt t="207374" x="3529013" y="2435225"/>
          <p14:tracePt t="207491" x="3516313" y="2435225"/>
          <p14:tracePt t="207507" x="3505200" y="2435225"/>
          <p14:tracePt t="207519" x="3492500" y="2447925"/>
          <p14:tracePt t="207527" x="3468688" y="2447925"/>
          <p14:tracePt t="207540" x="3444875" y="2447925"/>
          <p14:tracePt t="207557" x="3409950" y="2471738"/>
          <p14:tracePt t="207573" x="3375025" y="2471738"/>
          <p14:tracePt t="207591" x="3303588" y="2482850"/>
          <p14:tracePt t="207608" x="3267075" y="2482850"/>
          <p14:tracePt t="207624" x="3243263" y="2495550"/>
          <p14:tracePt t="207641" x="3232150" y="2495550"/>
          <p14:tracePt t="207675" x="3208338" y="2495550"/>
          <p14:tracePt t="207691" x="3184525" y="2495550"/>
          <p14:tracePt t="207707" x="3160713" y="2495550"/>
          <p14:tracePt t="207724" x="3148013" y="2495550"/>
          <p14:tracePt t="207740" x="3124200" y="2495550"/>
          <p14:tracePt t="207840" x="3136900" y="2495550"/>
          <p14:tracePt t="207880" x="3148013" y="2495550"/>
          <p14:tracePt t="208244" x="3160713" y="2482850"/>
          <p14:tracePt t="208265" x="3171825" y="2482850"/>
          <p14:tracePt t="208273" x="3184525" y="2482850"/>
          <p14:tracePt t="208279" x="3184525" y="2471738"/>
          <p14:tracePt t="208290" x="3184525" y="2459038"/>
          <p14:tracePt t="208307" x="3195638" y="2459038"/>
          <p14:tracePt t="208324" x="3219450" y="2459038"/>
          <p14:tracePt t="208341" x="3243263" y="2447925"/>
          <p14:tracePt t="208358" x="3279775" y="2435225"/>
          <p14:tracePt t="208374" x="3327400" y="2424113"/>
          <p14:tracePt t="208392" x="3351213" y="2424113"/>
          <p14:tracePt t="208407" x="3386138" y="2424113"/>
          <p14:tracePt t="208423" x="3409950" y="2424113"/>
          <p14:tracePt t="208440" x="3421063" y="2424113"/>
          <p14:tracePt t="208457" x="3433763" y="2424113"/>
          <p14:tracePt t="208474" x="3444875" y="2424113"/>
          <p14:tracePt t="208490" x="3457575" y="2424113"/>
          <p14:tracePt t="208507" x="3468688" y="2424113"/>
          <p14:tracePt t="208523" x="3481388" y="2424113"/>
          <p14:tracePt t="208540" x="3492500" y="2424113"/>
          <p14:tracePt t="208556" x="3505200" y="2424113"/>
          <p14:tracePt t="208573" x="3516313" y="2424113"/>
          <p14:tracePt t="208590" x="3529013" y="2424113"/>
          <p14:tracePt t="208736" x="3516313" y="2424113"/>
          <p14:tracePt t="208752" x="3505200" y="2424113"/>
          <p14:tracePt t="208760" x="3492500" y="2424113"/>
          <p14:tracePt t="208776" x="3481388" y="2424113"/>
          <p14:tracePt t="208792" x="3457575" y="2435225"/>
          <p14:tracePt t="208807" x="3421063" y="2447925"/>
          <p14:tracePt t="208823" x="3386138" y="2459038"/>
          <p14:tracePt t="208840" x="3362325" y="2459038"/>
          <p14:tracePt t="208857" x="3351213" y="2459038"/>
          <p14:tracePt t="208928" x="3338513" y="2459038"/>
          <p14:tracePt t="208941" x="3327400" y="2459038"/>
          <p14:tracePt t="208955" x="3314700" y="2459038"/>
          <p14:tracePt t="208981" x="3303588" y="2459038"/>
          <p14:tracePt t="208998" x="3290888" y="2459038"/>
          <p14:tracePt t="209005" x="3279775" y="2459038"/>
          <p14:tracePt t="209014" x="3267075" y="2459038"/>
          <p14:tracePt t="209023" x="3243263" y="2459038"/>
          <p14:tracePt t="209040" x="3219450" y="2459038"/>
          <p14:tracePt t="209056" x="3184525" y="2459038"/>
          <p14:tracePt t="209073" x="3160713" y="2459038"/>
          <p14:tracePt t="209090" x="3124200" y="2459038"/>
          <p14:tracePt t="209236" x="3136900" y="2459038"/>
          <p14:tracePt t="209251" x="3148013" y="2459038"/>
          <p14:tracePt t="209263" x="3160713" y="2459038"/>
          <p14:tracePt t="209280" x="3171825" y="2459038"/>
          <p14:tracePt t="209295" x="3184525" y="2459038"/>
          <p14:tracePt t="209306" x="3195638" y="2447925"/>
          <p14:tracePt t="209323" x="3232150" y="2447925"/>
          <p14:tracePt t="209341" x="3290888" y="2435225"/>
          <p14:tracePt t="209358" x="3338513" y="2435225"/>
          <p14:tracePt t="209375" x="3386138" y="2435225"/>
          <p14:tracePt t="209390" x="3421063" y="2435225"/>
          <p14:tracePt t="209407" x="3433763" y="2435225"/>
          <p14:tracePt t="209529" x="3421063" y="2435225"/>
          <p14:tracePt t="209549" x="3409950" y="2435225"/>
          <p14:tracePt t="209563" x="3386138" y="2435225"/>
          <p14:tracePt t="209593" x="3351213" y="2459038"/>
          <p14:tracePt t="209609" x="3327400" y="2471738"/>
          <p14:tracePt t="209623" x="3303588" y="2482850"/>
          <p14:tracePt t="209640" x="3255963" y="2519363"/>
          <p14:tracePt t="209658" x="3219450" y="2543175"/>
          <p14:tracePt t="209673" x="3195638" y="2554288"/>
          <p14:tracePt t="209690" x="3171825" y="2566988"/>
          <p14:tracePt t="209707" x="3136900" y="2590800"/>
          <p14:tracePt t="209723" x="3113088" y="2590800"/>
          <p14:tracePt t="209740" x="3113088" y="2601913"/>
          <p14:tracePt t="209757" x="3100388" y="2601913"/>
          <p14:tracePt t="209952" x="3113088" y="2601913"/>
          <p14:tracePt t="209963" x="3124200" y="2601913"/>
          <p14:tracePt t="209973" x="3148013" y="2601913"/>
          <p14:tracePt t="209990" x="3184525" y="2601913"/>
          <p14:tracePt t="210006" x="3232150" y="2601913"/>
          <p14:tracePt t="210023" x="3255963" y="2601913"/>
          <p14:tracePt t="210040" x="3290888" y="2601913"/>
          <p14:tracePt t="210056" x="3314700" y="2601913"/>
          <p14:tracePt t="210073" x="3351213" y="2601913"/>
          <p14:tracePt t="210090" x="3362325" y="2601913"/>
          <p14:tracePt t="210106" x="3386138" y="2601913"/>
          <p14:tracePt t="210123" x="3409950" y="2601913"/>
          <p14:tracePt t="210140" x="3444875" y="2601913"/>
          <p14:tracePt t="210157" x="3468688" y="2601913"/>
          <p14:tracePt t="210173" x="3505200" y="2601913"/>
          <p14:tracePt t="210190" x="3552825" y="2601913"/>
          <p14:tracePt t="210206" x="3576638" y="2601913"/>
          <p14:tracePt t="210354" x="3576638" y="2614613"/>
          <p14:tracePt t="210364" x="3563938" y="2614613"/>
          <p14:tracePt t="210379" x="3552825" y="2625725"/>
          <p14:tracePt t="210395" x="3529013" y="2625725"/>
          <p14:tracePt t="210406" x="3516313" y="2638425"/>
          <p14:tracePt t="210423" x="3481388" y="2649538"/>
          <p14:tracePt t="210440" x="3433763" y="2662238"/>
          <p14:tracePt t="210457" x="3279775" y="2697163"/>
          <p14:tracePt t="210473" x="3184525" y="2697163"/>
          <p14:tracePt t="210490" x="3100388" y="2697163"/>
          <p14:tracePt t="210506" x="3065463" y="2708275"/>
          <p14:tracePt t="210523" x="3041650" y="2708275"/>
          <p14:tracePt t="210539" x="3028950" y="2708275"/>
          <p14:tracePt t="210556" x="3017838" y="2708275"/>
          <p14:tracePt t="210573" x="2994025" y="2720975"/>
          <p14:tracePt t="210589" x="2982913" y="2720975"/>
          <p14:tracePt t="210668" x="2994025" y="2720975"/>
          <p14:tracePt t="210685" x="3006725" y="2720975"/>
          <p14:tracePt t="210692" x="3028950" y="2720975"/>
          <p14:tracePt t="210707" x="3076575" y="2732088"/>
          <p14:tracePt t="210723" x="3148013" y="2755900"/>
          <p14:tracePt t="210740" x="3255963" y="2755900"/>
          <p14:tracePt t="210756" x="3351213" y="2768600"/>
          <p14:tracePt t="210773" x="3421063" y="2779713"/>
          <p14:tracePt t="210789" x="3444875" y="2779713"/>
          <p14:tracePt t="210792" x="3457575" y="2779713"/>
          <p14:tracePt t="210938" x="3457575" y="2792413"/>
          <p14:tracePt t="210952" x="3444875" y="2803525"/>
          <p14:tracePt t="210961" x="3398838" y="2827338"/>
          <p14:tracePt t="210973" x="3338513" y="2863850"/>
          <p14:tracePt t="210989" x="3232150" y="2898775"/>
          <p14:tracePt t="211006" x="3113088" y="2946400"/>
          <p14:tracePt t="211023" x="3052763" y="2959100"/>
          <p14:tracePt t="211040" x="3028950" y="2982913"/>
          <p14:tracePt t="211145" x="3041650" y="2994025"/>
          <p14:tracePt t="211157" x="3089275" y="3006725"/>
          <p14:tracePt t="211174" x="3232150" y="3041650"/>
          <p14:tracePt t="211190" x="3444875" y="3113088"/>
          <p14:tracePt t="211206" x="3552825" y="3148013"/>
          <p14:tracePt t="211222" x="3611563" y="3160713"/>
          <p14:tracePt t="211239" x="3635375" y="3160713"/>
          <p14:tracePt t="211256" x="3648075" y="3160713"/>
          <p14:tracePt t="211273" x="3671888" y="3160713"/>
          <p14:tracePt t="211289" x="3719513" y="3148013"/>
          <p14:tracePt t="211306" x="3767138" y="3148013"/>
          <p14:tracePt t="211322" x="3860800" y="3148013"/>
          <p14:tracePt t="211339" x="3944938" y="3148013"/>
          <p14:tracePt t="211357" x="4016375" y="3148013"/>
          <p14:tracePt t="211374" x="4040188" y="3148013"/>
          <p14:tracePt t="211407" x="4051300" y="3148013"/>
          <p14:tracePt t="211441" x="4064000" y="3148013"/>
          <p14:tracePt t="211449" x="4075113" y="3148013"/>
          <p14:tracePt t="211458" x="4087813" y="3148013"/>
          <p14:tracePt t="211473" x="4135438" y="3136900"/>
          <p14:tracePt t="211489" x="4170363" y="3124200"/>
          <p14:tracePt t="211507" x="4194175" y="3113088"/>
          <p14:tracePt t="211523" x="4229100" y="3100388"/>
          <p14:tracePt t="211539" x="4252913" y="3089275"/>
          <p14:tracePt t="211556" x="4289425" y="3076575"/>
          <p14:tracePt t="211573" x="4324350" y="3076575"/>
          <p14:tracePt t="211589" x="4348163" y="3065463"/>
          <p14:tracePt t="211606" x="4371975" y="3054350"/>
          <p14:tracePt t="211624" x="4395788" y="3041650"/>
          <p14:tracePt t="211657" x="4408488" y="3041650"/>
          <p14:tracePt t="211672" x="4419600" y="3030538"/>
          <p14:tracePt t="211690" x="4432300" y="3017838"/>
          <p14:tracePt t="211706" x="4456113" y="3006725"/>
          <p14:tracePt t="211723" x="4479925" y="3006725"/>
          <p14:tracePt t="211739" x="4514850" y="2994025"/>
          <p14:tracePt t="211756" x="4527550" y="2982913"/>
          <p14:tracePt t="211772" x="4549775" y="2982913"/>
          <p14:tracePt t="211789" x="4573588" y="2970213"/>
          <p14:tracePt t="211806" x="4586288" y="2970213"/>
          <p14:tracePt t="211822" x="4597400" y="2959100"/>
          <p14:tracePt t="211839" x="4621213" y="2946400"/>
          <p14:tracePt t="211857" x="4633913" y="2946400"/>
          <p14:tracePt t="211890" x="4645025" y="2935288"/>
          <p14:tracePt t="212025" x="4645025" y="2922588"/>
          <p14:tracePt t="212085" x="4657725" y="2911475"/>
          <p14:tracePt t="212471" x="4645025" y="2911475"/>
          <p14:tracePt t="212521" x="4633913" y="2911475"/>
          <p14:tracePt t="212554" x="4621213" y="2911475"/>
          <p14:tracePt t="212605" x="4610100" y="2911475"/>
          <p14:tracePt t="212627" x="4597400" y="2911475"/>
          <p14:tracePt t="212635" x="4586288" y="2911475"/>
          <p14:tracePt t="212659" x="4573588" y="2911475"/>
          <p14:tracePt t="212673" x="4562475" y="2911475"/>
          <p14:tracePt t="212690" x="4549775" y="2911475"/>
          <p14:tracePt t="212697" x="4538663" y="2911475"/>
          <p14:tracePt t="212706" x="4527550" y="2911475"/>
          <p14:tracePt t="212722" x="4491038" y="2911475"/>
          <p14:tracePt t="212739" x="4456113" y="2911475"/>
          <p14:tracePt t="212755" x="4443413" y="2911475"/>
          <p14:tracePt t="212772" x="4432300" y="2911475"/>
          <p14:tracePt t="212789" x="4419600" y="2911475"/>
          <p14:tracePt t="212805" x="4408488" y="2911475"/>
          <p14:tracePt t="212822" x="4371975" y="2911475"/>
          <p14:tracePt t="212839" x="4324350" y="2911475"/>
          <p14:tracePt t="212856" x="4276725" y="2898775"/>
          <p14:tracePt t="212873" x="4252913" y="2887663"/>
          <p14:tracePt t="212890" x="4217988" y="2887663"/>
          <p14:tracePt t="212905" x="4194175" y="2874963"/>
          <p14:tracePt t="212922" x="4170363" y="2874963"/>
          <p14:tracePt t="213018" x="4170363" y="2863850"/>
          <p14:tracePt t="213031" x="4181475" y="2851150"/>
          <p14:tracePt t="213056" x="4194175" y="2827338"/>
          <p14:tracePt t="213072" x="4205288" y="2803525"/>
          <p14:tracePt t="213089" x="4217988" y="2779713"/>
          <p14:tracePt t="213106" x="4229100" y="2732088"/>
          <p14:tracePt t="213124" x="4229100" y="2720975"/>
          <p14:tracePt t="213139" x="4241800" y="2697163"/>
          <p14:tracePt t="213156" x="4241800" y="2673350"/>
          <p14:tracePt t="213173" x="4217988" y="2638425"/>
          <p14:tracePt t="213189" x="4194175" y="2601913"/>
          <p14:tracePt t="213205" x="4157663" y="2566988"/>
          <p14:tracePt t="213222" x="4122738" y="2543175"/>
          <p14:tracePt t="213239" x="4075113" y="2495550"/>
          <p14:tracePt t="213256" x="4040188" y="2459038"/>
          <p14:tracePt t="213272" x="3968750" y="2424113"/>
          <p14:tracePt t="213289" x="3908425" y="2400300"/>
          <p14:tracePt t="213305" x="3825875" y="2376488"/>
          <p14:tracePt t="213322" x="3719513" y="2339975"/>
          <p14:tracePt t="213339" x="3635375" y="2328863"/>
          <p14:tracePt t="213356" x="3540125" y="2305050"/>
          <p14:tracePt t="213373" x="3481388" y="2305050"/>
          <p14:tracePt t="213389" x="3421063" y="2305050"/>
          <p14:tracePt t="213406" x="3338513" y="2305050"/>
          <p14:tracePt t="213423" x="3267075" y="2292350"/>
          <p14:tracePt t="213439" x="3208338" y="2292350"/>
          <p14:tracePt t="213455" x="3148013" y="2281238"/>
          <p14:tracePt t="213474" x="3100388" y="2281238"/>
          <p14:tracePt t="213489" x="3076575" y="2281238"/>
          <p14:tracePt t="213505" x="3052763" y="2281238"/>
          <p14:tracePt t="213522" x="3028950" y="2281238"/>
          <p14:tracePt t="213539" x="3006725" y="2305050"/>
          <p14:tracePt t="213556" x="2970213" y="2328863"/>
          <p14:tracePt t="213573" x="2935288" y="2363788"/>
          <p14:tracePt t="213589" x="2887663" y="2411413"/>
          <p14:tracePt t="213605" x="2840038" y="2447925"/>
          <p14:tracePt t="213622" x="2803525" y="2482850"/>
          <p14:tracePt t="213639" x="2792413" y="2506663"/>
          <p14:tracePt t="213656" x="2779713" y="2543175"/>
          <p14:tracePt t="213672" x="2768600" y="2578100"/>
          <p14:tracePt t="213689" x="2768600" y="2625725"/>
          <p14:tracePt t="213705" x="2768600" y="2649538"/>
          <p14:tracePt t="213722" x="2768600" y="2684463"/>
          <p14:tracePt t="213738" x="2779713" y="2720975"/>
          <p14:tracePt t="213755" x="2816225" y="2755900"/>
          <p14:tracePt t="213772" x="2851150" y="2827338"/>
          <p14:tracePt t="213789" x="2911475" y="2898775"/>
          <p14:tracePt t="213806" x="2946400" y="2946400"/>
          <p14:tracePt t="213822" x="2982913" y="2982913"/>
          <p14:tracePt t="213838" x="3017838" y="3017838"/>
          <p14:tracePt t="213855" x="3065463" y="3041650"/>
          <p14:tracePt t="213872" x="3148013" y="3054350"/>
          <p14:tracePt t="213890" x="3279775" y="3076575"/>
          <p14:tracePt t="213906" x="3529013" y="3100388"/>
          <p14:tracePt t="213922" x="3659188" y="3100388"/>
          <p14:tracePt t="213939" x="3789363" y="3136900"/>
          <p14:tracePt t="213955" x="3908425" y="3160713"/>
          <p14:tracePt t="213972" x="4003675" y="3171825"/>
          <p14:tracePt t="213989" x="4051300" y="3184525"/>
          <p14:tracePt t="214005" x="4087813" y="3184525"/>
          <p14:tracePt t="214022" x="4122738" y="3184525"/>
          <p14:tracePt t="214038" x="4146550" y="3184525"/>
          <p14:tracePt t="214056" x="4157663" y="3184525"/>
          <p14:tracePt t="214071" x="4181475" y="3184525"/>
          <p14:tracePt t="214089" x="4229100" y="3184525"/>
          <p14:tracePt t="214106" x="4300538" y="3184525"/>
          <p14:tracePt t="214123" x="4371975" y="3195638"/>
          <p14:tracePt t="214139" x="4408488" y="3208338"/>
          <p14:tracePt t="214156" x="4443413" y="3219450"/>
          <p14:tracePt t="214173" x="4467225" y="3219450"/>
          <p14:tracePt t="214189" x="4479925" y="3219450"/>
          <p14:tracePt t="214319" x="4491038" y="3232150"/>
          <p14:tracePt t="214335" x="4491038" y="3243263"/>
          <p14:tracePt t="214352" x="4491038" y="3255963"/>
          <p14:tracePt t="214372" x="4491038" y="3267075"/>
          <p14:tracePt t="214379" x="4503738" y="3267075"/>
          <p14:tracePt t="214395" x="4503738" y="3279775"/>
          <p14:tracePt t="214418" x="4503738" y="3290888"/>
          <p14:tracePt t="214425" x="4514850" y="3290888"/>
          <p14:tracePt t="214463" x="4514850" y="3303588"/>
          <p14:tracePt t="214487" x="4527550" y="3303588"/>
          <p14:tracePt t="214499" x="4527550" y="3314700"/>
          <p14:tracePt t="214862" x="4514850" y="3314700"/>
          <p14:tracePt t="214874" x="4503738" y="3314700"/>
          <p14:tracePt t="214890" x="4479925" y="3314700"/>
          <p14:tracePt t="214906" x="4432300" y="3314700"/>
          <p14:tracePt t="214923" x="4384675" y="3314700"/>
          <p14:tracePt t="214939" x="4360863" y="3314700"/>
          <p14:tracePt t="214956" x="4324350" y="3314700"/>
          <p14:tracePt t="214972" x="4300538" y="3314700"/>
          <p14:tracePt t="214988" x="4276725" y="3314700"/>
          <p14:tracePt t="215008" x="4265613" y="3314700"/>
          <p14:tracePt t="215229" x="4276725" y="3314700"/>
          <p14:tracePt t="215245" x="4289425" y="3314700"/>
          <p14:tracePt t="215255" x="4300538" y="3314700"/>
          <p14:tracePt t="215272" x="4337050" y="3314700"/>
          <p14:tracePt t="215289" x="4479925" y="3327400"/>
          <p14:tracePt t="215305" x="4621213" y="3327400"/>
          <p14:tracePt t="215321" x="4776788" y="3327400"/>
          <p14:tracePt t="215338" x="4918075" y="3314700"/>
          <p14:tracePt t="215355" x="4989513" y="3303588"/>
          <p14:tracePt t="215372" x="5037138" y="3267075"/>
          <p14:tracePt t="215389" x="5084763" y="3232150"/>
          <p14:tracePt t="215406" x="5108575" y="3219450"/>
          <p14:tracePt t="215422" x="5121275" y="3208338"/>
          <p14:tracePt t="215438" x="5145088" y="3208338"/>
          <p14:tracePt t="215455" x="5168900" y="3195638"/>
          <p14:tracePt t="215472" x="5216525" y="3184525"/>
          <p14:tracePt t="215488" x="5240338" y="3171825"/>
          <p14:tracePt t="215505" x="5275263" y="3171825"/>
          <p14:tracePt t="215521" x="5287963" y="3171825"/>
          <p14:tracePt t="215538" x="5299075" y="3171825"/>
          <p14:tracePt t="215576" x="5310188" y="3171825"/>
          <p14:tracePt t="215592" x="5310188" y="3160713"/>
          <p14:tracePt t="215694" x="5322888" y="3160713"/>
          <p14:tracePt t="215716" x="5334000" y="3160713"/>
          <p14:tracePt t="215736" x="5346700" y="3160713"/>
          <p14:tracePt t="215843" x="5357813" y="3160713"/>
          <p14:tracePt t="215851" x="5370513" y="3160713"/>
          <p14:tracePt t="215859" x="5381625" y="3160713"/>
          <p14:tracePt t="215872" x="5405438" y="3160713"/>
          <p14:tracePt t="215889" x="5441950" y="3160713"/>
          <p14:tracePt t="215906" x="5453063" y="3160713"/>
          <p14:tracePt t="215922" x="5465763" y="3160713"/>
          <p14:tracePt t="215952" x="5476875" y="3160713"/>
          <p14:tracePt t="215971" x="5489575" y="3160713"/>
          <p14:tracePt t="215991" x="5500688" y="3160713"/>
          <p14:tracePt t="215999" x="5513388" y="3160713"/>
          <p14:tracePt t="216014" x="5524500" y="3160713"/>
          <p14:tracePt t="216214" x="5513388" y="3160713"/>
          <p14:tracePt t="216219" x="5500688" y="3160713"/>
          <p14:tracePt t="216243" x="5489575" y="3160713"/>
          <p14:tracePt t="216257" x="5476875" y="3160713"/>
          <p14:tracePt t="216282" x="5465763" y="3160713"/>
          <p14:tracePt t="216294" x="5453063" y="3160713"/>
          <p14:tracePt t="216309" x="5441950" y="3160713"/>
          <p14:tracePt t="216324" x="5429250" y="3160713"/>
          <p14:tracePt t="216340" x="5405438" y="3160713"/>
          <p14:tracePt t="216355" x="5394325" y="3160713"/>
          <p14:tracePt t="216371" x="5370513" y="3160713"/>
          <p14:tracePt t="216389" x="5334000" y="3160713"/>
          <p14:tracePt t="216404" x="5310188" y="3160713"/>
          <p14:tracePt t="216421" x="5299075" y="3160713"/>
          <p14:tracePt t="216439" x="5275263" y="3160713"/>
          <p14:tracePt t="216455" x="5264150" y="3160713"/>
          <p14:tracePt t="216622" x="5251450" y="3160713"/>
          <p14:tracePt t="216651" x="5240338" y="3160713"/>
          <p14:tracePt t="216661" x="5227638" y="3160713"/>
          <p14:tracePt t="216681" x="5216525" y="3160713"/>
          <p14:tracePt t="216854" x="5216525" y="3148013"/>
          <p14:tracePt t="216873" x="5203825" y="3124200"/>
          <p14:tracePt t="216881" x="5203825" y="3113088"/>
          <p14:tracePt t="216890" x="5203825" y="3100388"/>
          <p14:tracePt t="216905" x="5192713" y="3076575"/>
          <p14:tracePt t="216922" x="5168900" y="3041650"/>
          <p14:tracePt t="216938" x="5156200" y="3017838"/>
          <p14:tracePt t="216954" x="5132388" y="2982913"/>
          <p14:tracePt t="216971" x="5108575" y="2946400"/>
          <p14:tracePt t="216988" x="5084763" y="2911475"/>
          <p14:tracePt t="217005" x="5060950" y="2874963"/>
          <p14:tracePt t="217021" x="5049838" y="2851150"/>
          <p14:tracePt t="217038" x="5037138" y="2840038"/>
          <p14:tracePt t="217055" x="5026025" y="2827338"/>
          <p14:tracePt t="217071" x="5013325" y="2803525"/>
          <p14:tracePt t="217087" x="4989513" y="2779713"/>
          <p14:tracePt t="217104" x="4965700" y="2755900"/>
          <p14:tracePt t="217121" x="4954588" y="2744788"/>
          <p14:tracePt t="217138" x="4941888" y="2732088"/>
          <p14:tracePt t="217155" x="4930775" y="2732088"/>
          <p14:tracePt t="217188" x="4906963" y="2732088"/>
          <p14:tracePt t="217205" x="4895850" y="2732088"/>
          <p14:tracePt t="217221" x="4883150" y="2720975"/>
          <p14:tracePt t="217238" x="4859338" y="2708275"/>
          <p14:tracePt t="217254" x="4824413" y="2708275"/>
          <p14:tracePt t="217271" x="4787900" y="2697163"/>
          <p14:tracePt t="217288" x="4740275" y="2684463"/>
          <p14:tracePt t="217304" x="4716463" y="2684463"/>
          <p14:tracePt t="217322" x="4668838" y="2673350"/>
          <p14:tracePt t="217338" x="4633913" y="2673350"/>
          <p14:tracePt t="217354" x="4621213" y="2673350"/>
          <p14:tracePt t="217390" x="4610100" y="2673350"/>
          <p14:tracePt t="217406" x="4586288" y="2708275"/>
          <p14:tracePt t="217422" x="4549775" y="2744788"/>
          <p14:tracePt t="217438" x="4527550" y="2779713"/>
          <p14:tracePt t="217455" x="4503738" y="2803525"/>
          <p14:tracePt t="217471" x="4491038" y="2840038"/>
          <p14:tracePt t="217487" x="4479925" y="2874963"/>
          <p14:tracePt t="217505" x="4479925" y="2898775"/>
          <p14:tracePt t="217521" x="4456113" y="2970213"/>
          <p14:tracePt t="217537" x="4456113" y="3017838"/>
          <p14:tracePt t="217554" x="4456113" y="3065463"/>
          <p14:tracePt t="217571" x="4479925" y="3113088"/>
          <p14:tracePt t="217587" x="4514850" y="3160713"/>
          <p14:tracePt t="217604" x="4549775" y="3208338"/>
          <p14:tracePt t="217621" x="4586288" y="3255963"/>
          <p14:tracePt t="217638" x="4610100" y="3267075"/>
          <p14:tracePt t="217716" x="4621213" y="3267075"/>
          <p14:tracePt t="217723" x="4633913" y="3267075"/>
          <p14:tracePt t="217737" x="4657725" y="3219450"/>
          <p14:tracePt t="217755" x="4692650" y="3184525"/>
          <p14:tracePt t="217771" x="4729163" y="3136900"/>
          <p14:tracePt t="217792" x="4764088" y="3006725"/>
          <p14:tracePt t="217816" x="4764088" y="2887663"/>
          <p14:tracePt t="217822" x="4764088" y="2851150"/>
          <p14:tracePt t="217838" x="4764088" y="2827338"/>
          <p14:tracePt t="217838" x="4764088" y="2816225"/>
          <p14:tracePt t="217854" x="4764088" y="2779713"/>
          <p14:tracePt t="217871" x="4764088" y="2744788"/>
          <p14:tracePt t="217889" x="4752975" y="2720975"/>
          <p14:tracePt t="217905" x="4740275" y="2684463"/>
          <p14:tracePt t="217922" x="4729163" y="2649538"/>
          <p14:tracePt t="217938" x="4681538" y="2601913"/>
          <p14:tracePt t="217955" x="4657725" y="2566988"/>
          <p14:tracePt t="217971" x="4621213" y="2530475"/>
          <p14:tracePt t="217988" x="4573588" y="2495550"/>
          <p14:tracePt t="218006" x="4538663" y="2459038"/>
          <p14:tracePt t="218021" x="4479925" y="2424113"/>
          <p14:tracePt t="218038" x="4432300" y="2376488"/>
          <p14:tracePt t="218056" x="4313238" y="2316163"/>
          <p14:tracePt t="218071" x="4217988" y="2281238"/>
          <p14:tracePt t="218091" x="4098925" y="2233613"/>
          <p14:tracePt t="218105" x="3956050" y="2185988"/>
          <p14:tracePt t="218122" x="3825875" y="2138363"/>
          <p14:tracePt t="218138" x="3706813" y="2127250"/>
          <p14:tracePt t="218155" x="3648075" y="2127250"/>
          <p14:tracePt t="218171" x="3563938" y="2151063"/>
          <p14:tracePt t="218188" x="3505200" y="2185988"/>
          <p14:tracePt t="218205" x="3433763" y="2222500"/>
          <p14:tracePt t="218221" x="3351213" y="2257425"/>
          <p14:tracePt t="218238" x="3290888" y="2292350"/>
          <p14:tracePt t="218254" x="3267075" y="2316163"/>
          <p14:tracePt t="218271" x="3243263" y="2316163"/>
          <p14:tracePt t="218287" x="3195638" y="2339975"/>
          <p14:tracePt t="218304" x="3160713" y="2352675"/>
          <p14:tracePt t="218321" x="3113088" y="2363788"/>
          <p14:tracePt t="218338" x="3052763" y="2363788"/>
          <p14:tracePt t="218354" x="2982913" y="2363788"/>
          <p14:tracePt t="218371" x="2922588" y="2363788"/>
          <p14:tracePt t="218388" x="2851150" y="2363788"/>
          <p14:tracePt t="218404" x="2803525" y="2352675"/>
          <p14:tracePt t="218422" x="2779713" y="2352675"/>
          <p14:tracePt t="218438" x="2744788" y="2352675"/>
          <p14:tracePt t="218454" x="2708275" y="2352675"/>
          <p14:tracePt t="218471" x="2660650" y="2352675"/>
          <p14:tracePt t="218487" x="2614613" y="2363788"/>
          <p14:tracePt t="218505" x="2471738" y="2400300"/>
          <p14:tracePt t="218521" x="2339975" y="2435225"/>
          <p14:tracePt t="218537" x="2246313" y="2471738"/>
          <p14:tracePt t="218555" x="2185988" y="2495550"/>
          <p14:tracePt t="218571" x="2138363" y="2530475"/>
          <p14:tracePt t="218587" x="2103438" y="2566988"/>
          <p14:tracePt t="218604" x="2055813" y="2614613"/>
          <p14:tracePt t="218621" x="2019300" y="2649538"/>
          <p14:tracePt t="218638" x="1984375" y="2684463"/>
          <p14:tracePt t="218654" x="1947863" y="2720975"/>
          <p14:tracePt t="218671" x="1924050" y="2755900"/>
          <p14:tracePt t="218688" x="1889125" y="2803525"/>
          <p14:tracePt t="218704" x="1854200" y="2851150"/>
          <p14:tracePt t="218721" x="1793875" y="2911475"/>
          <p14:tracePt t="218737" x="1770063" y="2946400"/>
          <p14:tracePt t="218754" x="1758950" y="2982913"/>
          <p14:tracePt t="218771" x="1746250" y="3017838"/>
          <p14:tracePt t="218787" x="1746250" y="3041650"/>
          <p14:tracePt t="218804" x="1746250" y="3065463"/>
          <p14:tracePt t="218823" x="1770063" y="3113088"/>
          <p14:tracePt t="218838" x="1806575" y="3148013"/>
          <p14:tracePt t="218854" x="1841500" y="3184525"/>
          <p14:tracePt t="218873" x="1924050" y="3219450"/>
          <p14:tracePt t="218889" x="2055813" y="3267075"/>
          <p14:tracePt t="218905" x="2185988" y="3314700"/>
          <p14:tracePt t="218921" x="2339975" y="3362325"/>
          <p14:tracePt t="218939" x="2578100" y="3422650"/>
          <p14:tracePt t="218955" x="2720975" y="3468688"/>
          <p14:tracePt t="218971" x="2887663" y="3492500"/>
          <p14:tracePt t="218988" x="3017838" y="3492500"/>
          <p14:tracePt t="219004" x="3184525" y="3492500"/>
          <p14:tracePt t="219020" x="3362325" y="3457575"/>
          <p14:tracePt t="219037" x="3552825" y="3409950"/>
          <p14:tracePt t="219054" x="3695700" y="3375025"/>
          <p14:tracePt t="219071" x="3789363" y="3351213"/>
          <p14:tracePt t="219087" x="3813175" y="3351213"/>
          <p14:tracePt t="219104" x="3825875" y="3351213"/>
          <p14:tracePt t="219121" x="3849688" y="3338513"/>
          <p14:tracePt t="219137" x="3873500" y="3338513"/>
          <p14:tracePt t="219154" x="3908425" y="3338513"/>
          <p14:tracePt t="219171" x="3968750" y="3375025"/>
          <p14:tracePt t="219188" x="4075113" y="3409950"/>
          <p14:tracePt t="219205" x="4194175" y="3457575"/>
          <p14:tracePt t="219221" x="4408488" y="3529013"/>
          <p14:tracePt t="219237" x="4538663" y="3576638"/>
          <p14:tracePt t="219254" x="4705350" y="3624263"/>
          <p14:tracePt t="219270" x="4848225" y="3659188"/>
          <p14:tracePt t="219287" x="4978400" y="3695700"/>
          <p14:tracePt t="219304" x="5108575" y="3719513"/>
          <p14:tracePt t="219320" x="5168900" y="3719513"/>
          <p14:tracePt t="219337" x="5192713" y="3719513"/>
          <p14:tracePt t="219411" x="5203825" y="3719513"/>
          <p14:tracePt t="219424" x="5227638" y="3719513"/>
          <p14:tracePt t="219431" x="5251450" y="3743325"/>
          <p14:tracePt t="219440" x="5264150" y="3743325"/>
          <p14:tracePt t="219454" x="5299075" y="3778250"/>
          <p14:tracePt t="219471" x="5322888" y="3778250"/>
          <p14:tracePt t="219488" x="5322888" y="3790950"/>
          <p14:tracePt t="219535" x="5334000" y="3802063"/>
          <p14:tracePt t="219543" x="5346700" y="3814763"/>
          <p14:tracePt t="219560" x="5357813" y="3825875"/>
          <p14:tracePt t="219578" x="5357813" y="3836988"/>
          <p14:tracePt t="219606" x="5357813" y="3860800"/>
          <p14:tracePt t="219613" x="5370513" y="3860800"/>
          <p14:tracePt t="219622" x="5370513" y="3873500"/>
          <p14:tracePt t="219638" x="5370513" y="3884613"/>
          <p14:tracePt t="219655" x="5381625" y="3921125"/>
          <p14:tracePt t="219671" x="5394325" y="3956050"/>
          <p14:tracePt t="219687" x="5405438" y="3979863"/>
          <p14:tracePt t="219705" x="5405438" y="3992563"/>
          <p14:tracePt t="219771" x="5394325" y="3992563"/>
          <p14:tracePt t="219796" x="5381625" y="3992563"/>
          <p14:tracePt t="219811" x="5357813" y="3992563"/>
          <p14:tracePt t="219819" x="5334000" y="3992563"/>
          <p14:tracePt t="219825" x="5322888" y="3992563"/>
          <p14:tracePt t="219837" x="5310188" y="3992563"/>
          <p14:tracePt t="219854" x="5264150" y="3992563"/>
          <p14:tracePt t="219871" x="5240338" y="3992563"/>
          <p14:tracePt t="219888" x="5192713" y="3992563"/>
          <p14:tracePt t="219904" x="5156200" y="3992563"/>
          <p14:tracePt t="219920" x="5132388" y="3992563"/>
          <p14:tracePt t="219938" x="5121275" y="3992563"/>
          <p14:tracePt t="220005" x="5108575" y="3992563"/>
          <p14:tracePt t="220011" x="5108575" y="4003675"/>
          <p14:tracePt t="220020" x="5108575" y="4016375"/>
          <p14:tracePt t="220038" x="5121275" y="4051300"/>
          <p14:tracePt t="220054" x="5180013" y="4087813"/>
          <p14:tracePt t="220071" x="5227638" y="4122738"/>
          <p14:tracePt t="220088" x="5287963" y="4159250"/>
          <p14:tracePt t="220104" x="5322888" y="4183063"/>
          <p14:tracePt t="220123" x="5370513" y="4205288"/>
          <p14:tracePt t="220138" x="5370513" y="4217988"/>
          <p14:tracePt t="220186" x="5370513" y="4229100"/>
          <p14:tracePt t="220197" x="5334000" y="4265613"/>
          <p14:tracePt t="220209" x="5322888" y="4276725"/>
          <p14:tracePt t="220221" x="5299075" y="4324350"/>
          <p14:tracePt t="220237" x="5264150" y="4384675"/>
          <p14:tracePt t="220253" x="5227638" y="4443413"/>
          <p14:tracePt t="220270" x="5216525" y="4503738"/>
          <p14:tracePt t="220287" x="5203825" y="4527550"/>
          <p14:tracePt t="220304" x="5203825" y="4538663"/>
          <p14:tracePt t="220321" x="5192713" y="4551363"/>
          <p14:tracePt t="220337" x="5180013" y="4575175"/>
          <p14:tracePt t="220353" x="5168900" y="4597400"/>
          <p14:tracePt t="220370" x="5156200" y="4610100"/>
          <p14:tracePt t="220387" x="5156200" y="4633913"/>
          <p14:tracePt t="220404" x="5145088" y="4657725"/>
          <p14:tracePt t="220421" x="5132388" y="4692650"/>
          <p14:tracePt t="220437" x="5132388" y="4705350"/>
          <p14:tracePt t="220454" x="5132388" y="4716463"/>
          <p14:tracePt t="220470" x="5132388" y="4729163"/>
          <p14:tracePt t="220532" x="5145088" y="4729163"/>
          <p14:tracePt t="220556" x="5156200" y="4740275"/>
          <p14:tracePt t="220570" x="5168900" y="4740275"/>
          <p14:tracePt t="220578" x="5168900" y="4752975"/>
          <p14:tracePt t="220594" x="5168900" y="4764088"/>
          <p14:tracePt t="220604" x="5180013" y="4776788"/>
          <p14:tracePt t="220622" x="5192713" y="4787900"/>
          <p14:tracePt t="220637" x="5203825" y="4800600"/>
          <p14:tracePt t="220654" x="5216525" y="4824413"/>
          <p14:tracePt t="220670" x="5240338" y="4848225"/>
          <p14:tracePt t="220836" x="5240338" y="4835525"/>
          <p14:tracePt t="220847" x="5240338" y="4824413"/>
          <p14:tracePt t="220856" x="5227638" y="4800600"/>
          <p14:tracePt t="220870" x="5227638" y="4787900"/>
          <p14:tracePt t="220888" x="5203825" y="4729163"/>
          <p14:tracePt t="220904" x="5180013" y="4692650"/>
          <p14:tracePt t="220920" x="5180013" y="4645025"/>
          <p14:tracePt t="220937" x="5168900" y="4621213"/>
          <p14:tracePt t="220953" x="5156200" y="4575175"/>
          <p14:tracePt t="220970" x="5156200" y="4551363"/>
          <p14:tracePt t="220987" x="5145088" y="4503738"/>
          <p14:tracePt t="221003" x="5132388" y="4456113"/>
          <p14:tracePt t="221021" x="5132388" y="4432300"/>
          <p14:tracePt t="221037" x="5121275" y="4395788"/>
          <p14:tracePt t="221053" x="5121275" y="4348163"/>
          <p14:tracePt t="221070" x="5121275" y="4289425"/>
          <p14:tracePt t="221087" x="5121275" y="4183063"/>
          <p14:tracePt t="221104" x="5121275" y="4064000"/>
          <p14:tracePt t="221120" x="5108575" y="3897313"/>
          <p14:tracePt t="221137" x="5097463" y="3825875"/>
          <p14:tracePt t="221154" x="5084763" y="3778250"/>
          <p14:tracePt t="221170" x="5084763" y="3754438"/>
          <p14:tracePt t="221187" x="5084763" y="3719513"/>
          <p14:tracePt t="221204" x="5073650" y="3695700"/>
          <p14:tracePt t="221220" x="5060950" y="3659188"/>
          <p14:tracePt t="221237" x="5026025" y="3563938"/>
          <p14:tracePt t="221254" x="5026025" y="3481388"/>
          <p14:tracePt t="221270" x="5026025" y="3433763"/>
          <p14:tracePt t="221286" x="5026025" y="3409950"/>
          <p14:tracePt t="221303" x="5026025" y="3375025"/>
          <p14:tracePt t="221320" x="5037138" y="3338513"/>
          <p14:tracePt t="221336" x="5049838" y="3303588"/>
          <p14:tracePt t="221353" x="5060950" y="3290888"/>
          <p14:tracePt t="221370" x="5073650" y="3279775"/>
          <p14:tracePt t="221425" x="5084763" y="3279775"/>
          <p14:tracePt t="221434" x="5084763" y="3255963"/>
          <p14:tracePt t="221441" x="5108575" y="3243263"/>
          <p14:tracePt t="221453" x="5108575" y="3232150"/>
          <p14:tracePt t="221470" x="5121275" y="3219450"/>
          <p14:tracePt t="221487" x="5145088" y="3184525"/>
          <p14:tracePt t="221503" x="5145088" y="3160713"/>
          <p14:tracePt t="221520" x="5156200" y="3160713"/>
          <p14:tracePt t="221553" x="5156200" y="3148013"/>
          <p14:tracePt t="221570" x="5168900" y="3148013"/>
          <p14:tracePt t="221587" x="5180013" y="3148013"/>
          <p14:tracePt t="221603" x="5192713" y="3136900"/>
          <p14:tracePt t="221619" x="5227638" y="3124200"/>
          <p14:tracePt t="221637" x="5240338" y="3124200"/>
          <p14:tracePt t="221653" x="5264150" y="3124200"/>
          <p14:tracePt t="221670" x="5275263" y="3124200"/>
          <p14:tracePt t="221687" x="5287963" y="3124200"/>
          <p14:tracePt t="221704" x="5299075" y="3124200"/>
          <p14:tracePt t="221720" x="5322888" y="3113088"/>
          <p14:tracePt t="221736" x="5346700" y="3113088"/>
          <p14:tracePt t="221753" x="5357813" y="3113088"/>
          <p14:tracePt t="221787" x="5370513" y="3113088"/>
          <p14:tracePt t="221940" x="5370513" y="3100388"/>
          <p14:tracePt t="221972" x="5357813" y="3100388"/>
          <p14:tracePt t="221989" x="5346700" y="3100388"/>
          <p14:tracePt t="221999" x="5334000" y="3100388"/>
          <p14:tracePt t="222016" x="5322888" y="3100388"/>
          <p14:tracePt t="222031" x="5310188" y="3100388"/>
          <p14:tracePt t="222049" x="5287963" y="3100388"/>
          <p14:tracePt t="222065" x="5275263" y="3100388"/>
          <p14:tracePt t="222073" x="5264150" y="3100388"/>
          <p14:tracePt t="222086" x="5251450" y="3100388"/>
          <p14:tracePt t="222103" x="5216525" y="3113088"/>
          <p14:tracePt t="222119" x="5180013" y="3124200"/>
          <p14:tracePt t="222136" x="5156200" y="3124200"/>
          <p14:tracePt t="222205" x="5145088" y="3113088"/>
          <p14:tracePt t="222213" x="5145088" y="3089275"/>
          <p14:tracePt t="222222" x="5121275" y="3054350"/>
          <p14:tracePt t="222236" x="5084763" y="3006725"/>
          <p14:tracePt t="222253" x="5037138" y="2946400"/>
          <p14:tracePt t="222270" x="5002213" y="2911475"/>
          <p14:tracePt t="222286" x="4965700" y="2863850"/>
          <p14:tracePt t="222289" x="4941888" y="2840038"/>
          <p14:tracePt t="222303" x="4918075" y="2792413"/>
          <p14:tracePt t="222320" x="4848225" y="2697163"/>
          <p14:tracePt t="222337" x="4740275" y="2543175"/>
          <p14:tracePt t="222353" x="4657725" y="2447925"/>
          <p14:tracePt t="222370" x="4538663" y="2339975"/>
          <p14:tracePt t="222386" x="4456113" y="2270125"/>
          <p14:tracePt t="222404" x="4360863" y="2209800"/>
          <p14:tracePt t="222420" x="4252913" y="2174875"/>
          <p14:tracePt t="222437" x="4098925" y="2114550"/>
          <p14:tracePt t="222454" x="3979863" y="2079625"/>
          <p14:tracePt t="222470" x="3873500" y="2066925"/>
          <p14:tracePt t="222486" x="3743325" y="2066925"/>
          <p14:tracePt t="222503" x="3611563" y="2055813"/>
          <p14:tracePt t="222520" x="3481388" y="2055813"/>
          <p14:tracePt t="222537" x="3290888" y="2055813"/>
          <p14:tracePt t="222553" x="3160713" y="2055813"/>
          <p14:tracePt t="222570" x="3028950" y="2055813"/>
          <p14:tracePt t="222586" x="2898775" y="2055813"/>
          <p14:tracePt t="222603" x="2768600" y="2055813"/>
          <p14:tracePt t="222620" x="2638425" y="2055813"/>
          <p14:tracePt t="222636" x="2506663" y="2066925"/>
          <p14:tracePt t="222654" x="2328863" y="2090738"/>
          <p14:tracePt t="222670" x="2209800" y="2090738"/>
          <p14:tracePt t="222687" x="2103438" y="2090738"/>
          <p14:tracePt t="222704" x="1995488" y="2090738"/>
          <p14:tracePt t="222721" x="1912938" y="2090738"/>
          <p14:tracePt t="222736" x="1854200" y="2090738"/>
          <p14:tracePt t="222753" x="1817688" y="2090738"/>
          <p14:tracePt t="222770" x="1782763" y="2103438"/>
          <p14:tracePt t="222786" x="1735138" y="2114550"/>
          <p14:tracePt t="222803" x="1711325" y="2127250"/>
          <p14:tracePt t="222820" x="1674813" y="2151063"/>
          <p14:tracePt t="222836" x="1639888" y="2185988"/>
          <p14:tracePt t="222853" x="1603375" y="2209800"/>
          <p14:tracePt t="222869" x="1555750" y="2246313"/>
          <p14:tracePt t="222887" x="1497013" y="2305050"/>
          <p14:tracePt t="222904" x="1473200" y="2328863"/>
          <p14:tracePt t="222920" x="1438275" y="2363788"/>
          <p14:tracePt t="222936" x="1401763" y="2400300"/>
          <p14:tracePt t="222955" x="1354138" y="2447925"/>
          <p14:tracePt t="222970" x="1343025" y="2471738"/>
          <p14:tracePt t="222988" x="1306513" y="2519363"/>
          <p14:tracePt t="223003" x="1295400" y="2543175"/>
          <p14:tracePt t="223019" x="1295400" y="2590800"/>
          <p14:tracePt t="223036" x="1295400" y="2649538"/>
          <p14:tracePt t="223053" x="1282700" y="2720975"/>
          <p14:tracePt t="223069" x="1282700" y="2792413"/>
          <p14:tracePt t="223086" x="1306513" y="2863850"/>
          <p14:tracePt t="223103" x="1366838" y="3017838"/>
          <p14:tracePt t="223119" x="1390650" y="3089275"/>
          <p14:tracePt t="223136" x="1425575" y="3184525"/>
          <p14:tracePt t="223154" x="1462088" y="3232150"/>
          <p14:tracePt t="223170" x="1497013" y="3267075"/>
          <p14:tracePt t="223186" x="1531938" y="3314700"/>
          <p14:tracePt t="223205" x="1603375" y="3398838"/>
          <p14:tracePt t="223220" x="1674813" y="3457575"/>
          <p14:tracePt t="223236" x="1746250" y="3505200"/>
          <p14:tracePt t="223253" x="1817688" y="3540125"/>
          <p14:tracePt t="223269" x="1900238" y="3576638"/>
          <p14:tracePt t="223286" x="1960563" y="3611563"/>
          <p14:tracePt t="223303" x="2043113" y="3648075"/>
          <p14:tracePt t="223319" x="2138363" y="3683000"/>
          <p14:tracePt t="223336" x="2328863" y="3743325"/>
          <p14:tracePt t="223353" x="2471738" y="3790950"/>
          <p14:tracePt t="223369" x="2601913" y="3814763"/>
          <p14:tracePt t="223386" x="2732088" y="3836988"/>
          <p14:tracePt t="223403" x="2874963" y="3873500"/>
          <p14:tracePt t="223420" x="3052763" y="3884613"/>
          <p14:tracePt t="223437" x="3184525" y="3884613"/>
          <p14:tracePt t="223454" x="3314700" y="3884613"/>
          <p14:tracePt t="223470" x="3398838" y="3884613"/>
          <p14:tracePt t="223486" x="3516313" y="3873500"/>
          <p14:tracePt t="223503" x="3600450" y="3849688"/>
          <p14:tracePt t="223519" x="3719513" y="3825875"/>
          <p14:tracePt t="223537" x="3860800" y="3802063"/>
          <p14:tracePt t="223553" x="3944938" y="3778250"/>
          <p14:tracePt t="223569" x="4040188" y="3754438"/>
          <p14:tracePt t="223586" x="4111625" y="3730625"/>
          <p14:tracePt t="223603" x="4194175" y="3706813"/>
          <p14:tracePt t="223619" x="4241800" y="3683000"/>
          <p14:tracePt t="223638" x="4337050" y="3648075"/>
          <p14:tracePt t="223653" x="4408488" y="3624263"/>
          <p14:tracePt t="223670" x="4491038" y="3587750"/>
          <p14:tracePt t="223686" x="4549775" y="3552825"/>
          <p14:tracePt t="223703" x="4610100" y="3540125"/>
          <p14:tracePt t="223720" x="4668838" y="3516313"/>
          <p14:tracePt t="223736" x="4705350" y="3505200"/>
          <p14:tracePt t="223753" x="4729163" y="3481388"/>
          <p14:tracePt t="223769" x="4776788" y="3468688"/>
          <p14:tracePt t="223785" x="4800600" y="3468688"/>
          <p14:tracePt t="223803" x="4824413" y="3457575"/>
          <p14:tracePt t="223819" x="4835525" y="3444875"/>
          <p14:tracePt t="223836" x="4872038" y="3444875"/>
          <p14:tracePt t="223852" x="4906963" y="3422650"/>
          <p14:tracePt t="223869" x="4954588" y="3409950"/>
          <p14:tracePt t="223886" x="5049838" y="3398838"/>
          <p14:tracePt t="223903" x="5084763" y="3398838"/>
          <p14:tracePt t="223936" x="5097463" y="3398838"/>
          <p14:tracePt t="223955" x="5108575" y="3386138"/>
          <p14:tracePt t="223971" x="5121275" y="3386138"/>
          <p14:tracePt t="223987" x="5132388" y="3375025"/>
          <p14:tracePt t="224003" x="5145088" y="3375025"/>
          <p14:tracePt t="224062" x="5156200" y="3375025"/>
          <p14:tracePt t="224071" x="5156200" y="3362325"/>
          <p14:tracePt t="224080" x="5168900" y="3362325"/>
          <p14:tracePt t="224088" x="5180013" y="3362325"/>
          <p14:tracePt t="224111" x="5192713" y="3362325"/>
          <p14:tracePt t="224121" x="5192713" y="3351213"/>
          <p14:tracePt t="224136" x="5203825" y="3351213"/>
          <p14:tracePt t="224153" x="5227638" y="3338513"/>
          <p14:tracePt t="224171" x="5227638" y="3327400"/>
          <p14:tracePt t="224187" x="5240338" y="3327400"/>
          <p14:tracePt t="224343" x="5240338" y="3314700"/>
          <p14:tracePt t="224367" x="5251450" y="3314700"/>
          <p14:tracePt t="224390" x="5251450" y="3303588"/>
          <p14:tracePt t="224405" x="5264150" y="3303588"/>
          <p14:tracePt t="224764" x="5264150" y="3290888"/>
          <p14:tracePt t="224781" x="5264150" y="3279775"/>
          <p14:tracePt t="224792" x="5275263" y="3279775"/>
          <p14:tracePt t="224835" x="5287963" y="3279775"/>
          <p14:tracePt t="224862" x="5287963" y="3267075"/>
          <p14:tracePt t="228481" x="5299075" y="3267075"/>
          <p14:tracePt t="228497" x="5310188" y="3267075"/>
          <p14:tracePt t="228527" x="5322888" y="3267075"/>
          <p14:tracePt t="228551" x="5334000" y="3267075"/>
          <p14:tracePt t="228574" x="5334000" y="3255963"/>
          <p14:tracePt t="228725" x="5346700" y="3255963"/>
          <p14:tracePt t="228757" x="5357813" y="3255963"/>
          <p14:tracePt t="229782" x="5346700" y="3255963"/>
          <p14:tracePt t="229796" x="5334000" y="3255963"/>
          <p14:tracePt t="229811" x="5322888" y="3255963"/>
          <p14:tracePt t="229819" x="5310188" y="3255963"/>
          <p14:tracePt t="229838" x="5299075" y="3255963"/>
          <p14:tracePt t="229858" x="5275263" y="3255963"/>
          <p14:tracePt t="229879" x="5264150" y="3255963"/>
          <p14:tracePt t="229895" x="5251450" y="3255963"/>
          <p14:tracePt t="229907" x="5240338" y="3255963"/>
          <p14:tracePt t="229926" x="5227638" y="3255963"/>
          <p14:tracePt t="229949" x="5216525" y="3255963"/>
          <p14:tracePt t="229966" x="5203825" y="3255963"/>
          <p14:tracePt t="229973" x="5192713" y="3255963"/>
          <p14:tracePt t="229986" x="5180013" y="3255963"/>
          <p14:tracePt t="230001" x="5168900" y="3255963"/>
          <p14:tracePt t="230020" x="5156200" y="3255963"/>
          <p14:tracePt t="230036" x="5145088" y="3255963"/>
          <p14:tracePt t="230065" x="5132388" y="3255963"/>
          <p14:tracePt t="230259" x="5145088" y="3255963"/>
          <p14:tracePt t="230267" x="5156200" y="3255963"/>
          <p14:tracePt t="230283" x="5168900" y="3255963"/>
          <p14:tracePt t="230303" x="5180013" y="3255963"/>
          <p14:tracePt t="230310" x="5192713" y="3243263"/>
          <p14:tracePt t="230330" x="5203825" y="3243263"/>
          <p14:tracePt t="230337" x="5216525" y="3232150"/>
          <p14:tracePt t="230351" x="5227638" y="3232150"/>
          <p14:tracePt t="230368" x="5275263" y="3232150"/>
          <p14:tracePt t="230384" x="5299075" y="3232150"/>
          <p14:tracePt t="230401" x="5322888" y="3219450"/>
          <p14:tracePt t="230418" x="5334000" y="3219450"/>
          <p14:tracePt t="230435" x="5346700" y="3219450"/>
          <p14:tracePt t="230451" x="5357813" y="3219450"/>
          <p14:tracePt t="230468" x="5370513" y="3219450"/>
          <p14:tracePt t="230532" x="5370513" y="3208338"/>
          <p14:tracePt t="230617" x="5370513" y="3195638"/>
          <p14:tracePt t="230627" x="5357813" y="3195638"/>
          <p14:tracePt t="230639" x="5334000" y="3195638"/>
          <p14:tracePt t="230668" x="5310188" y="3195638"/>
          <p14:tracePt t="230685" x="5299075" y="3195638"/>
          <p14:tracePt t="230702" x="5287963" y="3195638"/>
          <p14:tracePt t="230730" x="5275263" y="3195638"/>
          <p14:tracePt t="230741" x="5264150" y="3195638"/>
          <p14:tracePt t="230756" x="5251450" y="3195638"/>
          <p14:tracePt t="230771" x="5240338" y="3195638"/>
          <p14:tracePt t="230784" x="5227638" y="3184525"/>
          <p14:tracePt t="230801" x="5192713" y="3184525"/>
          <p14:tracePt t="230817" x="5168900" y="3184525"/>
          <p14:tracePt t="230834" x="5145088" y="3184525"/>
          <p14:tracePt t="230867" x="5132388" y="3184525"/>
          <p14:tracePt t="230983" x="5132388" y="3171825"/>
          <p14:tracePt t="230997" x="5145088" y="3171825"/>
          <p14:tracePt t="231008" x="5168900" y="3160713"/>
          <p14:tracePt t="231019" x="5192713" y="3160713"/>
          <p14:tracePt t="231035" x="5216525" y="3160713"/>
          <p14:tracePt t="231051" x="5227638" y="3160713"/>
          <p14:tracePt t="231119" x="5240338" y="3160713"/>
          <p14:tracePt t="231264" x="5240338" y="3148013"/>
          <p14:tracePt t="231297" x="5227638" y="3148013"/>
          <p14:tracePt t="231314" x="5216525" y="3148013"/>
          <p14:tracePt t="231322" x="5203825" y="3148013"/>
          <p14:tracePt t="231334" x="5192713" y="3148013"/>
          <p14:tracePt t="231351" x="5168900" y="3148013"/>
          <p14:tracePt t="231368" x="5145088" y="3148013"/>
          <p14:tracePt t="231384" x="5132388" y="3148013"/>
          <p14:tracePt t="231401" x="5121275" y="3148013"/>
          <p14:tracePt t="231580" x="5145088" y="3148013"/>
          <p14:tracePt t="231594" x="5168900" y="3148013"/>
          <p14:tracePt t="231601" x="5180013" y="3148013"/>
          <p14:tracePt t="231617" x="5203825" y="3148013"/>
          <p14:tracePt t="231651" x="5227638" y="3148013"/>
          <p14:tracePt t="231667" x="5240338" y="3148013"/>
          <p14:tracePt t="231797" x="5227638" y="3148013"/>
          <p14:tracePt t="231814" x="5216525" y="3148013"/>
          <p14:tracePt t="231828" x="5203825" y="3148013"/>
          <p14:tracePt t="231855" x="5192713" y="3148013"/>
          <p14:tracePt t="231883" x="5180013" y="3148013"/>
          <p14:tracePt t="232093" x="5192713" y="3148013"/>
          <p14:tracePt t="232108" x="5203825" y="3148013"/>
          <p14:tracePt t="232115" x="5203825" y="3136900"/>
          <p14:tracePt t="232123" x="5216525" y="3136900"/>
          <p14:tracePt t="232336" x="5203825" y="3136900"/>
          <p14:tracePt t="232347" x="5192713" y="3136900"/>
          <p14:tracePt t="232360" x="5180013" y="3136900"/>
          <p14:tracePt t="232387" x="5168900" y="3136900"/>
          <p14:tracePt t="232413" x="5156200" y="3136900"/>
          <p14:tracePt t="232582" x="5168900" y="3136900"/>
          <p14:tracePt t="232610" x="5180013" y="3136900"/>
          <p14:tracePt t="232662" x="5192713" y="3136900"/>
          <p14:tracePt t="232830" x="5180013" y="3136900"/>
          <p14:tracePt t="232843" x="5168900" y="3136900"/>
          <p14:tracePt t="232904" x="5156200" y="3136900"/>
          <p14:tracePt t="233095" x="5168900" y="3136900"/>
          <p14:tracePt t="233111" x="5180013" y="3136900"/>
          <p14:tracePt t="233119" x="5192713" y="3136900"/>
          <p14:tracePt t="233133" x="5203825" y="3136900"/>
          <p14:tracePt t="233283" x="5216525" y="3136900"/>
          <p14:tracePt t="233303" x="5227638" y="3136900"/>
          <p14:tracePt t="233311" x="5240338" y="3136900"/>
          <p14:tracePt t="233326" x="5251450" y="3136900"/>
          <p14:tracePt t="233339" x="5264150" y="3136900"/>
          <p14:tracePt t="233367" x="5275263" y="3136900"/>
          <p14:tracePt t="233375" x="5287963" y="3136900"/>
          <p14:tracePt t="233391" x="5299075" y="3136900"/>
          <p14:tracePt t="233409" x="5310188" y="3136900"/>
          <p14:tracePt t="233425" x="5322888" y="3136900"/>
          <p14:tracePt t="233459" x="5334000" y="3136900"/>
          <p14:tracePt t="234015" x="5346700" y="3136900"/>
          <p14:tracePt t="234249" x="5334000" y="3136900"/>
          <p14:tracePt t="234260" x="5322888" y="3136900"/>
          <p14:tracePt t="234274" x="5310188" y="3136900"/>
          <p14:tracePt t="234289" x="5299075" y="3136900"/>
          <p14:tracePt t="234305" x="5287963" y="3136900"/>
          <p14:tracePt t="234317" x="5275263" y="3136900"/>
          <p14:tracePt t="234335" x="5264150" y="3136900"/>
          <p14:tracePt t="234351" x="5240338" y="3136900"/>
          <p14:tracePt t="234367" x="5203825" y="3136900"/>
          <p14:tracePt t="234383" x="5180013" y="3136900"/>
          <p14:tracePt t="234400" x="5145088" y="3136900"/>
          <p14:tracePt t="234417" x="5121275" y="3136900"/>
          <p14:tracePt t="234434" x="5084763" y="3136900"/>
          <p14:tracePt t="234451" x="5060950" y="3136900"/>
          <p14:tracePt t="234467" x="5037138" y="3136900"/>
          <p14:tracePt t="234501" x="5026025" y="3136900"/>
          <p14:tracePt t="234709" x="5026025" y="3148013"/>
          <p14:tracePt t="234739" x="5049838" y="3148013"/>
          <p14:tracePt t="234748" x="5060950" y="3148013"/>
          <p14:tracePt t="234755" x="5073650" y="3148013"/>
          <p14:tracePt t="234766" x="5097463" y="3148013"/>
          <p14:tracePt t="234784" x="5121275" y="3148013"/>
          <p14:tracePt t="234786" x="5132388" y="3148013"/>
          <p14:tracePt t="234802" x="5145088" y="3148013"/>
          <p14:tracePt t="234819" x="5168900" y="3148013"/>
          <p14:tracePt t="234833" x="5192713" y="3148013"/>
          <p14:tracePt t="234850" x="5203825" y="3148013"/>
          <p14:tracePt t="234867" x="5227638" y="3148013"/>
          <p14:tracePt t="234884" x="5264150" y="3148013"/>
          <p14:tracePt t="234900" x="5275263" y="3148013"/>
          <p14:tracePt t="234917" x="5287963" y="3148013"/>
          <p14:tracePt t="234950" x="5299075" y="3148013"/>
          <p14:tracePt t="234968" x="5310188" y="3148013"/>
          <p14:tracePt t="234984" x="5322888" y="3148013"/>
          <p14:tracePt t="235000" x="5334000" y="3148013"/>
          <p14:tracePt t="235017" x="5357813" y="3148013"/>
          <p14:tracePt t="235342" x="5346700" y="3148013"/>
          <p14:tracePt t="235353" x="5334000" y="3148013"/>
          <p14:tracePt t="235367" x="5310188" y="3148013"/>
          <p14:tracePt t="235384" x="5299075" y="3148013"/>
          <p14:tracePt t="235402" x="5264150" y="3148013"/>
          <p14:tracePt t="235418" x="5240338" y="3148013"/>
          <p14:tracePt t="235434" x="5227638" y="3148013"/>
          <p14:tracePt t="235451" x="5203825" y="3148013"/>
          <p14:tracePt t="235577" x="5192713" y="3148013"/>
          <p14:tracePt t="235593" x="5180013" y="3148013"/>
          <p14:tracePt t="235608" x="5168900" y="3148013"/>
          <p14:tracePt t="235617" x="5156200" y="3148013"/>
          <p14:tracePt t="235633" x="5145088" y="3148013"/>
          <p14:tracePt t="235661" x="5132388" y="3148013"/>
          <p14:tracePt t="235691" x="5121275" y="3148013"/>
          <p14:tracePt t="235701" x="5108575" y="3148013"/>
          <p14:tracePt t="235707" x="5097463" y="3148013"/>
          <p14:tracePt t="235716" x="5084763" y="3148013"/>
          <p14:tracePt t="235734" x="5049838" y="3148013"/>
          <p14:tracePt t="235751" x="5026025" y="3148013"/>
          <p14:tracePt t="235767" x="4989513" y="3148013"/>
          <p14:tracePt t="235785" x="4941888" y="3148013"/>
          <p14:tracePt t="235800" x="4930775" y="3148013"/>
          <p14:tracePt t="235816" x="4883150" y="3160713"/>
          <p14:tracePt t="235833" x="4859338" y="3160713"/>
          <p14:tracePt t="235850" x="4835525" y="3160713"/>
          <p14:tracePt t="235866" x="4811713" y="3160713"/>
          <p14:tracePt t="235883" x="4764088" y="3171825"/>
          <p14:tracePt t="235899" x="4692650" y="3184525"/>
          <p14:tracePt t="235917" x="4573588" y="3195638"/>
          <p14:tracePt t="235934" x="4514850" y="3208338"/>
          <p14:tracePt t="235950" x="4479925" y="3208338"/>
          <p14:tracePt t="235967" x="4456113" y="3208338"/>
          <p14:tracePt t="235983" x="4419600" y="3219450"/>
          <p14:tracePt t="236000" x="4371975" y="3219450"/>
          <p14:tracePt t="236017" x="4194175" y="3219450"/>
          <p14:tracePt t="236034" x="4064000" y="3195638"/>
          <p14:tracePt t="236049" x="3921125" y="3160713"/>
          <p14:tracePt t="236066" x="3802063" y="3124200"/>
          <p14:tracePt t="236083" x="3719513" y="3113088"/>
          <p14:tracePt t="236100" x="3671888" y="3100388"/>
          <p14:tracePt t="236116" x="3635375" y="3089275"/>
          <p14:tracePt t="236133" x="3587750" y="3065463"/>
          <p14:tracePt t="236150" x="3552825" y="3054350"/>
          <p14:tracePt t="236166" x="3505200" y="3030538"/>
          <p14:tracePt t="236183" x="3421063" y="2982913"/>
          <p14:tracePt t="236200" x="3351213" y="2946400"/>
          <p14:tracePt t="236217" x="3279775" y="2911475"/>
          <p14:tracePt t="236234" x="3232150" y="2874963"/>
          <p14:tracePt t="236250" x="3171825" y="2827338"/>
          <p14:tracePt t="236267" x="3113088" y="2792413"/>
          <p14:tracePt t="236283" x="3052763" y="2755900"/>
          <p14:tracePt t="236299" x="3017838" y="2720975"/>
          <p14:tracePt t="236316" x="2970213" y="2697163"/>
          <p14:tracePt t="236333" x="2935288" y="2662238"/>
          <p14:tracePt t="236350" x="2887663" y="2649538"/>
          <p14:tracePt t="236367" x="2803525" y="2614613"/>
          <p14:tracePt t="236383" x="2732088" y="2590800"/>
          <p14:tracePt t="236399" x="2660650" y="2578100"/>
          <p14:tracePt t="236416" x="2566988" y="2543175"/>
          <p14:tracePt t="236433" x="2506663" y="2519363"/>
          <p14:tracePt t="236450" x="2387600" y="2495550"/>
          <p14:tracePt t="236467" x="2328863" y="2482850"/>
          <p14:tracePt t="236485" x="2257425" y="2471738"/>
          <p14:tracePt t="236499" x="2209800" y="2459038"/>
          <p14:tracePt t="236517" x="2127250" y="2459038"/>
          <p14:tracePt t="236533" x="2079625" y="2459038"/>
          <p14:tracePt t="236550" x="2043113" y="2447925"/>
          <p14:tracePt t="236567" x="1995488" y="2447925"/>
          <p14:tracePt t="236583" x="1971675" y="2447925"/>
          <p14:tracePt t="236599" x="1936750" y="2447925"/>
          <p14:tracePt t="236616" x="1912938" y="2447925"/>
          <p14:tracePt t="236633" x="1865313" y="2459038"/>
          <p14:tracePt t="236649" x="1841500" y="2471738"/>
          <p14:tracePt t="236666" x="1806575" y="2471738"/>
          <p14:tracePt t="236683" x="1782763" y="2482850"/>
          <p14:tracePt t="236700" x="1746250" y="2495550"/>
          <p14:tracePt t="236716" x="1735138" y="2506663"/>
          <p14:tracePt t="236733" x="1711325" y="2530475"/>
          <p14:tracePt t="236749" x="1687513" y="2543175"/>
          <p14:tracePt t="236767" x="1663700" y="2566988"/>
          <p14:tracePt t="236784" x="1651000" y="2578100"/>
          <p14:tracePt t="236799" x="1627188" y="2601913"/>
          <p14:tracePt t="236816" x="1616075" y="2638425"/>
          <p14:tracePt t="236833" x="1592263" y="2673350"/>
          <p14:tracePt t="236849" x="1568450" y="2732088"/>
          <p14:tracePt t="236866" x="1520825" y="2803525"/>
          <p14:tracePt t="236882" x="1497013" y="2935288"/>
          <p14:tracePt t="236899" x="1497013" y="3054350"/>
          <p14:tracePt t="236917" x="1531938" y="3243263"/>
          <p14:tracePt t="236933" x="1579563" y="3375025"/>
          <p14:tracePt t="236949" x="1627188" y="3444875"/>
          <p14:tracePt t="236967" x="1722438" y="3529013"/>
          <p14:tracePt t="236983" x="1854200" y="3624263"/>
          <p14:tracePt t="237000" x="2103438" y="3767138"/>
          <p14:tracePt t="237017" x="2339975" y="3849688"/>
          <p14:tracePt t="237033" x="2638425" y="3956050"/>
          <p14:tracePt t="237050" x="2946400" y="4027488"/>
          <p14:tracePt t="237066" x="3267075" y="4075113"/>
          <p14:tracePt t="237083" x="3505200" y="4122738"/>
          <p14:tracePt t="237102" x="3683000" y="4135438"/>
          <p14:tracePt t="237117" x="3825875" y="4135438"/>
          <p14:tracePt t="237135" x="3860800" y="4122738"/>
          <p14:tracePt t="237150" x="3884613" y="4111625"/>
          <p14:tracePt t="237166" x="3921125" y="4098925"/>
          <p14:tracePt t="237183" x="3992563" y="4075113"/>
          <p14:tracePt t="237200" x="4064000" y="4075113"/>
          <p14:tracePt t="237217" x="4194175" y="4075113"/>
          <p14:tracePt t="237233" x="4419600" y="4087813"/>
          <p14:tracePt t="237251" x="4610100" y="4122738"/>
          <p14:tracePt t="237266" x="4800600" y="4135438"/>
          <p14:tracePt t="237283" x="4965700" y="4135438"/>
          <p14:tracePt t="237300" x="5013325" y="4135438"/>
          <p14:tracePt t="237316" x="5037138" y="4122738"/>
          <p14:tracePt t="237349" x="5049838" y="4111625"/>
          <p14:tracePt t="237366" x="5073650" y="4111625"/>
          <p14:tracePt t="237382" x="5097463" y="4098925"/>
          <p14:tracePt t="237399" x="5132388" y="4087813"/>
          <p14:tracePt t="237416" x="5216525" y="4087813"/>
          <p14:tracePt t="237432" x="5322888" y="4098925"/>
          <p14:tracePt t="237450" x="5370513" y="4098925"/>
          <p14:tracePt t="237467" x="5394325" y="4098925"/>
          <p14:tracePt t="237483" x="5418138" y="4098925"/>
          <p14:tracePt t="237500" x="5429250" y="4098925"/>
          <p14:tracePt t="237517" x="5441950" y="4098925"/>
          <p14:tracePt t="237533" x="5465763" y="4087813"/>
          <p14:tracePt t="237549" x="5465763" y="4075113"/>
          <p14:tracePt t="237702" x="5453063" y="4075113"/>
          <p14:tracePt t="237718" x="5441950" y="4075113"/>
          <p14:tracePt t="237726" x="5429250" y="4075113"/>
          <p14:tracePt t="237733" x="5418138" y="4098925"/>
          <p14:tracePt t="237750" x="5381625" y="4135438"/>
          <p14:tracePt t="237766" x="5310188" y="4183063"/>
          <p14:tracePt t="237783" x="5216525" y="4252913"/>
          <p14:tracePt t="237786" x="5156200" y="4289425"/>
          <p14:tracePt t="237803" x="5013325" y="4360863"/>
          <p14:tracePt t="237816" x="4965700" y="4395788"/>
          <p14:tracePt t="237832" x="4941888" y="4419600"/>
          <p14:tracePt t="237849" x="4918075" y="4443413"/>
          <p14:tracePt t="237866" x="4918075" y="4479925"/>
          <p14:tracePt t="237883" x="4918075" y="4514850"/>
          <p14:tracePt t="237899" x="4918075" y="4538663"/>
          <p14:tracePt t="237916" x="4918075" y="4586288"/>
          <p14:tracePt t="237933" x="4895850" y="4621213"/>
          <p14:tracePt t="237950" x="4859338" y="4657725"/>
          <p14:tracePt t="237966" x="4835525" y="4681538"/>
          <p14:tracePt t="237983" x="4824413" y="4716463"/>
          <p14:tracePt t="237999" x="4811713" y="4740275"/>
          <p14:tracePt t="238017" x="4811713" y="4764088"/>
          <p14:tracePt t="238033" x="4811713" y="4776788"/>
          <p14:tracePt t="238049" x="4811713" y="4787900"/>
          <p14:tracePt t="238066" x="4835525" y="4800600"/>
          <p14:tracePt t="238083" x="4895850" y="4835525"/>
          <p14:tracePt t="238099" x="5002213" y="4872038"/>
          <p14:tracePt t="238116" x="5132388" y="4919663"/>
          <p14:tracePt t="238133" x="5299075" y="4978400"/>
          <p14:tracePt t="238150" x="5357813" y="5013325"/>
          <p14:tracePt t="238170" x="5405438" y="5037138"/>
          <p14:tracePt t="238183" x="5441950" y="5049838"/>
          <p14:tracePt t="238200" x="5453063" y="5049838"/>
          <p14:tracePt t="238233" x="5465763" y="5026025"/>
          <p14:tracePt t="238249" x="5476875" y="5013325"/>
          <p14:tracePt t="238364" x="5489575" y="5013325"/>
          <p14:tracePt t="238476" x="5489575" y="4989513"/>
          <p14:tracePt t="238485" x="5489575" y="4954588"/>
          <p14:tracePt t="238492" x="5500688" y="4895850"/>
          <p14:tracePt t="238501" x="5524500" y="4824413"/>
          <p14:tracePt t="238516" x="5548313" y="4752975"/>
          <p14:tracePt t="238532" x="5619750" y="4562475"/>
          <p14:tracePt t="238549" x="5678488" y="4443413"/>
          <p14:tracePt t="238566" x="5715000" y="4395788"/>
          <p14:tracePt t="238583" x="5726113" y="4384675"/>
          <p14:tracePt t="238599" x="5738813" y="4360863"/>
          <p14:tracePt t="238616" x="5749925" y="4348163"/>
          <p14:tracePt t="238632" x="5762625" y="4324350"/>
          <p14:tracePt t="238649" x="5762625" y="4313238"/>
          <p14:tracePt t="238666" x="5773738" y="4289425"/>
          <p14:tracePt t="238683" x="5797550" y="4241800"/>
          <p14:tracePt t="238699" x="5810250" y="4229100"/>
          <p14:tracePt t="238716" x="5810250" y="4205288"/>
          <p14:tracePt t="238732" x="5821363" y="4183063"/>
          <p14:tracePt t="238749" x="5834063" y="4170363"/>
          <p14:tracePt t="238767" x="5845175" y="4146550"/>
          <p14:tracePt t="238784" x="5857875" y="4135438"/>
          <p14:tracePt t="238800" x="5857875" y="4122738"/>
          <p14:tracePt t="238816" x="5868988" y="4122738"/>
          <p14:tracePt t="238832" x="5868988" y="4111625"/>
          <p14:tracePt t="238849" x="5881688" y="4111625"/>
          <p14:tracePt t="238885" x="5892800" y="4098925"/>
          <p14:tracePt t="238903" x="5892800" y="4087813"/>
          <p14:tracePt t="238916" x="5905500" y="4087813"/>
          <p14:tracePt t="238959" x="5905500" y="4075113"/>
          <p14:tracePt t="238971" x="5916613" y="4075113"/>
          <p14:tracePt t="238990" x="5916613" y="4064000"/>
          <p14:tracePt t="239000" x="5929313" y="4064000"/>
          <p14:tracePt t="239016" x="5940425" y="4051300"/>
          <p14:tracePt t="239033" x="5953125" y="4040188"/>
          <p14:tracePt t="239049" x="5964238" y="4027488"/>
          <p14:tracePt t="239066" x="5964238" y="4016375"/>
          <p14:tracePt t="239082" x="5976938" y="4016375"/>
          <p14:tracePt t="239192" x="5976938" y="4003675"/>
          <p14:tracePt t="239293" x="5976938" y="3992563"/>
          <p14:tracePt t="239318" x="5964238" y="3992563"/>
          <p14:tracePt t="239525" x="5953125" y="3992563"/>
          <p14:tracePt t="239917" x="5964238" y="3979863"/>
          <p14:tracePt t="239928" x="5976938" y="3979863"/>
          <p14:tracePt t="239937" x="5988050" y="3979863"/>
          <p14:tracePt t="239949" x="6000750" y="3979863"/>
          <p14:tracePt t="239966" x="6011863" y="3968750"/>
          <p14:tracePt t="239982" x="6035675" y="3968750"/>
          <p14:tracePt t="239999" x="6046788" y="3968750"/>
          <p14:tracePt t="240245" x="6035675" y="3968750"/>
          <p14:tracePt t="240252" x="6024563" y="3968750"/>
          <p14:tracePt t="240267" x="6011863" y="3968750"/>
          <p14:tracePt t="240283" x="6000750" y="3968750"/>
          <p14:tracePt t="240299" x="5976938" y="3968750"/>
          <p14:tracePt t="240315" x="5964238" y="3968750"/>
          <p14:tracePt t="240425" x="5953125" y="3968750"/>
          <p14:tracePt t="240439" x="5940425" y="3968750"/>
          <p14:tracePt t="240448" x="5929313" y="3968750"/>
          <p14:tracePt t="240467" x="5916613" y="3968750"/>
          <p14:tracePt t="240603" x="5940425" y="3968750"/>
          <p14:tracePt t="240619" x="5953125" y="3968750"/>
          <p14:tracePt t="240634" x="5964238" y="3956050"/>
          <p14:tracePt t="240649" x="5976938" y="3956050"/>
          <p14:tracePt t="240665" x="5988050" y="3956050"/>
          <p14:tracePt t="240682" x="6000750" y="3956050"/>
          <p14:tracePt t="240699" x="6024563" y="3944938"/>
          <p14:tracePt t="240716" x="6035675" y="3944938"/>
          <p14:tracePt t="240732" x="6059488" y="3944938"/>
          <p14:tracePt t="240885" x="6046788" y="3944938"/>
          <p14:tracePt t="240900" x="6035675" y="3944938"/>
          <p14:tracePt t="240915" x="6011863" y="3944938"/>
          <p14:tracePt t="240932" x="6000750" y="3932238"/>
          <p14:tracePt t="240949" x="5988050" y="3932238"/>
          <p14:tracePt t="240966" x="5976938" y="3932238"/>
          <p14:tracePt t="241155" x="5988050" y="3932238"/>
          <p14:tracePt t="241171" x="6000750" y="3932238"/>
          <p14:tracePt t="241179" x="6024563" y="3932238"/>
          <p14:tracePt t="241187" x="6035675" y="3932238"/>
          <p14:tracePt t="241198" x="6046788" y="3932238"/>
          <p14:tracePt t="241394" x="6035675" y="3932238"/>
          <p14:tracePt t="241407" x="6000750" y="3932238"/>
          <p14:tracePt t="241416" x="5988050" y="3921125"/>
          <p14:tracePt t="241431" x="5964238" y="3908425"/>
          <p14:tracePt t="241448" x="5940425" y="3908425"/>
          <p14:tracePt t="241465" x="5929313" y="3908425"/>
          <p14:tracePt t="241482" x="5905500" y="3897313"/>
          <p14:tracePt t="241498" x="5892800" y="3897313"/>
          <p14:tracePt t="241752" x="5905500" y="3897313"/>
          <p14:tracePt t="241764" x="5916613" y="3897313"/>
          <p14:tracePt t="241781" x="5929313" y="3897313"/>
          <p14:tracePt t="242126" x="5940425" y="3897313"/>
          <p14:tracePt t="242140" x="5964238" y="3897313"/>
          <p14:tracePt t="242149" x="5988050" y="3908425"/>
          <p14:tracePt t="242165" x="6035675" y="3921125"/>
          <p14:tracePt t="242181" x="6070600" y="3932238"/>
          <p14:tracePt t="242198" x="6094413" y="3932238"/>
          <p14:tracePt t="242217" x="6107113" y="3944938"/>
          <p14:tracePt t="242232" x="6118225" y="3944938"/>
          <p14:tracePt t="242291" x="6130925" y="3944938"/>
          <p14:tracePt t="242303" x="6142038" y="3944938"/>
          <p14:tracePt t="242317" x="6154738" y="3944938"/>
          <p14:tracePt t="242325" x="6178550" y="3956050"/>
          <p14:tracePt t="242333" x="6189663" y="3956050"/>
          <p14:tracePt t="242348" x="6202363" y="3968750"/>
          <p14:tracePt t="242365" x="6249988" y="3968750"/>
          <p14:tracePt t="242381" x="6273800" y="3968750"/>
          <p14:tracePt t="242398" x="6297613" y="3979863"/>
          <p14:tracePt t="242415" x="6321425" y="3979863"/>
          <p14:tracePt t="242431" x="6332538" y="3979863"/>
          <p14:tracePt t="242448" x="6356350" y="3979863"/>
          <p14:tracePt t="242465" x="6403975" y="3979863"/>
          <p14:tracePt t="242482" x="6416675" y="3979863"/>
          <p14:tracePt t="242499" x="6427788" y="3979863"/>
          <p14:tracePt t="242534" x="6438900" y="3979863"/>
          <p14:tracePt t="242549" x="6438900" y="3968750"/>
          <p14:tracePt t="242566" x="6438900" y="3956050"/>
          <p14:tracePt t="242585" x="6438900" y="3944938"/>
          <p14:tracePt t="242606" x="6438900" y="3932238"/>
          <p14:tracePt t="242614" x="6438900" y="3921125"/>
          <p14:tracePt t="242632" x="6438900" y="3908425"/>
          <p14:tracePt t="242648" x="6427788" y="3897313"/>
          <p14:tracePt t="242664" x="6403975" y="3860800"/>
          <p14:tracePt t="242681" x="6380163" y="3825875"/>
          <p14:tracePt t="242698" x="6369050" y="3802063"/>
          <p14:tracePt t="242715" x="6345238" y="3778250"/>
          <p14:tracePt t="242732" x="6332538" y="3767138"/>
          <p14:tracePt t="242748" x="6308725" y="3754438"/>
          <p14:tracePt t="242765" x="6297613" y="3743325"/>
          <p14:tracePt t="242799" x="6273800" y="3730625"/>
          <p14:tracePt t="242815" x="6261100" y="3719513"/>
          <p14:tracePt t="242831" x="6237288" y="3683000"/>
          <p14:tracePt t="242848" x="6202363" y="3659188"/>
          <p14:tracePt t="242865" x="6154738" y="3600450"/>
          <p14:tracePt t="242881" x="6118225" y="3552825"/>
          <p14:tracePt t="242898" x="6059488" y="3481388"/>
          <p14:tracePt t="242914" x="6011863" y="3386138"/>
          <p14:tracePt t="242931" x="5940425" y="3267075"/>
          <p14:tracePt t="242948" x="5905500" y="3160713"/>
          <p14:tracePt t="242965" x="5857875" y="3065463"/>
          <p14:tracePt t="242981" x="5834063" y="3030538"/>
          <p14:tracePt t="242998" x="5821363" y="3006725"/>
          <p14:tracePt t="243015" x="5821363" y="2994025"/>
          <p14:tracePt t="243313" x="5821363" y="3017838"/>
          <p14:tracePt t="243321" x="5821363" y="3041650"/>
          <p14:tracePt t="243331" x="5821363" y="3065463"/>
          <p14:tracePt t="243348" x="5834063" y="3124200"/>
          <p14:tracePt t="243365" x="5845175" y="3184525"/>
          <p14:tracePt t="243382" x="5868988" y="3267075"/>
          <p14:tracePt t="243398" x="5868988" y="3351213"/>
          <p14:tracePt t="243415" x="5868988" y="3468688"/>
          <p14:tracePt t="243431" x="5881688" y="3540125"/>
          <p14:tracePt t="243448" x="5881688" y="3624263"/>
          <p14:tracePt t="243464" x="5881688" y="3719513"/>
          <p14:tracePt t="243482" x="5892800" y="3825875"/>
          <p14:tracePt t="243499" x="5905500" y="3979863"/>
          <p14:tracePt t="243515" x="5916613" y="4040188"/>
          <p14:tracePt t="243531" x="5940425" y="4098925"/>
          <p14:tracePt t="243548" x="5940425" y="4135438"/>
          <p14:tracePt t="243564" x="5940425" y="4183063"/>
          <p14:tracePt t="243581" x="5940425" y="4241800"/>
          <p14:tracePt t="243598" x="5940425" y="4289425"/>
          <p14:tracePt t="243615" x="5916613" y="4337050"/>
          <p14:tracePt t="243631" x="5892800" y="4384675"/>
          <p14:tracePt t="243648" x="5868988" y="4443413"/>
          <p14:tracePt t="243664" x="5857875" y="4514850"/>
          <p14:tracePt t="243681" x="5834063" y="4575175"/>
          <p14:tracePt t="243698" x="5821363" y="4621213"/>
          <p14:tracePt t="243715" x="5821363" y="4668838"/>
          <p14:tracePt t="243731" x="5821363" y="4752975"/>
          <p14:tracePt t="243748" x="5821363" y="4800600"/>
          <p14:tracePt t="243765" x="5821363" y="4835525"/>
          <p14:tracePt t="243782" x="5821363" y="4848225"/>
          <p14:tracePt t="243798" x="5821363" y="4872038"/>
          <p14:tracePt t="243815" x="5821363" y="4883150"/>
          <p14:tracePt t="243833" x="5821363" y="4906963"/>
          <p14:tracePt t="243849" x="5821363" y="4943475"/>
          <p14:tracePt t="243865" x="5821363" y="4965700"/>
          <p14:tracePt t="243881" x="5821363" y="4978400"/>
          <p14:tracePt t="243898" x="5821363" y="5002213"/>
          <p14:tracePt t="243915" x="5821363" y="5026025"/>
          <p14:tracePt t="243931" x="5797550" y="5060950"/>
          <p14:tracePt t="243948" x="5749925" y="5097463"/>
          <p14:tracePt t="243966" x="5715000" y="5097463"/>
          <p14:tracePt t="243982" x="5678488" y="5108575"/>
          <p14:tracePt t="243998" x="5643563" y="5121275"/>
          <p14:tracePt t="244016" x="5608638" y="5121275"/>
          <p14:tracePt t="244033" x="5572125" y="5121275"/>
          <p14:tracePt t="244048" x="5561013" y="5132388"/>
          <p14:tracePt t="244085" x="5548313" y="5132388"/>
          <p14:tracePt t="244100" x="5524500" y="5121275"/>
          <p14:tracePt t="244115" x="5489575" y="5108575"/>
          <p14:tracePt t="244131" x="5453063" y="5073650"/>
          <p14:tracePt t="244148" x="5405438" y="5037138"/>
          <p14:tracePt t="244164" x="5381625" y="5002213"/>
          <p14:tracePt t="244181" x="5346700" y="4954588"/>
          <p14:tracePt t="244197" x="5322888" y="4930775"/>
          <p14:tracePt t="244214" x="5287963" y="4824413"/>
          <p14:tracePt t="244231" x="5227638" y="4633913"/>
          <p14:tracePt t="244247" x="5203825" y="4527550"/>
          <p14:tracePt t="244265" x="5192713" y="4419600"/>
          <p14:tracePt t="244282" x="5192713" y="4313238"/>
          <p14:tracePt t="244297" x="5180013" y="4194175"/>
          <p14:tracePt t="244315" x="5168900" y="4087813"/>
          <p14:tracePt t="244331" x="5168900" y="4003675"/>
          <p14:tracePt t="244347" x="5156200" y="3897313"/>
          <p14:tracePt t="244364" x="5156200" y="3836988"/>
          <p14:tracePt t="244381" x="5145088" y="3778250"/>
          <p14:tracePt t="244398" x="5145088" y="3743325"/>
          <p14:tracePt t="244414" x="5132388" y="3695700"/>
          <p14:tracePt t="244431" x="5132388" y="3624263"/>
          <p14:tracePt t="244448" x="5132388" y="3540125"/>
          <p14:tracePt t="244464" x="5132388" y="3375025"/>
          <p14:tracePt t="244481" x="5145088" y="3314700"/>
          <p14:tracePt t="244498" x="5145088" y="3255963"/>
          <p14:tracePt t="244515" x="5156200" y="3208338"/>
          <p14:tracePt t="244532" x="5168900" y="3171825"/>
          <p14:tracePt t="244548" x="5227638" y="3124200"/>
          <p14:tracePt t="244565" x="5251450" y="3089275"/>
          <p14:tracePt t="244581" x="5275263" y="3065463"/>
          <p14:tracePt t="244597" x="5299075" y="3030538"/>
          <p14:tracePt t="244614" x="5310188" y="2994025"/>
          <p14:tracePt t="244631" x="5322888" y="2959100"/>
          <p14:tracePt t="244647" x="5334000" y="2946400"/>
          <p14:tracePt t="244665" x="5334000" y="2935288"/>
          <p14:tracePt t="244681" x="5334000" y="2922588"/>
          <p14:tracePt t="244697" x="5346700" y="2898775"/>
          <p14:tracePt t="244714" x="5370513" y="2874963"/>
          <p14:tracePt t="244731" x="5381625" y="2863850"/>
          <p14:tracePt t="244748" x="5405438" y="2827338"/>
          <p14:tracePt t="244765" x="5429250" y="2803525"/>
          <p14:tracePt t="244781" x="5453063" y="2779713"/>
          <p14:tracePt t="244798" x="5465763" y="2768600"/>
          <p14:tracePt t="244814" x="5500688" y="2755900"/>
          <p14:tracePt t="244830" x="5537200" y="2732088"/>
          <p14:tracePt t="244847" x="5561013" y="2732088"/>
          <p14:tracePt t="244864" x="5595938" y="2708275"/>
          <p14:tracePt t="244880" x="5619750" y="2708275"/>
          <p14:tracePt t="244897" x="5656263" y="2708275"/>
          <p14:tracePt t="244914" x="5678488" y="2708275"/>
          <p14:tracePt t="244930" x="5691188" y="2708275"/>
          <p14:tracePt t="244947" x="5715000" y="2708275"/>
          <p14:tracePt t="244964" x="5738813" y="2720975"/>
          <p14:tracePt t="244981" x="5773738" y="2744788"/>
          <p14:tracePt t="244999" x="5821363" y="2803525"/>
          <p14:tracePt t="245016" x="5857875" y="2816225"/>
          <p14:tracePt t="245031" x="5881688" y="2851150"/>
          <p14:tracePt t="245048" x="5892800" y="2874963"/>
          <p14:tracePt t="245064" x="5916613" y="2898775"/>
          <p14:tracePt t="245081" x="5916613" y="2911475"/>
          <p14:tracePt t="245097" x="5940425" y="2946400"/>
          <p14:tracePt t="245114" x="5940425" y="2982913"/>
          <p14:tracePt t="245131" x="5976938" y="3030538"/>
          <p14:tracePt t="245147" x="5988050" y="3065463"/>
          <p14:tracePt t="245164" x="6024563" y="3100388"/>
          <p14:tracePt t="245181" x="6046788" y="3148013"/>
          <p14:tracePt t="245197" x="6059488" y="3184525"/>
          <p14:tracePt t="245214" x="6083300" y="3267075"/>
          <p14:tracePt t="245231" x="6130925" y="3362325"/>
          <p14:tracePt t="245248" x="6165850" y="3422650"/>
          <p14:tracePt t="245264" x="6189663" y="3481388"/>
          <p14:tracePt t="245281" x="6213475" y="3540125"/>
          <p14:tracePt t="245298" x="6237288" y="3576638"/>
          <p14:tracePt t="245314" x="6249988" y="3611563"/>
          <p14:tracePt t="245331" x="6249988" y="3683000"/>
          <p14:tracePt t="245347" x="6261100" y="3754438"/>
          <p14:tracePt t="245364" x="6261100" y="3814763"/>
          <p14:tracePt t="245380" x="6226175" y="3921125"/>
          <p14:tracePt t="245397" x="6213475" y="4016375"/>
          <p14:tracePt t="245414" x="6165850" y="4122738"/>
          <p14:tracePt t="245431" x="6118225" y="4252913"/>
          <p14:tracePt t="245447" x="6059488" y="4395788"/>
          <p14:tracePt t="245465" x="6024563" y="4443413"/>
          <p14:tracePt t="245481" x="6000750" y="4479925"/>
          <p14:tracePt t="245498" x="5988050" y="4514850"/>
          <p14:tracePt t="245514" x="5988050" y="4538663"/>
          <p14:tracePt t="245531" x="5988050" y="4575175"/>
          <p14:tracePt t="245548" x="5988050" y="4610100"/>
          <p14:tracePt t="245565" x="5988050" y="4681538"/>
          <p14:tracePt t="245580" x="6011863" y="4764088"/>
          <p14:tracePt t="245597" x="6035675" y="4848225"/>
          <p14:tracePt t="245614" x="6046788" y="4906963"/>
          <p14:tracePt t="245631" x="6070600" y="4954588"/>
          <p14:tracePt t="245647" x="6070600" y="4978400"/>
          <p14:tracePt t="245665" x="6083300" y="5013325"/>
          <p14:tracePt t="245680" x="6083300" y="5026025"/>
          <p14:tracePt t="245697" x="6083300" y="5037138"/>
          <p14:tracePt t="245747" x="6070600" y="5037138"/>
          <p14:tracePt t="245753" x="6059488" y="5037138"/>
          <p14:tracePt t="245764" x="6046788" y="5037138"/>
          <p14:tracePt t="245781" x="6035675" y="5049838"/>
          <p14:tracePt t="245799" x="6011863" y="5049838"/>
          <p14:tracePt t="245815" x="5976938" y="5049838"/>
          <p14:tracePt t="245831" x="5953125" y="5060950"/>
          <p14:tracePt t="245848" x="5929313" y="5073650"/>
          <p14:tracePt t="245864" x="5905500" y="5073650"/>
          <p14:tracePt t="245881" x="5868988" y="5084763"/>
          <p14:tracePt t="245898" x="5845175" y="5084763"/>
          <p14:tracePt t="245914" x="5797550" y="5097463"/>
          <p14:tracePt t="245931" x="5762625" y="5097463"/>
          <p14:tracePt t="245947" x="5643563" y="5084763"/>
          <p14:tracePt t="245964" x="5561013" y="5073650"/>
          <p14:tracePt t="245981" x="5513388" y="5073650"/>
          <p14:tracePt t="245998" x="5476875" y="5073650"/>
          <p14:tracePt t="246336" x="5476875" y="5060950"/>
          <p14:tracePt t="246348" x="5476875" y="5049838"/>
          <p14:tracePt t="246364" x="5513388" y="5013325"/>
          <p14:tracePt t="246381" x="5561013" y="4954588"/>
          <p14:tracePt t="246397" x="5595938" y="4919663"/>
          <p14:tracePt t="246414" x="5619750" y="4895850"/>
          <p14:tracePt t="246430" x="5619750" y="4883150"/>
          <p14:tracePt t="246571" x="5619750" y="4906963"/>
          <p14:tracePt t="246658" x="5619750" y="4919663"/>
          <p14:tracePt t="246704" x="5632450" y="4919663"/>
          <p14:tracePt t="246712" x="5656263" y="4919663"/>
          <p14:tracePt t="246720" x="5667375" y="4919663"/>
          <p14:tracePt t="246731" x="5678488" y="4919663"/>
          <p14:tracePt t="246748" x="5702300" y="4919663"/>
          <p14:tracePt t="246765" x="5726113" y="4919663"/>
          <p14:tracePt t="246781" x="5738813" y="4919663"/>
          <p14:tracePt t="246798" x="5749925" y="4919663"/>
          <p14:tracePt t="247011" x="5762625" y="4906963"/>
          <p14:tracePt t="247032" x="5773738" y="4895850"/>
          <p14:tracePt t="247042" x="5786438" y="4883150"/>
          <p14:tracePt t="247050" x="5810250" y="4859338"/>
          <p14:tracePt t="247064" x="5821363" y="4835525"/>
          <p14:tracePt t="247081" x="5834063" y="4800600"/>
          <p14:tracePt t="247097" x="5845175" y="4764088"/>
          <p14:tracePt t="247113" x="5845175" y="4740275"/>
          <p14:tracePt t="247130" x="5845175" y="4692650"/>
          <p14:tracePt t="247147" x="5845175" y="4657725"/>
          <p14:tracePt t="247163" x="5845175" y="4633913"/>
          <p14:tracePt t="247180" x="5845175" y="4562475"/>
          <p14:tracePt t="247197" x="5868988" y="4514850"/>
          <p14:tracePt t="247213" x="5868988" y="4479925"/>
          <p14:tracePt t="247231" x="5881688" y="4456113"/>
          <p14:tracePt t="247247" x="5892800" y="4408488"/>
          <p14:tracePt t="247264" x="5905500" y="4384675"/>
          <p14:tracePt t="247281" x="5940425" y="4348163"/>
          <p14:tracePt t="247297" x="5964238" y="4313238"/>
          <p14:tracePt t="247315" x="5976938" y="4276725"/>
          <p14:tracePt t="247331" x="5988050" y="4265613"/>
          <p14:tracePt t="247347" x="5988050" y="4252913"/>
          <p14:tracePt t="247363" x="5988050" y="4241800"/>
          <p14:tracePt t="247381" x="6000750" y="4217988"/>
          <p14:tracePt t="247397" x="6000750" y="4194175"/>
          <p14:tracePt t="247413" x="6011863" y="4170363"/>
          <p14:tracePt t="247430" x="6011863" y="4159250"/>
          <p14:tracePt t="247447" x="6011863" y="4146550"/>
          <p14:tracePt t="247463" x="6011863" y="4135438"/>
          <p14:tracePt t="247497" x="6011863" y="4122738"/>
          <p14:tracePt t="247514" x="6011863" y="4111625"/>
          <p14:tracePt t="247531" x="6011863" y="4087813"/>
          <p14:tracePt t="247547" x="6011863" y="4051300"/>
          <p14:tracePt t="247564" x="6011863" y="4040188"/>
          <p14:tracePt t="247580" x="6011863" y="4027488"/>
          <p14:tracePt t="247597" x="6011863" y="4016375"/>
          <p14:tracePt t="247614" x="6000750" y="4016375"/>
          <p14:tracePt t="247727" x="5988050" y="4016375"/>
          <p14:tracePt t="247739" x="5976938" y="4016375"/>
          <p14:tracePt t="247753" x="5964238" y="4016375"/>
          <p14:tracePt t="247769" x="5940425" y="4016375"/>
          <p14:tracePt t="247780" x="5929313" y="4016375"/>
          <p14:tracePt t="247797" x="5892800" y="4003675"/>
          <p14:tracePt t="247830" x="5834063" y="3932238"/>
          <p14:tracePt t="247847" x="5773738" y="3884613"/>
          <p14:tracePt t="247863" x="5762625" y="3860800"/>
          <p14:tracePt t="247880" x="5738813" y="3849688"/>
          <p14:tracePt t="247897" x="5726113" y="3836988"/>
          <p14:tracePt t="247913" x="5715000" y="3825875"/>
          <p14:tracePt t="247930" x="5702300" y="3802063"/>
          <p14:tracePt t="247947" x="5667375" y="3767138"/>
          <p14:tracePt t="247963" x="5632450" y="3730625"/>
          <p14:tracePt t="247981" x="5584825" y="3671888"/>
          <p14:tracePt t="248000" x="5548313" y="3624263"/>
          <p14:tracePt t="248014" x="5513388" y="3576638"/>
          <p14:tracePt t="248033" x="5465763" y="3540125"/>
          <p14:tracePt t="248048" x="5429250" y="3492500"/>
          <p14:tracePt t="248063" x="5405438" y="3457575"/>
          <p14:tracePt t="248081" x="5381625" y="3422650"/>
          <p14:tracePt t="248099" x="5357813" y="3362325"/>
          <p14:tracePt t="248114" x="5346700" y="3314700"/>
          <p14:tracePt t="248130" x="5334000" y="3279775"/>
          <p14:tracePt t="248147" x="5310188" y="3243263"/>
          <p14:tracePt t="248164" x="5299075" y="3208338"/>
          <p14:tracePt t="248180" x="5275263" y="3171825"/>
          <p14:tracePt t="248197" x="5264150" y="3160713"/>
          <p14:tracePt t="248213" x="5240338" y="3148013"/>
          <p14:tracePt t="248230" x="5240338" y="3136900"/>
          <p14:tracePt t="248419" x="5227638" y="3148013"/>
          <p14:tracePt t="248427" x="5216525" y="3184525"/>
          <p14:tracePt t="248435" x="5203825" y="3208338"/>
          <p14:tracePt t="248447" x="5192713" y="3219450"/>
          <p14:tracePt t="248463" x="5180013" y="3290888"/>
          <p14:tracePt t="248480" x="5145088" y="3398838"/>
          <p14:tracePt t="248497" x="5145088" y="3468688"/>
          <p14:tracePt t="248513" x="5145088" y="3540125"/>
          <p14:tracePt t="248530" x="5156200" y="3635375"/>
          <p14:tracePt t="248547" x="5192713" y="3754438"/>
          <p14:tracePt t="248563" x="5216525" y="3884613"/>
          <p14:tracePt t="248580" x="5251450" y="4051300"/>
          <p14:tracePt t="248597" x="5287963" y="4241800"/>
          <p14:tracePt t="248613" x="5322888" y="4456113"/>
          <p14:tracePt t="248630" x="5322888" y="4514850"/>
          <p14:tracePt t="248647" x="5322888" y="4538663"/>
          <p14:tracePt t="248664" x="5322888" y="4575175"/>
          <p14:tracePt t="248680" x="5322888" y="4610100"/>
          <p14:tracePt t="248697" x="5310188" y="4633913"/>
          <p14:tracePt t="248713" x="5310188" y="4668838"/>
          <p14:tracePt t="248730" x="5287963" y="4729163"/>
          <p14:tracePt t="248747" x="5287963" y="4752975"/>
          <p14:tracePt t="248763" x="5287963" y="4787900"/>
          <p14:tracePt t="248780" x="5287963" y="4824413"/>
          <p14:tracePt t="248799" x="5287963" y="4859338"/>
          <p14:tracePt t="248814" x="5287963" y="4872038"/>
          <p14:tracePt t="248831" x="5287963" y="4895850"/>
          <p14:tracePt t="248905" x="5299075" y="4895850"/>
          <p14:tracePt t="248917" x="5357813" y="4895850"/>
          <p14:tracePt t="248932" x="5489575" y="4859338"/>
          <p14:tracePt t="248947" x="5608638" y="4811713"/>
          <p14:tracePt t="248963" x="5702300" y="4776788"/>
          <p14:tracePt t="248980" x="5773738" y="4692650"/>
          <p14:tracePt t="248997" x="5797550" y="4633913"/>
          <p14:tracePt t="249014" x="5810250" y="4597400"/>
          <p14:tracePt t="249031" x="5810250" y="4551363"/>
          <p14:tracePt t="249047" x="5810250" y="4503738"/>
          <p14:tracePt t="249063" x="5821363" y="4467225"/>
          <p14:tracePt t="249080" x="5834063" y="4443413"/>
          <p14:tracePt t="249097" x="5834063" y="4395788"/>
          <p14:tracePt t="249113" x="5834063" y="4360863"/>
          <p14:tracePt t="249130" x="5834063" y="4337050"/>
          <p14:tracePt t="249146" x="5834063" y="4300538"/>
          <p14:tracePt t="249163" x="5834063" y="4276725"/>
          <p14:tracePt t="249180" x="5834063" y="4252913"/>
          <p14:tracePt t="249197" x="5834063" y="4229100"/>
          <p14:tracePt t="249213" x="5834063" y="4217988"/>
          <p14:tracePt t="249247" x="5834063" y="4205288"/>
          <p14:tracePt t="249265" x="5834063" y="4194175"/>
          <p14:tracePt t="249280" x="5845175" y="4183063"/>
          <p14:tracePt t="249297" x="5845175" y="4170363"/>
          <p14:tracePt t="249313" x="5868988" y="4159250"/>
          <p14:tracePt t="249330" x="5868988" y="4135438"/>
          <p14:tracePt t="249347" x="5881688" y="4135438"/>
          <p14:tracePt t="249363" x="5892800" y="4122738"/>
          <p14:tracePt t="249380" x="5905500" y="4111625"/>
          <p14:tracePt t="249397" x="5916613" y="4098925"/>
          <p14:tracePt t="249413" x="5916613" y="4087813"/>
          <p14:tracePt t="249430" x="5929313" y="4087813"/>
          <p14:tracePt t="249447" x="5929313" y="4075113"/>
          <p14:tracePt t="249483" x="5953125" y="4064000"/>
          <p14:tracePt t="249499" x="5964238" y="4051300"/>
          <p14:tracePt t="249514" x="5976938" y="4040188"/>
          <p14:tracePt t="249615" x="5964238" y="4040188"/>
          <p14:tracePt t="249630" x="5940425" y="4040188"/>
          <p14:tracePt t="249646" x="5916613" y="4040188"/>
          <p14:tracePt t="249663" x="5905500" y="4040188"/>
          <p14:tracePt t="249679" x="5881688" y="4051300"/>
          <p14:tracePt t="249696" x="5868988" y="4051300"/>
          <p14:tracePt t="249791" x="5857875" y="4051300"/>
          <p14:tracePt t="249912" x="5868988" y="4027488"/>
          <p14:tracePt t="249924" x="5881688" y="4027488"/>
          <p14:tracePt t="249939" x="5929313" y="3992563"/>
          <p14:tracePt t="249948" x="5940425" y="3992563"/>
          <p14:tracePt t="249963" x="5964238" y="3968750"/>
          <p14:tracePt t="249980" x="5976938" y="3968750"/>
          <p14:tracePt t="249997" x="5988050" y="3968750"/>
          <p14:tracePt t="250043" x="6000750" y="3968750"/>
          <p14:tracePt t="250196" x="6011863" y="3968750"/>
          <p14:tracePt t="250327" x="5988050" y="3968750"/>
          <p14:tracePt t="250339" x="5976938" y="3968750"/>
          <p14:tracePt t="250349" x="5940425" y="3968750"/>
          <p14:tracePt t="250380" x="5929313" y="3968750"/>
          <p14:tracePt t="250573" x="5953125" y="3968750"/>
          <p14:tracePt t="250585" x="5964238" y="3968750"/>
          <p14:tracePt t="250597" x="5988050" y="3968750"/>
          <p14:tracePt t="250612" x="6000750" y="3968750"/>
          <p14:tracePt t="250647" x="6011863" y="3968750"/>
          <p14:tracePt t="250687" x="6024563" y="3968750"/>
          <p14:tracePt t="250697" x="6035675" y="3968750"/>
          <p14:tracePt t="250715" x="6046788" y="3968750"/>
          <p14:tracePt t="250729" x="6059488" y="3968750"/>
          <p14:tracePt t="250745" x="6083300" y="3968750"/>
          <p14:tracePt t="250759" x="6094413" y="3968750"/>
          <p14:tracePt t="250774" x="6107113" y="3968750"/>
          <p14:tracePt t="250783" x="6118225" y="3968750"/>
          <p14:tracePt t="250799" x="6130925" y="3968750"/>
          <p14:tracePt t="250818" x="6142038" y="3968750"/>
          <p14:tracePt t="250955" x="6130925" y="3968750"/>
          <p14:tracePt t="250969" x="6107113" y="3968750"/>
          <p14:tracePt t="250983" x="6094413" y="3968750"/>
          <p14:tracePt t="250997" x="6070600" y="3968750"/>
          <p14:tracePt t="251013" x="6046788" y="3968750"/>
          <p14:tracePt t="251031" x="6035675" y="3968750"/>
          <p14:tracePt t="251047" x="6011863" y="3968750"/>
          <p14:tracePt t="251063" x="6011863" y="3956050"/>
          <p14:tracePt t="251117" x="6000750" y="3956050"/>
          <p14:tracePt t="251207" x="5988050" y="3956050"/>
          <p14:tracePt t="251223" x="5976938" y="3956050"/>
          <p14:tracePt t="251248" x="5964238" y="3956050"/>
          <p14:tracePt t="251367" x="5976938" y="3956050"/>
          <p14:tracePt t="251379" x="6035675" y="3956050"/>
          <p14:tracePt t="251395" x="6046788" y="3956050"/>
          <p14:tracePt t="251412" x="6059488" y="3956050"/>
          <p14:tracePt t="251537" x="6059488" y="3944938"/>
          <p14:tracePt t="251549" x="6046788" y="3944938"/>
          <p14:tracePt t="251563" x="6024563" y="3944938"/>
          <p14:tracePt t="251580" x="5988050" y="3944938"/>
          <p14:tracePt t="251596" x="5940425" y="3944938"/>
          <p14:tracePt t="251613" x="5892800" y="3944938"/>
          <p14:tracePt t="251629" x="5868988" y="3944938"/>
          <p14:tracePt t="251646" x="5845175" y="3944938"/>
          <p14:tracePt t="251772" x="5857875" y="3944938"/>
          <p14:tracePt t="251781" x="5905500" y="3944938"/>
          <p14:tracePt t="251796" x="5953125" y="3944938"/>
          <p14:tracePt t="251812" x="6000750" y="3944938"/>
          <p14:tracePt t="252096" x="6011863" y="3944938"/>
          <p14:tracePt t="252106" x="6024563" y="3944938"/>
          <p14:tracePt t="252115" x="6035675" y="3944938"/>
          <p14:tracePt t="252199" x="6046788" y="3944938"/>
          <p14:tracePt t="252211" x="6059488" y="3944938"/>
          <p14:tracePt t="252231" x="6083300" y="3944938"/>
          <p14:tracePt t="252246" x="6107113" y="3944938"/>
          <p14:tracePt t="252263" x="6118225" y="3944938"/>
          <p14:tracePt t="252281" x="6130925" y="3944938"/>
          <p14:tracePt t="252299" x="6142038" y="3944938"/>
          <p14:tracePt t="252313" x="6154738" y="3944938"/>
          <p14:tracePt t="252330" x="6178550" y="3944938"/>
          <p14:tracePt t="252345" x="6189663" y="3944938"/>
          <p14:tracePt t="252362" x="6213475" y="3944938"/>
          <p14:tracePt t="252382" x="6237288" y="3944938"/>
          <p14:tracePt t="252395" x="6273800" y="3944938"/>
          <p14:tracePt t="252412" x="6297613" y="3944938"/>
          <p14:tracePt t="252429" x="6321425" y="3944938"/>
          <p14:tracePt t="252462" x="6332538" y="3944938"/>
          <p14:tracePt t="252479" x="6369050" y="3944938"/>
          <p14:tracePt t="252495" x="6380163" y="3944938"/>
          <p14:tracePt t="252566" x="6392863" y="3944938"/>
          <p14:tracePt t="252593" x="6403975" y="3944938"/>
          <p14:tracePt t="252705" x="6392863" y="3944938"/>
          <p14:tracePt t="252721" x="6380163" y="3944938"/>
          <p14:tracePt t="252735" x="6369050" y="3944938"/>
          <p14:tracePt t="252743" x="6356350" y="3944938"/>
          <p14:tracePt t="252751" x="6345238" y="3944938"/>
          <p14:tracePt t="252762" x="6321425" y="3932238"/>
          <p14:tracePt t="252779" x="6297613" y="3932238"/>
          <p14:tracePt t="252797" x="6249988" y="3932238"/>
          <p14:tracePt t="252813" x="6213475" y="3932238"/>
          <p14:tracePt t="252829" x="6165850" y="3932238"/>
          <p14:tracePt t="252845" x="6118225" y="3932238"/>
          <p14:tracePt t="252862" x="6083300" y="3932238"/>
          <p14:tracePt t="252879" x="6059488" y="3932238"/>
          <p14:tracePt t="252896" x="6035675" y="3932238"/>
          <p14:tracePt t="252912" x="6024563" y="3932238"/>
          <p14:tracePt t="253097" x="6011863" y="3932238"/>
          <p14:tracePt t="253115" x="5988050" y="3932238"/>
          <p14:tracePt t="253123" x="5976938" y="3932238"/>
          <p14:tracePt t="253131" x="5964238" y="3932238"/>
          <p14:tracePt t="253146" x="5940425" y="3944938"/>
          <p14:tracePt t="253162" x="5905500" y="3944938"/>
          <p14:tracePt t="253239" x="5905500" y="3956050"/>
          <p14:tracePt t="253597" x="5916613" y="3956050"/>
          <p14:tracePt t="253611" x="5929313" y="3956050"/>
          <p14:tracePt t="253629" x="5988050" y="3956050"/>
          <p14:tracePt t="253645" x="6024563" y="3956050"/>
          <p14:tracePt t="253662" x="6046788" y="3956050"/>
          <p14:tracePt t="253678" x="6083300" y="3956050"/>
          <p14:tracePt t="253695" x="6107113" y="3956050"/>
          <p14:tracePt t="253711" x="6130925" y="3956050"/>
          <p14:tracePt t="253728" x="6142038" y="3956050"/>
          <p14:tracePt t="254041" x="6118225" y="3956050"/>
          <p14:tracePt t="254049" x="6107113" y="3956050"/>
          <p14:tracePt t="254062" x="6094413" y="3956050"/>
          <p14:tracePt t="254079" x="6059488" y="3956050"/>
          <p14:tracePt t="254095" x="6011863" y="3956050"/>
          <p14:tracePt t="254112" x="5988050" y="3956050"/>
          <p14:tracePt t="254128" x="5976938" y="3956050"/>
          <p14:tracePt t="254145" x="5953125" y="3956050"/>
          <p14:tracePt t="254162" x="5940425" y="3956050"/>
          <p14:tracePt t="254451" x="5940425" y="3944938"/>
          <p14:tracePt t="254459" x="5940425" y="3932238"/>
          <p14:tracePt t="254467" x="5940425" y="3921125"/>
          <p14:tracePt t="254479" x="5940425" y="3897313"/>
          <p14:tracePt t="254495" x="5940425" y="3873500"/>
          <p14:tracePt t="254512" x="5940425" y="3860800"/>
          <p14:tracePt t="254529" x="5940425" y="3825875"/>
          <p14:tracePt t="254545" x="5940425" y="3802063"/>
          <p14:tracePt t="254562" x="5940425" y="3778250"/>
          <p14:tracePt t="254823" x="5940425" y="3790950"/>
          <p14:tracePt t="254839" x="5940425" y="3802063"/>
          <p14:tracePt t="254848" x="5940425" y="3825875"/>
          <p14:tracePt t="254863" x="5940425" y="3849688"/>
          <p14:tracePt t="254878" x="5940425" y="3884613"/>
          <p14:tracePt t="254894" x="5940425" y="3908425"/>
          <p14:tracePt t="254911" x="5940425" y="3944938"/>
          <p14:tracePt t="254929" x="5940425" y="3979863"/>
          <p14:tracePt t="254945" x="5940425" y="3992563"/>
          <p14:tracePt t="254961" x="5940425" y="4003675"/>
          <p14:tracePt t="255057" x="5940425" y="4016375"/>
          <p14:tracePt t="255103" x="5940425" y="4027488"/>
          <p14:tracePt t="255829" x="5964238" y="4027488"/>
          <p14:tracePt t="255840" x="5976938" y="4027488"/>
          <p14:tracePt t="255852" x="6000750" y="4027488"/>
          <p14:tracePt t="255861" x="6024563" y="4027488"/>
          <p14:tracePt t="255878" x="6035675" y="4027488"/>
          <p14:tracePt t="255894" x="6059488" y="4027488"/>
          <p14:tracePt t="255928" x="6070600" y="4027488"/>
          <p14:tracePt t="256410" x="6059488" y="4027488"/>
          <p14:tracePt t="257847" x="6059488" y="4040188"/>
          <p14:tracePt t="257854" x="6118225" y="4098925"/>
          <p14:tracePt t="257863" x="6154738" y="4122738"/>
          <p14:tracePt t="257878" x="6178550" y="4135438"/>
          <p14:tracePt t="257900" x="6178550" y="4111625"/>
          <p14:tracePt t="257912" x="6165850" y="4098925"/>
          <p14:tracePt t="257927" x="6118225" y="4040188"/>
          <p14:tracePt t="257944" x="6083300" y="4016375"/>
          <p14:tracePt t="257961" x="6070600" y="3992563"/>
          <p14:tracePt t="258226" x="6059488" y="3992563"/>
          <p14:tracePt t="258240" x="6035675" y="3979863"/>
          <p14:tracePt t="258249" x="5988050" y="3956050"/>
          <p14:tracePt t="258261" x="5929313" y="3944938"/>
          <p14:tracePt t="258277" x="5845175" y="3908425"/>
          <p14:tracePt t="258294" x="5749925" y="3873500"/>
          <p14:tracePt t="258311" x="5667375" y="3860800"/>
          <p14:tracePt t="258328" x="5656263" y="3860800"/>
          <p14:tracePt t="258373" x="5643563" y="3860800"/>
          <p14:tracePt t="258385" x="5632450" y="3860800"/>
          <p14:tracePt t="258394" x="5619750" y="3860800"/>
          <p14:tracePt t="258411" x="5584825" y="3860800"/>
          <p14:tracePt t="258427" x="5489575" y="3860800"/>
          <p14:tracePt t="258444" x="5357813" y="3849688"/>
          <p14:tracePt t="258461" x="5203825" y="3814763"/>
          <p14:tracePt t="258477" x="5013325" y="3767138"/>
          <p14:tracePt t="258494" x="4764088" y="3695700"/>
          <p14:tracePt t="258511" x="4621213" y="3648075"/>
          <p14:tracePt t="258528" x="4503738" y="3600450"/>
          <p14:tracePt t="258544" x="4467225" y="3576638"/>
          <p14:tracePt t="258561" x="4443413" y="3552825"/>
          <p14:tracePt t="258604" x="4432300" y="3540125"/>
          <p14:tracePt t="258633" x="4419600" y="3529013"/>
          <p14:tracePt t="258641" x="4395788" y="3505200"/>
          <p14:tracePt t="258649" x="4348163" y="3481388"/>
          <p14:tracePt t="258660" x="4313238" y="3468688"/>
          <p14:tracePt t="258677" x="4241800" y="3433763"/>
          <p14:tracePt t="258694" x="4170363" y="3386138"/>
          <p14:tracePt t="258711" x="4087813" y="3327400"/>
          <p14:tracePt t="258727" x="4051300" y="3290888"/>
          <p14:tracePt t="258744" x="4027488" y="3255963"/>
          <p14:tracePt t="258761" x="4016375" y="3219450"/>
          <p14:tracePt t="258777" x="4016375" y="3171825"/>
          <p14:tracePt t="258796" x="4016375" y="3065463"/>
          <p14:tracePt t="258813" x="4016375" y="3017838"/>
          <p14:tracePt t="258828" x="4016375" y="2970213"/>
          <p14:tracePt t="258845" x="4027488" y="2946400"/>
          <p14:tracePt t="258863" x="4040188" y="2911475"/>
          <p14:tracePt t="258877" x="4051300" y="2887663"/>
          <p14:tracePt t="258895" x="4064000" y="2851150"/>
          <p14:tracePt t="258911" x="4087813" y="2803525"/>
          <p14:tracePt t="258928" x="4098925" y="2768600"/>
          <p14:tracePt t="258944" x="4111625" y="2755900"/>
          <p14:tracePt t="258961" x="4111625" y="2732088"/>
          <p14:tracePt t="258977" x="4111625" y="2720975"/>
          <p14:tracePt t="258994" x="4111625" y="2708275"/>
          <p14:tracePt t="259011" x="4111625" y="2684463"/>
          <p14:tracePt t="259028" x="4111625" y="2662238"/>
          <p14:tracePt t="259045" x="4098925" y="2649538"/>
          <p14:tracePt t="259061" x="4098925" y="2625725"/>
          <p14:tracePt t="259238" x="4087813" y="2625725"/>
          <p14:tracePt t="259257" x="4075113" y="2625725"/>
          <p14:tracePt t="259266" x="4064000" y="2625725"/>
          <p14:tracePt t="259282" x="4051300" y="2625725"/>
          <p14:tracePt t="259413" x="4040188" y="2625725"/>
          <p14:tracePt t="259429" x="4027488" y="2625725"/>
          <p14:tracePt t="259440" x="4016375" y="2625725"/>
          <p14:tracePt t="259464" x="4003675" y="2614613"/>
          <p14:tracePt t="259643" x="3992563" y="2614613"/>
          <p14:tracePt t="259654" x="3992563" y="2638425"/>
          <p14:tracePt t="259663" x="3979863" y="2708275"/>
          <p14:tracePt t="259677" x="3979863" y="2744788"/>
          <p14:tracePt t="259694" x="3979863" y="2792413"/>
          <p14:tracePt t="259711" x="3992563" y="2840038"/>
          <p14:tracePt t="259727" x="3992563" y="2863850"/>
          <p14:tracePt t="259744" x="3992563" y="2887663"/>
          <p14:tracePt t="259761" x="4003675" y="2911475"/>
          <p14:tracePt t="259777" x="4003675" y="2935288"/>
          <p14:tracePt t="259794" x="4003675" y="2959100"/>
          <p14:tracePt t="259811" x="4016375" y="2959100"/>
          <p14:tracePt t="259828" x="4016375" y="2970213"/>
          <p14:tracePt t="259844" x="4016375" y="2982913"/>
          <p14:tracePt t="259861" x="4016375" y="2994025"/>
          <p14:tracePt t="260103" x="4016375" y="2982913"/>
          <p14:tracePt t="260115" x="4016375" y="2970213"/>
          <p14:tracePt t="260127" x="4016375" y="2959100"/>
          <p14:tracePt t="260144" x="4016375" y="2935288"/>
          <p14:tracePt t="260160" x="4016375" y="2911475"/>
          <p14:tracePt t="260178" x="4016375" y="2887663"/>
          <p14:tracePt t="260194" x="4016375" y="2874963"/>
          <p14:tracePt t="260210" x="4016375" y="2863850"/>
          <p14:tracePt t="261272" x="4027488" y="2863850"/>
          <p14:tracePt t="261287" x="4040188" y="2851150"/>
          <p14:tracePt t="261307" x="4051300" y="2851150"/>
          <p14:tracePt t="261315" x="4064000" y="2851150"/>
          <p14:tracePt t="261327" x="4075113" y="2840038"/>
          <p14:tracePt t="261344" x="4111625" y="2827338"/>
          <p14:tracePt t="261360" x="4157663" y="2803525"/>
          <p14:tracePt t="261377" x="4194175" y="2792413"/>
          <p14:tracePt t="261394" x="4229100" y="2779713"/>
          <p14:tracePt t="261410" x="4252913" y="2779713"/>
          <p14:tracePt t="261427" x="4276725" y="2768600"/>
          <p14:tracePt t="261443" x="4289425" y="2768600"/>
          <p14:tracePt t="261460" x="4300538" y="2768600"/>
          <p14:tracePt t="261477" x="4324350" y="2768600"/>
          <p14:tracePt t="261493" x="4337050" y="2768600"/>
          <p14:tracePt t="261510" x="4348163" y="2768600"/>
          <p14:tracePt t="261527" x="4360863" y="2768600"/>
          <p14:tracePt t="261544" x="4384675" y="2768600"/>
          <p14:tracePt t="261560" x="4408488" y="2768600"/>
          <p14:tracePt t="261578" x="4443413" y="2768600"/>
          <p14:tracePt t="261594" x="4479925" y="2768600"/>
          <p14:tracePt t="261611" x="4514850" y="2768600"/>
          <p14:tracePt t="261627" x="4549775" y="2768600"/>
          <p14:tracePt t="261643" x="4562475" y="2768600"/>
          <p14:tracePt t="261659" x="4573588" y="2768600"/>
          <p14:tracePt t="263334" x="4562475" y="2768600"/>
          <p14:tracePt t="263350" x="4549775" y="2768600"/>
          <p14:tracePt t="263360" x="4538663" y="2768600"/>
          <p14:tracePt t="263376" x="4527550" y="2768600"/>
          <p14:tracePt t="263395" x="4514850" y="2768600"/>
          <p14:tracePt t="263411" x="4503738" y="2768600"/>
          <p14:tracePt t="263425" x="4503738" y="2779713"/>
          <p14:tracePt t="263442" x="4479925" y="2779713"/>
          <p14:tracePt t="263459" x="4467225" y="2779713"/>
          <p14:tracePt t="263476" x="4443413" y="2792413"/>
          <p14:tracePt t="263493" x="4408488" y="2803525"/>
          <p14:tracePt t="263510" x="4348163" y="2840038"/>
          <p14:tracePt t="263527" x="4265613" y="2851150"/>
          <p14:tracePt t="263543" x="4205288" y="2863850"/>
          <p14:tracePt t="263560" x="4157663" y="2874963"/>
          <p14:tracePt t="263577" x="4146550" y="2874963"/>
          <p14:tracePt t="264233" x="4157663" y="2874963"/>
          <p14:tracePt t="264243" x="4170363" y="2851150"/>
          <p14:tracePt t="264259" x="4205288" y="2840038"/>
          <p14:tracePt t="264276" x="4241800" y="2827338"/>
          <p14:tracePt t="264293" x="4276725" y="2803525"/>
          <p14:tracePt t="264310" x="4300538" y="2803525"/>
          <p14:tracePt t="264326" x="4324350" y="2792413"/>
          <p14:tracePt t="264343" x="4348163" y="2792413"/>
          <p14:tracePt t="264360" x="4371975" y="2779713"/>
          <p14:tracePt t="264376" x="4408488" y="2779713"/>
          <p14:tracePt t="264393" x="4432300" y="2779713"/>
          <p14:tracePt t="264409" x="4456113" y="2779713"/>
          <p14:tracePt t="264426" x="4491038" y="2779713"/>
          <p14:tracePt t="264442" x="4503738" y="2779713"/>
          <p14:tracePt t="264459" x="4527550" y="2768600"/>
          <p14:tracePt t="264577" x="4514850" y="2768600"/>
          <p14:tracePt t="264598" x="4503738" y="2768600"/>
          <p14:tracePt t="264615" x="4491038" y="2768600"/>
          <p14:tracePt t="264623" x="4467225" y="2768600"/>
          <p14:tracePt t="264631" x="4456113" y="2779713"/>
          <p14:tracePt t="264642" x="4432300" y="2779713"/>
          <p14:tracePt t="264660" x="4395788" y="2792413"/>
          <p14:tracePt t="264676" x="4360863" y="2803525"/>
          <p14:tracePt t="264693" x="4337050" y="2803525"/>
          <p14:tracePt t="264709" x="4313238" y="2803525"/>
          <p14:tracePt t="264725" x="4300538" y="2803525"/>
          <p14:tracePt t="264743" x="4289425" y="2803525"/>
          <p14:tracePt t="264759" x="4276725" y="2803525"/>
          <p14:tracePt t="264775" x="4241800" y="2803525"/>
          <p14:tracePt t="264793" x="4217988" y="2803525"/>
          <p14:tracePt t="264939" x="4241800" y="2792413"/>
          <p14:tracePt t="264950" x="4265613" y="2779713"/>
          <p14:tracePt t="264960" x="4276725" y="2768600"/>
          <p14:tracePt t="264977" x="4337050" y="2755900"/>
          <p14:tracePt t="264992" x="4348163" y="2755900"/>
          <p14:tracePt t="265088" x="4348163" y="2744788"/>
          <p14:tracePt t="265114" x="4337050" y="2744788"/>
          <p14:tracePt t="265122" x="4324350" y="2744788"/>
          <p14:tracePt t="265130" x="4313238" y="2744788"/>
          <p14:tracePt t="265142" x="4300538" y="2744788"/>
          <p14:tracePt t="265159" x="4241800" y="2744788"/>
          <p14:tracePt t="265175" x="4181475" y="2755900"/>
          <p14:tracePt t="265193" x="4157663" y="2755900"/>
          <p14:tracePt t="265209" x="4135438" y="2755900"/>
          <p14:tracePt t="265411" x="4146550" y="2755900"/>
          <p14:tracePt t="265427" x="4170363" y="2755900"/>
          <p14:tracePt t="265436" x="4205288" y="2755900"/>
          <p14:tracePt t="265443" x="4217988" y="2779713"/>
          <p14:tracePt t="265458" x="4252913" y="2779713"/>
          <p14:tracePt t="265475" x="4265613" y="2779713"/>
          <p14:tracePt t="265772" x="4289425" y="2779713"/>
          <p14:tracePt t="265784" x="4313238" y="2779713"/>
          <p14:tracePt t="265793" x="4337050" y="2779713"/>
          <p14:tracePt t="265810" x="4360863" y="2768600"/>
          <p14:tracePt t="265826" x="4371975" y="2768600"/>
          <p14:tracePt t="267010" x="4360863" y="2779713"/>
          <p14:tracePt t="267020" x="4348163" y="2779713"/>
          <p14:tracePt t="267035" x="4337050" y="2792413"/>
          <p14:tracePt t="267046" x="4324350" y="2792413"/>
          <p14:tracePt t="267059" x="4300538" y="2792413"/>
          <p14:tracePt t="267075" x="4276725" y="2816225"/>
          <p14:tracePt t="267092" x="4265613" y="2816225"/>
          <p14:tracePt t="267109" x="4252913" y="2816225"/>
          <p14:tracePt t="267126" x="4217988" y="2827338"/>
          <p14:tracePt t="267142" x="4205288" y="2827338"/>
          <p14:tracePt t="267233" x="4194175" y="2827338"/>
          <p14:tracePt t="267251" x="4181475" y="2827338"/>
          <p14:tracePt t="267378" x="4194175" y="2827338"/>
          <p14:tracePt t="267393" x="4217988" y="2827338"/>
          <p14:tracePt t="267401" x="4229100" y="2816225"/>
          <p14:tracePt t="267410" x="4241800" y="2803525"/>
          <p14:tracePt t="267426" x="4276725" y="2803525"/>
          <p14:tracePt t="267442" x="4300538" y="2792413"/>
          <p14:tracePt t="267600" x="4289425" y="2792413"/>
          <p14:tracePt t="267612" x="4276725" y="2816225"/>
          <p14:tracePt t="267625" x="4241800" y="2840038"/>
          <p14:tracePt t="267642" x="4205288" y="2874963"/>
          <p14:tracePt t="267659" x="4170363" y="2911475"/>
          <p14:tracePt t="267675" x="4135438" y="2959100"/>
          <p14:tracePt t="267692" x="4122738" y="3017838"/>
          <p14:tracePt t="267708" x="4111625" y="3041650"/>
          <p14:tracePt t="267725" x="4111625" y="3065463"/>
          <p14:tracePt t="267742" x="4111625" y="3089275"/>
          <p14:tracePt t="267759" x="4111625" y="3113088"/>
          <p14:tracePt t="267775" x="4111625" y="3148013"/>
          <p14:tracePt t="267792" x="4111625" y="3208338"/>
          <p14:tracePt t="267812" x="4111625" y="3279775"/>
          <p14:tracePt t="267844" x="4111625" y="3351213"/>
          <p14:tracePt t="267859" x="4111625" y="3362325"/>
          <p14:tracePt t="267875" x="4111625" y="3386138"/>
          <p14:tracePt t="267892" x="4111625" y="3398838"/>
          <p14:tracePt t="268010" x="4122738" y="3398838"/>
          <p14:tracePt t="268019" x="4135438" y="3398838"/>
          <p14:tracePt t="268031" x="4146550" y="3398838"/>
          <p14:tracePt t="268042" x="4170363" y="3398838"/>
          <p14:tracePt t="268058" x="4194175" y="3398838"/>
          <p14:tracePt t="268075" x="4229100" y="3398838"/>
          <p14:tracePt t="268092" x="4252913" y="3398838"/>
          <p14:tracePt t="268109" x="4289425" y="3398838"/>
          <p14:tracePt t="268125" x="4313238" y="3398838"/>
          <p14:tracePt t="268240" x="4289425" y="3398838"/>
          <p14:tracePt t="268249" x="4276725" y="3398838"/>
          <p14:tracePt t="268257" x="4265613" y="3386138"/>
          <p14:tracePt t="268275" x="4217988" y="3386138"/>
          <p14:tracePt t="268291" x="4194175" y="3386138"/>
          <p14:tracePt t="268338" x="4194175" y="3375025"/>
          <p14:tracePt t="268351" x="4194175" y="3362325"/>
          <p14:tracePt t="268360" x="4205288" y="3351213"/>
          <p14:tracePt t="268375" x="4241800" y="3314700"/>
          <p14:tracePt t="268392" x="4265613" y="3279775"/>
          <p14:tracePt t="268408" x="4289425" y="3243263"/>
          <p14:tracePt t="268425" x="4313238" y="3208338"/>
          <p14:tracePt t="268441" x="4313238" y="3184525"/>
          <p14:tracePt t="268458" x="4313238" y="3148013"/>
          <p14:tracePt t="268475" x="4313238" y="3113088"/>
          <p14:tracePt t="268491" x="4276725" y="3054350"/>
          <p14:tracePt t="268508" x="4252913" y="3006725"/>
          <p14:tracePt t="268525" x="4241800" y="2970213"/>
          <p14:tracePt t="268541" x="4229100" y="2959100"/>
          <p14:tracePt t="268558" x="4229100" y="2946400"/>
          <p14:tracePt t="268575" x="4229100" y="2935288"/>
          <p14:tracePt t="268608" x="4229100" y="2922588"/>
          <p14:tracePt t="268702" x="4229100" y="2911475"/>
          <p14:tracePt t="268710" x="4241800" y="2898775"/>
          <p14:tracePt t="268724" x="4252913" y="2887663"/>
          <p14:tracePt t="268741" x="4300538" y="2827338"/>
          <p14:tracePt t="268759" x="4313238" y="2803525"/>
          <p14:tracePt t="268775" x="4324350" y="2803525"/>
          <p14:tracePt t="269049" x="4324350" y="2792413"/>
          <p14:tracePt t="269061" x="4337050" y="2792413"/>
          <p14:tracePt t="269075" x="4337050" y="2779713"/>
          <p14:tracePt t="269148" x="4348163" y="2779713"/>
          <p14:tracePt t="269169" x="4360863" y="2779713"/>
          <p14:tracePt t="269181" x="4371975" y="2779713"/>
          <p14:tracePt t="269193" x="4395788" y="2779713"/>
          <p14:tracePt t="269209" x="4419600" y="2779713"/>
          <p14:tracePt t="269225" x="4432300" y="2779713"/>
          <p14:tracePt t="270499" x="4419600" y="2779713"/>
          <p14:tracePt t="270510" x="4408488" y="2779713"/>
          <p14:tracePt t="271765" x="4395788" y="2803525"/>
          <p14:tracePt t="271775" x="4395788" y="2840038"/>
          <p14:tracePt t="271791" x="4371975" y="2959100"/>
          <p14:tracePt t="271807" x="4324350" y="3100388"/>
          <p14:tracePt t="271824" x="4276725" y="3232150"/>
          <p14:tracePt t="271841" x="4217988" y="3433763"/>
          <p14:tracePt t="271858" x="4170363" y="3576638"/>
          <p14:tracePt t="271874" x="4157663" y="3683000"/>
          <p14:tracePt t="271891" x="4157663" y="3790950"/>
          <p14:tracePt t="271908" x="4194175" y="3897313"/>
          <p14:tracePt t="271924" x="4241800" y="4087813"/>
          <p14:tracePt t="271941" x="4265613" y="4395788"/>
          <p14:tracePt t="271957" x="4265613" y="4586288"/>
          <p14:tracePt t="271974" x="4241800" y="4776788"/>
          <p14:tracePt t="271991" x="4229100" y="4919663"/>
          <p14:tracePt t="272007" x="4229100" y="5037138"/>
          <p14:tracePt t="272024" x="4205288" y="5145088"/>
          <p14:tracePt t="272040" x="4205288" y="5192713"/>
          <p14:tracePt t="272057" x="4194175" y="5264150"/>
          <p14:tracePt t="272073" x="4194175" y="5381625"/>
          <p14:tracePt t="272092" x="4194175" y="5476875"/>
          <p14:tracePt t="272108" x="4217988" y="5595938"/>
          <p14:tracePt t="272125" x="4241800" y="5703888"/>
          <p14:tracePt t="272141" x="4276725" y="5786438"/>
          <p14:tracePt t="272158" x="4289425" y="5834063"/>
          <p14:tracePt t="272175" x="4313238" y="5892800"/>
          <p14:tracePt t="272190" x="4324350" y="5916613"/>
          <p14:tracePt t="272207" x="4324350" y="5988050"/>
          <p14:tracePt t="272223" x="4324350" y="6083300"/>
          <p14:tracePt t="272240" x="4337050" y="6178550"/>
          <p14:tracePt t="272257" x="4360863" y="6273800"/>
          <p14:tracePt t="272274" x="4384675" y="6380163"/>
          <p14:tracePt t="272291" x="4432300" y="6488113"/>
          <p14:tracePt t="272307" x="4456113" y="6546850"/>
          <p14:tracePt t="272324" x="4479925" y="6594475"/>
          <p14:tracePt t="272341" x="4514850" y="6689725"/>
          <p14:tracePt t="272357" x="4562475" y="6784975"/>
          <p14:tracePt t="272375" x="4621213" y="6915150"/>
          <p14:tracePt t="272391" x="4657725" y="6950075"/>
          <p14:tracePt t="272407" x="4692650" y="6986588"/>
          <p14:tracePt t="272424" x="4716463" y="7021513"/>
          <p14:tracePt t="272441" x="4716463" y="7034213"/>
          <p14:tracePt t="272503" x="4729163" y="7034213"/>
          <p14:tracePt t="272703" x="4729163" y="7045325"/>
          <p14:tracePt t="272713" x="4740275" y="7045325"/>
          <p14:tracePt t="272723" x="4752975" y="7069138"/>
          <p14:tracePt t="272740" x="4776788" y="7081838"/>
          <p14:tracePt t="272757" x="4811713" y="7116763"/>
          <p14:tracePt t="272773" x="4848225" y="7153275"/>
          <p14:tracePt t="272791" x="4883150" y="7200900"/>
          <p14:tracePt t="272807" x="4895850" y="7212013"/>
          <p14:tracePt t="272823" x="4906963" y="7224713"/>
          <p14:tracePt t="272858" x="4918075" y="7224713"/>
          <p14:tracePt t="272873" x="4930775" y="7224713"/>
          <p14:tracePt t="272892" x="4941888" y="7235825"/>
          <p14:tracePt t="272908" x="4954588" y="7235825"/>
          <p14:tracePt t="272923" x="4989513" y="7248525"/>
          <p14:tracePt t="272940" x="5026025" y="7283450"/>
          <p14:tracePt t="272957" x="5049838" y="7318375"/>
          <p14:tracePt t="272974" x="5073650" y="7342188"/>
          <p14:tracePt t="272990" x="5084763" y="7354888"/>
          <p14:tracePt t="273027" x="5084763" y="7366000"/>
          <p14:tracePt t="273057" x="5097463" y="7389813"/>
          <p14:tracePt t="273065" x="5121275" y="7402513"/>
          <p14:tracePt t="273073" x="5121275" y="7413625"/>
          <p14:tracePt t="273091" x="5132388" y="7426325"/>
          <p14:tracePt t="273107" x="5145088" y="7426325"/>
          <p14:tracePt t="273123" x="5156200" y="7437438"/>
          <p14:tracePt t="273177" x="5168900" y="7437438"/>
          <p14:tracePt t="273189" x="5168900" y="7426325"/>
          <p14:tracePt t="273205" x="5180013" y="7413625"/>
          <p14:tracePt t="273213" x="5192713" y="7389813"/>
          <p14:tracePt t="273223" x="5192713" y="7378700"/>
          <p14:tracePt t="273241" x="5216525" y="7259638"/>
          <p14:tracePt t="273256" x="5240338" y="7129463"/>
          <p14:tracePt t="273273" x="5264150" y="6938963"/>
          <p14:tracePt t="273290" x="5275263" y="6772275"/>
          <p14:tracePt t="273292" x="5275263" y="6677025"/>
          <p14:tracePt t="273307" x="5275263" y="6546850"/>
          <p14:tracePt t="273323" x="5275263" y="6416675"/>
          <p14:tracePt t="273340" x="5287963" y="6297613"/>
          <p14:tracePt t="273357" x="5310188" y="6189663"/>
          <p14:tracePt t="273374" x="5322888" y="6059488"/>
          <p14:tracePt t="273390" x="5334000" y="6011863"/>
          <p14:tracePt t="273407" x="5334000" y="5916613"/>
          <p14:tracePt t="273423" x="5334000" y="5845175"/>
          <p14:tracePt t="273440" x="5334000" y="5762625"/>
          <p14:tracePt t="273457" x="5334000" y="5667375"/>
          <p14:tracePt t="273473" x="5334000" y="5595938"/>
          <p14:tracePt t="273490" x="5334000" y="5524500"/>
          <p14:tracePt t="273507" x="5334000" y="5418138"/>
          <p14:tracePt t="273523" x="5334000" y="5346700"/>
          <p14:tracePt t="273540" x="5346700" y="5299075"/>
          <p14:tracePt t="273557" x="5346700" y="5264150"/>
          <p14:tracePt t="273573" x="5346700" y="5251450"/>
          <p14:tracePt t="273661" x="5334000" y="5251450"/>
          <p14:tracePt t="273678" x="5310188" y="5287963"/>
          <p14:tracePt t="273688" x="5299075" y="5381625"/>
          <p14:tracePt t="273707" x="5275263" y="5572125"/>
          <p14:tracePt t="273724" x="5251450" y="5762625"/>
          <p14:tracePt t="273740" x="5227638" y="6107113"/>
          <p14:tracePt t="273757" x="5227638" y="6297613"/>
          <p14:tracePt t="273773" x="5275263" y="6464300"/>
          <p14:tracePt t="273790" x="5322888" y="6629400"/>
          <p14:tracePt t="273792" x="5346700" y="6700838"/>
          <p14:tracePt t="273807" x="5381625" y="6772275"/>
          <p14:tracePt t="273823" x="5441950" y="6902450"/>
          <p14:tracePt t="273841" x="5513388" y="7081838"/>
          <p14:tracePt t="273857" x="5561013" y="7164388"/>
          <p14:tracePt t="273874" x="5595938" y="7200900"/>
          <p14:tracePt t="273890" x="5595938" y="7235825"/>
          <p14:tracePt t="273907" x="5608638" y="7248525"/>
          <p14:tracePt t="273925" x="5608638" y="7259638"/>
          <p14:tracePt t="273940" x="5608638" y="7270750"/>
          <p14:tracePt t="273957" x="5619750" y="7294563"/>
          <p14:tracePt t="273973" x="5632450" y="7366000"/>
          <p14:tracePt t="273990" x="5678488" y="7497763"/>
          <p14:tracePt t="274006" x="5691188" y="7699375"/>
          <p14:tracePt t="274023" x="5691188" y="7889875"/>
          <p14:tracePt t="274040" x="5656263" y="8031163"/>
          <p14:tracePt t="274057" x="5643563" y="8221663"/>
          <p14:tracePt t="274073" x="5632450" y="8305800"/>
          <p14:tracePt t="274089" x="5608638" y="8377238"/>
          <p14:tracePt t="274107" x="5584825" y="8470900"/>
          <p14:tracePt t="274124" x="5595938" y="8602663"/>
          <p14:tracePt t="274141" x="5643563" y="8791575"/>
          <p14:tracePt t="274157" x="5678488" y="8982075"/>
          <p14:tracePt t="274173" x="5691188" y="9183688"/>
          <p14:tracePt t="274190" x="5691188" y="9315450"/>
          <p14:tracePt t="274206" x="5702300" y="9445625"/>
          <p14:tracePt t="274223" x="5715000" y="9529763"/>
          <p14:tracePt t="274240" x="5715000" y="9551988"/>
          <p14:tracePt t="274257" x="5726113" y="9588500"/>
          <p14:tracePt t="274273" x="5749925" y="9623425"/>
          <p14:tracePt t="274289" x="5786438" y="9671050"/>
          <p14:tracePt t="274306" x="5810250" y="9707563"/>
          <p14:tracePt t="274323" x="5810250" y="9718675"/>
          <p14:tracePt t="274387" x="5810250" y="9683750"/>
          <p14:tracePt t="274395" x="5786438" y="9623425"/>
          <p14:tracePt t="274407" x="5749925" y="9529763"/>
          <p14:tracePt t="274424" x="5500688" y="9124950"/>
          <p14:tracePt t="274440" x="5394325" y="8947150"/>
          <p14:tracePt t="274457" x="4848225" y="8305800"/>
          <p14:tracePt t="274474" x="4111625" y="7675563"/>
          <p14:tracePt t="274490" x="3279775" y="6986588"/>
          <p14:tracePt t="274507" x="2376488" y="6297613"/>
          <p14:tracePt t="274523" x="1555750" y="5703888"/>
          <p14:tracePt t="274540" x="606425" y="4919663"/>
        </p14:tracePtLst>
      </p14:laserTraceLst>
    </p:ext>
  </p:extLs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135" y="1333250"/>
            <a:ext cx="7016115" cy="10795"/>
          </a:xfrm>
          <a:custGeom>
            <a:avLst/>
            <a:gdLst/>
            <a:ahLst/>
            <a:cxnLst/>
            <a:rect l="l" t="t" r="r" b="b"/>
            <a:pathLst>
              <a:path w="7016115" h="10794">
                <a:moveTo>
                  <a:pt x="0" y="10286"/>
                </a:moveTo>
                <a:lnTo>
                  <a:pt x="7015865" y="10286"/>
                </a:lnTo>
                <a:lnTo>
                  <a:pt x="7015865" y="0"/>
                </a:lnTo>
                <a:lnTo>
                  <a:pt x="0" y="0"/>
                </a:lnTo>
                <a:lnTo>
                  <a:pt x="0" y="10286"/>
                </a:lnTo>
                <a:close/>
              </a:path>
            </a:pathLst>
          </a:custGeom>
          <a:solidFill>
            <a:srgbClr val="231F20"/>
          </a:solidFill>
        </p:spPr>
        <p:txBody>
          <a:bodyPr wrap="square" lIns="0" tIns="0" rIns="0" bIns="0" rtlCol="0"/>
          <a:lstStyle/>
          <a:p>
            <a:endParaRPr/>
          </a:p>
        </p:txBody>
      </p:sp>
      <p:sp>
        <p:nvSpPr>
          <p:cNvPr id="3" name="object 3"/>
          <p:cNvSpPr/>
          <p:nvPr/>
        </p:nvSpPr>
        <p:spPr>
          <a:xfrm>
            <a:off x="0" y="270895"/>
            <a:ext cx="504190" cy="396240"/>
          </a:xfrm>
          <a:custGeom>
            <a:avLst/>
            <a:gdLst/>
            <a:ahLst/>
            <a:cxnLst/>
            <a:rect l="l" t="t" r="r" b="b"/>
            <a:pathLst>
              <a:path w="504190" h="396240">
                <a:moveTo>
                  <a:pt x="0" y="396240"/>
                </a:moveTo>
                <a:lnTo>
                  <a:pt x="0" y="0"/>
                </a:lnTo>
                <a:lnTo>
                  <a:pt x="503940" y="0"/>
                </a:lnTo>
                <a:lnTo>
                  <a:pt x="503940" y="396240"/>
                </a:lnTo>
                <a:lnTo>
                  <a:pt x="0" y="396240"/>
                </a:lnTo>
                <a:close/>
              </a:path>
            </a:pathLst>
          </a:custGeom>
          <a:solidFill>
            <a:srgbClr val="231F20"/>
          </a:solidFill>
        </p:spPr>
        <p:txBody>
          <a:bodyPr wrap="square" lIns="0" tIns="0" rIns="0" bIns="0" rtlCol="0"/>
          <a:lstStyle/>
          <a:p>
            <a:endParaRPr/>
          </a:p>
        </p:txBody>
      </p:sp>
      <p:sp>
        <p:nvSpPr>
          <p:cNvPr id="4" name="object 4"/>
          <p:cNvSpPr txBox="1"/>
          <p:nvPr/>
        </p:nvSpPr>
        <p:spPr>
          <a:xfrm>
            <a:off x="215142" y="212475"/>
            <a:ext cx="1927225" cy="177800"/>
          </a:xfrm>
          <a:prstGeom prst="rect">
            <a:avLst/>
          </a:prstGeom>
        </p:spPr>
        <p:txBody>
          <a:bodyPr vert="horz" wrap="square" lIns="0" tIns="12700" rIns="0" bIns="0" rtlCol="0">
            <a:spAutoFit/>
          </a:bodyPr>
          <a:lstStyle/>
          <a:p>
            <a:pPr marL="38100">
              <a:lnSpc>
                <a:spcPct val="100000"/>
              </a:lnSpc>
              <a:spcBef>
                <a:spcPts val="100"/>
              </a:spcBef>
            </a:pPr>
            <a:r>
              <a:rPr sz="1500" b="1" spc="-7" baseline="-13888" dirty="0">
                <a:solidFill>
                  <a:srgbClr val="FFFFFF"/>
                </a:solidFill>
                <a:latin typeface="Arial"/>
                <a:cs typeface="Arial"/>
              </a:rPr>
              <a:t>A20 </a:t>
            </a:r>
            <a:r>
              <a:rPr sz="800" b="1" spc="-30" dirty="0">
                <a:solidFill>
                  <a:srgbClr val="009D57"/>
                </a:solidFill>
                <a:latin typeface="Arial"/>
                <a:cs typeface="Arial"/>
              </a:rPr>
              <a:t>A </a:t>
            </a:r>
            <a:r>
              <a:rPr sz="800" b="1" spc="55" dirty="0">
                <a:solidFill>
                  <a:srgbClr val="009D57"/>
                </a:solidFill>
                <a:latin typeface="Arial"/>
                <a:cs typeface="Arial"/>
              </a:rPr>
              <a:t>- </a:t>
            </a:r>
            <a:r>
              <a:rPr sz="800" b="1" spc="-5" dirty="0">
                <a:solidFill>
                  <a:srgbClr val="009D57"/>
                </a:solidFill>
                <a:latin typeface="Arial"/>
                <a:cs typeface="Arial"/>
              </a:rPr>
              <a:t>Diseño </a:t>
            </a:r>
            <a:r>
              <a:rPr sz="800" b="1" dirty="0">
                <a:solidFill>
                  <a:srgbClr val="009D57"/>
                </a:solidFill>
                <a:latin typeface="Arial"/>
                <a:cs typeface="Arial"/>
              </a:rPr>
              <a:t>general </a:t>
            </a:r>
            <a:r>
              <a:rPr sz="800" b="1" spc="55" dirty="0">
                <a:solidFill>
                  <a:srgbClr val="009D57"/>
                </a:solidFill>
                <a:latin typeface="Arial"/>
                <a:cs typeface="Arial"/>
              </a:rPr>
              <a:t>- </a:t>
            </a:r>
            <a:r>
              <a:rPr sz="800" b="1" dirty="0">
                <a:solidFill>
                  <a:srgbClr val="009D57"/>
                </a:solidFill>
                <a:latin typeface="Arial"/>
                <a:cs typeface="Arial"/>
              </a:rPr>
              <a:t>Normativa</a:t>
            </a:r>
            <a:r>
              <a:rPr sz="800" b="1" spc="60" dirty="0">
                <a:solidFill>
                  <a:srgbClr val="009D57"/>
                </a:solidFill>
                <a:latin typeface="Arial"/>
                <a:cs typeface="Arial"/>
              </a:rPr>
              <a:t> </a:t>
            </a:r>
            <a:r>
              <a:rPr sz="800" b="1" spc="55" dirty="0">
                <a:solidFill>
                  <a:srgbClr val="009D57"/>
                </a:solidFill>
                <a:latin typeface="Arial"/>
                <a:cs typeface="Arial"/>
              </a:rPr>
              <a:t>-</a:t>
            </a:r>
            <a:endParaRPr sz="800">
              <a:latin typeface="Arial"/>
              <a:cs typeface="Arial"/>
            </a:endParaRPr>
          </a:p>
        </p:txBody>
      </p:sp>
      <p:sp>
        <p:nvSpPr>
          <p:cNvPr id="5" name="object 5"/>
          <p:cNvSpPr txBox="1"/>
          <p:nvPr/>
        </p:nvSpPr>
        <p:spPr>
          <a:xfrm>
            <a:off x="528197" y="360933"/>
            <a:ext cx="921385" cy="147320"/>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009D57"/>
                </a:solidFill>
                <a:latin typeface="Arial"/>
                <a:cs typeface="Arial"/>
              </a:rPr>
              <a:t>Potencia</a:t>
            </a:r>
            <a:r>
              <a:rPr sz="800" b="1" spc="-25" dirty="0">
                <a:solidFill>
                  <a:srgbClr val="009D57"/>
                </a:solidFill>
                <a:latin typeface="Arial"/>
                <a:cs typeface="Arial"/>
              </a:rPr>
              <a:t> </a:t>
            </a:r>
            <a:r>
              <a:rPr sz="800" b="1" spc="-5" dirty="0">
                <a:solidFill>
                  <a:srgbClr val="009D57"/>
                </a:solidFill>
                <a:latin typeface="Arial"/>
                <a:cs typeface="Arial"/>
              </a:rPr>
              <a:t>instalada</a:t>
            </a:r>
            <a:endParaRPr sz="800">
              <a:latin typeface="Arial"/>
              <a:cs typeface="Arial"/>
            </a:endParaRPr>
          </a:p>
        </p:txBody>
      </p:sp>
      <p:sp>
        <p:nvSpPr>
          <p:cNvPr id="6" name="object 6"/>
          <p:cNvSpPr/>
          <p:nvPr/>
        </p:nvSpPr>
        <p:spPr>
          <a:xfrm>
            <a:off x="540897" y="10404860"/>
            <a:ext cx="7015480" cy="10795"/>
          </a:xfrm>
          <a:custGeom>
            <a:avLst/>
            <a:gdLst/>
            <a:ahLst/>
            <a:cxnLst/>
            <a:rect l="l" t="t" r="r" b="b"/>
            <a:pathLst>
              <a:path w="7015480" h="10795">
                <a:moveTo>
                  <a:pt x="0" y="10287"/>
                </a:moveTo>
                <a:lnTo>
                  <a:pt x="7015103" y="10287"/>
                </a:lnTo>
                <a:lnTo>
                  <a:pt x="7015103" y="0"/>
                </a:lnTo>
                <a:lnTo>
                  <a:pt x="0" y="0"/>
                </a:lnTo>
                <a:lnTo>
                  <a:pt x="0" y="10287"/>
                </a:lnTo>
                <a:close/>
              </a:path>
            </a:pathLst>
          </a:custGeom>
          <a:solidFill>
            <a:srgbClr val="231F20"/>
          </a:solidFill>
        </p:spPr>
        <p:txBody>
          <a:bodyPr wrap="square" lIns="0" tIns="0" rIns="0" bIns="0" rtlCol="0"/>
          <a:lstStyle/>
          <a:p>
            <a:endParaRPr/>
          </a:p>
        </p:txBody>
      </p:sp>
      <p:sp>
        <p:nvSpPr>
          <p:cNvPr id="7" name="object 7"/>
          <p:cNvSpPr txBox="1"/>
          <p:nvPr/>
        </p:nvSpPr>
        <p:spPr>
          <a:xfrm>
            <a:off x="6394072" y="10456168"/>
            <a:ext cx="64008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Schneider</a:t>
            </a:r>
            <a:r>
              <a:rPr sz="600" spc="-65" dirty="0">
                <a:solidFill>
                  <a:srgbClr val="231F20"/>
                </a:solidFill>
                <a:latin typeface="Arial"/>
                <a:cs typeface="Arial"/>
              </a:rPr>
              <a:t> </a:t>
            </a:r>
            <a:r>
              <a:rPr sz="600" dirty="0">
                <a:solidFill>
                  <a:srgbClr val="231F20"/>
                </a:solidFill>
                <a:latin typeface="Arial"/>
                <a:cs typeface="Arial"/>
              </a:rPr>
              <a:t>Electric</a:t>
            </a:r>
            <a:endParaRPr sz="600">
              <a:latin typeface="Arial"/>
              <a:cs typeface="Arial"/>
            </a:endParaRPr>
          </a:p>
        </p:txBody>
      </p:sp>
      <p:sp>
        <p:nvSpPr>
          <p:cNvPr id="8" name="object 8"/>
          <p:cNvSpPr txBox="1"/>
          <p:nvPr/>
        </p:nvSpPr>
        <p:spPr>
          <a:xfrm>
            <a:off x="528197" y="10456168"/>
            <a:ext cx="1558925"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231F20"/>
                </a:solidFill>
                <a:latin typeface="Arial"/>
                <a:cs typeface="Arial"/>
              </a:rPr>
              <a:t>Guía de </a:t>
            </a:r>
            <a:r>
              <a:rPr sz="600" spc="-5" dirty="0">
                <a:solidFill>
                  <a:srgbClr val="231F20"/>
                </a:solidFill>
                <a:latin typeface="Arial"/>
                <a:cs typeface="Arial"/>
              </a:rPr>
              <a:t>diseño </a:t>
            </a:r>
            <a:r>
              <a:rPr sz="600" dirty="0">
                <a:solidFill>
                  <a:srgbClr val="231F20"/>
                </a:solidFill>
                <a:latin typeface="Arial"/>
                <a:cs typeface="Arial"/>
              </a:rPr>
              <a:t>de instalaciones </a:t>
            </a:r>
            <a:r>
              <a:rPr sz="600" spc="-5" dirty="0">
                <a:solidFill>
                  <a:srgbClr val="231F20"/>
                </a:solidFill>
                <a:latin typeface="Arial"/>
                <a:cs typeface="Arial"/>
              </a:rPr>
              <a:t>eléctricas</a:t>
            </a:r>
            <a:r>
              <a:rPr sz="600" spc="-35" dirty="0">
                <a:solidFill>
                  <a:srgbClr val="231F20"/>
                </a:solidFill>
                <a:latin typeface="Arial"/>
                <a:cs typeface="Arial"/>
              </a:rPr>
              <a:t> </a:t>
            </a:r>
            <a:r>
              <a:rPr sz="600" dirty="0">
                <a:solidFill>
                  <a:srgbClr val="231F20"/>
                </a:solidFill>
                <a:latin typeface="Arial"/>
                <a:cs typeface="Arial"/>
              </a:rPr>
              <a:t>08</a:t>
            </a:r>
            <a:endParaRPr sz="600">
              <a:latin typeface="Arial"/>
              <a:cs typeface="Arial"/>
            </a:endParaRPr>
          </a:p>
        </p:txBody>
      </p:sp>
      <p:sp>
        <p:nvSpPr>
          <p:cNvPr id="9" name="object 9"/>
          <p:cNvSpPr/>
          <p:nvPr/>
        </p:nvSpPr>
        <p:spPr>
          <a:xfrm>
            <a:off x="3641031" y="10508997"/>
            <a:ext cx="113920" cy="118075"/>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554924" y="10442376"/>
            <a:ext cx="54610" cy="73025"/>
          </a:xfrm>
          <a:custGeom>
            <a:avLst/>
            <a:gdLst/>
            <a:ahLst/>
            <a:cxnLst/>
            <a:rect l="l" t="t" r="r" b="b"/>
            <a:pathLst>
              <a:path w="54610" h="73025">
                <a:moveTo>
                  <a:pt x="35077" y="0"/>
                </a:moveTo>
                <a:lnTo>
                  <a:pt x="27101" y="0"/>
                </a:lnTo>
                <a:lnTo>
                  <a:pt x="15907" y="1461"/>
                </a:lnTo>
                <a:lnTo>
                  <a:pt x="7364" y="5597"/>
                </a:lnTo>
                <a:lnTo>
                  <a:pt x="1914" y="12033"/>
                </a:lnTo>
                <a:lnTo>
                  <a:pt x="0" y="20396"/>
                </a:lnTo>
                <a:lnTo>
                  <a:pt x="5659" y="34619"/>
                </a:lnTo>
                <a:lnTo>
                  <a:pt x="18110" y="41981"/>
                </a:lnTo>
                <a:lnTo>
                  <a:pt x="30560" y="46754"/>
                </a:lnTo>
                <a:lnTo>
                  <a:pt x="36220" y="53212"/>
                </a:lnTo>
                <a:lnTo>
                  <a:pt x="36220" y="57365"/>
                </a:lnTo>
                <a:lnTo>
                  <a:pt x="32550" y="59753"/>
                </a:lnTo>
                <a:lnTo>
                  <a:pt x="25742" y="59753"/>
                </a:lnTo>
                <a:lnTo>
                  <a:pt x="20064" y="59275"/>
                </a:lnTo>
                <a:lnTo>
                  <a:pt x="14473" y="57716"/>
                </a:lnTo>
                <a:lnTo>
                  <a:pt x="8446" y="54893"/>
                </a:lnTo>
                <a:lnTo>
                  <a:pt x="1460" y="50622"/>
                </a:lnTo>
                <a:lnTo>
                  <a:pt x="1460" y="65900"/>
                </a:lnTo>
                <a:lnTo>
                  <a:pt x="6695" y="68511"/>
                </a:lnTo>
                <a:lnTo>
                  <a:pt x="12261" y="70702"/>
                </a:lnTo>
                <a:lnTo>
                  <a:pt x="18837" y="72210"/>
                </a:lnTo>
                <a:lnTo>
                  <a:pt x="27101" y="72770"/>
                </a:lnTo>
                <a:lnTo>
                  <a:pt x="38065" y="71322"/>
                </a:lnTo>
                <a:lnTo>
                  <a:pt x="46707" y="67113"/>
                </a:lnTo>
                <a:lnTo>
                  <a:pt x="52372" y="60351"/>
                </a:lnTo>
                <a:lnTo>
                  <a:pt x="54406" y="51244"/>
                </a:lnTo>
                <a:lnTo>
                  <a:pt x="48747" y="37252"/>
                </a:lnTo>
                <a:lnTo>
                  <a:pt x="36296" y="29776"/>
                </a:lnTo>
                <a:lnTo>
                  <a:pt x="23845" y="24932"/>
                </a:lnTo>
                <a:lnTo>
                  <a:pt x="18186" y="18834"/>
                </a:lnTo>
                <a:lnTo>
                  <a:pt x="18186" y="15303"/>
                </a:lnTo>
                <a:lnTo>
                  <a:pt x="22275" y="13017"/>
                </a:lnTo>
                <a:lnTo>
                  <a:pt x="34759" y="13017"/>
                </a:lnTo>
                <a:lnTo>
                  <a:pt x="40906" y="14782"/>
                </a:lnTo>
                <a:lnTo>
                  <a:pt x="51193" y="19354"/>
                </a:lnTo>
                <a:lnTo>
                  <a:pt x="51193" y="5524"/>
                </a:lnTo>
                <a:lnTo>
                  <a:pt x="42252" y="1663"/>
                </a:lnTo>
                <a:lnTo>
                  <a:pt x="35077" y="0"/>
                </a:lnTo>
                <a:close/>
              </a:path>
            </a:pathLst>
          </a:custGeom>
          <a:solidFill>
            <a:srgbClr val="333333"/>
          </a:solidFill>
        </p:spPr>
        <p:txBody>
          <a:bodyPr wrap="square" lIns="0" tIns="0" rIns="0" bIns="0" rtlCol="0"/>
          <a:lstStyle/>
          <a:p>
            <a:endParaRPr/>
          </a:p>
        </p:txBody>
      </p:sp>
      <p:sp>
        <p:nvSpPr>
          <p:cNvPr id="11" name="object 11"/>
          <p:cNvSpPr/>
          <p:nvPr/>
        </p:nvSpPr>
        <p:spPr>
          <a:xfrm>
            <a:off x="3612811" y="10465299"/>
            <a:ext cx="44450" cy="50165"/>
          </a:xfrm>
          <a:custGeom>
            <a:avLst/>
            <a:gdLst/>
            <a:ahLst/>
            <a:cxnLst/>
            <a:rect l="l" t="t" r="r" b="b"/>
            <a:pathLst>
              <a:path w="44450" h="50165">
                <a:moveTo>
                  <a:pt x="32042" y="0"/>
                </a:moveTo>
                <a:lnTo>
                  <a:pt x="27152" y="0"/>
                </a:lnTo>
                <a:lnTo>
                  <a:pt x="16239" y="1850"/>
                </a:lnTo>
                <a:lnTo>
                  <a:pt x="7646" y="7021"/>
                </a:lnTo>
                <a:lnTo>
                  <a:pt x="2019" y="14942"/>
                </a:lnTo>
                <a:lnTo>
                  <a:pt x="0" y="25044"/>
                </a:lnTo>
                <a:lnTo>
                  <a:pt x="1969" y="35229"/>
                </a:lnTo>
                <a:lnTo>
                  <a:pt x="7567" y="43049"/>
                </a:lnTo>
                <a:lnTo>
                  <a:pt x="16325" y="48065"/>
                </a:lnTo>
                <a:lnTo>
                  <a:pt x="27774" y="49834"/>
                </a:lnTo>
                <a:lnTo>
                  <a:pt x="32880" y="49834"/>
                </a:lnTo>
                <a:lnTo>
                  <a:pt x="37973" y="48793"/>
                </a:lnTo>
                <a:lnTo>
                  <a:pt x="44018" y="46596"/>
                </a:lnTo>
                <a:lnTo>
                  <a:pt x="44018" y="35737"/>
                </a:lnTo>
                <a:lnTo>
                  <a:pt x="37350" y="38239"/>
                </a:lnTo>
                <a:lnTo>
                  <a:pt x="34124" y="39065"/>
                </a:lnTo>
                <a:lnTo>
                  <a:pt x="21844" y="39065"/>
                </a:lnTo>
                <a:lnTo>
                  <a:pt x="16116" y="33451"/>
                </a:lnTo>
                <a:lnTo>
                  <a:pt x="16116" y="16535"/>
                </a:lnTo>
                <a:lnTo>
                  <a:pt x="21945" y="11099"/>
                </a:lnTo>
                <a:lnTo>
                  <a:pt x="34747" y="11099"/>
                </a:lnTo>
                <a:lnTo>
                  <a:pt x="39331" y="12255"/>
                </a:lnTo>
                <a:lnTo>
                  <a:pt x="43281" y="14351"/>
                </a:lnTo>
                <a:lnTo>
                  <a:pt x="43281" y="3111"/>
                </a:lnTo>
                <a:lnTo>
                  <a:pt x="38290" y="1244"/>
                </a:lnTo>
                <a:lnTo>
                  <a:pt x="32042" y="0"/>
                </a:lnTo>
                <a:close/>
              </a:path>
            </a:pathLst>
          </a:custGeom>
          <a:solidFill>
            <a:srgbClr val="333333"/>
          </a:solidFill>
        </p:spPr>
        <p:txBody>
          <a:bodyPr wrap="square" lIns="0" tIns="0" rIns="0" bIns="0" rtlCol="0"/>
          <a:lstStyle/>
          <a:p>
            <a:endParaRPr/>
          </a:p>
        </p:txBody>
      </p:sp>
      <p:sp>
        <p:nvSpPr>
          <p:cNvPr id="12" name="object 12"/>
          <p:cNvSpPr/>
          <p:nvPr/>
        </p:nvSpPr>
        <p:spPr>
          <a:xfrm>
            <a:off x="3663065" y="10443264"/>
            <a:ext cx="48260" cy="71120"/>
          </a:xfrm>
          <a:custGeom>
            <a:avLst/>
            <a:gdLst/>
            <a:ahLst/>
            <a:cxnLst/>
            <a:rect l="l" t="t" r="r" b="b"/>
            <a:pathLst>
              <a:path w="48260" h="71120">
                <a:moveTo>
                  <a:pt x="15074" y="0"/>
                </a:moveTo>
                <a:lnTo>
                  <a:pt x="0" y="0"/>
                </a:lnTo>
                <a:lnTo>
                  <a:pt x="0" y="70993"/>
                </a:lnTo>
                <a:lnTo>
                  <a:pt x="15074" y="70993"/>
                </a:lnTo>
                <a:lnTo>
                  <a:pt x="15074" y="40398"/>
                </a:lnTo>
                <a:lnTo>
                  <a:pt x="18605" y="35306"/>
                </a:lnTo>
                <a:lnTo>
                  <a:pt x="21628" y="33121"/>
                </a:lnTo>
                <a:lnTo>
                  <a:pt x="29845" y="33121"/>
                </a:lnTo>
                <a:lnTo>
                  <a:pt x="32969" y="36449"/>
                </a:lnTo>
                <a:lnTo>
                  <a:pt x="32969" y="62699"/>
                </a:lnTo>
                <a:lnTo>
                  <a:pt x="42976" y="59740"/>
                </a:lnTo>
                <a:lnTo>
                  <a:pt x="48044" y="59702"/>
                </a:lnTo>
                <a:lnTo>
                  <a:pt x="48044" y="40398"/>
                </a:lnTo>
                <a:lnTo>
                  <a:pt x="46526" y="32039"/>
                </a:lnTo>
                <a:lnTo>
                  <a:pt x="42532" y="26341"/>
                </a:lnTo>
                <a:lnTo>
                  <a:pt x="36899" y="23084"/>
                </a:lnTo>
                <a:lnTo>
                  <a:pt x="30467" y="22047"/>
                </a:lnTo>
                <a:lnTo>
                  <a:pt x="24536" y="22047"/>
                </a:lnTo>
                <a:lnTo>
                  <a:pt x="19646" y="24561"/>
                </a:lnTo>
                <a:lnTo>
                  <a:pt x="15278" y="30086"/>
                </a:lnTo>
                <a:lnTo>
                  <a:pt x="15074" y="30086"/>
                </a:lnTo>
                <a:lnTo>
                  <a:pt x="15074" y="0"/>
                </a:lnTo>
                <a:close/>
              </a:path>
            </a:pathLst>
          </a:custGeom>
          <a:solidFill>
            <a:srgbClr val="333333"/>
          </a:solidFill>
        </p:spPr>
        <p:txBody>
          <a:bodyPr wrap="square" lIns="0" tIns="0" rIns="0" bIns="0" rtlCol="0"/>
          <a:lstStyle/>
          <a:p>
            <a:endParaRPr/>
          </a:p>
        </p:txBody>
      </p:sp>
      <p:sp>
        <p:nvSpPr>
          <p:cNvPr id="13" name="object 13"/>
          <p:cNvSpPr/>
          <p:nvPr/>
        </p:nvSpPr>
        <p:spPr>
          <a:xfrm>
            <a:off x="3718246" y="10465299"/>
            <a:ext cx="48260" cy="49530"/>
          </a:xfrm>
          <a:custGeom>
            <a:avLst/>
            <a:gdLst/>
            <a:ahLst/>
            <a:cxnLst/>
            <a:rect l="l" t="t" r="r" b="b"/>
            <a:pathLst>
              <a:path w="48260" h="49529">
                <a:moveTo>
                  <a:pt x="38201" y="0"/>
                </a:moveTo>
                <a:lnTo>
                  <a:pt x="24561" y="0"/>
                </a:lnTo>
                <a:lnTo>
                  <a:pt x="19875" y="2286"/>
                </a:lnTo>
                <a:lnTo>
                  <a:pt x="15074" y="7785"/>
                </a:lnTo>
                <a:lnTo>
                  <a:pt x="15074" y="889"/>
                </a:lnTo>
                <a:lnTo>
                  <a:pt x="0" y="889"/>
                </a:lnTo>
                <a:lnTo>
                  <a:pt x="0" y="36931"/>
                </a:lnTo>
                <a:lnTo>
                  <a:pt x="9969" y="37706"/>
                </a:lnTo>
                <a:lnTo>
                  <a:pt x="15074" y="39154"/>
                </a:lnTo>
                <a:lnTo>
                  <a:pt x="15074" y="17983"/>
                </a:lnTo>
                <a:lnTo>
                  <a:pt x="19037" y="12039"/>
                </a:lnTo>
                <a:lnTo>
                  <a:pt x="21856" y="10058"/>
                </a:lnTo>
                <a:lnTo>
                  <a:pt x="29883" y="10058"/>
                </a:lnTo>
                <a:lnTo>
                  <a:pt x="33108" y="12877"/>
                </a:lnTo>
                <a:lnTo>
                  <a:pt x="33108" y="48958"/>
                </a:lnTo>
                <a:lnTo>
                  <a:pt x="48196" y="48958"/>
                </a:lnTo>
                <a:lnTo>
                  <a:pt x="48196" y="4254"/>
                </a:lnTo>
                <a:lnTo>
                  <a:pt x="38201" y="0"/>
                </a:lnTo>
                <a:close/>
              </a:path>
            </a:pathLst>
          </a:custGeom>
          <a:solidFill>
            <a:srgbClr val="333333"/>
          </a:solidFill>
        </p:spPr>
        <p:txBody>
          <a:bodyPr wrap="square" lIns="0" tIns="0" rIns="0" bIns="0" rtlCol="0"/>
          <a:lstStyle/>
          <a:p>
            <a:endParaRPr/>
          </a:p>
        </p:txBody>
      </p:sp>
      <p:sp>
        <p:nvSpPr>
          <p:cNvPr id="14" name="object 14"/>
          <p:cNvSpPr/>
          <p:nvPr/>
        </p:nvSpPr>
        <p:spPr>
          <a:xfrm>
            <a:off x="3772411" y="10465312"/>
            <a:ext cx="50165" cy="50165"/>
          </a:xfrm>
          <a:custGeom>
            <a:avLst/>
            <a:gdLst/>
            <a:ahLst/>
            <a:cxnLst/>
            <a:rect l="l" t="t" r="r" b="b"/>
            <a:pathLst>
              <a:path w="50164" h="50165">
                <a:moveTo>
                  <a:pt x="25336" y="0"/>
                </a:moveTo>
                <a:lnTo>
                  <a:pt x="15130" y="1865"/>
                </a:lnTo>
                <a:lnTo>
                  <a:pt x="7115" y="7072"/>
                </a:lnTo>
                <a:lnTo>
                  <a:pt x="1876" y="15039"/>
                </a:lnTo>
                <a:lnTo>
                  <a:pt x="0" y="25184"/>
                </a:lnTo>
                <a:lnTo>
                  <a:pt x="1974" y="35286"/>
                </a:lnTo>
                <a:lnTo>
                  <a:pt x="7583" y="43060"/>
                </a:lnTo>
                <a:lnTo>
                  <a:pt x="16357" y="48056"/>
                </a:lnTo>
                <a:lnTo>
                  <a:pt x="27825" y="49822"/>
                </a:lnTo>
                <a:lnTo>
                  <a:pt x="40639" y="49822"/>
                </a:lnTo>
                <a:lnTo>
                  <a:pt x="49263" y="43446"/>
                </a:lnTo>
                <a:lnTo>
                  <a:pt x="49263" y="40830"/>
                </a:lnTo>
                <a:lnTo>
                  <a:pt x="21996" y="40830"/>
                </a:lnTo>
                <a:lnTo>
                  <a:pt x="16154" y="35902"/>
                </a:lnTo>
                <a:lnTo>
                  <a:pt x="15633" y="27482"/>
                </a:lnTo>
                <a:lnTo>
                  <a:pt x="50101" y="27482"/>
                </a:lnTo>
                <a:lnTo>
                  <a:pt x="49012" y="19532"/>
                </a:lnTo>
                <a:lnTo>
                  <a:pt x="15951" y="19532"/>
                </a:lnTo>
                <a:lnTo>
                  <a:pt x="16573" y="12852"/>
                </a:lnTo>
                <a:lnTo>
                  <a:pt x="20434" y="9004"/>
                </a:lnTo>
                <a:lnTo>
                  <a:pt x="44349" y="9004"/>
                </a:lnTo>
                <a:lnTo>
                  <a:pt x="43224" y="7164"/>
                </a:lnTo>
                <a:lnTo>
                  <a:pt x="35196" y="1827"/>
                </a:lnTo>
                <a:lnTo>
                  <a:pt x="25336" y="0"/>
                </a:lnTo>
                <a:close/>
              </a:path>
              <a:path w="50164" h="50165">
                <a:moveTo>
                  <a:pt x="49263" y="34061"/>
                </a:moveTo>
                <a:lnTo>
                  <a:pt x="42202" y="39077"/>
                </a:lnTo>
                <a:lnTo>
                  <a:pt x="37528" y="40830"/>
                </a:lnTo>
                <a:lnTo>
                  <a:pt x="49263" y="40830"/>
                </a:lnTo>
                <a:lnTo>
                  <a:pt x="49263" y="34061"/>
                </a:lnTo>
                <a:close/>
              </a:path>
              <a:path w="50164" h="50165">
                <a:moveTo>
                  <a:pt x="44349" y="9004"/>
                </a:moveTo>
                <a:lnTo>
                  <a:pt x="32207" y="9004"/>
                </a:lnTo>
                <a:lnTo>
                  <a:pt x="36169" y="12966"/>
                </a:lnTo>
                <a:lnTo>
                  <a:pt x="36791" y="19532"/>
                </a:lnTo>
                <a:lnTo>
                  <a:pt x="49012" y="19532"/>
                </a:lnTo>
                <a:lnTo>
                  <a:pt x="48500" y="15789"/>
                </a:lnTo>
                <a:lnTo>
                  <a:pt x="44349" y="9004"/>
                </a:lnTo>
                <a:close/>
              </a:path>
            </a:pathLst>
          </a:custGeom>
          <a:solidFill>
            <a:srgbClr val="333333"/>
          </a:solidFill>
        </p:spPr>
        <p:txBody>
          <a:bodyPr wrap="square" lIns="0" tIns="0" rIns="0" bIns="0" rtlCol="0"/>
          <a:lstStyle/>
          <a:p>
            <a:endParaRPr/>
          </a:p>
        </p:txBody>
      </p:sp>
      <p:sp>
        <p:nvSpPr>
          <p:cNvPr id="15" name="object 15"/>
          <p:cNvSpPr/>
          <p:nvPr/>
        </p:nvSpPr>
        <p:spPr>
          <a:xfrm>
            <a:off x="3828342" y="10466189"/>
            <a:ext cx="15240" cy="48260"/>
          </a:xfrm>
          <a:custGeom>
            <a:avLst/>
            <a:gdLst/>
            <a:ahLst/>
            <a:cxnLst/>
            <a:rect l="l" t="t" r="r" b="b"/>
            <a:pathLst>
              <a:path w="15239" h="48259">
                <a:moveTo>
                  <a:pt x="15074" y="0"/>
                </a:moveTo>
                <a:lnTo>
                  <a:pt x="0" y="0"/>
                </a:lnTo>
                <a:lnTo>
                  <a:pt x="0" y="48069"/>
                </a:lnTo>
                <a:lnTo>
                  <a:pt x="15074" y="48069"/>
                </a:lnTo>
                <a:lnTo>
                  <a:pt x="15074" y="0"/>
                </a:lnTo>
                <a:close/>
              </a:path>
            </a:pathLst>
          </a:custGeom>
          <a:solidFill>
            <a:srgbClr val="333333"/>
          </a:solidFill>
        </p:spPr>
        <p:txBody>
          <a:bodyPr wrap="square" lIns="0" tIns="0" rIns="0" bIns="0" rtlCol="0"/>
          <a:lstStyle/>
          <a:p>
            <a:endParaRPr/>
          </a:p>
        </p:txBody>
      </p:sp>
      <p:sp>
        <p:nvSpPr>
          <p:cNvPr id="16" name="object 16"/>
          <p:cNvSpPr/>
          <p:nvPr/>
        </p:nvSpPr>
        <p:spPr>
          <a:xfrm>
            <a:off x="3849577" y="10443264"/>
            <a:ext cx="51435" cy="72390"/>
          </a:xfrm>
          <a:custGeom>
            <a:avLst/>
            <a:gdLst/>
            <a:ahLst/>
            <a:cxnLst/>
            <a:rect l="l" t="t" r="r" b="b"/>
            <a:pathLst>
              <a:path w="51435" h="72390">
                <a:moveTo>
                  <a:pt x="27647" y="22034"/>
                </a:moveTo>
                <a:lnTo>
                  <a:pt x="23266" y="22034"/>
                </a:lnTo>
                <a:lnTo>
                  <a:pt x="13839" y="23853"/>
                </a:lnTo>
                <a:lnTo>
                  <a:pt x="6484" y="28959"/>
                </a:lnTo>
                <a:lnTo>
                  <a:pt x="1704" y="36822"/>
                </a:lnTo>
                <a:lnTo>
                  <a:pt x="0" y="46913"/>
                </a:lnTo>
                <a:lnTo>
                  <a:pt x="1691" y="56885"/>
                </a:lnTo>
                <a:lnTo>
                  <a:pt x="6380" y="64793"/>
                </a:lnTo>
                <a:lnTo>
                  <a:pt x="13485" y="70004"/>
                </a:lnTo>
                <a:lnTo>
                  <a:pt x="22428" y="71882"/>
                </a:lnTo>
                <a:lnTo>
                  <a:pt x="27546" y="71882"/>
                </a:lnTo>
                <a:lnTo>
                  <a:pt x="31508" y="70535"/>
                </a:lnTo>
                <a:lnTo>
                  <a:pt x="35775" y="67106"/>
                </a:lnTo>
                <a:lnTo>
                  <a:pt x="50863" y="67106"/>
                </a:lnTo>
                <a:lnTo>
                  <a:pt x="50863" y="61823"/>
                </a:lnTo>
                <a:lnTo>
                  <a:pt x="19723" y="61823"/>
                </a:lnTo>
                <a:lnTo>
                  <a:pt x="15227" y="55981"/>
                </a:lnTo>
                <a:lnTo>
                  <a:pt x="15227" y="37630"/>
                </a:lnTo>
                <a:lnTo>
                  <a:pt x="19723" y="32092"/>
                </a:lnTo>
                <a:lnTo>
                  <a:pt x="50863" y="32092"/>
                </a:lnTo>
                <a:lnTo>
                  <a:pt x="50863" y="25044"/>
                </a:lnTo>
                <a:lnTo>
                  <a:pt x="35775" y="25044"/>
                </a:lnTo>
                <a:lnTo>
                  <a:pt x="31711" y="23075"/>
                </a:lnTo>
                <a:lnTo>
                  <a:pt x="27647" y="22034"/>
                </a:lnTo>
                <a:close/>
              </a:path>
              <a:path w="51435" h="72390">
                <a:moveTo>
                  <a:pt x="50863" y="67106"/>
                </a:moveTo>
                <a:lnTo>
                  <a:pt x="35775" y="67106"/>
                </a:lnTo>
                <a:lnTo>
                  <a:pt x="35775" y="70993"/>
                </a:lnTo>
                <a:lnTo>
                  <a:pt x="50863" y="70993"/>
                </a:lnTo>
                <a:lnTo>
                  <a:pt x="50863" y="67106"/>
                </a:lnTo>
                <a:close/>
              </a:path>
              <a:path w="51435" h="72390">
                <a:moveTo>
                  <a:pt x="50863" y="32092"/>
                </a:moveTo>
                <a:lnTo>
                  <a:pt x="30048" y="32092"/>
                </a:lnTo>
                <a:lnTo>
                  <a:pt x="33591" y="33350"/>
                </a:lnTo>
                <a:lnTo>
                  <a:pt x="35775" y="34912"/>
                </a:lnTo>
                <a:lnTo>
                  <a:pt x="35775" y="57861"/>
                </a:lnTo>
                <a:lnTo>
                  <a:pt x="32651" y="60680"/>
                </a:lnTo>
                <a:lnTo>
                  <a:pt x="30048" y="61823"/>
                </a:lnTo>
                <a:lnTo>
                  <a:pt x="50863" y="61823"/>
                </a:lnTo>
                <a:lnTo>
                  <a:pt x="50863" y="32092"/>
                </a:lnTo>
                <a:close/>
              </a:path>
              <a:path w="51435" h="72390">
                <a:moveTo>
                  <a:pt x="50863" y="0"/>
                </a:moveTo>
                <a:lnTo>
                  <a:pt x="35775" y="0"/>
                </a:lnTo>
                <a:lnTo>
                  <a:pt x="35775" y="25044"/>
                </a:lnTo>
                <a:lnTo>
                  <a:pt x="50863" y="25044"/>
                </a:lnTo>
                <a:lnTo>
                  <a:pt x="50863" y="0"/>
                </a:lnTo>
                <a:close/>
              </a:path>
            </a:pathLst>
          </a:custGeom>
          <a:solidFill>
            <a:srgbClr val="333333"/>
          </a:solidFill>
        </p:spPr>
        <p:txBody>
          <a:bodyPr wrap="square" lIns="0" tIns="0" rIns="0" bIns="0" rtlCol="0"/>
          <a:lstStyle/>
          <a:p>
            <a:endParaRPr/>
          </a:p>
        </p:txBody>
      </p:sp>
      <p:sp>
        <p:nvSpPr>
          <p:cNvPr id="17" name="object 17"/>
          <p:cNvSpPr/>
          <p:nvPr/>
        </p:nvSpPr>
        <p:spPr>
          <a:xfrm>
            <a:off x="3906778" y="10465312"/>
            <a:ext cx="50165" cy="50165"/>
          </a:xfrm>
          <a:custGeom>
            <a:avLst/>
            <a:gdLst/>
            <a:ahLst/>
            <a:cxnLst/>
            <a:rect l="l" t="t" r="r" b="b"/>
            <a:pathLst>
              <a:path w="50164" h="50165">
                <a:moveTo>
                  <a:pt x="25336" y="0"/>
                </a:moveTo>
                <a:lnTo>
                  <a:pt x="15135" y="1865"/>
                </a:lnTo>
                <a:lnTo>
                  <a:pt x="7119" y="7072"/>
                </a:lnTo>
                <a:lnTo>
                  <a:pt x="1878" y="15039"/>
                </a:lnTo>
                <a:lnTo>
                  <a:pt x="0" y="25184"/>
                </a:lnTo>
                <a:lnTo>
                  <a:pt x="1974" y="35286"/>
                </a:lnTo>
                <a:lnTo>
                  <a:pt x="7585" y="43060"/>
                </a:lnTo>
                <a:lnTo>
                  <a:pt x="16362" y="48056"/>
                </a:lnTo>
                <a:lnTo>
                  <a:pt x="27838" y="49822"/>
                </a:lnTo>
                <a:lnTo>
                  <a:pt x="40652" y="49822"/>
                </a:lnTo>
                <a:lnTo>
                  <a:pt x="49275" y="43446"/>
                </a:lnTo>
                <a:lnTo>
                  <a:pt x="49275" y="40830"/>
                </a:lnTo>
                <a:lnTo>
                  <a:pt x="21996" y="40830"/>
                </a:lnTo>
                <a:lnTo>
                  <a:pt x="16167" y="35902"/>
                </a:lnTo>
                <a:lnTo>
                  <a:pt x="15646" y="27482"/>
                </a:lnTo>
                <a:lnTo>
                  <a:pt x="50114" y="27482"/>
                </a:lnTo>
                <a:lnTo>
                  <a:pt x="49024" y="19532"/>
                </a:lnTo>
                <a:lnTo>
                  <a:pt x="15963" y="19532"/>
                </a:lnTo>
                <a:lnTo>
                  <a:pt x="16586" y="12852"/>
                </a:lnTo>
                <a:lnTo>
                  <a:pt x="20434" y="9004"/>
                </a:lnTo>
                <a:lnTo>
                  <a:pt x="44357" y="9004"/>
                </a:lnTo>
                <a:lnTo>
                  <a:pt x="43230" y="7164"/>
                </a:lnTo>
                <a:lnTo>
                  <a:pt x="35198" y="1827"/>
                </a:lnTo>
                <a:lnTo>
                  <a:pt x="25336" y="0"/>
                </a:lnTo>
                <a:close/>
              </a:path>
              <a:path w="50164" h="50165">
                <a:moveTo>
                  <a:pt x="49275" y="34061"/>
                </a:moveTo>
                <a:lnTo>
                  <a:pt x="42202" y="39077"/>
                </a:lnTo>
                <a:lnTo>
                  <a:pt x="37528" y="40830"/>
                </a:lnTo>
                <a:lnTo>
                  <a:pt x="49275" y="40830"/>
                </a:lnTo>
                <a:lnTo>
                  <a:pt x="49275" y="34061"/>
                </a:lnTo>
                <a:close/>
              </a:path>
              <a:path w="50164" h="50165">
                <a:moveTo>
                  <a:pt x="44357" y="9004"/>
                </a:moveTo>
                <a:lnTo>
                  <a:pt x="32219" y="9004"/>
                </a:lnTo>
                <a:lnTo>
                  <a:pt x="36182" y="12966"/>
                </a:lnTo>
                <a:lnTo>
                  <a:pt x="36804" y="19532"/>
                </a:lnTo>
                <a:lnTo>
                  <a:pt x="49024" y="19532"/>
                </a:lnTo>
                <a:lnTo>
                  <a:pt x="48510" y="15789"/>
                </a:lnTo>
                <a:lnTo>
                  <a:pt x="44357" y="9004"/>
                </a:lnTo>
                <a:close/>
              </a:path>
            </a:pathLst>
          </a:custGeom>
          <a:solidFill>
            <a:srgbClr val="333333"/>
          </a:solidFill>
        </p:spPr>
        <p:txBody>
          <a:bodyPr wrap="square" lIns="0" tIns="0" rIns="0" bIns="0" rtlCol="0"/>
          <a:lstStyle/>
          <a:p>
            <a:endParaRPr/>
          </a:p>
        </p:txBody>
      </p:sp>
      <p:sp>
        <p:nvSpPr>
          <p:cNvPr id="18" name="object 18"/>
          <p:cNvSpPr/>
          <p:nvPr/>
        </p:nvSpPr>
        <p:spPr>
          <a:xfrm>
            <a:off x="3964372" y="10465274"/>
            <a:ext cx="40640" cy="49530"/>
          </a:xfrm>
          <a:custGeom>
            <a:avLst/>
            <a:gdLst/>
            <a:ahLst/>
            <a:cxnLst/>
            <a:rect l="l" t="t" r="r" b="b"/>
            <a:pathLst>
              <a:path w="40639" h="49529">
                <a:moveTo>
                  <a:pt x="33616" y="0"/>
                </a:moveTo>
                <a:lnTo>
                  <a:pt x="24764" y="0"/>
                </a:lnTo>
                <a:lnTo>
                  <a:pt x="19773" y="4686"/>
                </a:lnTo>
                <a:lnTo>
                  <a:pt x="15290" y="14693"/>
                </a:lnTo>
                <a:lnTo>
                  <a:pt x="15087" y="14693"/>
                </a:lnTo>
                <a:lnTo>
                  <a:pt x="15087" y="863"/>
                </a:lnTo>
                <a:lnTo>
                  <a:pt x="0" y="863"/>
                </a:lnTo>
                <a:lnTo>
                  <a:pt x="0" y="48933"/>
                </a:lnTo>
                <a:lnTo>
                  <a:pt x="15087" y="48933"/>
                </a:lnTo>
                <a:lnTo>
                  <a:pt x="15087" y="28193"/>
                </a:lnTo>
                <a:lnTo>
                  <a:pt x="18414" y="19367"/>
                </a:lnTo>
                <a:lnTo>
                  <a:pt x="21958" y="14173"/>
                </a:lnTo>
                <a:lnTo>
                  <a:pt x="29857" y="14173"/>
                </a:lnTo>
                <a:lnTo>
                  <a:pt x="32461" y="15214"/>
                </a:lnTo>
                <a:lnTo>
                  <a:pt x="36423" y="17703"/>
                </a:lnTo>
                <a:lnTo>
                  <a:pt x="40589" y="4368"/>
                </a:lnTo>
                <a:lnTo>
                  <a:pt x="36207" y="1142"/>
                </a:lnTo>
                <a:lnTo>
                  <a:pt x="33616" y="0"/>
                </a:lnTo>
                <a:close/>
              </a:path>
            </a:pathLst>
          </a:custGeom>
          <a:solidFill>
            <a:srgbClr val="333333"/>
          </a:solidFill>
        </p:spPr>
        <p:txBody>
          <a:bodyPr wrap="square" lIns="0" tIns="0" rIns="0" bIns="0" rtlCol="0"/>
          <a:lstStyle/>
          <a:p>
            <a:endParaRPr/>
          </a:p>
        </p:txBody>
      </p:sp>
      <p:sp>
        <p:nvSpPr>
          <p:cNvPr id="19" name="object 19"/>
          <p:cNvSpPr/>
          <p:nvPr/>
        </p:nvSpPr>
        <p:spPr>
          <a:xfrm>
            <a:off x="3767928" y="10529701"/>
            <a:ext cx="33655" cy="58419"/>
          </a:xfrm>
          <a:custGeom>
            <a:avLst/>
            <a:gdLst/>
            <a:ahLst/>
            <a:cxnLst/>
            <a:rect l="l" t="t" r="r" b="b"/>
            <a:pathLst>
              <a:path w="33654" h="58420">
                <a:moveTo>
                  <a:pt x="32893" y="0"/>
                </a:moveTo>
                <a:lnTo>
                  <a:pt x="0" y="0"/>
                </a:lnTo>
                <a:lnTo>
                  <a:pt x="0" y="58102"/>
                </a:lnTo>
                <a:lnTo>
                  <a:pt x="33655" y="58102"/>
                </a:lnTo>
                <a:lnTo>
                  <a:pt x="33655" y="50584"/>
                </a:lnTo>
                <a:lnTo>
                  <a:pt x="8280" y="50584"/>
                </a:lnTo>
                <a:lnTo>
                  <a:pt x="8280" y="32512"/>
                </a:lnTo>
                <a:lnTo>
                  <a:pt x="32042" y="32512"/>
                </a:lnTo>
                <a:lnTo>
                  <a:pt x="32042" y="24993"/>
                </a:lnTo>
                <a:lnTo>
                  <a:pt x="8280" y="24993"/>
                </a:lnTo>
                <a:lnTo>
                  <a:pt x="8280" y="7518"/>
                </a:lnTo>
                <a:lnTo>
                  <a:pt x="32893" y="7518"/>
                </a:lnTo>
                <a:lnTo>
                  <a:pt x="32893" y="0"/>
                </a:lnTo>
                <a:close/>
              </a:path>
            </a:pathLst>
          </a:custGeom>
          <a:solidFill>
            <a:srgbClr val="333333"/>
          </a:solidFill>
        </p:spPr>
        <p:txBody>
          <a:bodyPr wrap="square" lIns="0" tIns="0" rIns="0" bIns="0" rtlCol="0"/>
          <a:lstStyle/>
          <a:p>
            <a:endParaRPr/>
          </a:p>
        </p:txBody>
      </p:sp>
      <p:sp>
        <p:nvSpPr>
          <p:cNvPr id="20" name="object 20"/>
          <p:cNvSpPr/>
          <p:nvPr/>
        </p:nvSpPr>
        <p:spPr>
          <a:xfrm>
            <a:off x="3806359" y="10529689"/>
            <a:ext cx="7620" cy="58419"/>
          </a:xfrm>
          <a:custGeom>
            <a:avLst/>
            <a:gdLst/>
            <a:ahLst/>
            <a:cxnLst/>
            <a:rect l="l" t="t" r="r" b="b"/>
            <a:pathLst>
              <a:path w="7620" h="58420">
                <a:moveTo>
                  <a:pt x="7543" y="0"/>
                </a:moveTo>
                <a:lnTo>
                  <a:pt x="0" y="0"/>
                </a:lnTo>
                <a:lnTo>
                  <a:pt x="0" y="58127"/>
                </a:lnTo>
                <a:lnTo>
                  <a:pt x="7543" y="58127"/>
                </a:lnTo>
                <a:lnTo>
                  <a:pt x="7543" y="0"/>
                </a:lnTo>
                <a:close/>
              </a:path>
            </a:pathLst>
          </a:custGeom>
          <a:solidFill>
            <a:srgbClr val="333333"/>
          </a:solidFill>
        </p:spPr>
        <p:txBody>
          <a:bodyPr wrap="square" lIns="0" tIns="0" rIns="0" bIns="0" rtlCol="0"/>
          <a:lstStyle/>
          <a:p>
            <a:endParaRPr/>
          </a:p>
        </p:txBody>
      </p:sp>
      <p:sp>
        <p:nvSpPr>
          <p:cNvPr id="21" name="object 21"/>
          <p:cNvSpPr/>
          <p:nvPr/>
        </p:nvSpPr>
        <p:spPr>
          <a:xfrm>
            <a:off x="3817839" y="10548763"/>
            <a:ext cx="34925" cy="40005"/>
          </a:xfrm>
          <a:custGeom>
            <a:avLst/>
            <a:gdLst/>
            <a:ahLst/>
            <a:cxnLst/>
            <a:rect l="l" t="t" r="r" b="b"/>
            <a:pathLst>
              <a:path w="34925" h="40004">
                <a:moveTo>
                  <a:pt x="17818" y="0"/>
                </a:moveTo>
                <a:lnTo>
                  <a:pt x="10587" y="1397"/>
                </a:lnTo>
                <a:lnTo>
                  <a:pt x="4956" y="5341"/>
                </a:lnTo>
                <a:lnTo>
                  <a:pt x="1301" y="11460"/>
                </a:lnTo>
                <a:lnTo>
                  <a:pt x="0" y="19380"/>
                </a:lnTo>
                <a:lnTo>
                  <a:pt x="1217" y="27042"/>
                </a:lnTo>
                <a:lnTo>
                  <a:pt x="4789" y="33561"/>
                </a:lnTo>
                <a:lnTo>
                  <a:pt x="10592" y="38091"/>
                </a:lnTo>
                <a:lnTo>
                  <a:pt x="18503" y="39789"/>
                </a:lnTo>
                <a:lnTo>
                  <a:pt x="24955" y="39789"/>
                </a:lnTo>
                <a:lnTo>
                  <a:pt x="29133" y="38341"/>
                </a:lnTo>
                <a:lnTo>
                  <a:pt x="33743" y="35267"/>
                </a:lnTo>
                <a:lnTo>
                  <a:pt x="33743" y="32537"/>
                </a:lnTo>
                <a:lnTo>
                  <a:pt x="13055" y="32537"/>
                </a:lnTo>
                <a:lnTo>
                  <a:pt x="8724" y="28613"/>
                </a:lnTo>
                <a:lnTo>
                  <a:pt x="7531" y="21005"/>
                </a:lnTo>
                <a:lnTo>
                  <a:pt x="34429" y="21005"/>
                </a:lnTo>
                <a:lnTo>
                  <a:pt x="33792" y="15976"/>
                </a:lnTo>
                <a:lnTo>
                  <a:pt x="7708" y="15976"/>
                </a:lnTo>
                <a:lnTo>
                  <a:pt x="8724" y="9918"/>
                </a:lnTo>
                <a:lnTo>
                  <a:pt x="12204" y="6502"/>
                </a:lnTo>
                <a:lnTo>
                  <a:pt x="30586" y="6502"/>
                </a:lnTo>
                <a:lnTo>
                  <a:pt x="29919" y="5192"/>
                </a:lnTo>
                <a:lnTo>
                  <a:pt x="24683" y="1290"/>
                </a:lnTo>
                <a:lnTo>
                  <a:pt x="17818" y="0"/>
                </a:lnTo>
                <a:close/>
              </a:path>
              <a:path w="34925" h="40004">
                <a:moveTo>
                  <a:pt x="33743" y="27927"/>
                </a:moveTo>
                <a:lnTo>
                  <a:pt x="29311" y="30835"/>
                </a:lnTo>
                <a:lnTo>
                  <a:pt x="24955" y="32537"/>
                </a:lnTo>
                <a:lnTo>
                  <a:pt x="33743" y="32537"/>
                </a:lnTo>
                <a:lnTo>
                  <a:pt x="33743" y="27927"/>
                </a:lnTo>
                <a:close/>
              </a:path>
              <a:path w="34925" h="40004">
                <a:moveTo>
                  <a:pt x="30586" y="6502"/>
                </a:moveTo>
                <a:lnTo>
                  <a:pt x="23342" y="6502"/>
                </a:lnTo>
                <a:lnTo>
                  <a:pt x="26657" y="10172"/>
                </a:lnTo>
                <a:lnTo>
                  <a:pt x="26911" y="15976"/>
                </a:lnTo>
                <a:lnTo>
                  <a:pt x="33792" y="15976"/>
                </a:lnTo>
                <a:lnTo>
                  <a:pt x="33257" y="11749"/>
                </a:lnTo>
                <a:lnTo>
                  <a:pt x="30586" y="6502"/>
                </a:lnTo>
                <a:close/>
              </a:path>
            </a:pathLst>
          </a:custGeom>
          <a:solidFill>
            <a:srgbClr val="333333"/>
          </a:solidFill>
        </p:spPr>
        <p:txBody>
          <a:bodyPr wrap="square" lIns="0" tIns="0" rIns="0" bIns="0" rtlCol="0"/>
          <a:lstStyle/>
          <a:p>
            <a:endParaRPr/>
          </a:p>
        </p:txBody>
      </p:sp>
      <p:sp>
        <p:nvSpPr>
          <p:cNvPr id="22" name="object 22"/>
          <p:cNvSpPr/>
          <p:nvPr/>
        </p:nvSpPr>
        <p:spPr>
          <a:xfrm>
            <a:off x="3856917" y="10548763"/>
            <a:ext cx="31115" cy="40005"/>
          </a:xfrm>
          <a:custGeom>
            <a:avLst/>
            <a:gdLst/>
            <a:ahLst/>
            <a:cxnLst/>
            <a:rect l="l" t="t" r="r" b="b"/>
            <a:pathLst>
              <a:path w="31114" h="40004">
                <a:moveTo>
                  <a:pt x="23279" y="0"/>
                </a:moveTo>
                <a:lnTo>
                  <a:pt x="18846" y="0"/>
                </a:lnTo>
                <a:lnTo>
                  <a:pt x="11015" y="1448"/>
                </a:lnTo>
                <a:lnTo>
                  <a:pt x="5080" y="5584"/>
                </a:lnTo>
                <a:lnTo>
                  <a:pt x="1316" y="12097"/>
                </a:lnTo>
                <a:lnTo>
                  <a:pt x="0" y="20675"/>
                </a:lnTo>
                <a:lnTo>
                  <a:pt x="1420" y="28409"/>
                </a:lnTo>
                <a:lnTo>
                  <a:pt x="5400" y="34451"/>
                </a:lnTo>
                <a:lnTo>
                  <a:pt x="11519" y="38384"/>
                </a:lnTo>
                <a:lnTo>
                  <a:pt x="19354" y="39789"/>
                </a:lnTo>
                <a:lnTo>
                  <a:pt x="23367" y="39789"/>
                </a:lnTo>
                <a:lnTo>
                  <a:pt x="28219" y="38773"/>
                </a:lnTo>
                <a:lnTo>
                  <a:pt x="30772" y="37592"/>
                </a:lnTo>
                <a:lnTo>
                  <a:pt x="30772" y="30137"/>
                </a:lnTo>
                <a:lnTo>
                  <a:pt x="26936" y="31838"/>
                </a:lnTo>
                <a:lnTo>
                  <a:pt x="23875" y="32689"/>
                </a:lnTo>
                <a:lnTo>
                  <a:pt x="12801" y="32689"/>
                </a:lnTo>
                <a:lnTo>
                  <a:pt x="7696" y="27914"/>
                </a:lnTo>
                <a:lnTo>
                  <a:pt x="7696" y="12242"/>
                </a:lnTo>
                <a:lnTo>
                  <a:pt x="12458" y="6946"/>
                </a:lnTo>
                <a:lnTo>
                  <a:pt x="22682" y="6946"/>
                </a:lnTo>
                <a:lnTo>
                  <a:pt x="25577" y="7823"/>
                </a:lnTo>
                <a:lnTo>
                  <a:pt x="29921" y="10795"/>
                </a:lnTo>
                <a:lnTo>
                  <a:pt x="29921" y="2628"/>
                </a:lnTo>
                <a:lnTo>
                  <a:pt x="26250" y="1016"/>
                </a:lnTo>
                <a:lnTo>
                  <a:pt x="23279" y="0"/>
                </a:lnTo>
                <a:close/>
              </a:path>
            </a:pathLst>
          </a:custGeom>
          <a:solidFill>
            <a:srgbClr val="333333"/>
          </a:solidFill>
        </p:spPr>
        <p:txBody>
          <a:bodyPr wrap="square" lIns="0" tIns="0" rIns="0" bIns="0" rtlCol="0"/>
          <a:lstStyle/>
          <a:p>
            <a:endParaRPr/>
          </a:p>
        </p:txBody>
      </p:sp>
      <p:sp>
        <p:nvSpPr>
          <p:cNvPr id="23" name="object 23"/>
          <p:cNvSpPr/>
          <p:nvPr/>
        </p:nvSpPr>
        <p:spPr>
          <a:xfrm>
            <a:off x="3888985" y="10541575"/>
            <a:ext cx="28575" cy="46990"/>
          </a:xfrm>
          <a:custGeom>
            <a:avLst/>
            <a:gdLst/>
            <a:ahLst/>
            <a:cxnLst/>
            <a:rect l="l" t="t" r="r" b="b"/>
            <a:pathLst>
              <a:path w="28575" h="46990">
                <a:moveTo>
                  <a:pt x="14173" y="0"/>
                </a:moveTo>
                <a:lnTo>
                  <a:pt x="0" y="13881"/>
                </a:lnTo>
                <a:lnTo>
                  <a:pt x="0" y="14731"/>
                </a:lnTo>
                <a:lnTo>
                  <a:pt x="6642" y="14731"/>
                </a:lnTo>
                <a:lnTo>
                  <a:pt x="6642" y="41871"/>
                </a:lnTo>
                <a:lnTo>
                  <a:pt x="10795" y="46977"/>
                </a:lnTo>
                <a:lnTo>
                  <a:pt x="21501" y="46977"/>
                </a:lnTo>
                <a:lnTo>
                  <a:pt x="25590" y="45872"/>
                </a:lnTo>
                <a:lnTo>
                  <a:pt x="28232" y="44424"/>
                </a:lnTo>
                <a:lnTo>
                  <a:pt x="28232" y="37350"/>
                </a:lnTo>
                <a:lnTo>
                  <a:pt x="25158" y="39230"/>
                </a:lnTo>
                <a:lnTo>
                  <a:pt x="22352" y="40170"/>
                </a:lnTo>
                <a:lnTo>
                  <a:pt x="17411" y="40170"/>
                </a:lnTo>
                <a:lnTo>
                  <a:pt x="14173" y="38887"/>
                </a:lnTo>
                <a:lnTo>
                  <a:pt x="14173" y="14731"/>
                </a:lnTo>
                <a:lnTo>
                  <a:pt x="26276" y="14731"/>
                </a:lnTo>
                <a:lnTo>
                  <a:pt x="26276" y="7924"/>
                </a:lnTo>
                <a:lnTo>
                  <a:pt x="14173" y="7924"/>
                </a:lnTo>
                <a:lnTo>
                  <a:pt x="14173" y="0"/>
                </a:lnTo>
                <a:close/>
              </a:path>
            </a:pathLst>
          </a:custGeom>
          <a:solidFill>
            <a:srgbClr val="333333"/>
          </a:solidFill>
        </p:spPr>
        <p:txBody>
          <a:bodyPr wrap="square" lIns="0" tIns="0" rIns="0" bIns="0" rtlCol="0"/>
          <a:lstStyle/>
          <a:p>
            <a:endParaRPr/>
          </a:p>
        </p:txBody>
      </p:sp>
      <p:sp>
        <p:nvSpPr>
          <p:cNvPr id="24" name="object 24"/>
          <p:cNvSpPr/>
          <p:nvPr/>
        </p:nvSpPr>
        <p:spPr>
          <a:xfrm>
            <a:off x="3921535" y="10548763"/>
            <a:ext cx="27940" cy="39370"/>
          </a:xfrm>
          <a:custGeom>
            <a:avLst/>
            <a:gdLst/>
            <a:ahLst/>
            <a:cxnLst/>
            <a:rect l="l" t="t" r="r" b="b"/>
            <a:pathLst>
              <a:path w="27939" h="39370">
                <a:moveTo>
                  <a:pt x="21856" y="0"/>
                </a:moveTo>
                <a:lnTo>
                  <a:pt x="15214" y="0"/>
                </a:lnTo>
                <a:lnTo>
                  <a:pt x="11544" y="2819"/>
                </a:lnTo>
                <a:lnTo>
                  <a:pt x="7708" y="9601"/>
                </a:lnTo>
                <a:lnTo>
                  <a:pt x="7543" y="9601"/>
                </a:lnTo>
                <a:lnTo>
                  <a:pt x="7543" y="736"/>
                </a:lnTo>
                <a:lnTo>
                  <a:pt x="0" y="736"/>
                </a:lnTo>
                <a:lnTo>
                  <a:pt x="0" y="39052"/>
                </a:lnTo>
                <a:lnTo>
                  <a:pt x="7543" y="39052"/>
                </a:lnTo>
                <a:lnTo>
                  <a:pt x="7543" y="12534"/>
                </a:lnTo>
                <a:lnTo>
                  <a:pt x="11633" y="7251"/>
                </a:lnTo>
                <a:lnTo>
                  <a:pt x="18618" y="7251"/>
                </a:lnTo>
                <a:lnTo>
                  <a:pt x="21602" y="8813"/>
                </a:lnTo>
                <a:lnTo>
                  <a:pt x="23901" y="11099"/>
                </a:lnTo>
                <a:lnTo>
                  <a:pt x="27901" y="4432"/>
                </a:lnTo>
                <a:lnTo>
                  <a:pt x="24752" y="1447"/>
                </a:lnTo>
                <a:lnTo>
                  <a:pt x="21856" y="0"/>
                </a:lnTo>
                <a:close/>
              </a:path>
            </a:pathLst>
          </a:custGeom>
          <a:solidFill>
            <a:srgbClr val="333333"/>
          </a:solidFill>
        </p:spPr>
        <p:txBody>
          <a:bodyPr wrap="square" lIns="0" tIns="0" rIns="0" bIns="0" rtlCol="0"/>
          <a:lstStyle/>
          <a:p>
            <a:endParaRPr/>
          </a:p>
        </p:txBody>
      </p:sp>
      <p:sp>
        <p:nvSpPr>
          <p:cNvPr id="25" name="object 25"/>
          <p:cNvSpPr/>
          <p:nvPr/>
        </p:nvSpPr>
        <p:spPr>
          <a:xfrm>
            <a:off x="3953260" y="10549501"/>
            <a:ext cx="7620" cy="38735"/>
          </a:xfrm>
          <a:custGeom>
            <a:avLst/>
            <a:gdLst/>
            <a:ahLst/>
            <a:cxnLst/>
            <a:rect l="l" t="t" r="r" b="b"/>
            <a:pathLst>
              <a:path w="7620" h="38734">
                <a:moveTo>
                  <a:pt x="7543" y="0"/>
                </a:moveTo>
                <a:lnTo>
                  <a:pt x="0" y="0"/>
                </a:lnTo>
                <a:lnTo>
                  <a:pt x="0" y="38303"/>
                </a:lnTo>
                <a:lnTo>
                  <a:pt x="7543" y="38303"/>
                </a:lnTo>
                <a:lnTo>
                  <a:pt x="7543" y="0"/>
                </a:lnTo>
                <a:close/>
              </a:path>
            </a:pathLst>
          </a:custGeom>
          <a:solidFill>
            <a:srgbClr val="333333"/>
          </a:solidFill>
        </p:spPr>
        <p:txBody>
          <a:bodyPr wrap="square" lIns="0" tIns="0" rIns="0" bIns="0" rtlCol="0"/>
          <a:lstStyle/>
          <a:p>
            <a:endParaRPr/>
          </a:p>
        </p:txBody>
      </p:sp>
      <p:sp>
        <p:nvSpPr>
          <p:cNvPr id="26" name="object 26"/>
          <p:cNvSpPr/>
          <p:nvPr/>
        </p:nvSpPr>
        <p:spPr>
          <a:xfrm>
            <a:off x="3966442" y="10548763"/>
            <a:ext cx="31115" cy="40005"/>
          </a:xfrm>
          <a:custGeom>
            <a:avLst/>
            <a:gdLst/>
            <a:ahLst/>
            <a:cxnLst/>
            <a:rect l="l" t="t" r="r" b="b"/>
            <a:pathLst>
              <a:path w="31114" h="40004">
                <a:moveTo>
                  <a:pt x="23266" y="0"/>
                </a:moveTo>
                <a:lnTo>
                  <a:pt x="18846" y="0"/>
                </a:lnTo>
                <a:lnTo>
                  <a:pt x="11015" y="1448"/>
                </a:lnTo>
                <a:lnTo>
                  <a:pt x="5080" y="5584"/>
                </a:lnTo>
                <a:lnTo>
                  <a:pt x="1316" y="12097"/>
                </a:lnTo>
                <a:lnTo>
                  <a:pt x="0" y="20675"/>
                </a:lnTo>
                <a:lnTo>
                  <a:pt x="1418" y="28409"/>
                </a:lnTo>
                <a:lnTo>
                  <a:pt x="5395" y="34451"/>
                </a:lnTo>
                <a:lnTo>
                  <a:pt x="11513" y="38384"/>
                </a:lnTo>
                <a:lnTo>
                  <a:pt x="19354" y="39789"/>
                </a:lnTo>
                <a:lnTo>
                  <a:pt x="23355" y="39789"/>
                </a:lnTo>
                <a:lnTo>
                  <a:pt x="28206" y="38773"/>
                </a:lnTo>
                <a:lnTo>
                  <a:pt x="30759" y="37592"/>
                </a:lnTo>
                <a:lnTo>
                  <a:pt x="30759" y="30137"/>
                </a:lnTo>
                <a:lnTo>
                  <a:pt x="26936" y="31838"/>
                </a:lnTo>
                <a:lnTo>
                  <a:pt x="23863" y="32689"/>
                </a:lnTo>
                <a:lnTo>
                  <a:pt x="12788" y="32689"/>
                </a:lnTo>
                <a:lnTo>
                  <a:pt x="7683" y="27914"/>
                </a:lnTo>
                <a:lnTo>
                  <a:pt x="7683" y="12242"/>
                </a:lnTo>
                <a:lnTo>
                  <a:pt x="12458" y="6946"/>
                </a:lnTo>
                <a:lnTo>
                  <a:pt x="22669" y="6946"/>
                </a:lnTo>
                <a:lnTo>
                  <a:pt x="25565" y="7823"/>
                </a:lnTo>
                <a:lnTo>
                  <a:pt x="29908" y="10795"/>
                </a:lnTo>
                <a:lnTo>
                  <a:pt x="29908" y="2628"/>
                </a:lnTo>
                <a:lnTo>
                  <a:pt x="26250" y="1016"/>
                </a:lnTo>
                <a:lnTo>
                  <a:pt x="23266" y="0"/>
                </a:lnTo>
                <a:close/>
              </a:path>
            </a:pathLst>
          </a:custGeom>
          <a:solidFill>
            <a:srgbClr val="333333"/>
          </a:solidFill>
        </p:spPr>
        <p:txBody>
          <a:bodyPr wrap="square" lIns="0" tIns="0" rIns="0" bIns="0" rtlCol="0"/>
          <a:lstStyle/>
          <a:p>
            <a:endParaRPr/>
          </a:p>
        </p:txBody>
      </p:sp>
      <p:sp>
        <p:nvSpPr>
          <p:cNvPr id="27" name="object 27"/>
          <p:cNvSpPr/>
          <p:nvPr/>
        </p:nvSpPr>
        <p:spPr>
          <a:xfrm>
            <a:off x="3826260" y="10441385"/>
            <a:ext cx="19685" cy="19050"/>
          </a:xfrm>
          <a:custGeom>
            <a:avLst/>
            <a:gdLst/>
            <a:ahLst/>
            <a:cxnLst/>
            <a:rect l="l" t="t" r="r" b="b"/>
            <a:pathLst>
              <a:path w="19685" h="19050">
                <a:moveTo>
                  <a:pt x="11620" y="0"/>
                </a:moveTo>
                <a:lnTo>
                  <a:pt x="2539" y="5359"/>
                </a:lnTo>
                <a:lnTo>
                  <a:pt x="0" y="10566"/>
                </a:lnTo>
                <a:lnTo>
                  <a:pt x="2819" y="18046"/>
                </a:lnTo>
                <a:lnTo>
                  <a:pt x="7645" y="18897"/>
                </a:lnTo>
                <a:lnTo>
                  <a:pt x="16725" y="13538"/>
                </a:lnTo>
                <a:lnTo>
                  <a:pt x="19265" y="8331"/>
                </a:lnTo>
                <a:lnTo>
                  <a:pt x="16446" y="850"/>
                </a:lnTo>
                <a:close/>
              </a:path>
            </a:pathLst>
          </a:custGeom>
          <a:solidFill>
            <a:srgbClr val="333333"/>
          </a:solidFill>
        </p:spPr>
        <p:txBody>
          <a:bodyPr wrap="square" lIns="0" tIns="0" rIns="0" bIns="0" rtlCol="0"/>
          <a:lstStyle/>
          <a:p>
            <a:endParaRPr/>
          </a:p>
        </p:txBody>
      </p:sp>
      <p:sp>
        <p:nvSpPr>
          <p:cNvPr id="28" name="object 28"/>
          <p:cNvSpPr/>
          <p:nvPr/>
        </p:nvSpPr>
        <p:spPr>
          <a:xfrm>
            <a:off x="3634210" y="10547392"/>
            <a:ext cx="78193" cy="76492"/>
          </a:xfrm>
          <a:prstGeom prst="rect">
            <a:avLst/>
          </a:prstGeom>
          <a:blipFill>
            <a:blip r:embed="rId5" cstate="print"/>
            <a:stretch>
              <a:fillRect/>
            </a:stretch>
          </a:blipFill>
        </p:spPr>
        <p:txBody>
          <a:bodyPr wrap="square" lIns="0" tIns="0" rIns="0" bIns="0" rtlCol="0"/>
          <a:lstStyle/>
          <a:p>
            <a:endParaRPr/>
          </a:p>
        </p:txBody>
      </p:sp>
      <p:sp>
        <p:nvSpPr>
          <p:cNvPr id="29" name="object 29"/>
          <p:cNvSpPr/>
          <p:nvPr/>
        </p:nvSpPr>
        <p:spPr>
          <a:xfrm>
            <a:off x="3720380" y="10556472"/>
            <a:ext cx="34124" cy="30479"/>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3632546" y="10532266"/>
            <a:ext cx="108064" cy="95602"/>
          </a:xfrm>
          <a:prstGeom prst="rect">
            <a:avLst/>
          </a:prstGeom>
          <a:blipFill>
            <a:blip r:embed="rId7" cstate="print"/>
            <a:stretch>
              <a:fillRect/>
            </a:stretch>
          </a:blipFill>
        </p:spPr>
        <p:txBody>
          <a:bodyPr wrap="square" lIns="0" tIns="0" rIns="0" bIns="0" rtlCol="0"/>
          <a:lstStyle/>
          <a:p>
            <a:endParaRPr/>
          </a:p>
        </p:txBody>
      </p:sp>
      <p:sp>
        <p:nvSpPr>
          <p:cNvPr id="31" name="object 31"/>
          <p:cNvSpPr/>
          <p:nvPr/>
        </p:nvSpPr>
        <p:spPr>
          <a:xfrm>
            <a:off x="3649776" y="10532266"/>
            <a:ext cx="88853" cy="71589"/>
          </a:xfrm>
          <a:prstGeom prst="rect">
            <a:avLst/>
          </a:prstGeom>
          <a:blipFill>
            <a:blip r:embed="rId8" cstate="print"/>
            <a:stretch>
              <a:fillRect/>
            </a:stretch>
          </a:blipFill>
        </p:spPr>
        <p:txBody>
          <a:bodyPr wrap="square" lIns="0" tIns="0" rIns="0" bIns="0" rtlCol="0"/>
          <a:lstStyle/>
          <a:p>
            <a:endParaRPr/>
          </a:p>
        </p:txBody>
      </p:sp>
      <p:sp>
        <p:nvSpPr>
          <p:cNvPr id="32" name="object 32"/>
          <p:cNvSpPr txBox="1"/>
          <p:nvPr/>
        </p:nvSpPr>
        <p:spPr>
          <a:xfrm>
            <a:off x="3166367" y="1395607"/>
            <a:ext cx="3474085" cy="281940"/>
          </a:xfrm>
          <a:prstGeom prst="rect">
            <a:avLst/>
          </a:prstGeom>
        </p:spPr>
        <p:txBody>
          <a:bodyPr vert="horz" wrap="square" lIns="0" tIns="29209" rIns="0" bIns="0" rtlCol="0">
            <a:spAutoFit/>
          </a:bodyPr>
          <a:lstStyle/>
          <a:p>
            <a:pPr marL="38100" marR="30480" indent="635">
              <a:lnSpc>
                <a:spcPts val="960"/>
              </a:lnSpc>
              <a:spcBef>
                <a:spcPts val="229"/>
              </a:spcBef>
            </a:pPr>
            <a:r>
              <a:rPr sz="800" dirty="0">
                <a:solidFill>
                  <a:srgbClr val="231F20"/>
                </a:solidFill>
                <a:latin typeface="Arial"/>
                <a:cs typeface="Arial"/>
              </a:rPr>
              <a:t>La corriente nominal de carga completa </a:t>
            </a:r>
            <a:r>
              <a:rPr sz="900" i="1" dirty="0">
                <a:solidFill>
                  <a:srgbClr val="231F20"/>
                </a:solidFill>
                <a:latin typeface="Times New Roman"/>
                <a:cs typeface="Times New Roman"/>
              </a:rPr>
              <a:t>I</a:t>
            </a:r>
            <a:r>
              <a:rPr sz="825" baseline="-15151" dirty="0">
                <a:solidFill>
                  <a:srgbClr val="231F20"/>
                </a:solidFill>
                <a:latin typeface="Arial"/>
                <a:cs typeface="Arial"/>
              </a:rPr>
              <a:t>n </a:t>
            </a:r>
            <a:r>
              <a:rPr sz="800" dirty="0">
                <a:solidFill>
                  <a:srgbClr val="231F20"/>
                </a:solidFill>
                <a:latin typeface="Arial"/>
                <a:cs typeface="Arial"/>
              </a:rPr>
              <a:t>en la parte de baja </a:t>
            </a:r>
            <a:r>
              <a:rPr sz="800" spc="-5" dirty="0">
                <a:solidFill>
                  <a:srgbClr val="231F20"/>
                </a:solidFill>
                <a:latin typeface="Arial"/>
                <a:cs typeface="Arial"/>
              </a:rPr>
              <a:t>tensión </a:t>
            </a:r>
            <a:r>
              <a:rPr sz="800" dirty="0">
                <a:solidFill>
                  <a:srgbClr val="231F20"/>
                </a:solidFill>
                <a:latin typeface="Arial"/>
                <a:cs typeface="Arial"/>
              </a:rPr>
              <a:t>de un  transformador </a:t>
            </a:r>
            <a:r>
              <a:rPr sz="800" spc="-5" dirty="0">
                <a:solidFill>
                  <a:srgbClr val="231F20"/>
                </a:solidFill>
                <a:latin typeface="Arial"/>
                <a:cs typeface="Arial"/>
              </a:rPr>
              <a:t>trifásico </a:t>
            </a:r>
            <a:r>
              <a:rPr sz="800" dirty="0">
                <a:solidFill>
                  <a:srgbClr val="231F20"/>
                </a:solidFill>
                <a:latin typeface="Arial"/>
                <a:cs typeface="Arial"/>
              </a:rPr>
              <a:t>viene determinada</a:t>
            </a:r>
            <a:r>
              <a:rPr sz="800" spc="-20" dirty="0">
                <a:solidFill>
                  <a:srgbClr val="231F20"/>
                </a:solidFill>
                <a:latin typeface="Arial"/>
                <a:cs typeface="Arial"/>
              </a:rPr>
              <a:t> </a:t>
            </a:r>
            <a:r>
              <a:rPr sz="800" dirty="0">
                <a:solidFill>
                  <a:srgbClr val="231F20"/>
                </a:solidFill>
                <a:latin typeface="Arial"/>
                <a:cs typeface="Arial"/>
              </a:rPr>
              <a:t>por:</a:t>
            </a:r>
            <a:endParaRPr sz="800">
              <a:latin typeface="Arial"/>
              <a:cs typeface="Arial"/>
            </a:endParaRPr>
          </a:p>
        </p:txBody>
      </p:sp>
      <p:sp>
        <p:nvSpPr>
          <p:cNvPr id="33" name="object 33"/>
          <p:cNvSpPr txBox="1"/>
          <p:nvPr/>
        </p:nvSpPr>
        <p:spPr>
          <a:xfrm>
            <a:off x="3154430" y="2067813"/>
            <a:ext cx="2790825" cy="867410"/>
          </a:xfrm>
          <a:prstGeom prst="rect">
            <a:avLst/>
          </a:prstGeom>
        </p:spPr>
        <p:txBody>
          <a:bodyPr vert="horz" wrap="square" lIns="0" tIns="48895" rIns="0" bIns="0" rtlCol="0">
            <a:spAutoFit/>
          </a:bodyPr>
          <a:lstStyle/>
          <a:p>
            <a:pPr marL="49530">
              <a:lnSpc>
                <a:spcPct val="100000"/>
              </a:lnSpc>
              <a:spcBef>
                <a:spcPts val="385"/>
              </a:spcBef>
            </a:pPr>
            <a:r>
              <a:rPr sz="800" dirty="0">
                <a:solidFill>
                  <a:srgbClr val="231F20"/>
                </a:solidFill>
                <a:latin typeface="Arial"/>
                <a:cs typeface="Arial"/>
              </a:rPr>
              <a:t>donde</a:t>
            </a:r>
            <a:endParaRPr sz="800">
              <a:latin typeface="Arial"/>
              <a:cs typeface="Arial"/>
            </a:endParaRPr>
          </a:p>
          <a:p>
            <a:pPr marL="50800">
              <a:lnSpc>
                <a:spcPct val="100000"/>
              </a:lnSpc>
              <a:spcBef>
                <a:spcPts val="285"/>
              </a:spcBef>
            </a:pPr>
            <a:r>
              <a:rPr sz="800" spc="110" dirty="0">
                <a:solidFill>
                  <a:srgbClr val="009D57"/>
                </a:solidFill>
                <a:latin typeface="Times New Roman"/>
                <a:cs typeface="Times New Roman"/>
              </a:rPr>
              <a:t>c </a:t>
            </a:r>
            <a:r>
              <a:rPr sz="800" i="1" spc="-20" dirty="0">
                <a:solidFill>
                  <a:srgbClr val="231F20"/>
                </a:solidFill>
                <a:latin typeface="Arial"/>
                <a:cs typeface="Arial"/>
              </a:rPr>
              <a:t>S </a:t>
            </a:r>
            <a:r>
              <a:rPr sz="800" dirty="0">
                <a:solidFill>
                  <a:srgbClr val="231F20"/>
                </a:solidFill>
                <a:latin typeface="Arial"/>
                <a:cs typeface="Arial"/>
              </a:rPr>
              <a:t>= potencia kVA del</a:t>
            </a:r>
            <a:r>
              <a:rPr sz="800" spc="-105" dirty="0">
                <a:solidFill>
                  <a:srgbClr val="231F20"/>
                </a:solidFill>
                <a:latin typeface="Arial"/>
                <a:cs typeface="Arial"/>
              </a:rPr>
              <a:t> </a:t>
            </a:r>
            <a:r>
              <a:rPr sz="800" dirty="0">
                <a:solidFill>
                  <a:srgbClr val="231F20"/>
                </a:solidFill>
                <a:latin typeface="Arial"/>
                <a:cs typeface="Arial"/>
              </a:rPr>
              <a:t>transformador.</a:t>
            </a:r>
            <a:endParaRPr sz="800">
              <a:latin typeface="Arial"/>
              <a:cs typeface="Arial"/>
            </a:endParaRPr>
          </a:p>
          <a:p>
            <a:pPr marL="50800">
              <a:lnSpc>
                <a:spcPct val="100000"/>
              </a:lnSpc>
              <a:spcBef>
                <a:spcPts val="145"/>
              </a:spcBef>
            </a:pPr>
            <a:r>
              <a:rPr sz="800" spc="110" dirty="0">
                <a:solidFill>
                  <a:srgbClr val="009D57"/>
                </a:solidFill>
                <a:latin typeface="Times New Roman"/>
                <a:cs typeface="Times New Roman"/>
              </a:rPr>
              <a:t>c </a:t>
            </a:r>
            <a:r>
              <a:rPr sz="800" i="1" spc="-5" dirty="0">
                <a:solidFill>
                  <a:srgbClr val="231F20"/>
                </a:solidFill>
                <a:latin typeface="Arial"/>
                <a:cs typeface="Arial"/>
              </a:rPr>
              <a:t>U </a:t>
            </a:r>
            <a:r>
              <a:rPr sz="800" dirty="0">
                <a:solidFill>
                  <a:srgbClr val="231F20"/>
                </a:solidFill>
                <a:latin typeface="Arial"/>
                <a:cs typeface="Arial"/>
              </a:rPr>
              <a:t>= </a:t>
            </a:r>
            <a:r>
              <a:rPr sz="800" spc="-5" dirty="0">
                <a:solidFill>
                  <a:srgbClr val="231F20"/>
                </a:solidFill>
                <a:latin typeface="Arial"/>
                <a:cs typeface="Arial"/>
              </a:rPr>
              <a:t>tensión </a:t>
            </a:r>
            <a:r>
              <a:rPr sz="800" dirty="0">
                <a:solidFill>
                  <a:srgbClr val="231F20"/>
                </a:solidFill>
                <a:latin typeface="Arial"/>
                <a:cs typeface="Arial"/>
              </a:rPr>
              <a:t>fase-fase en </a:t>
            </a:r>
            <a:r>
              <a:rPr sz="800" spc="-5" dirty="0">
                <a:solidFill>
                  <a:srgbClr val="231F20"/>
                </a:solidFill>
                <a:latin typeface="Arial"/>
                <a:cs typeface="Arial"/>
              </a:rPr>
              <a:t>vacío </a:t>
            </a:r>
            <a:r>
              <a:rPr sz="800" dirty="0">
                <a:solidFill>
                  <a:srgbClr val="231F20"/>
                </a:solidFill>
                <a:latin typeface="Arial"/>
                <a:cs typeface="Arial"/>
              </a:rPr>
              <a:t>en voltios (237 V o 410</a:t>
            </a:r>
            <a:r>
              <a:rPr sz="800" spc="-114" dirty="0">
                <a:solidFill>
                  <a:srgbClr val="231F20"/>
                </a:solidFill>
                <a:latin typeface="Arial"/>
                <a:cs typeface="Arial"/>
              </a:rPr>
              <a:t> </a:t>
            </a:r>
            <a:r>
              <a:rPr sz="800" dirty="0">
                <a:solidFill>
                  <a:srgbClr val="231F20"/>
                </a:solidFill>
                <a:latin typeface="Arial"/>
                <a:cs typeface="Arial"/>
              </a:rPr>
              <a:t>V).</a:t>
            </a:r>
            <a:endParaRPr sz="800">
              <a:latin typeface="Arial"/>
              <a:cs typeface="Arial"/>
            </a:endParaRPr>
          </a:p>
          <a:p>
            <a:pPr marL="50800">
              <a:lnSpc>
                <a:spcPct val="100000"/>
              </a:lnSpc>
              <a:spcBef>
                <a:spcPts val="45"/>
              </a:spcBef>
            </a:pPr>
            <a:r>
              <a:rPr sz="800" spc="110" dirty="0">
                <a:solidFill>
                  <a:srgbClr val="009D57"/>
                </a:solidFill>
                <a:latin typeface="Times New Roman"/>
                <a:cs typeface="Times New Roman"/>
              </a:rPr>
              <a:t>c </a:t>
            </a:r>
            <a:r>
              <a:rPr sz="900" i="1" dirty="0">
                <a:solidFill>
                  <a:srgbClr val="231F20"/>
                </a:solidFill>
                <a:latin typeface="Times New Roman"/>
                <a:cs typeface="Times New Roman"/>
              </a:rPr>
              <a:t>I</a:t>
            </a:r>
            <a:r>
              <a:rPr sz="825" baseline="-15151" dirty="0">
                <a:solidFill>
                  <a:srgbClr val="231F20"/>
                </a:solidFill>
                <a:latin typeface="Arial"/>
                <a:cs typeface="Arial"/>
              </a:rPr>
              <a:t>n </a:t>
            </a:r>
            <a:r>
              <a:rPr sz="800" spc="-5" dirty="0">
                <a:solidFill>
                  <a:srgbClr val="231F20"/>
                </a:solidFill>
                <a:latin typeface="Arial"/>
                <a:cs typeface="Arial"/>
              </a:rPr>
              <a:t>está </a:t>
            </a:r>
            <a:r>
              <a:rPr sz="800" dirty="0">
                <a:solidFill>
                  <a:srgbClr val="231F20"/>
                </a:solidFill>
                <a:latin typeface="Arial"/>
                <a:cs typeface="Arial"/>
              </a:rPr>
              <a:t>en</a:t>
            </a:r>
            <a:r>
              <a:rPr sz="800" spc="-35" dirty="0">
                <a:solidFill>
                  <a:srgbClr val="231F20"/>
                </a:solidFill>
                <a:latin typeface="Arial"/>
                <a:cs typeface="Arial"/>
              </a:rPr>
              <a:t> </a:t>
            </a:r>
            <a:r>
              <a:rPr sz="800" dirty="0">
                <a:solidFill>
                  <a:srgbClr val="231F20"/>
                </a:solidFill>
                <a:latin typeface="Arial"/>
                <a:cs typeface="Arial"/>
              </a:rPr>
              <a:t>amperios.</a:t>
            </a:r>
            <a:endParaRPr sz="800">
              <a:latin typeface="Arial"/>
              <a:cs typeface="Arial"/>
            </a:endParaRPr>
          </a:p>
          <a:p>
            <a:pPr marL="50800">
              <a:lnSpc>
                <a:spcPct val="100000"/>
              </a:lnSpc>
              <a:spcBef>
                <a:spcPts val="944"/>
              </a:spcBef>
            </a:pPr>
            <a:r>
              <a:rPr sz="800" dirty="0">
                <a:solidFill>
                  <a:srgbClr val="231F20"/>
                </a:solidFill>
                <a:latin typeface="Arial"/>
                <a:cs typeface="Arial"/>
              </a:rPr>
              <a:t>Para un transformador</a:t>
            </a:r>
            <a:r>
              <a:rPr sz="800" spc="-20" dirty="0">
                <a:solidFill>
                  <a:srgbClr val="231F20"/>
                </a:solidFill>
                <a:latin typeface="Arial"/>
                <a:cs typeface="Arial"/>
              </a:rPr>
              <a:t> </a:t>
            </a:r>
            <a:r>
              <a:rPr sz="800" spc="-5" dirty="0">
                <a:solidFill>
                  <a:srgbClr val="231F20"/>
                </a:solidFill>
                <a:latin typeface="Arial"/>
                <a:cs typeface="Arial"/>
              </a:rPr>
              <a:t>monofásico:</a:t>
            </a:r>
            <a:endParaRPr sz="800">
              <a:latin typeface="Arial"/>
              <a:cs typeface="Arial"/>
            </a:endParaRPr>
          </a:p>
        </p:txBody>
      </p:sp>
      <p:sp>
        <p:nvSpPr>
          <p:cNvPr id="34" name="object 34"/>
          <p:cNvSpPr txBox="1"/>
          <p:nvPr/>
        </p:nvSpPr>
        <p:spPr>
          <a:xfrm>
            <a:off x="3155197" y="3362451"/>
            <a:ext cx="3891279" cy="5779135"/>
          </a:xfrm>
          <a:prstGeom prst="rect">
            <a:avLst/>
          </a:prstGeom>
        </p:spPr>
        <p:txBody>
          <a:bodyPr vert="horz" wrap="square" lIns="0" tIns="49530" rIns="0" bIns="0" rtlCol="0">
            <a:spAutoFit/>
          </a:bodyPr>
          <a:lstStyle/>
          <a:p>
            <a:pPr marL="50800">
              <a:lnSpc>
                <a:spcPct val="100000"/>
              </a:lnSpc>
              <a:spcBef>
                <a:spcPts val="390"/>
              </a:spcBef>
            </a:pPr>
            <a:r>
              <a:rPr sz="800" dirty="0">
                <a:solidFill>
                  <a:srgbClr val="231F20"/>
                </a:solidFill>
                <a:latin typeface="Arial"/>
                <a:cs typeface="Arial"/>
              </a:rPr>
              <a:t>donde</a:t>
            </a:r>
            <a:endParaRPr sz="800">
              <a:latin typeface="Arial"/>
              <a:cs typeface="Arial"/>
            </a:endParaRPr>
          </a:p>
          <a:p>
            <a:pPr marL="50800">
              <a:lnSpc>
                <a:spcPct val="100000"/>
              </a:lnSpc>
              <a:spcBef>
                <a:spcPts val="290"/>
              </a:spcBef>
            </a:pPr>
            <a:r>
              <a:rPr sz="800" spc="110" dirty="0">
                <a:solidFill>
                  <a:srgbClr val="009D57"/>
                </a:solidFill>
                <a:latin typeface="Times New Roman"/>
                <a:cs typeface="Times New Roman"/>
              </a:rPr>
              <a:t>c </a:t>
            </a:r>
            <a:r>
              <a:rPr sz="800" i="1" spc="-45" dirty="0">
                <a:solidFill>
                  <a:srgbClr val="231F20"/>
                </a:solidFill>
                <a:latin typeface="Arial"/>
                <a:cs typeface="Arial"/>
              </a:rPr>
              <a:t>V </a:t>
            </a:r>
            <a:r>
              <a:rPr sz="800" dirty="0">
                <a:solidFill>
                  <a:srgbClr val="231F20"/>
                </a:solidFill>
                <a:latin typeface="Arial"/>
                <a:cs typeface="Arial"/>
              </a:rPr>
              <a:t>= </a:t>
            </a:r>
            <a:r>
              <a:rPr sz="800" spc="-5" dirty="0">
                <a:solidFill>
                  <a:srgbClr val="231F20"/>
                </a:solidFill>
                <a:latin typeface="Arial"/>
                <a:cs typeface="Arial"/>
              </a:rPr>
              <a:t>tensión </a:t>
            </a:r>
            <a:r>
              <a:rPr sz="800" dirty="0">
                <a:solidFill>
                  <a:srgbClr val="231F20"/>
                </a:solidFill>
                <a:latin typeface="Arial"/>
                <a:cs typeface="Arial"/>
              </a:rPr>
              <a:t>entre los bornes de baja </a:t>
            </a:r>
            <a:r>
              <a:rPr sz="800" spc="-5" dirty="0">
                <a:solidFill>
                  <a:srgbClr val="231F20"/>
                </a:solidFill>
                <a:latin typeface="Arial"/>
                <a:cs typeface="Arial"/>
              </a:rPr>
              <a:t>tensión </a:t>
            </a:r>
            <a:r>
              <a:rPr sz="800" dirty="0">
                <a:solidFill>
                  <a:srgbClr val="231F20"/>
                </a:solidFill>
                <a:latin typeface="Arial"/>
                <a:cs typeface="Arial"/>
              </a:rPr>
              <a:t>en </a:t>
            </a:r>
            <a:r>
              <a:rPr sz="800" spc="-5" dirty="0">
                <a:solidFill>
                  <a:srgbClr val="231F20"/>
                </a:solidFill>
                <a:latin typeface="Arial"/>
                <a:cs typeface="Arial"/>
              </a:rPr>
              <a:t>vacío </a:t>
            </a:r>
            <a:r>
              <a:rPr sz="800" dirty="0">
                <a:solidFill>
                  <a:srgbClr val="231F20"/>
                </a:solidFill>
                <a:latin typeface="Arial"/>
                <a:cs typeface="Arial"/>
              </a:rPr>
              <a:t>(en</a:t>
            </a:r>
            <a:r>
              <a:rPr sz="800" spc="-40" dirty="0">
                <a:solidFill>
                  <a:srgbClr val="231F20"/>
                </a:solidFill>
                <a:latin typeface="Arial"/>
                <a:cs typeface="Arial"/>
              </a:rPr>
              <a:t> </a:t>
            </a:r>
            <a:r>
              <a:rPr sz="800" dirty="0">
                <a:solidFill>
                  <a:srgbClr val="231F20"/>
                </a:solidFill>
                <a:latin typeface="Arial"/>
                <a:cs typeface="Arial"/>
              </a:rPr>
              <a:t>voltios).</a:t>
            </a:r>
            <a:endParaRPr sz="800">
              <a:latin typeface="Arial"/>
              <a:cs typeface="Arial"/>
            </a:endParaRPr>
          </a:p>
          <a:p>
            <a:pPr marL="50800">
              <a:lnSpc>
                <a:spcPct val="100000"/>
              </a:lnSpc>
              <a:spcBef>
                <a:spcPts val="145"/>
              </a:spcBef>
            </a:pPr>
            <a:r>
              <a:rPr sz="800" spc="110" dirty="0">
                <a:solidFill>
                  <a:srgbClr val="009D57"/>
                </a:solidFill>
                <a:latin typeface="Times New Roman"/>
                <a:cs typeface="Times New Roman"/>
              </a:rPr>
              <a:t>c </a:t>
            </a:r>
            <a:r>
              <a:rPr sz="800" spc="-5" dirty="0">
                <a:solidFill>
                  <a:srgbClr val="231F20"/>
                </a:solidFill>
                <a:latin typeface="Arial"/>
                <a:cs typeface="Arial"/>
              </a:rPr>
              <a:t>Ecuación </a:t>
            </a:r>
            <a:r>
              <a:rPr sz="800" dirty="0">
                <a:solidFill>
                  <a:srgbClr val="231F20"/>
                </a:solidFill>
                <a:latin typeface="Arial"/>
                <a:cs typeface="Arial"/>
              </a:rPr>
              <a:t>simplificada para 400 V (carga</a:t>
            </a:r>
            <a:r>
              <a:rPr sz="800" spc="-120" dirty="0">
                <a:solidFill>
                  <a:srgbClr val="231F20"/>
                </a:solidFill>
                <a:latin typeface="Arial"/>
                <a:cs typeface="Arial"/>
              </a:rPr>
              <a:t> </a:t>
            </a:r>
            <a:r>
              <a:rPr sz="800" spc="-5" dirty="0">
                <a:solidFill>
                  <a:srgbClr val="231F20"/>
                </a:solidFill>
                <a:latin typeface="Arial"/>
                <a:cs typeface="Arial"/>
              </a:rPr>
              <a:t>trifásica).</a:t>
            </a:r>
            <a:endParaRPr sz="800">
              <a:latin typeface="Arial"/>
              <a:cs typeface="Arial"/>
            </a:endParaRPr>
          </a:p>
          <a:p>
            <a:pPr marL="50800">
              <a:lnSpc>
                <a:spcPct val="100000"/>
              </a:lnSpc>
              <a:spcBef>
                <a:spcPts val="45"/>
              </a:spcBef>
            </a:pPr>
            <a:r>
              <a:rPr sz="800" spc="110" dirty="0">
                <a:solidFill>
                  <a:srgbClr val="009D57"/>
                </a:solidFill>
                <a:latin typeface="Times New Roman"/>
                <a:cs typeface="Times New Roman"/>
              </a:rPr>
              <a:t>c </a:t>
            </a:r>
            <a:r>
              <a:rPr sz="900" i="1" dirty="0">
                <a:solidFill>
                  <a:srgbClr val="231F20"/>
                </a:solidFill>
                <a:latin typeface="Times New Roman"/>
                <a:cs typeface="Times New Roman"/>
              </a:rPr>
              <a:t>I</a:t>
            </a:r>
            <a:r>
              <a:rPr sz="825" baseline="-15151" dirty="0">
                <a:solidFill>
                  <a:srgbClr val="231F20"/>
                </a:solidFill>
                <a:latin typeface="Arial"/>
                <a:cs typeface="Arial"/>
              </a:rPr>
              <a:t>n </a:t>
            </a:r>
            <a:r>
              <a:rPr sz="800" dirty="0">
                <a:solidFill>
                  <a:srgbClr val="231F20"/>
                </a:solidFill>
                <a:latin typeface="Arial"/>
                <a:cs typeface="Arial"/>
              </a:rPr>
              <a:t>= </a:t>
            </a:r>
            <a:r>
              <a:rPr sz="800" i="1" spc="-20" dirty="0">
                <a:solidFill>
                  <a:srgbClr val="231F20"/>
                </a:solidFill>
                <a:latin typeface="Arial"/>
                <a:cs typeface="Arial"/>
              </a:rPr>
              <a:t>S </a:t>
            </a:r>
            <a:r>
              <a:rPr sz="800" spc="-5" dirty="0">
                <a:solidFill>
                  <a:srgbClr val="231F20"/>
                </a:solidFill>
                <a:latin typeface="Arial"/>
                <a:cs typeface="Arial"/>
              </a:rPr>
              <a:t>(kVA) </a:t>
            </a:r>
            <a:r>
              <a:rPr sz="800" dirty="0">
                <a:solidFill>
                  <a:srgbClr val="231F20"/>
                </a:solidFill>
                <a:latin typeface="Symbol"/>
                <a:cs typeface="Symbol"/>
              </a:rPr>
              <a:t></a:t>
            </a:r>
            <a:r>
              <a:rPr sz="800" spc="5" dirty="0">
                <a:solidFill>
                  <a:srgbClr val="231F20"/>
                </a:solidFill>
                <a:latin typeface="Times New Roman"/>
                <a:cs typeface="Times New Roman"/>
              </a:rPr>
              <a:t> </a:t>
            </a:r>
            <a:r>
              <a:rPr sz="800" spc="-5" dirty="0">
                <a:solidFill>
                  <a:srgbClr val="231F20"/>
                </a:solidFill>
                <a:latin typeface="Arial"/>
                <a:cs typeface="Arial"/>
              </a:rPr>
              <a:t>1,4.</a:t>
            </a:r>
            <a:endParaRPr sz="800">
              <a:latin typeface="Arial"/>
              <a:cs typeface="Arial"/>
            </a:endParaRPr>
          </a:p>
          <a:p>
            <a:pPr marL="50800">
              <a:lnSpc>
                <a:spcPct val="100000"/>
              </a:lnSpc>
              <a:spcBef>
                <a:spcPts val="270"/>
              </a:spcBef>
            </a:pPr>
            <a:r>
              <a:rPr sz="800" dirty="0">
                <a:solidFill>
                  <a:srgbClr val="231F20"/>
                </a:solidFill>
                <a:latin typeface="Arial"/>
                <a:cs typeface="Arial"/>
              </a:rPr>
              <a:t>La norma IEC para los transformadores de potencia es IEC</a:t>
            </a:r>
            <a:r>
              <a:rPr sz="800" spc="-100" dirty="0">
                <a:solidFill>
                  <a:srgbClr val="231F20"/>
                </a:solidFill>
                <a:latin typeface="Arial"/>
                <a:cs typeface="Arial"/>
              </a:rPr>
              <a:t> </a:t>
            </a:r>
            <a:r>
              <a:rPr sz="800" dirty="0">
                <a:solidFill>
                  <a:srgbClr val="231F20"/>
                </a:solidFill>
                <a:latin typeface="Arial"/>
                <a:cs typeface="Arial"/>
              </a:rPr>
              <a:t>60076.</a:t>
            </a:r>
            <a:endParaRPr sz="800">
              <a:latin typeface="Arial"/>
              <a:cs typeface="Arial"/>
            </a:endParaRPr>
          </a:p>
          <a:p>
            <a:pPr>
              <a:lnSpc>
                <a:spcPct val="100000"/>
              </a:lnSpc>
            </a:pPr>
            <a:endParaRPr sz="900">
              <a:latin typeface="Arial"/>
              <a:cs typeface="Arial"/>
            </a:endParaRPr>
          </a:p>
          <a:p>
            <a:pPr>
              <a:lnSpc>
                <a:spcPct val="100000"/>
              </a:lnSpc>
              <a:spcBef>
                <a:spcPts val="10"/>
              </a:spcBef>
            </a:pPr>
            <a:endParaRPr sz="1100">
              <a:latin typeface="Arial"/>
              <a:cs typeface="Arial"/>
            </a:endParaRPr>
          </a:p>
          <a:p>
            <a:pPr marL="48895">
              <a:lnSpc>
                <a:spcPct val="100000"/>
              </a:lnSpc>
            </a:pPr>
            <a:r>
              <a:rPr sz="1200" b="1" spc="-5" dirty="0">
                <a:solidFill>
                  <a:srgbClr val="231F20"/>
                </a:solidFill>
                <a:latin typeface="Arial"/>
                <a:cs typeface="Arial"/>
              </a:rPr>
              <a:t>4.7  Selección </a:t>
            </a:r>
            <a:r>
              <a:rPr sz="1200" b="1" spc="10" dirty="0">
                <a:solidFill>
                  <a:srgbClr val="231F20"/>
                </a:solidFill>
                <a:latin typeface="Arial"/>
                <a:cs typeface="Arial"/>
              </a:rPr>
              <a:t>de </a:t>
            </a:r>
            <a:r>
              <a:rPr sz="1200" b="1" dirty="0">
                <a:solidFill>
                  <a:srgbClr val="231F20"/>
                </a:solidFill>
                <a:latin typeface="Arial"/>
                <a:cs typeface="Arial"/>
              </a:rPr>
              <a:t>fuentes </a:t>
            </a:r>
            <a:r>
              <a:rPr sz="1200" b="1" spc="10" dirty="0">
                <a:solidFill>
                  <a:srgbClr val="231F20"/>
                </a:solidFill>
                <a:latin typeface="Arial"/>
                <a:cs typeface="Arial"/>
              </a:rPr>
              <a:t>de</a:t>
            </a:r>
            <a:r>
              <a:rPr sz="1200" b="1" spc="-50" dirty="0">
                <a:solidFill>
                  <a:srgbClr val="231F20"/>
                </a:solidFill>
                <a:latin typeface="Arial"/>
                <a:cs typeface="Arial"/>
              </a:rPr>
              <a:t> </a:t>
            </a:r>
            <a:r>
              <a:rPr sz="1200" b="1" dirty="0">
                <a:solidFill>
                  <a:srgbClr val="231F20"/>
                </a:solidFill>
                <a:latin typeface="Arial"/>
                <a:cs typeface="Arial"/>
              </a:rPr>
              <a:t>alimentación</a:t>
            </a:r>
            <a:endParaRPr sz="1200">
              <a:latin typeface="Arial"/>
              <a:cs typeface="Arial"/>
            </a:endParaRPr>
          </a:p>
          <a:p>
            <a:pPr marL="49530" marR="71755" indent="635">
              <a:lnSpc>
                <a:spcPct val="100000"/>
              </a:lnSpc>
              <a:spcBef>
                <a:spcPts val="919"/>
              </a:spcBef>
            </a:pPr>
            <a:r>
              <a:rPr sz="800" dirty="0">
                <a:solidFill>
                  <a:srgbClr val="231F20"/>
                </a:solidFill>
                <a:latin typeface="Arial"/>
                <a:cs typeface="Arial"/>
              </a:rPr>
              <a:t>De la importancia de mantener una </a:t>
            </a:r>
            <a:r>
              <a:rPr sz="800" spc="-5" dirty="0">
                <a:solidFill>
                  <a:srgbClr val="231F20"/>
                </a:solidFill>
                <a:latin typeface="Arial"/>
                <a:cs typeface="Arial"/>
              </a:rPr>
              <a:t>alimentación </a:t>
            </a:r>
            <a:r>
              <a:rPr sz="800" dirty="0">
                <a:solidFill>
                  <a:srgbClr val="231F20"/>
                </a:solidFill>
                <a:latin typeface="Arial"/>
                <a:cs typeface="Arial"/>
              </a:rPr>
              <a:t>permanente, surge la </a:t>
            </a:r>
            <a:r>
              <a:rPr sz="800" spc="-5" dirty="0">
                <a:solidFill>
                  <a:srgbClr val="231F20"/>
                </a:solidFill>
                <a:latin typeface="Arial"/>
                <a:cs typeface="Arial"/>
              </a:rPr>
              <a:t>cuestión  </a:t>
            </a:r>
            <a:r>
              <a:rPr sz="800" dirty="0">
                <a:solidFill>
                  <a:srgbClr val="231F20"/>
                </a:solidFill>
                <a:latin typeface="Arial"/>
                <a:cs typeface="Arial"/>
              </a:rPr>
              <a:t>sobre el uso de una planta de </a:t>
            </a:r>
            <a:r>
              <a:rPr sz="800" spc="-5" dirty="0">
                <a:solidFill>
                  <a:srgbClr val="231F20"/>
                </a:solidFill>
                <a:latin typeface="Arial"/>
                <a:cs typeface="Arial"/>
              </a:rPr>
              <a:t>energía </a:t>
            </a:r>
            <a:r>
              <a:rPr sz="800" dirty="0">
                <a:solidFill>
                  <a:srgbClr val="231F20"/>
                </a:solidFill>
                <a:latin typeface="Arial"/>
                <a:cs typeface="Arial"/>
              </a:rPr>
              <a:t>de reserva. La </a:t>
            </a:r>
            <a:r>
              <a:rPr sz="800" spc="-5" dirty="0">
                <a:solidFill>
                  <a:srgbClr val="231F20"/>
                </a:solidFill>
                <a:latin typeface="Arial"/>
                <a:cs typeface="Arial"/>
              </a:rPr>
              <a:t>selección </a:t>
            </a:r>
            <a:r>
              <a:rPr sz="800" dirty="0">
                <a:solidFill>
                  <a:srgbClr val="231F20"/>
                </a:solidFill>
                <a:latin typeface="Arial"/>
                <a:cs typeface="Arial"/>
              </a:rPr>
              <a:t>y las </a:t>
            </a:r>
            <a:r>
              <a:rPr sz="800" spc="-5" dirty="0">
                <a:solidFill>
                  <a:srgbClr val="231F20"/>
                </a:solidFill>
                <a:latin typeface="Arial"/>
                <a:cs typeface="Arial"/>
              </a:rPr>
              <a:t>características  </a:t>
            </a:r>
            <a:r>
              <a:rPr sz="800" dirty="0">
                <a:solidFill>
                  <a:srgbClr val="231F20"/>
                </a:solidFill>
                <a:latin typeface="Arial"/>
                <a:cs typeface="Arial"/>
              </a:rPr>
              <a:t>de estas fuentes alternativas </a:t>
            </a:r>
            <a:r>
              <a:rPr sz="800" spc="-5" dirty="0">
                <a:solidFill>
                  <a:srgbClr val="231F20"/>
                </a:solidFill>
                <a:latin typeface="Arial"/>
                <a:cs typeface="Arial"/>
              </a:rPr>
              <a:t>están </a:t>
            </a:r>
            <a:r>
              <a:rPr sz="800" dirty="0">
                <a:solidFill>
                  <a:srgbClr val="231F20"/>
                </a:solidFill>
                <a:latin typeface="Arial"/>
                <a:cs typeface="Arial"/>
              </a:rPr>
              <a:t>definidas en el </a:t>
            </a:r>
            <a:r>
              <a:rPr sz="800" spc="-5" dirty="0">
                <a:solidFill>
                  <a:srgbClr val="231F20"/>
                </a:solidFill>
                <a:latin typeface="Arial"/>
                <a:cs typeface="Arial"/>
              </a:rPr>
              <a:t>capítulo</a:t>
            </a:r>
            <a:r>
              <a:rPr sz="800" spc="-10" dirty="0">
                <a:solidFill>
                  <a:srgbClr val="231F20"/>
                </a:solidFill>
                <a:latin typeface="Arial"/>
                <a:cs typeface="Arial"/>
              </a:rPr>
              <a:t> </a:t>
            </a:r>
            <a:r>
              <a:rPr sz="800" dirty="0">
                <a:solidFill>
                  <a:srgbClr val="231F20"/>
                </a:solidFill>
                <a:latin typeface="Arial"/>
                <a:cs typeface="Arial"/>
              </a:rPr>
              <a:t>D.</a:t>
            </a:r>
            <a:endParaRPr sz="800">
              <a:latin typeface="Arial"/>
              <a:cs typeface="Arial"/>
            </a:endParaRPr>
          </a:p>
          <a:p>
            <a:pPr marL="49530" marR="31750" indent="635">
              <a:lnSpc>
                <a:spcPct val="100000"/>
              </a:lnSpc>
              <a:spcBef>
                <a:spcPts val="145"/>
              </a:spcBef>
            </a:pPr>
            <a:r>
              <a:rPr sz="800" dirty="0">
                <a:solidFill>
                  <a:srgbClr val="231F20"/>
                </a:solidFill>
                <a:latin typeface="Arial"/>
                <a:cs typeface="Arial"/>
              </a:rPr>
              <a:t>Para la fuente principal de suministro la </a:t>
            </a:r>
            <a:r>
              <a:rPr sz="800" spc="-5" dirty="0">
                <a:solidFill>
                  <a:srgbClr val="231F20"/>
                </a:solidFill>
                <a:latin typeface="Arial"/>
                <a:cs typeface="Arial"/>
              </a:rPr>
              <a:t>selección </a:t>
            </a:r>
            <a:r>
              <a:rPr sz="800" dirty="0">
                <a:solidFill>
                  <a:srgbClr val="231F20"/>
                </a:solidFill>
                <a:latin typeface="Arial"/>
                <a:cs typeface="Arial"/>
              </a:rPr>
              <a:t>generalmente se realiza entre</a:t>
            </a:r>
            <a:r>
              <a:rPr sz="800" spc="-120" dirty="0">
                <a:solidFill>
                  <a:srgbClr val="231F20"/>
                </a:solidFill>
                <a:latin typeface="Arial"/>
                <a:cs typeface="Arial"/>
              </a:rPr>
              <a:t> </a:t>
            </a:r>
            <a:r>
              <a:rPr sz="800" dirty="0">
                <a:solidFill>
                  <a:srgbClr val="231F20"/>
                </a:solidFill>
                <a:latin typeface="Arial"/>
                <a:cs typeface="Arial"/>
              </a:rPr>
              <a:t>una  </a:t>
            </a:r>
            <a:r>
              <a:rPr sz="800" spc="-5" dirty="0">
                <a:solidFill>
                  <a:srgbClr val="231F20"/>
                </a:solidFill>
                <a:latin typeface="Arial"/>
                <a:cs typeface="Arial"/>
              </a:rPr>
              <a:t>conexión </a:t>
            </a:r>
            <a:r>
              <a:rPr sz="800" dirty="0">
                <a:solidFill>
                  <a:srgbClr val="231F20"/>
                </a:solidFill>
                <a:latin typeface="Arial"/>
                <a:cs typeface="Arial"/>
              </a:rPr>
              <a:t>a la red de baja </a:t>
            </a:r>
            <a:r>
              <a:rPr sz="800" spc="-5" dirty="0">
                <a:solidFill>
                  <a:srgbClr val="231F20"/>
                </a:solidFill>
                <a:latin typeface="Arial"/>
                <a:cs typeface="Arial"/>
              </a:rPr>
              <a:t>tensión </a:t>
            </a:r>
            <a:r>
              <a:rPr sz="800" dirty="0">
                <a:solidFill>
                  <a:srgbClr val="231F20"/>
                </a:solidFill>
                <a:latin typeface="Arial"/>
                <a:cs typeface="Arial"/>
              </a:rPr>
              <a:t>o a la de alta </a:t>
            </a:r>
            <a:r>
              <a:rPr sz="800" spc="-5" dirty="0">
                <a:solidFill>
                  <a:srgbClr val="231F20"/>
                </a:solidFill>
                <a:latin typeface="Arial"/>
                <a:cs typeface="Arial"/>
              </a:rPr>
              <a:t>tensión </a:t>
            </a:r>
            <a:r>
              <a:rPr sz="800" dirty="0">
                <a:solidFill>
                  <a:srgbClr val="231F20"/>
                </a:solidFill>
                <a:latin typeface="Arial"/>
                <a:cs typeface="Arial"/>
              </a:rPr>
              <a:t>de la red </a:t>
            </a:r>
            <a:r>
              <a:rPr sz="800" spc="-5" dirty="0">
                <a:solidFill>
                  <a:srgbClr val="231F20"/>
                </a:solidFill>
                <a:latin typeface="Arial"/>
                <a:cs typeface="Arial"/>
              </a:rPr>
              <a:t>eléctrica</a:t>
            </a:r>
            <a:r>
              <a:rPr sz="800" spc="45" dirty="0">
                <a:solidFill>
                  <a:srgbClr val="231F20"/>
                </a:solidFill>
                <a:latin typeface="Arial"/>
                <a:cs typeface="Arial"/>
              </a:rPr>
              <a:t> </a:t>
            </a:r>
            <a:r>
              <a:rPr sz="800" spc="-5" dirty="0">
                <a:solidFill>
                  <a:srgbClr val="231F20"/>
                </a:solidFill>
                <a:latin typeface="Arial"/>
                <a:cs typeface="Arial"/>
              </a:rPr>
              <a:t>pública.</a:t>
            </a:r>
            <a:endParaRPr sz="800">
              <a:latin typeface="Arial"/>
              <a:cs typeface="Arial"/>
            </a:endParaRPr>
          </a:p>
          <a:p>
            <a:pPr marL="49530" marR="285750" indent="635">
              <a:lnSpc>
                <a:spcPct val="100000"/>
              </a:lnSpc>
              <a:spcBef>
                <a:spcPts val="145"/>
              </a:spcBef>
            </a:pPr>
            <a:r>
              <a:rPr sz="800" dirty="0">
                <a:solidFill>
                  <a:srgbClr val="231F20"/>
                </a:solidFill>
                <a:latin typeface="Arial"/>
                <a:cs typeface="Arial"/>
              </a:rPr>
              <a:t>En la </a:t>
            </a:r>
            <a:r>
              <a:rPr sz="800" spc="-5" dirty="0">
                <a:solidFill>
                  <a:srgbClr val="231F20"/>
                </a:solidFill>
                <a:latin typeface="Arial"/>
                <a:cs typeface="Arial"/>
              </a:rPr>
              <a:t>práctica, </a:t>
            </a:r>
            <a:r>
              <a:rPr sz="800" dirty="0">
                <a:solidFill>
                  <a:srgbClr val="231F20"/>
                </a:solidFill>
                <a:latin typeface="Arial"/>
                <a:cs typeface="Arial"/>
              </a:rPr>
              <a:t>puede ser necesaria la </a:t>
            </a:r>
            <a:r>
              <a:rPr sz="800" spc="-5" dirty="0">
                <a:solidFill>
                  <a:srgbClr val="231F20"/>
                </a:solidFill>
                <a:latin typeface="Arial"/>
                <a:cs typeface="Arial"/>
              </a:rPr>
              <a:t>conexión </a:t>
            </a:r>
            <a:r>
              <a:rPr sz="800" dirty="0">
                <a:solidFill>
                  <a:srgbClr val="231F20"/>
                </a:solidFill>
                <a:latin typeface="Arial"/>
                <a:cs typeface="Arial"/>
              </a:rPr>
              <a:t>a un suministro en alta </a:t>
            </a:r>
            <a:r>
              <a:rPr sz="800" spc="-5" dirty="0">
                <a:solidFill>
                  <a:srgbClr val="231F20"/>
                </a:solidFill>
                <a:latin typeface="Arial"/>
                <a:cs typeface="Arial"/>
              </a:rPr>
              <a:t>tensión  </a:t>
            </a:r>
            <a:r>
              <a:rPr sz="800" dirty="0">
                <a:solidFill>
                  <a:srgbClr val="231F20"/>
                </a:solidFill>
                <a:latin typeface="Arial"/>
                <a:cs typeface="Arial"/>
              </a:rPr>
              <a:t>cuando la carga exceda (o </a:t>
            </a:r>
            <a:r>
              <a:rPr sz="800" spc="-5" dirty="0">
                <a:solidFill>
                  <a:srgbClr val="231F20"/>
                </a:solidFill>
                <a:latin typeface="Arial"/>
                <a:cs typeface="Arial"/>
              </a:rPr>
              <a:t>esté </a:t>
            </a:r>
            <a:r>
              <a:rPr sz="800" dirty="0">
                <a:solidFill>
                  <a:srgbClr val="231F20"/>
                </a:solidFill>
                <a:latin typeface="Arial"/>
                <a:cs typeface="Arial"/>
              </a:rPr>
              <a:t>planificado que pueda exceder) de cierto</a:t>
            </a:r>
            <a:r>
              <a:rPr sz="800" spc="-80" dirty="0">
                <a:solidFill>
                  <a:srgbClr val="231F20"/>
                </a:solidFill>
                <a:latin typeface="Arial"/>
                <a:cs typeface="Arial"/>
              </a:rPr>
              <a:t> </a:t>
            </a:r>
            <a:r>
              <a:rPr sz="800" dirty="0">
                <a:solidFill>
                  <a:srgbClr val="231F20"/>
                </a:solidFill>
                <a:latin typeface="Arial"/>
                <a:cs typeface="Arial"/>
              </a:rPr>
              <a:t>nivel,  generalmente del orden de 250 kVA, o si la calidad del servicio necesaria es  superior a la que </a:t>
            </a:r>
            <a:r>
              <a:rPr sz="800" spc="-5" dirty="0">
                <a:solidFill>
                  <a:srgbClr val="231F20"/>
                </a:solidFill>
                <a:latin typeface="Arial"/>
                <a:cs typeface="Arial"/>
              </a:rPr>
              <a:t>está </a:t>
            </a:r>
            <a:r>
              <a:rPr sz="800" dirty="0">
                <a:solidFill>
                  <a:srgbClr val="231F20"/>
                </a:solidFill>
                <a:latin typeface="Arial"/>
                <a:cs typeface="Arial"/>
              </a:rPr>
              <a:t>normalmente disponible desde una red de baja</a:t>
            </a:r>
            <a:r>
              <a:rPr sz="800" spc="-45" dirty="0">
                <a:solidFill>
                  <a:srgbClr val="231F20"/>
                </a:solidFill>
                <a:latin typeface="Arial"/>
                <a:cs typeface="Arial"/>
              </a:rPr>
              <a:t> </a:t>
            </a:r>
            <a:r>
              <a:rPr sz="800" spc="-5" dirty="0">
                <a:solidFill>
                  <a:srgbClr val="231F20"/>
                </a:solidFill>
                <a:latin typeface="Arial"/>
                <a:cs typeface="Arial"/>
              </a:rPr>
              <a:t>tensión.</a:t>
            </a:r>
            <a:endParaRPr sz="800">
              <a:latin typeface="Arial"/>
              <a:cs typeface="Arial"/>
            </a:endParaRPr>
          </a:p>
          <a:p>
            <a:pPr marL="49530" marR="53975" indent="635">
              <a:lnSpc>
                <a:spcPct val="100000"/>
              </a:lnSpc>
              <a:spcBef>
                <a:spcPts val="145"/>
              </a:spcBef>
            </a:pPr>
            <a:r>
              <a:rPr sz="800" dirty="0">
                <a:solidFill>
                  <a:srgbClr val="231F20"/>
                </a:solidFill>
                <a:latin typeface="Arial"/>
                <a:cs typeface="Arial"/>
              </a:rPr>
              <a:t>Por otra parte, si se </a:t>
            </a:r>
            <a:r>
              <a:rPr sz="800" spc="-5" dirty="0">
                <a:solidFill>
                  <a:srgbClr val="231F20"/>
                </a:solidFill>
                <a:latin typeface="Arial"/>
                <a:cs typeface="Arial"/>
              </a:rPr>
              <a:t>prevé </a:t>
            </a:r>
            <a:r>
              <a:rPr sz="800" dirty="0">
                <a:solidFill>
                  <a:srgbClr val="231F20"/>
                </a:solidFill>
                <a:latin typeface="Arial"/>
                <a:cs typeface="Arial"/>
              </a:rPr>
              <a:t>que la </a:t>
            </a:r>
            <a:r>
              <a:rPr sz="800" spc="-5" dirty="0">
                <a:solidFill>
                  <a:srgbClr val="231F20"/>
                </a:solidFill>
                <a:latin typeface="Arial"/>
                <a:cs typeface="Arial"/>
              </a:rPr>
              <a:t>instalación </a:t>
            </a:r>
            <a:r>
              <a:rPr sz="800" dirty="0">
                <a:solidFill>
                  <a:srgbClr val="231F20"/>
                </a:solidFill>
                <a:latin typeface="Arial"/>
                <a:cs typeface="Arial"/>
              </a:rPr>
              <a:t>produzca perturbaciones a los  consumidores cercanos cuando </a:t>
            </a:r>
            <a:r>
              <a:rPr sz="800" spc="-5" dirty="0">
                <a:solidFill>
                  <a:srgbClr val="231F20"/>
                </a:solidFill>
                <a:latin typeface="Arial"/>
                <a:cs typeface="Arial"/>
              </a:rPr>
              <a:t>esté </a:t>
            </a:r>
            <a:r>
              <a:rPr sz="800" dirty="0">
                <a:solidFill>
                  <a:srgbClr val="231F20"/>
                </a:solidFill>
                <a:latin typeface="Arial"/>
                <a:cs typeface="Arial"/>
              </a:rPr>
              <a:t>conectada a la red de baja </a:t>
            </a:r>
            <a:r>
              <a:rPr sz="800" spc="-5" dirty="0">
                <a:solidFill>
                  <a:srgbClr val="231F20"/>
                </a:solidFill>
                <a:latin typeface="Arial"/>
                <a:cs typeface="Arial"/>
              </a:rPr>
              <a:t>tensión, </a:t>
            </a:r>
            <a:r>
              <a:rPr sz="800" dirty="0">
                <a:solidFill>
                  <a:srgbClr val="231F20"/>
                </a:solidFill>
                <a:latin typeface="Arial"/>
                <a:cs typeface="Arial"/>
              </a:rPr>
              <a:t>las  autoridades encargadas del suministro pueden proponer un servicio en alta</a:t>
            </a:r>
            <a:r>
              <a:rPr sz="800" spc="-70" dirty="0">
                <a:solidFill>
                  <a:srgbClr val="231F20"/>
                </a:solidFill>
                <a:latin typeface="Arial"/>
                <a:cs typeface="Arial"/>
              </a:rPr>
              <a:t> </a:t>
            </a:r>
            <a:r>
              <a:rPr sz="800" spc="-5" dirty="0">
                <a:solidFill>
                  <a:srgbClr val="231F20"/>
                </a:solidFill>
                <a:latin typeface="Arial"/>
                <a:cs typeface="Arial"/>
              </a:rPr>
              <a:t>tensión.</a:t>
            </a:r>
            <a:endParaRPr sz="800">
              <a:latin typeface="Arial"/>
              <a:cs typeface="Arial"/>
            </a:endParaRPr>
          </a:p>
          <a:p>
            <a:pPr marL="49530" marR="216535" indent="635">
              <a:lnSpc>
                <a:spcPct val="100000"/>
              </a:lnSpc>
              <a:spcBef>
                <a:spcPts val="290"/>
              </a:spcBef>
            </a:pPr>
            <a:r>
              <a:rPr sz="800" dirty="0">
                <a:solidFill>
                  <a:srgbClr val="231F20"/>
                </a:solidFill>
                <a:latin typeface="Arial"/>
                <a:cs typeface="Arial"/>
              </a:rPr>
              <a:t>Los suministros de alta </a:t>
            </a:r>
            <a:r>
              <a:rPr sz="800" spc="-5" dirty="0">
                <a:solidFill>
                  <a:srgbClr val="231F20"/>
                </a:solidFill>
                <a:latin typeface="Arial"/>
                <a:cs typeface="Arial"/>
              </a:rPr>
              <a:t>tensión </a:t>
            </a:r>
            <a:r>
              <a:rPr sz="800" dirty="0">
                <a:solidFill>
                  <a:srgbClr val="231F20"/>
                </a:solidFill>
                <a:latin typeface="Arial"/>
                <a:cs typeface="Arial"/>
              </a:rPr>
              <a:t>pueden contar con ciertas ventajas: de hecho</a:t>
            </a:r>
            <a:r>
              <a:rPr sz="800" spc="-70" dirty="0">
                <a:solidFill>
                  <a:srgbClr val="231F20"/>
                </a:solidFill>
                <a:latin typeface="Arial"/>
                <a:cs typeface="Arial"/>
              </a:rPr>
              <a:t> </a:t>
            </a:r>
            <a:r>
              <a:rPr sz="800" dirty="0">
                <a:solidFill>
                  <a:srgbClr val="231F20"/>
                </a:solidFill>
                <a:latin typeface="Arial"/>
                <a:cs typeface="Arial"/>
              </a:rPr>
              <a:t>un  consumidor de alta</a:t>
            </a:r>
            <a:r>
              <a:rPr sz="800" spc="-5" dirty="0">
                <a:solidFill>
                  <a:srgbClr val="231F20"/>
                </a:solidFill>
                <a:latin typeface="Arial"/>
                <a:cs typeface="Arial"/>
              </a:rPr>
              <a:t> tensión:</a:t>
            </a:r>
            <a:endParaRPr sz="800">
              <a:latin typeface="Arial"/>
              <a:cs typeface="Arial"/>
            </a:endParaRPr>
          </a:p>
          <a:p>
            <a:pPr marL="49530" marR="33655" indent="635">
              <a:lnSpc>
                <a:spcPct val="100000"/>
              </a:lnSpc>
              <a:spcBef>
                <a:spcPts val="145"/>
              </a:spcBef>
            </a:pPr>
            <a:r>
              <a:rPr sz="800" spc="110" dirty="0">
                <a:solidFill>
                  <a:srgbClr val="009D57"/>
                </a:solidFill>
                <a:latin typeface="Times New Roman"/>
                <a:cs typeface="Times New Roman"/>
              </a:rPr>
              <a:t>c</a:t>
            </a:r>
            <a:r>
              <a:rPr sz="800" spc="-75" dirty="0">
                <a:solidFill>
                  <a:srgbClr val="009D57"/>
                </a:solidFill>
                <a:latin typeface="Times New Roman"/>
                <a:cs typeface="Times New Roman"/>
              </a:rPr>
              <a:t> </a:t>
            </a:r>
            <a:r>
              <a:rPr sz="800" dirty="0">
                <a:solidFill>
                  <a:srgbClr val="231F20"/>
                </a:solidFill>
                <a:latin typeface="Arial"/>
                <a:cs typeface="Arial"/>
              </a:rPr>
              <a:t>No tiene perturbaciones de otros consumidores como puede ser el caso de la baja  </a:t>
            </a:r>
            <a:r>
              <a:rPr sz="800" spc="-5" dirty="0">
                <a:solidFill>
                  <a:srgbClr val="231F20"/>
                </a:solidFill>
                <a:latin typeface="Arial"/>
                <a:cs typeface="Arial"/>
              </a:rPr>
              <a:t>tensión.</a:t>
            </a:r>
            <a:endParaRPr sz="800">
              <a:latin typeface="Arial"/>
              <a:cs typeface="Arial"/>
            </a:endParaRPr>
          </a:p>
          <a:p>
            <a:pPr marL="50800">
              <a:lnSpc>
                <a:spcPct val="100000"/>
              </a:lnSpc>
              <a:spcBef>
                <a:spcPts val="145"/>
              </a:spcBef>
            </a:pPr>
            <a:r>
              <a:rPr sz="800" spc="110" dirty="0">
                <a:solidFill>
                  <a:srgbClr val="009D57"/>
                </a:solidFill>
                <a:latin typeface="Times New Roman"/>
                <a:cs typeface="Times New Roman"/>
              </a:rPr>
              <a:t>c</a:t>
            </a:r>
            <a:r>
              <a:rPr sz="800" spc="-70" dirty="0">
                <a:solidFill>
                  <a:srgbClr val="009D57"/>
                </a:solidFill>
                <a:latin typeface="Times New Roman"/>
                <a:cs typeface="Times New Roman"/>
              </a:rPr>
              <a:t> </a:t>
            </a:r>
            <a:r>
              <a:rPr sz="800" dirty="0">
                <a:solidFill>
                  <a:srgbClr val="231F20"/>
                </a:solidFill>
                <a:latin typeface="Arial"/>
                <a:cs typeface="Arial"/>
              </a:rPr>
              <a:t>Es libre de elegir cualquier tipo de sistema de </a:t>
            </a:r>
            <a:r>
              <a:rPr sz="800" spc="-5" dirty="0">
                <a:solidFill>
                  <a:srgbClr val="231F20"/>
                </a:solidFill>
                <a:latin typeface="Arial"/>
                <a:cs typeface="Arial"/>
              </a:rPr>
              <a:t>conexión </a:t>
            </a:r>
            <a:r>
              <a:rPr sz="800" dirty="0">
                <a:solidFill>
                  <a:srgbClr val="231F20"/>
                </a:solidFill>
                <a:latin typeface="Arial"/>
                <a:cs typeface="Arial"/>
              </a:rPr>
              <a:t>a tierra de baja </a:t>
            </a:r>
            <a:r>
              <a:rPr sz="800" spc="-5" dirty="0">
                <a:solidFill>
                  <a:srgbClr val="231F20"/>
                </a:solidFill>
                <a:latin typeface="Arial"/>
                <a:cs typeface="Arial"/>
              </a:rPr>
              <a:t>tensión.</a:t>
            </a:r>
            <a:endParaRPr sz="800">
              <a:latin typeface="Arial"/>
              <a:cs typeface="Arial"/>
            </a:endParaRPr>
          </a:p>
          <a:p>
            <a:pPr marL="50800">
              <a:lnSpc>
                <a:spcPct val="100000"/>
              </a:lnSpc>
              <a:spcBef>
                <a:spcPts val="145"/>
              </a:spcBef>
            </a:pPr>
            <a:r>
              <a:rPr sz="800" spc="110" dirty="0">
                <a:solidFill>
                  <a:srgbClr val="009D57"/>
                </a:solidFill>
                <a:latin typeface="Times New Roman"/>
                <a:cs typeface="Times New Roman"/>
              </a:rPr>
              <a:t>c </a:t>
            </a:r>
            <a:r>
              <a:rPr sz="800" dirty="0">
                <a:solidFill>
                  <a:srgbClr val="231F20"/>
                </a:solidFill>
                <a:latin typeface="Arial"/>
                <a:cs typeface="Arial"/>
              </a:rPr>
              <a:t>Puede elegir entre </a:t>
            </a:r>
            <a:r>
              <a:rPr sz="800" spc="-5" dirty="0">
                <a:solidFill>
                  <a:srgbClr val="231F20"/>
                </a:solidFill>
                <a:latin typeface="Arial"/>
                <a:cs typeface="Arial"/>
              </a:rPr>
              <a:t>más </a:t>
            </a:r>
            <a:r>
              <a:rPr sz="800" dirty="0">
                <a:solidFill>
                  <a:srgbClr val="231F20"/>
                </a:solidFill>
                <a:latin typeface="Arial"/>
                <a:cs typeface="Arial"/>
              </a:rPr>
              <a:t>tarifas</a:t>
            </a:r>
            <a:r>
              <a:rPr sz="800" spc="-90" dirty="0">
                <a:solidFill>
                  <a:srgbClr val="231F20"/>
                </a:solidFill>
                <a:latin typeface="Arial"/>
                <a:cs typeface="Arial"/>
              </a:rPr>
              <a:t> </a:t>
            </a:r>
            <a:r>
              <a:rPr sz="800" spc="-5" dirty="0">
                <a:solidFill>
                  <a:srgbClr val="231F20"/>
                </a:solidFill>
                <a:latin typeface="Arial"/>
                <a:cs typeface="Arial"/>
              </a:rPr>
              <a:t>económicas.</a:t>
            </a:r>
            <a:endParaRPr sz="800">
              <a:latin typeface="Arial"/>
              <a:cs typeface="Arial"/>
            </a:endParaRPr>
          </a:p>
          <a:p>
            <a:pPr marL="50800" marR="1434465">
              <a:lnSpc>
                <a:spcPct val="114999"/>
              </a:lnSpc>
            </a:pPr>
            <a:r>
              <a:rPr sz="800" spc="110" dirty="0">
                <a:solidFill>
                  <a:srgbClr val="009D57"/>
                </a:solidFill>
                <a:latin typeface="Times New Roman"/>
                <a:cs typeface="Times New Roman"/>
              </a:rPr>
              <a:t>c</a:t>
            </a:r>
            <a:r>
              <a:rPr sz="800" spc="-75" dirty="0">
                <a:solidFill>
                  <a:srgbClr val="009D57"/>
                </a:solidFill>
                <a:latin typeface="Times New Roman"/>
                <a:cs typeface="Times New Roman"/>
              </a:rPr>
              <a:t> </a:t>
            </a:r>
            <a:r>
              <a:rPr sz="800" dirty="0">
                <a:solidFill>
                  <a:srgbClr val="231F20"/>
                </a:solidFill>
                <a:latin typeface="Arial"/>
                <a:cs typeface="Arial"/>
              </a:rPr>
              <a:t>Puede aceptar incrementos muy grandes de carga.  Sin embargo, hay que tener en cuenta</a:t>
            </a:r>
            <a:r>
              <a:rPr sz="800" spc="-35" dirty="0">
                <a:solidFill>
                  <a:srgbClr val="231F20"/>
                </a:solidFill>
                <a:latin typeface="Arial"/>
                <a:cs typeface="Arial"/>
              </a:rPr>
              <a:t> </a:t>
            </a:r>
            <a:r>
              <a:rPr sz="800" dirty="0">
                <a:solidFill>
                  <a:srgbClr val="231F20"/>
                </a:solidFill>
                <a:latin typeface="Arial"/>
                <a:cs typeface="Arial"/>
              </a:rPr>
              <a:t>que:</a:t>
            </a:r>
            <a:endParaRPr sz="800">
              <a:latin typeface="Arial"/>
              <a:cs typeface="Arial"/>
            </a:endParaRPr>
          </a:p>
          <a:p>
            <a:pPr marL="49530" marR="17780" indent="635">
              <a:lnSpc>
                <a:spcPct val="100000"/>
              </a:lnSpc>
              <a:spcBef>
                <a:spcPts val="150"/>
              </a:spcBef>
            </a:pPr>
            <a:r>
              <a:rPr sz="800" spc="110" dirty="0">
                <a:solidFill>
                  <a:srgbClr val="009D57"/>
                </a:solidFill>
                <a:latin typeface="Times New Roman"/>
                <a:cs typeface="Times New Roman"/>
              </a:rPr>
              <a:t>c </a:t>
            </a:r>
            <a:r>
              <a:rPr sz="800" dirty="0">
                <a:solidFill>
                  <a:srgbClr val="231F20"/>
                </a:solidFill>
                <a:latin typeface="Arial"/>
                <a:cs typeface="Arial"/>
              </a:rPr>
              <a:t>El consumidor es el propietario del centro de </a:t>
            </a:r>
            <a:r>
              <a:rPr sz="800" spc="-5" dirty="0">
                <a:solidFill>
                  <a:srgbClr val="231F20"/>
                </a:solidFill>
                <a:latin typeface="Arial"/>
                <a:cs typeface="Arial"/>
              </a:rPr>
              <a:t>transformación </a:t>
            </a:r>
            <a:r>
              <a:rPr sz="800" dirty="0">
                <a:solidFill>
                  <a:srgbClr val="231F20"/>
                </a:solidFill>
                <a:latin typeface="Arial"/>
                <a:cs typeface="Arial"/>
              </a:rPr>
              <a:t>de alta/baja </a:t>
            </a:r>
            <a:r>
              <a:rPr sz="800" spc="-5" dirty="0">
                <a:solidFill>
                  <a:srgbClr val="231F20"/>
                </a:solidFill>
                <a:latin typeface="Arial"/>
                <a:cs typeface="Arial"/>
              </a:rPr>
              <a:t>tensión</a:t>
            </a:r>
            <a:r>
              <a:rPr sz="800" spc="-100" dirty="0">
                <a:solidFill>
                  <a:srgbClr val="231F20"/>
                </a:solidFill>
                <a:latin typeface="Arial"/>
                <a:cs typeface="Arial"/>
              </a:rPr>
              <a:t> </a:t>
            </a:r>
            <a:r>
              <a:rPr sz="800" dirty="0">
                <a:solidFill>
                  <a:srgbClr val="231F20"/>
                </a:solidFill>
                <a:latin typeface="Arial"/>
                <a:cs typeface="Arial"/>
              </a:rPr>
              <a:t>y,  en algunos </a:t>
            </a:r>
            <a:r>
              <a:rPr sz="800" spc="-5" dirty="0">
                <a:solidFill>
                  <a:srgbClr val="231F20"/>
                </a:solidFill>
                <a:latin typeface="Arial"/>
                <a:cs typeface="Arial"/>
              </a:rPr>
              <a:t>países </a:t>
            </a:r>
            <a:r>
              <a:rPr sz="800" dirty="0">
                <a:solidFill>
                  <a:srgbClr val="231F20"/>
                </a:solidFill>
                <a:latin typeface="Arial"/>
                <a:cs typeface="Arial"/>
              </a:rPr>
              <a:t>debe construirlo y equiparlo de su propio bolsillo. La empresa  suministradora puede, en determinadas circunstancias, participar en la</a:t>
            </a:r>
            <a:r>
              <a:rPr sz="800" spc="-35" dirty="0">
                <a:solidFill>
                  <a:srgbClr val="231F20"/>
                </a:solidFill>
                <a:latin typeface="Arial"/>
                <a:cs typeface="Arial"/>
              </a:rPr>
              <a:t> </a:t>
            </a:r>
            <a:r>
              <a:rPr sz="800" spc="-5" dirty="0">
                <a:solidFill>
                  <a:srgbClr val="231F20"/>
                </a:solidFill>
                <a:latin typeface="Arial"/>
                <a:cs typeface="Arial"/>
              </a:rPr>
              <a:t>inversión,</a:t>
            </a:r>
            <a:endParaRPr sz="800">
              <a:latin typeface="Arial"/>
              <a:cs typeface="Arial"/>
            </a:endParaRPr>
          </a:p>
          <a:p>
            <a:pPr marL="49530">
              <a:lnSpc>
                <a:spcPct val="100000"/>
              </a:lnSpc>
            </a:pPr>
            <a:r>
              <a:rPr sz="800" dirty="0">
                <a:solidFill>
                  <a:srgbClr val="231F20"/>
                </a:solidFill>
                <a:latin typeface="Arial"/>
                <a:cs typeface="Arial"/>
              </a:rPr>
              <a:t>al nivel de la </a:t>
            </a:r>
            <a:r>
              <a:rPr sz="800" spc="-5" dirty="0">
                <a:solidFill>
                  <a:srgbClr val="231F20"/>
                </a:solidFill>
                <a:latin typeface="Arial"/>
                <a:cs typeface="Arial"/>
              </a:rPr>
              <a:t>línea </a:t>
            </a:r>
            <a:r>
              <a:rPr sz="800" dirty="0">
                <a:solidFill>
                  <a:srgbClr val="231F20"/>
                </a:solidFill>
                <a:latin typeface="Arial"/>
                <a:cs typeface="Arial"/>
              </a:rPr>
              <a:t>de alta </a:t>
            </a:r>
            <a:r>
              <a:rPr sz="800" spc="-5" dirty="0">
                <a:solidFill>
                  <a:srgbClr val="231F20"/>
                </a:solidFill>
                <a:latin typeface="Arial"/>
                <a:cs typeface="Arial"/>
              </a:rPr>
              <a:t>tensión </a:t>
            </a:r>
            <a:r>
              <a:rPr sz="800" dirty="0">
                <a:solidFill>
                  <a:srgbClr val="231F20"/>
                </a:solidFill>
                <a:latin typeface="Arial"/>
                <a:cs typeface="Arial"/>
              </a:rPr>
              <a:t>por ejemplo.</a:t>
            </a:r>
            <a:endParaRPr sz="800">
              <a:latin typeface="Arial"/>
              <a:cs typeface="Arial"/>
            </a:endParaRPr>
          </a:p>
          <a:p>
            <a:pPr marL="49530" marR="25400" indent="635">
              <a:lnSpc>
                <a:spcPct val="100000"/>
              </a:lnSpc>
              <a:spcBef>
                <a:spcPts val="145"/>
              </a:spcBef>
            </a:pPr>
            <a:r>
              <a:rPr sz="800" spc="110" dirty="0">
                <a:solidFill>
                  <a:srgbClr val="009D57"/>
                </a:solidFill>
                <a:latin typeface="Times New Roman"/>
                <a:cs typeface="Times New Roman"/>
              </a:rPr>
              <a:t>c </a:t>
            </a:r>
            <a:r>
              <a:rPr sz="800" dirty="0">
                <a:solidFill>
                  <a:srgbClr val="231F20"/>
                </a:solidFill>
                <a:latin typeface="Arial"/>
                <a:cs typeface="Arial"/>
              </a:rPr>
              <a:t>Una parte de los costes de </a:t>
            </a:r>
            <a:r>
              <a:rPr sz="800" spc="-5" dirty="0">
                <a:solidFill>
                  <a:srgbClr val="231F20"/>
                </a:solidFill>
                <a:latin typeface="Arial"/>
                <a:cs typeface="Arial"/>
              </a:rPr>
              <a:t>conexión </a:t>
            </a:r>
            <a:r>
              <a:rPr sz="800" dirty="0">
                <a:solidFill>
                  <a:srgbClr val="231F20"/>
                </a:solidFill>
                <a:latin typeface="Arial"/>
                <a:cs typeface="Arial"/>
              </a:rPr>
              <a:t>pueden, por ejemplo, recuperarse a menudo  si se conecta un segundo usuario a la </a:t>
            </a:r>
            <a:r>
              <a:rPr sz="800" spc="-5" dirty="0">
                <a:solidFill>
                  <a:srgbClr val="231F20"/>
                </a:solidFill>
                <a:latin typeface="Arial"/>
                <a:cs typeface="Arial"/>
              </a:rPr>
              <a:t>línea </a:t>
            </a:r>
            <a:r>
              <a:rPr sz="800" dirty="0">
                <a:solidFill>
                  <a:srgbClr val="231F20"/>
                </a:solidFill>
                <a:latin typeface="Arial"/>
                <a:cs typeface="Arial"/>
              </a:rPr>
              <a:t>de alta </a:t>
            </a:r>
            <a:r>
              <a:rPr sz="800" spc="-5" dirty="0">
                <a:solidFill>
                  <a:srgbClr val="231F20"/>
                </a:solidFill>
                <a:latin typeface="Arial"/>
                <a:cs typeface="Arial"/>
              </a:rPr>
              <a:t>tensión </a:t>
            </a:r>
            <a:r>
              <a:rPr sz="800" dirty="0">
                <a:solidFill>
                  <a:srgbClr val="231F20"/>
                </a:solidFill>
                <a:latin typeface="Arial"/>
                <a:cs typeface="Arial"/>
              </a:rPr>
              <a:t>un cierto tiempo </a:t>
            </a:r>
            <a:r>
              <a:rPr sz="800" spc="-5" dirty="0">
                <a:solidFill>
                  <a:srgbClr val="231F20"/>
                </a:solidFill>
                <a:latin typeface="Arial"/>
                <a:cs typeface="Arial"/>
              </a:rPr>
              <a:t>después  </a:t>
            </a:r>
            <a:r>
              <a:rPr sz="800" dirty="0">
                <a:solidFill>
                  <a:srgbClr val="231F20"/>
                </a:solidFill>
                <a:latin typeface="Arial"/>
                <a:cs typeface="Arial"/>
              </a:rPr>
              <a:t>de la </a:t>
            </a:r>
            <a:r>
              <a:rPr sz="800" spc="-5" dirty="0">
                <a:solidFill>
                  <a:srgbClr val="231F20"/>
                </a:solidFill>
                <a:latin typeface="Arial"/>
                <a:cs typeface="Arial"/>
              </a:rPr>
              <a:t>conexión </a:t>
            </a:r>
            <a:r>
              <a:rPr sz="800" dirty="0">
                <a:solidFill>
                  <a:srgbClr val="231F20"/>
                </a:solidFill>
                <a:latin typeface="Arial"/>
                <a:cs typeface="Arial"/>
              </a:rPr>
              <a:t>original del consumidor.</a:t>
            </a:r>
            <a:endParaRPr sz="800">
              <a:latin typeface="Arial"/>
              <a:cs typeface="Arial"/>
            </a:endParaRPr>
          </a:p>
          <a:p>
            <a:pPr marL="49530" marR="333375" indent="635">
              <a:lnSpc>
                <a:spcPct val="100000"/>
              </a:lnSpc>
              <a:spcBef>
                <a:spcPts val="140"/>
              </a:spcBef>
            </a:pPr>
            <a:r>
              <a:rPr sz="800" spc="110" dirty="0">
                <a:solidFill>
                  <a:srgbClr val="009D57"/>
                </a:solidFill>
                <a:latin typeface="Times New Roman"/>
                <a:cs typeface="Times New Roman"/>
              </a:rPr>
              <a:t>c </a:t>
            </a:r>
            <a:r>
              <a:rPr sz="800" dirty="0">
                <a:solidFill>
                  <a:srgbClr val="231F20"/>
                </a:solidFill>
                <a:latin typeface="Arial"/>
                <a:cs typeface="Arial"/>
              </a:rPr>
              <a:t>El consumidor tiene acceso </a:t>
            </a:r>
            <a:r>
              <a:rPr sz="800" spc="-5" dirty="0">
                <a:solidFill>
                  <a:srgbClr val="231F20"/>
                </a:solidFill>
                <a:latin typeface="Arial"/>
                <a:cs typeface="Arial"/>
              </a:rPr>
              <a:t>sólo </a:t>
            </a:r>
            <a:r>
              <a:rPr sz="800" dirty="0">
                <a:solidFill>
                  <a:srgbClr val="231F20"/>
                </a:solidFill>
                <a:latin typeface="Arial"/>
                <a:cs typeface="Arial"/>
              </a:rPr>
              <a:t>a la parte de baja </a:t>
            </a:r>
            <a:r>
              <a:rPr sz="800" spc="-5" dirty="0">
                <a:solidFill>
                  <a:srgbClr val="231F20"/>
                </a:solidFill>
                <a:latin typeface="Arial"/>
                <a:cs typeface="Arial"/>
              </a:rPr>
              <a:t>tensión </a:t>
            </a:r>
            <a:r>
              <a:rPr sz="800" dirty="0">
                <a:solidFill>
                  <a:srgbClr val="231F20"/>
                </a:solidFill>
                <a:latin typeface="Arial"/>
                <a:cs typeface="Arial"/>
              </a:rPr>
              <a:t>de la</a:t>
            </a:r>
            <a:r>
              <a:rPr sz="800" spc="-95" dirty="0">
                <a:solidFill>
                  <a:srgbClr val="231F20"/>
                </a:solidFill>
                <a:latin typeface="Arial"/>
                <a:cs typeface="Arial"/>
              </a:rPr>
              <a:t> </a:t>
            </a:r>
            <a:r>
              <a:rPr sz="800" spc="-5" dirty="0">
                <a:solidFill>
                  <a:srgbClr val="231F20"/>
                </a:solidFill>
                <a:latin typeface="Arial"/>
                <a:cs typeface="Arial"/>
              </a:rPr>
              <a:t>instalación,  </a:t>
            </a:r>
            <a:r>
              <a:rPr sz="800" dirty="0">
                <a:solidFill>
                  <a:srgbClr val="231F20"/>
                </a:solidFill>
                <a:latin typeface="Arial"/>
                <a:cs typeface="Arial"/>
              </a:rPr>
              <a:t>el acceso a la parte de alta </a:t>
            </a:r>
            <a:r>
              <a:rPr sz="800" spc="-5" dirty="0">
                <a:solidFill>
                  <a:srgbClr val="231F20"/>
                </a:solidFill>
                <a:latin typeface="Arial"/>
                <a:cs typeface="Arial"/>
              </a:rPr>
              <a:t>tensión </a:t>
            </a:r>
            <a:r>
              <a:rPr sz="800" dirty="0">
                <a:solidFill>
                  <a:srgbClr val="231F20"/>
                </a:solidFill>
                <a:latin typeface="Arial"/>
                <a:cs typeface="Arial"/>
              </a:rPr>
              <a:t>está reservado al personal de la empresa  suministradora (lectura de contador, operaciones, etc.). Sin embargo, en  determinados </a:t>
            </a:r>
            <a:r>
              <a:rPr sz="800" spc="-5" dirty="0">
                <a:solidFill>
                  <a:srgbClr val="231F20"/>
                </a:solidFill>
                <a:latin typeface="Arial"/>
                <a:cs typeface="Arial"/>
              </a:rPr>
              <a:t>países, </a:t>
            </a:r>
            <a:r>
              <a:rPr sz="800" dirty="0">
                <a:solidFill>
                  <a:srgbClr val="231F20"/>
                </a:solidFill>
                <a:latin typeface="Arial"/>
                <a:cs typeface="Arial"/>
              </a:rPr>
              <a:t>el consumidor puede acceder al interruptor </a:t>
            </a:r>
            <a:r>
              <a:rPr sz="800" spc="-5" dirty="0">
                <a:solidFill>
                  <a:srgbClr val="231F20"/>
                </a:solidFill>
                <a:latin typeface="Arial"/>
                <a:cs typeface="Arial"/>
              </a:rPr>
              <a:t>automático  </a:t>
            </a:r>
            <a:r>
              <a:rPr sz="800" dirty="0">
                <a:solidFill>
                  <a:srgbClr val="231F20"/>
                </a:solidFill>
                <a:latin typeface="Arial"/>
                <a:cs typeface="Arial"/>
              </a:rPr>
              <a:t>protector de alta </a:t>
            </a:r>
            <a:r>
              <a:rPr sz="800" spc="-5" dirty="0">
                <a:solidFill>
                  <a:srgbClr val="231F20"/>
                </a:solidFill>
                <a:latin typeface="Arial"/>
                <a:cs typeface="Arial"/>
              </a:rPr>
              <a:t>tensión </a:t>
            </a:r>
            <a:r>
              <a:rPr sz="800" dirty="0">
                <a:solidFill>
                  <a:srgbClr val="231F20"/>
                </a:solidFill>
                <a:latin typeface="Arial"/>
                <a:cs typeface="Arial"/>
              </a:rPr>
              <a:t>(o interruptor de carga con</a:t>
            </a:r>
            <a:r>
              <a:rPr sz="800" spc="-15" dirty="0">
                <a:solidFill>
                  <a:srgbClr val="231F20"/>
                </a:solidFill>
                <a:latin typeface="Arial"/>
                <a:cs typeface="Arial"/>
              </a:rPr>
              <a:t> </a:t>
            </a:r>
            <a:r>
              <a:rPr sz="800" dirty="0">
                <a:solidFill>
                  <a:srgbClr val="231F20"/>
                </a:solidFill>
                <a:latin typeface="Arial"/>
                <a:cs typeface="Arial"/>
              </a:rPr>
              <a:t>fusibles).</a:t>
            </a:r>
            <a:endParaRPr sz="800">
              <a:latin typeface="Arial"/>
              <a:cs typeface="Arial"/>
            </a:endParaRPr>
          </a:p>
          <a:p>
            <a:pPr marL="49530" marR="547370" indent="635">
              <a:lnSpc>
                <a:spcPct val="100000"/>
              </a:lnSpc>
              <a:spcBef>
                <a:spcPts val="150"/>
              </a:spcBef>
            </a:pPr>
            <a:r>
              <a:rPr sz="800" spc="110" dirty="0">
                <a:solidFill>
                  <a:srgbClr val="009D57"/>
                </a:solidFill>
                <a:latin typeface="Times New Roman"/>
                <a:cs typeface="Times New Roman"/>
              </a:rPr>
              <a:t>c </a:t>
            </a:r>
            <a:r>
              <a:rPr sz="800" dirty="0">
                <a:solidFill>
                  <a:srgbClr val="231F20"/>
                </a:solidFill>
                <a:latin typeface="Arial"/>
                <a:cs typeface="Arial"/>
              </a:rPr>
              <a:t>El tipo y la </a:t>
            </a:r>
            <a:r>
              <a:rPr sz="800" spc="-5" dirty="0">
                <a:solidFill>
                  <a:srgbClr val="231F20"/>
                </a:solidFill>
                <a:latin typeface="Arial"/>
                <a:cs typeface="Arial"/>
              </a:rPr>
              <a:t>ubicación </a:t>
            </a:r>
            <a:r>
              <a:rPr sz="800" dirty="0">
                <a:solidFill>
                  <a:srgbClr val="231F20"/>
                </a:solidFill>
                <a:latin typeface="Arial"/>
                <a:cs typeface="Arial"/>
              </a:rPr>
              <a:t>del centro de </a:t>
            </a:r>
            <a:r>
              <a:rPr sz="800" spc="-5" dirty="0">
                <a:solidFill>
                  <a:srgbClr val="231F20"/>
                </a:solidFill>
                <a:latin typeface="Arial"/>
                <a:cs typeface="Arial"/>
              </a:rPr>
              <a:t>transformación </a:t>
            </a:r>
            <a:r>
              <a:rPr sz="800" dirty="0">
                <a:solidFill>
                  <a:srgbClr val="231F20"/>
                </a:solidFill>
                <a:latin typeface="Arial"/>
                <a:cs typeface="Arial"/>
              </a:rPr>
              <a:t>se acuerdan entre</a:t>
            </a:r>
            <a:r>
              <a:rPr sz="800" spc="-85" dirty="0">
                <a:solidFill>
                  <a:srgbClr val="231F20"/>
                </a:solidFill>
                <a:latin typeface="Arial"/>
                <a:cs typeface="Arial"/>
              </a:rPr>
              <a:t> </a:t>
            </a:r>
            <a:r>
              <a:rPr sz="800" dirty="0">
                <a:solidFill>
                  <a:srgbClr val="231F20"/>
                </a:solidFill>
                <a:latin typeface="Arial"/>
                <a:cs typeface="Arial"/>
              </a:rPr>
              <a:t>el  consumidor y la empresa</a:t>
            </a:r>
            <a:r>
              <a:rPr sz="800" spc="-10" dirty="0">
                <a:solidFill>
                  <a:srgbClr val="231F20"/>
                </a:solidFill>
                <a:latin typeface="Arial"/>
                <a:cs typeface="Arial"/>
              </a:rPr>
              <a:t> </a:t>
            </a:r>
            <a:r>
              <a:rPr sz="800" dirty="0">
                <a:solidFill>
                  <a:srgbClr val="231F20"/>
                </a:solidFill>
                <a:latin typeface="Arial"/>
                <a:cs typeface="Arial"/>
              </a:rPr>
              <a:t>suministradora.</a:t>
            </a:r>
            <a:endParaRPr sz="800">
              <a:latin typeface="Arial"/>
              <a:cs typeface="Arial"/>
            </a:endParaRPr>
          </a:p>
        </p:txBody>
      </p:sp>
      <p:sp>
        <p:nvSpPr>
          <p:cNvPr id="35" name="object 35"/>
          <p:cNvSpPr txBox="1"/>
          <p:nvPr/>
        </p:nvSpPr>
        <p:spPr>
          <a:xfrm>
            <a:off x="3191386" y="212602"/>
            <a:ext cx="3373754"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BCBEC0"/>
                </a:solidFill>
                <a:latin typeface="Arial"/>
                <a:cs typeface="Arial"/>
              </a:rPr>
              <a:t>4 </a:t>
            </a:r>
            <a:r>
              <a:rPr sz="1800" b="1" spc="15" dirty="0">
                <a:solidFill>
                  <a:srgbClr val="BCBEC0"/>
                </a:solidFill>
                <a:latin typeface="Arial"/>
                <a:cs typeface="Arial"/>
              </a:rPr>
              <a:t>Demanda de </a:t>
            </a:r>
            <a:r>
              <a:rPr sz="1800" b="1" spc="-15" dirty="0">
                <a:solidFill>
                  <a:srgbClr val="BCBEC0"/>
                </a:solidFill>
                <a:latin typeface="Arial"/>
                <a:cs typeface="Arial"/>
              </a:rPr>
              <a:t>una</a:t>
            </a:r>
            <a:r>
              <a:rPr sz="1800" b="1" spc="-50" dirty="0">
                <a:solidFill>
                  <a:srgbClr val="BCBEC0"/>
                </a:solidFill>
                <a:latin typeface="Arial"/>
                <a:cs typeface="Arial"/>
              </a:rPr>
              <a:t> </a:t>
            </a:r>
            <a:r>
              <a:rPr sz="1800" b="1" spc="-10" dirty="0">
                <a:solidFill>
                  <a:srgbClr val="BCBEC0"/>
                </a:solidFill>
                <a:latin typeface="Arial"/>
                <a:cs typeface="Arial"/>
              </a:rPr>
              <a:t>instalación</a:t>
            </a:r>
            <a:endParaRPr sz="1800">
              <a:latin typeface="Arial"/>
              <a:cs typeface="Arial"/>
            </a:endParaRPr>
          </a:p>
        </p:txBody>
      </p:sp>
      <p:sp>
        <p:nvSpPr>
          <p:cNvPr id="36" name="object 36"/>
          <p:cNvSpPr txBox="1"/>
          <p:nvPr/>
        </p:nvSpPr>
        <p:spPr>
          <a:xfrm>
            <a:off x="3230630" y="1913132"/>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n</a:t>
            </a:r>
            <a:endParaRPr sz="550">
              <a:latin typeface="Arial"/>
              <a:cs typeface="Arial"/>
            </a:endParaRPr>
          </a:p>
        </p:txBody>
      </p:sp>
      <p:sp>
        <p:nvSpPr>
          <p:cNvPr id="37" name="object 37"/>
          <p:cNvSpPr txBox="1"/>
          <p:nvPr/>
        </p:nvSpPr>
        <p:spPr>
          <a:xfrm>
            <a:off x="3192530" y="1849378"/>
            <a:ext cx="193675" cy="162560"/>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231F20"/>
                </a:solidFill>
                <a:latin typeface="Times New Roman"/>
                <a:cs typeface="Times New Roman"/>
              </a:rPr>
              <a:t>I</a:t>
            </a:r>
            <a:r>
              <a:rPr sz="900" i="1" spc="220" dirty="0">
                <a:solidFill>
                  <a:srgbClr val="231F20"/>
                </a:solidFill>
                <a:latin typeface="Times New Roman"/>
                <a:cs typeface="Times New Roman"/>
              </a:rPr>
              <a:t> </a:t>
            </a:r>
            <a:r>
              <a:rPr sz="900" dirty="0">
                <a:solidFill>
                  <a:srgbClr val="231F20"/>
                </a:solidFill>
                <a:latin typeface="Symbol"/>
                <a:cs typeface="Symbol"/>
              </a:rPr>
              <a:t></a:t>
            </a:r>
            <a:endParaRPr sz="900">
              <a:latin typeface="Symbol"/>
              <a:cs typeface="Symbol"/>
            </a:endParaRPr>
          </a:p>
        </p:txBody>
      </p:sp>
      <p:sp>
        <p:nvSpPr>
          <p:cNvPr id="38" name="object 38"/>
          <p:cNvSpPr txBox="1"/>
          <p:nvPr/>
        </p:nvSpPr>
        <p:spPr>
          <a:xfrm>
            <a:off x="3444497" y="1797308"/>
            <a:ext cx="658495" cy="147320"/>
          </a:xfrm>
          <a:prstGeom prst="rect">
            <a:avLst/>
          </a:prstGeom>
        </p:spPr>
        <p:txBody>
          <a:bodyPr vert="horz" wrap="square" lIns="0" tIns="12700" rIns="0" bIns="0" rtlCol="0">
            <a:spAutoFit/>
          </a:bodyPr>
          <a:lstStyle/>
          <a:p>
            <a:pPr marL="38100">
              <a:lnSpc>
                <a:spcPct val="100000"/>
              </a:lnSpc>
              <a:spcBef>
                <a:spcPts val="100"/>
              </a:spcBef>
            </a:pPr>
            <a:r>
              <a:rPr sz="800" i="1" spc="-20" dirty="0">
                <a:solidFill>
                  <a:srgbClr val="231F20"/>
                </a:solidFill>
                <a:latin typeface="Arial"/>
                <a:cs typeface="Arial"/>
              </a:rPr>
              <a:t>S </a:t>
            </a:r>
            <a:r>
              <a:rPr sz="800" spc="-5" dirty="0">
                <a:solidFill>
                  <a:srgbClr val="231F20"/>
                </a:solidFill>
                <a:latin typeface="Arial"/>
                <a:cs typeface="Arial"/>
              </a:rPr>
              <a:t>(kVA) </a:t>
            </a:r>
            <a:r>
              <a:rPr sz="800" dirty="0">
                <a:solidFill>
                  <a:srgbClr val="231F20"/>
                </a:solidFill>
                <a:latin typeface="Symbol"/>
                <a:cs typeface="Symbol"/>
              </a:rPr>
              <a:t></a:t>
            </a:r>
            <a:r>
              <a:rPr sz="800" spc="-20" dirty="0">
                <a:solidFill>
                  <a:srgbClr val="231F20"/>
                </a:solidFill>
                <a:latin typeface="Times New Roman"/>
                <a:cs typeface="Times New Roman"/>
              </a:rPr>
              <a:t> </a:t>
            </a:r>
            <a:r>
              <a:rPr sz="800" dirty="0">
                <a:solidFill>
                  <a:srgbClr val="231F20"/>
                </a:solidFill>
                <a:latin typeface="Arial"/>
                <a:cs typeface="Arial"/>
              </a:rPr>
              <a:t>10</a:t>
            </a:r>
            <a:r>
              <a:rPr sz="825" baseline="25252" dirty="0">
                <a:solidFill>
                  <a:srgbClr val="231F20"/>
                </a:solidFill>
                <a:latin typeface="Arial"/>
                <a:cs typeface="Arial"/>
              </a:rPr>
              <a:t>3</a:t>
            </a:r>
            <a:endParaRPr sz="825" baseline="25252">
              <a:latin typeface="Arial"/>
              <a:cs typeface="Arial"/>
            </a:endParaRPr>
          </a:p>
        </p:txBody>
      </p:sp>
      <p:sp>
        <p:nvSpPr>
          <p:cNvPr id="39" name="object 39"/>
          <p:cNvSpPr/>
          <p:nvPr/>
        </p:nvSpPr>
        <p:spPr>
          <a:xfrm>
            <a:off x="3417828" y="1948755"/>
            <a:ext cx="679450" cy="0"/>
          </a:xfrm>
          <a:custGeom>
            <a:avLst/>
            <a:gdLst/>
            <a:ahLst/>
            <a:cxnLst/>
            <a:rect l="l" t="t" r="r" b="b"/>
            <a:pathLst>
              <a:path w="679450">
                <a:moveTo>
                  <a:pt x="0" y="0"/>
                </a:moveTo>
                <a:lnTo>
                  <a:pt x="678942" y="0"/>
                </a:lnTo>
              </a:path>
            </a:pathLst>
          </a:custGeom>
          <a:ln w="6477">
            <a:solidFill>
              <a:srgbClr val="231F20"/>
            </a:solidFill>
          </a:ln>
        </p:spPr>
        <p:txBody>
          <a:bodyPr wrap="square" lIns="0" tIns="0" rIns="0" bIns="0" rtlCol="0"/>
          <a:lstStyle/>
          <a:p>
            <a:endParaRPr/>
          </a:p>
        </p:txBody>
      </p:sp>
      <p:sp>
        <p:nvSpPr>
          <p:cNvPr id="40" name="object 40"/>
          <p:cNvSpPr txBox="1"/>
          <p:nvPr/>
        </p:nvSpPr>
        <p:spPr>
          <a:xfrm>
            <a:off x="3613535" y="1956947"/>
            <a:ext cx="259079" cy="147320"/>
          </a:xfrm>
          <a:prstGeom prst="rect">
            <a:avLst/>
          </a:prstGeom>
        </p:spPr>
        <p:txBody>
          <a:bodyPr vert="horz" wrap="square" lIns="0" tIns="12700" rIns="0" bIns="0" rtlCol="0">
            <a:spAutoFit/>
          </a:bodyPr>
          <a:lstStyle/>
          <a:p>
            <a:pPr marL="12700">
              <a:lnSpc>
                <a:spcPct val="100000"/>
              </a:lnSpc>
              <a:spcBef>
                <a:spcPts val="100"/>
              </a:spcBef>
            </a:pPr>
            <a:r>
              <a:rPr sz="800" i="1" spc="-5" dirty="0">
                <a:solidFill>
                  <a:srgbClr val="231F20"/>
                </a:solidFill>
                <a:latin typeface="Arial"/>
                <a:cs typeface="Arial"/>
              </a:rPr>
              <a:t>U</a:t>
            </a:r>
            <a:r>
              <a:rPr sz="800" i="1" spc="-65" dirty="0">
                <a:solidFill>
                  <a:srgbClr val="231F20"/>
                </a:solidFill>
                <a:latin typeface="Arial"/>
                <a:cs typeface="Arial"/>
              </a:rPr>
              <a:t> </a:t>
            </a:r>
            <a:r>
              <a:rPr sz="800" spc="675" dirty="0">
                <a:solidFill>
                  <a:srgbClr val="231F20"/>
                </a:solidFill>
                <a:latin typeface="Times New Roman"/>
                <a:cs typeface="Times New Roman"/>
              </a:rPr>
              <a:t>e</a:t>
            </a:r>
            <a:endParaRPr sz="800">
              <a:latin typeface="Times New Roman"/>
              <a:cs typeface="Times New Roman"/>
            </a:endParaRPr>
          </a:p>
        </p:txBody>
      </p:sp>
      <p:sp>
        <p:nvSpPr>
          <p:cNvPr id="41" name="object 41"/>
          <p:cNvSpPr txBox="1"/>
          <p:nvPr/>
        </p:nvSpPr>
        <p:spPr>
          <a:xfrm>
            <a:off x="3230630" y="3151382"/>
            <a:ext cx="65405" cy="111125"/>
          </a:xfrm>
          <a:prstGeom prst="rect">
            <a:avLst/>
          </a:prstGeom>
        </p:spPr>
        <p:txBody>
          <a:bodyPr vert="horz" wrap="square" lIns="0" tIns="13970" rIns="0" bIns="0" rtlCol="0">
            <a:spAutoFit/>
          </a:bodyPr>
          <a:lstStyle/>
          <a:p>
            <a:pPr marL="12700">
              <a:lnSpc>
                <a:spcPct val="100000"/>
              </a:lnSpc>
              <a:spcBef>
                <a:spcPts val="110"/>
              </a:spcBef>
            </a:pPr>
            <a:r>
              <a:rPr sz="550" spc="5" dirty="0">
                <a:solidFill>
                  <a:srgbClr val="231F20"/>
                </a:solidFill>
                <a:latin typeface="Arial"/>
                <a:cs typeface="Arial"/>
              </a:rPr>
              <a:t>n</a:t>
            </a:r>
            <a:endParaRPr sz="550">
              <a:latin typeface="Arial"/>
              <a:cs typeface="Arial"/>
            </a:endParaRPr>
          </a:p>
        </p:txBody>
      </p:sp>
      <p:sp>
        <p:nvSpPr>
          <p:cNvPr id="42" name="object 42"/>
          <p:cNvSpPr txBox="1"/>
          <p:nvPr/>
        </p:nvSpPr>
        <p:spPr>
          <a:xfrm>
            <a:off x="3192530" y="3087628"/>
            <a:ext cx="193675" cy="162560"/>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231F20"/>
                </a:solidFill>
                <a:latin typeface="Times New Roman"/>
                <a:cs typeface="Times New Roman"/>
              </a:rPr>
              <a:t>I</a:t>
            </a:r>
            <a:r>
              <a:rPr sz="900" i="1" spc="220" dirty="0">
                <a:solidFill>
                  <a:srgbClr val="231F20"/>
                </a:solidFill>
                <a:latin typeface="Times New Roman"/>
                <a:cs typeface="Times New Roman"/>
              </a:rPr>
              <a:t> </a:t>
            </a:r>
            <a:r>
              <a:rPr sz="900" dirty="0">
                <a:solidFill>
                  <a:srgbClr val="231F20"/>
                </a:solidFill>
                <a:latin typeface="Symbol"/>
                <a:cs typeface="Symbol"/>
              </a:rPr>
              <a:t></a:t>
            </a:r>
            <a:endParaRPr sz="900">
              <a:latin typeface="Symbol"/>
              <a:cs typeface="Symbol"/>
            </a:endParaRPr>
          </a:p>
        </p:txBody>
      </p:sp>
      <p:sp>
        <p:nvSpPr>
          <p:cNvPr id="43" name="object 43"/>
          <p:cNvSpPr txBox="1"/>
          <p:nvPr/>
        </p:nvSpPr>
        <p:spPr>
          <a:xfrm>
            <a:off x="3455547" y="3035558"/>
            <a:ext cx="407034" cy="147320"/>
          </a:xfrm>
          <a:prstGeom prst="rect">
            <a:avLst/>
          </a:prstGeom>
        </p:spPr>
        <p:txBody>
          <a:bodyPr vert="horz" wrap="square" lIns="0" tIns="12700" rIns="0" bIns="0" rtlCol="0">
            <a:spAutoFit/>
          </a:bodyPr>
          <a:lstStyle/>
          <a:p>
            <a:pPr marL="38100">
              <a:lnSpc>
                <a:spcPct val="100000"/>
              </a:lnSpc>
              <a:spcBef>
                <a:spcPts val="100"/>
              </a:spcBef>
            </a:pPr>
            <a:r>
              <a:rPr sz="800" i="1" spc="-20" dirty="0">
                <a:solidFill>
                  <a:srgbClr val="231F20"/>
                </a:solidFill>
                <a:latin typeface="Arial"/>
                <a:cs typeface="Arial"/>
              </a:rPr>
              <a:t>S </a:t>
            </a:r>
            <a:r>
              <a:rPr sz="800" dirty="0">
                <a:solidFill>
                  <a:srgbClr val="231F20"/>
                </a:solidFill>
                <a:latin typeface="Symbol"/>
                <a:cs typeface="Symbol"/>
              </a:rPr>
              <a:t></a:t>
            </a:r>
            <a:r>
              <a:rPr sz="800" spc="-15" dirty="0">
                <a:solidFill>
                  <a:srgbClr val="231F20"/>
                </a:solidFill>
                <a:latin typeface="Times New Roman"/>
                <a:cs typeface="Times New Roman"/>
              </a:rPr>
              <a:t> </a:t>
            </a:r>
            <a:r>
              <a:rPr sz="800" spc="-5" dirty="0">
                <a:solidFill>
                  <a:srgbClr val="231F20"/>
                </a:solidFill>
                <a:latin typeface="Arial"/>
                <a:cs typeface="Arial"/>
              </a:rPr>
              <a:t>10</a:t>
            </a:r>
            <a:r>
              <a:rPr sz="825" spc="-7" baseline="25252" dirty="0">
                <a:solidFill>
                  <a:srgbClr val="231F20"/>
                </a:solidFill>
                <a:latin typeface="Arial"/>
                <a:cs typeface="Arial"/>
              </a:rPr>
              <a:t>3</a:t>
            </a:r>
            <a:endParaRPr sz="825" baseline="25252">
              <a:latin typeface="Arial"/>
              <a:cs typeface="Arial"/>
            </a:endParaRPr>
          </a:p>
        </p:txBody>
      </p:sp>
      <p:sp>
        <p:nvSpPr>
          <p:cNvPr id="44" name="object 44"/>
          <p:cNvSpPr/>
          <p:nvPr/>
        </p:nvSpPr>
        <p:spPr>
          <a:xfrm>
            <a:off x="3417828" y="3187005"/>
            <a:ext cx="464184" cy="0"/>
          </a:xfrm>
          <a:custGeom>
            <a:avLst/>
            <a:gdLst/>
            <a:ahLst/>
            <a:cxnLst/>
            <a:rect l="l" t="t" r="r" b="b"/>
            <a:pathLst>
              <a:path w="464185">
                <a:moveTo>
                  <a:pt x="0" y="0"/>
                </a:moveTo>
                <a:lnTo>
                  <a:pt x="463676" y="0"/>
                </a:lnTo>
              </a:path>
            </a:pathLst>
          </a:custGeom>
          <a:ln w="6477">
            <a:solidFill>
              <a:srgbClr val="231F20"/>
            </a:solidFill>
          </a:ln>
        </p:spPr>
        <p:txBody>
          <a:bodyPr wrap="square" lIns="0" tIns="0" rIns="0" bIns="0" rtlCol="0"/>
          <a:lstStyle/>
          <a:p>
            <a:endParaRPr/>
          </a:p>
        </p:txBody>
      </p:sp>
      <p:sp>
        <p:nvSpPr>
          <p:cNvPr id="45" name="object 45"/>
          <p:cNvSpPr txBox="1"/>
          <p:nvPr/>
        </p:nvSpPr>
        <p:spPr>
          <a:xfrm>
            <a:off x="3614297" y="3177290"/>
            <a:ext cx="87630" cy="147320"/>
          </a:xfrm>
          <a:prstGeom prst="rect">
            <a:avLst/>
          </a:prstGeom>
        </p:spPr>
        <p:txBody>
          <a:bodyPr vert="horz" wrap="square" lIns="0" tIns="12700" rIns="0" bIns="0" rtlCol="0">
            <a:spAutoFit/>
          </a:bodyPr>
          <a:lstStyle/>
          <a:p>
            <a:pPr marL="12700">
              <a:lnSpc>
                <a:spcPct val="100000"/>
              </a:lnSpc>
              <a:spcBef>
                <a:spcPts val="100"/>
              </a:spcBef>
            </a:pPr>
            <a:r>
              <a:rPr sz="800" i="1" spc="-45" dirty="0">
                <a:solidFill>
                  <a:srgbClr val="231F20"/>
                </a:solidFill>
                <a:latin typeface="Arial"/>
                <a:cs typeface="Arial"/>
              </a:rPr>
              <a:t>V</a:t>
            </a:r>
            <a:endParaRPr sz="800">
              <a:latin typeface="Arial"/>
              <a:cs typeface="Arial"/>
            </a:endParaRPr>
          </a:p>
        </p:txBody>
      </p:sp>
      <p:pic>
        <p:nvPicPr>
          <p:cNvPr id="46" name="Audio 4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93"/>
    </mc:Choice>
    <mc:Fallback>
      <p:transition spd="slow" advTm="2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4"/>
          <a:stretch>
            <a:fillRect/>
          </a:stretch>
        </p:blipFill>
        <p:spPr>
          <a:xfrm>
            <a:off x="501650" y="774700"/>
            <a:ext cx="6553199" cy="96012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0" y="9931400"/>
            <a:ext cx="609600" cy="609600"/>
          </a:xfrm>
          <a:prstGeom prst="rect">
            <a:avLst/>
          </a:prstGeom>
        </p:spPr>
      </p:pic>
    </p:spTree>
    <p:extLst>
      <p:ext uri="{BB962C8B-B14F-4D97-AF65-F5344CB8AC3E}">
        <p14:creationId xmlns:p14="http://schemas.microsoft.com/office/powerpoint/2010/main" val="1550394364"/>
      </p:ext>
    </p:extLst>
  </p:cSld>
  <p:clrMapOvr>
    <a:masterClrMapping/>
  </p:clrMapOvr>
  <mc:AlternateContent xmlns:mc="http://schemas.openxmlformats.org/markup-compatibility/2006">
    <mc:Choice xmlns:p14="http://schemas.microsoft.com/office/powerpoint/2010/main" Requires="p14">
      <p:transition spd="slow" p14:dur="2000" advTm="143044"/>
    </mc:Choice>
    <mc:Fallback>
      <p:transition spd="slow" advTm="143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513" x="903288" y="1485900"/>
          <p14:tracePt t="1529" x="1117600" y="1449388"/>
          <p14:tracePt t="1546" x="1200150" y="1425575"/>
          <p14:tracePt t="1563" x="1211263" y="1414463"/>
          <p14:tracePt t="1599" x="1223963" y="1401763"/>
          <p14:tracePt t="1615" x="1247775" y="1377950"/>
          <p14:tracePt t="1631" x="1282700" y="1343025"/>
          <p14:tracePt t="1647" x="1306513" y="1306513"/>
          <p14:tracePt t="1663" x="1343025" y="1271588"/>
          <p14:tracePt t="1680" x="1377950" y="1247775"/>
          <p14:tracePt t="1696" x="1438275" y="1211263"/>
          <p14:tracePt t="1713" x="1544638" y="1163638"/>
          <p14:tracePt t="1730" x="1722438" y="1104900"/>
          <p14:tracePt t="1746" x="1735138" y="1093788"/>
          <p14:tracePt t="1763" x="1746250" y="1093788"/>
          <p14:tracePt t="1828" x="1735138" y="1093788"/>
          <p14:tracePt t="1835" x="1722438" y="1093788"/>
          <p14:tracePt t="1911" x="1735138" y="1081088"/>
          <p14:tracePt t="1919" x="1746250" y="1081088"/>
          <p14:tracePt t="1928" x="1758950" y="1069975"/>
          <p14:tracePt t="1947" x="1793875" y="1069975"/>
          <p14:tracePt t="1963" x="1830388" y="1057275"/>
          <p14:tracePt t="1979" x="1854200" y="1057275"/>
          <p14:tracePt t="2048" x="1865313" y="1057275"/>
          <p14:tracePt t="2061" x="1865313" y="1046163"/>
          <p14:tracePt t="2069" x="1889125" y="1046163"/>
          <p14:tracePt t="2083" x="1947863" y="1046163"/>
          <p14:tracePt t="2100" x="2066925" y="1046163"/>
          <p14:tracePt t="2116" x="2209800" y="1057275"/>
          <p14:tracePt t="2132" x="2339975" y="1069975"/>
          <p14:tracePt t="2148" x="2471738" y="1081088"/>
          <p14:tracePt t="2164" x="2625725" y="1093788"/>
          <p14:tracePt t="2183" x="2816225" y="1128713"/>
          <p14:tracePt t="2199" x="2911475" y="1152525"/>
          <p14:tracePt t="2215" x="3006725" y="1163638"/>
          <p14:tracePt t="2231" x="3136900" y="1211263"/>
          <p14:tracePt t="2248" x="3267075" y="1258888"/>
          <p14:tracePt t="2263" x="3409950" y="1306513"/>
          <p14:tracePt t="2279" x="3540125" y="1354138"/>
          <p14:tracePt t="2296" x="3730625" y="1390650"/>
          <p14:tracePt t="2313" x="3921125" y="1438275"/>
          <p14:tracePt t="2331" x="4229100" y="1509713"/>
          <p14:tracePt t="2346" x="4432300" y="1555750"/>
          <p14:tracePt t="2362" x="4586288" y="1568450"/>
          <p14:tracePt t="2380" x="4716463" y="1568450"/>
          <p14:tracePt t="2397" x="4848225" y="1568450"/>
          <p14:tracePt t="2413" x="4978400" y="1568450"/>
          <p14:tracePt t="2430" x="5108575" y="1568450"/>
          <p14:tracePt t="2446" x="5310188" y="1579563"/>
          <p14:tracePt t="2463" x="5476875" y="1616075"/>
          <p14:tracePt t="2480" x="5632450" y="1651000"/>
          <p14:tracePt t="2496" x="5797550" y="1698625"/>
          <p14:tracePt t="2513" x="5953125" y="1758950"/>
          <p14:tracePt t="2530" x="6165850" y="1865313"/>
          <p14:tracePt t="2546" x="6308725" y="1947863"/>
          <p14:tracePt t="2563" x="6416675" y="2055813"/>
          <p14:tracePt t="2580" x="6486525" y="2162175"/>
          <p14:tracePt t="2596" x="6546850" y="2281238"/>
          <p14:tracePt t="2613" x="6594475" y="2424113"/>
          <p14:tracePt t="2630" x="6642100" y="2554288"/>
          <p14:tracePt t="2646" x="6689725" y="2744788"/>
          <p14:tracePt t="2663" x="6772275" y="3041650"/>
          <p14:tracePt t="2680" x="6843713" y="3243263"/>
          <p14:tracePt t="2697" x="6891338" y="3409950"/>
          <p14:tracePt t="2713" x="6950075" y="3576638"/>
          <p14:tracePt t="2731" x="6997700" y="3743325"/>
          <p14:tracePt t="2748" x="7045325" y="3897313"/>
          <p14:tracePt t="2752" x="7069138" y="3979863"/>
          <p14:tracePt t="2764" x="7092950" y="4064000"/>
          <p14:tracePt t="2781" x="7153275" y="4265613"/>
          <p14:tracePt t="2798" x="7164388" y="4384675"/>
          <p14:tracePt t="2813" x="7164388" y="4491038"/>
          <p14:tracePt t="2830" x="7153275" y="4621213"/>
          <p14:tracePt t="2846" x="7129463" y="4764088"/>
          <p14:tracePt t="2864" x="7092950" y="4895850"/>
          <p14:tracePt t="2881" x="7092950" y="5121275"/>
          <p14:tracePt t="2896" x="7092950" y="5251450"/>
          <p14:tracePt t="2914" x="7092950" y="5381625"/>
          <p14:tracePt t="2930" x="7092950" y="5489575"/>
          <p14:tracePt t="2946" x="7105650" y="5643563"/>
          <p14:tracePt t="2963" x="7116763" y="5773738"/>
          <p14:tracePt t="2980" x="7116763" y="5868988"/>
          <p14:tracePt t="2997" x="7105650" y="5976938"/>
          <p14:tracePt t="3013" x="7105650" y="6000750"/>
          <p14:tracePt t="3029" x="7092950" y="6048375"/>
          <p14:tracePt t="3046" x="7081838" y="6083300"/>
          <p14:tracePt t="3062" x="7069138" y="6107113"/>
          <p14:tracePt t="3080" x="7058025" y="6178550"/>
          <p14:tracePt t="3097" x="7058025" y="6308725"/>
          <p14:tracePt t="3115" x="7058025" y="6392863"/>
          <p14:tracePt t="3132" x="7081838" y="6451600"/>
          <p14:tracePt t="3147" x="7105650" y="6488113"/>
          <p14:tracePt t="3164" x="7105650" y="6510338"/>
          <p14:tracePt t="3180" x="7105650" y="6523038"/>
          <p14:tracePt t="3197" x="7105650" y="6534150"/>
          <p14:tracePt t="3214" x="7116763" y="6557963"/>
          <p14:tracePt t="3230" x="7129463" y="6605588"/>
          <p14:tracePt t="3247" x="7177088" y="6677025"/>
          <p14:tracePt t="3250" x="7188200" y="6737350"/>
          <p14:tracePt t="3264" x="7223125" y="6819900"/>
          <p14:tracePt t="3280" x="7235825" y="6950075"/>
          <p14:tracePt t="3296" x="7235825" y="7069138"/>
          <p14:tracePt t="3312" x="7235825" y="7153275"/>
          <p14:tracePt t="3330" x="7235825" y="7235825"/>
          <p14:tracePt t="3346" x="7223125" y="7318375"/>
          <p14:tracePt t="3363" x="7212013" y="7437438"/>
          <p14:tracePt t="3379" x="7188200" y="7593013"/>
          <p14:tracePt t="3395" x="7188200" y="7866063"/>
          <p14:tracePt t="3412" x="7164388" y="8067675"/>
          <p14:tracePt t="3429" x="7129463" y="8234363"/>
          <p14:tracePt t="3446" x="7081838" y="8377238"/>
          <p14:tracePt t="3462" x="7034213" y="8447088"/>
          <p14:tracePt t="3479" x="6997700" y="8518525"/>
          <p14:tracePt t="3496" x="6950075" y="8566150"/>
          <p14:tracePt t="3512" x="6902450" y="8650288"/>
          <p14:tracePt t="3529" x="6867525" y="8745538"/>
          <p14:tracePt t="3546" x="6854825" y="8863013"/>
          <p14:tracePt t="3563" x="6819900" y="8947150"/>
          <p14:tracePt t="3581" x="6807200" y="9018588"/>
          <p14:tracePt t="3597" x="6772275" y="9066213"/>
          <p14:tracePt t="3613" x="6737350" y="9101138"/>
          <p14:tracePt t="3629" x="6713538" y="9137650"/>
          <p14:tracePt t="3646" x="6653213" y="9196388"/>
          <p14:tracePt t="3663" x="6570663" y="9278938"/>
          <p14:tracePt t="3679" x="6486525" y="9350375"/>
          <p14:tracePt t="3695" x="6416675" y="9398000"/>
          <p14:tracePt t="3713" x="6332538" y="9434513"/>
          <p14:tracePt t="3732" x="6261100" y="9434513"/>
          <p14:tracePt t="3748" x="6130925" y="9421813"/>
          <p14:tracePt t="3752" x="6070600" y="9410700"/>
          <p14:tracePt t="3764" x="6000750" y="9386888"/>
          <p14:tracePt t="3781" x="5810250" y="9339263"/>
          <p14:tracePt t="3799" x="5513388" y="9220200"/>
          <p14:tracePt t="3815" x="5251450" y="9077325"/>
          <p14:tracePt t="3832" x="4930775" y="8923338"/>
          <p14:tracePt t="3848" x="4621213" y="8756650"/>
          <p14:tracePt t="3864" x="4360863" y="8602663"/>
          <p14:tracePt t="3882" x="4111625" y="8364538"/>
          <p14:tracePt t="3898" x="3802063" y="7985125"/>
          <p14:tracePt t="3915" x="3232150" y="7248525"/>
          <p14:tracePt t="3931" x="2982913" y="6700838"/>
          <p14:tracePt t="3947" x="2792413" y="6261100"/>
          <p14:tracePt t="3964" x="2673350" y="5892800"/>
          <p14:tracePt t="3980" x="2625725" y="5584825"/>
          <p14:tracePt t="3999" x="2590800" y="5168900"/>
          <p14:tracePt t="4013" x="2590800" y="5060950"/>
          <p14:tracePt t="4029" x="2578100" y="4835525"/>
          <p14:tracePt t="4046" x="2554288" y="4562475"/>
          <p14:tracePt t="4063" x="2543175" y="4384675"/>
          <p14:tracePt t="4081" x="2519363" y="4205288"/>
          <p14:tracePt t="4096" x="2506663" y="4051300"/>
          <p14:tracePt t="4113" x="2482850" y="3921125"/>
          <p14:tracePt t="4131" x="2447925" y="3790950"/>
          <p14:tracePt t="4147" x="2400300" y="3719513"/>
          <p14:tracePt t="4164" x="2363788" y="3671888"/>
          <p14:tracePt t="4180" x="2328863" y="3611563"/>
          <p14:tracePt t="4197" x="2305050" y="3576638"/>
          <p14:tracePt t="4213" x="2268538" y="3529013"/>
          <p14:tracePt t="4230" x="2233613" y="3481388"/>
          <p14:tracePt t="4247" x="2174875" y="3422650"/>
          <p14:tracePt t="4264" x="2138363" y="3375025"/>
          <p14:tracePt t="4279" x="2114550" y="3338513"/>
          <p14:tracePt t="4296" x="2079625" y="3303588"/>
          <p14:tracePt t="4313" x="2043113" y="3267075"/>
          <p14:tracePt t="4330" x="1971675" y="3232150"/>
          <p14:tracePt t="4347" x="1889125" y="3195638"/>
          <p14:tracePt t="4363" x="1793875" y="3136900"/>
          <p14:tracePt t="4380" x="1698625" y="3076575"/>
          <p14:tracePt t="4396" x="1674813" y="3041650"/>
          <p14:tracePt t="4413" x="1651000" y="3006725"/>
          <p14:tracePt t="4429" x="1616075" y="2970213"/>
          <p14:tracePt t="4446" x="1592263" y="2946400"/>
          <p14:tracePt t="4463" x="1568450" y="2922588"/>
          <p14:tracePt t="4479" x="1544638" y="2911475"/>
          <p14:tracePt t="4496" x="1509713" y="2874963"/>
          <p14:tracePt t="4512" x="1485900" y="2840038"/>
          <p14:tracePt t="4529" x="1462088" y="2803525"/>
          <p14:tracePt t="4546" x="1449388" y="2768600"/>
          <p14:tracePt t="4563" x="1414463" y="2708275"/>
          <p14:tracePt t="4580" x="1377950" y="2662238"/>
          <p14:tracePt t="4597" x="1343025" y="2601913"/>
          <p14:tracePt t="4613" x="1319213" y="2566988"/>
          <p14:tracePt t="4630" x="1306513" y="2530475"/>
          <p14:tracePt t="4646" x="1282700" y="2495550"/>
          <p14:tracePt t="4663" x="1258888" y="2471738"/>
          <p14:tracePt t="4679" x="1235075" y="2424113"/>
          <p14:tracePt t="4696" x="1187450" y="2376488"/>
          <p14:tracePt t="4713" x="1163638" y="2339975"/>
          <p14:tracePt t="4729" x="1152525" y="2305050"/>
          <p14:tracePt t="4745" x="1139825" y="2281238"/>
          <p14:tracePt t="4762" x="1128713" y="2246313"/>
          <p14:tracePt t="4779" x="1128713" y="2198688"/>
          <p14:tracePt t="4795" x="1117600" y="2162175"/>
          <p14:tracePt t="4813" x="1117600" y="2127250"/>
          <p14:tracePt t="4813" x="1117600" y="2114550"/>
          <p14:tracePt t="4831" x="1117600" y="2090738"/>
          <p14:tracePt t="4846" x="1117600" y="2066925"/>
          <p14:tracePt t="4863" x="1117600" y="2055813"/>
          <p14:tracePt t="4881" x="1117600" y="2043113"/>
          <p14:tracePt t="4898" x="1117600" y="2019300"/>
          <p14:tracePt t="4932" x="1117600" y="2008188"/>
          <p14:tracePt t="4947" x="1117600" y="1984375"/>
          <p14:tracePt t="4964" x="1117600" y="1971675"/>
          <p14:tracePt t="4981" x="1117600" y="1960563"/>
          <p14:tracePt t="4998" x="1117600" y="1947863"/>
          <p14:tracePt t="5012" x="1117600" y="1936750"/>
          <p14:tracePt t="5029" x="1117600" y="1924050"/>
          <p14:tracePt t="5046" x="1117600" y="1912938"/>
          <p14:tracePt t="5062" x="1117600" y="1901825"/>
          <p14:tracePt t="5079" x="1117600" y="1878013"/>
          <p14:tracePt t="5097" x="1117600" y="1830388"/>
          <p14:tracePt t="5114" x="1117600" y="1806575"/>
          <p14:tracePt t="5131" x="1128713" y="1770063"/>
          <p14:tracePt t="5148" x="1139825" y="1746250"/>
          <p14:tracePt t="5164" x="1139825" y="1711325"/>
          <p14:tracePt t="5182" x="1152525" y="1687513"/>
          <p14:tracePt t="5197" x="1163638" y="1663700"/>
          <p14:tracePt t="5213" x="1176338" y="1663700"/>
          <p14:tracePt t="5289" x="1187450" y="1663700"/>
          <p14:tracePt t="5314" x="1187450" y="1651000"/>
          <p14:tracePt t="5334" x="1200150" y="1651000"/>
          <p14:tracePt t="5348" x="1211263" y="1651000"/>
          <p14:tracePt t="5357" x="1223963" y="1639888"/>
          <p14:tracePt t="5367" x="1235075" y="1627188"/>
          <p14:tracePt t="5381" x="1258888" y="1603375"/>
          <p14:tracePt t="5398" x="1295400" y="1592263"/>
          <p14:tracePt t="5414" x="1330325" y="1579563"/>
          <p14:tracePt t="5431" x="1366838" y="1555750"/>
          <p14:tracePt t="5448" x="1390650" y="1531938"/>
          <p14:tracePt t="5464" x="1425575" y="1520825"/>
          <p14:tracePt t="5466" x="1449388" y="1520825"/>
          <p14:tracePt t="5481" x="1485900" y="1497013"/>
          <p14:tracePt t="5497" x="1520825" y="1497013"/>
          <p14:tracePt t="5514" x="1531938" y="1497013"/>
          <p14:tracePt t="5531" x="1555750" y="1497013"/>
          <p14:tracePt t="5547" x="1568450" y="1497013"/>
          <p14:tracePt t="5565" x="1639888" y="1497013"/>
          <p14:tracePt t="5582" x="1674813" y="1497013"/>
          <p14:tracePt t="5599" x="1735138" y="1497013"/>
          <p14:tracePt t="5615" x="1782763" y="1520825"/>
          <p14:tracePt t="5631" x="1817688" y="1520825"/>
          <p14:tracePt t="5648" x="1865313" y="1531938"/>
          <p14:tracePt t="5664" x="1900238" y="1531938"/>
          <p14:tracePt t="5681" x="1936750" y="1544638"/>
          <p14:tracePt t="5697" x="1947863" y="1544638"/>
          <p14:tracePt t="7371" x="1971675" y="1544638"/>
          <p14:tracePt t="7380" x="1995488" y="1544638"/>
          <p14:tracePt t="7387" x="2055813" y="1555750"/>
          <p14:tracePt t="7395" x="2114550" y="1568450"/>
          <p14:tracePt t="7413" x="2174875" y="1592263"/>
          <p14:tracePt t="7427" x="2233613" y="1616075"/>
          <p14:tracePt t="7445" x="2257425" y="1627188"/>
          <p14:tracePt t="7461" x="2292350" y="1651000"/>
          <p14:tracePt t="7479" x="2339975" y="1698625"/>
          <p14:tracePt t="7495" x="2376488" y="1722438"/>
          <p14:tracePt t="7511" x="2411413" y="1782763"/>
          <p14:tracePt t="7528" x="2447925" y="1854200"/>
          <p14:tracePt t="7545" x="2506663" y="1947863"/>
          <p14:tracePt t="7562" x="2566988" y="2066925"/>
          <p14:tracePt t="7578" x="2684463" y="2162175"/>
          <p14:tracePt t="7596" x="2816225" y="2305050"/>
          <p14:tracePt t="7612" x="2911475" y="2352675"/>
          <p14:tracePt t="7629" x="3006725" y="2387600"/>
          <p14:tracePt t="7645" x="3076575" y="2435225"/>
          <p14:tracePt t="7662" x="3160713" y="2471738"/>
          <p14:tracePt t="7678" x="3255963" y="2506663"/>
          <p14:tracePt t="7695" x="3386138" y="2543175"/>
          <p14:tracePt t="7712" x="3648075" y="2601913"/>
          <p14:tracePt t="7728" x="3849688" y="2625725"/>
          <p14:tracePt t="7747" x="4051300" y="2673350"/>
          <p14:tracePt t="7750" x="4146550" y="2673350"/>
          <p14:tracePt t="7771" x="4337050" y="2673350"/>
          <p14:tracePt t="7778" x="4443413" y="2673350"/>
          <p14:tracePt t="7794" x="4586288" y="2649538"/>
          <p14:tracePt t="7811" x="4621213" y="2649538"/>
          <p14:tracePt t="7879" x="4621213" y="2638425"/>
          <p14:tracePt t="7896" x="4633913" y="2638425"/>
          <p14:tracePt t="7901" x="4668838" y="2625725"/>
          <p14:tracePt t="7913" x="4716463" y="2601913"/>
          <p14:tracePt t="7928" x="4872038" y="2566988"/>
          <p14:tracePt t="7944" x="5002213" y="2530475"/>
          <p14:tracePt t="7963" x="5097463" y="2482850"/>
          <p14:tracePt t="7980" x="5132388" y="2447925"/>
          <p14:tracePt t="7997" x="5145088" y="2435225"/>
          <p14:tracePt t="8012" x="5156200" y="2400300"/>
          <p14:tracePt t="8028" x="5156200" y="2376488"/>
          <p14:tracePt t="8045" x="5156200" y="2352675"/>
          <p14:tracePt t="8061" x="5168900" y="2328863"/>
          <p14:tracePt t="8080" x="5180013" y="2281238"/>
          <p14:tracePt t="8096" x="5180013" y="2246313"/>
          <p14:tracePt t="8114" x="5180013" y="2222500"/>
          <p14:tracePt t="8130" x="5180013" y="2185988"/>
          <p14:tracePt t="8147" x="5180013" y="2162175"/>
          <p14:tracePt t="8163" x="5180013" y="2127250"/>
          <p14:tracePt t="8178" x="5180013" y="2090738"/>
          <p14:tracePt t="8195" x="5180013" y="2066925"/>
          <p14:tracePt t="8211" x="5180013" y="2043113"/>
          <p14:tracePt t="8228" x="5180013" y="2019300"/>
          <p14:tracePt t="8244" x="5168900" y="1995488"/>
          <p14:tracePt t="8261" x="5156200" y="1984375"/>
          <p14:tracePt t="8278" x="5132388" y="1960563"/>
          <p14:tracePt t="8294" x="5097463" y="1936750"/>
          <p14:tracePt t="8311" x="5060950" y="1901825"/>
          <p14:tracePt t="8328" x="4989513" y="1841500"/>
          <p14:tracePt t="8345" x="4918075" y="1806575"/>
          <p14:tracePt t="8361" x="4872038" y="1782763"/>
          <p14:tracePt t="8379" x="4835525" y="1770063"/>
          <p14:tracePt t="8394" x="4824413" y="1770063"/>
          <p14:tracePt t="8428" x="4811713" y="1770063"/>
          <p14:tracePt t="8444" x="4787900" y="1770063"/>
          <p14:tracePt t="8461" x="4764088" y="1770063"/>
          <p14:tracePt t="8478" x="4729163" y="1782763"/>
          <p14:tracePt t="8494" x="4692650" y="1806575"/>
          <p14:tracePt t="8511" x="4645025" y="1878013"/>
          <p14:tracePt t="8528" x="4586288" y="2008188"/>
          <p14:tracePt t="8544" x="4527550" y="2138363"/>
          <p14:tracePt t="8561" x="4479925" y="2400300"/>
          <p14:tracePt t="8578" x="4467225" y="2578100"/>
          <p14:tracePt t="8595" x="4456113" y="2768600"/>
          <p14:tracePt t="8611" x="4443413" y="2946400"/>
          <p14:tracePt t="8628" x="4443413" y="3160713"/>
          <p14:tracePt t="8645" x="4538663" y="3600450"/>
          <p14:tracePt t="8661" x="4586288" y="3908425"/>
          <p14:tracePt t="8678" x="4610100" y="4205288"/>
          <p14:tracePt t="8694" x="4610100" y="4419600"/>
          <p14:tracePt t="8711" x="4573588" y="4657725"/>
          <p14:tracePt t="8728" x="4538663" y="4859338"/>
          <p14:tracePt t="8744" x="4491038" y="5026025"/>
          <p14:tracePt t="8746" x="4467225" y="5084763"/>
          <p14:tracePt t="8761" x="4419600" y="5227638"/>
          <p14:tracePt t="8778" x="4371975" y="5357813"/>
          <p14:tracePt t="8794" x="4324350" y="5548313"/>
          <p14:tracePt t="8813" x="4276725" y="5738813"/>
          <p14:tracePt t="8828" x="4252913" y="5940425"/>
          <p14:tracePt t="8847" x="4194175" y="6165850"/>
          <p14:tracePt t="8864" x="4146550" y="6321425"/>
          <p14:tracePt t="8879" x="4111625" y="6475413"/>
          <p14:tracePt t="8896" x="4111625" y="6605588"/>
          <p14:tracePt t="8912" x="4111625" y="6737350"/>
          <p14:tracePt t="8928" x="4135438" y="6867525"/>
          <p14:tracePt t="8945" x="4181475" y="7021513"/>
          <p14:tracePt t="8961" x="4229100" y="7200900"/>
          <p14:tracePt t="8977" x="4289425" y="7378700"/>
          <p14:tracePt t="8995" x="4348163" y="7675563"/>
          <p14:tracePt t="9011" x="4384675" y="7877175"/>
          <p14:tracePt t="9028" x="4432300" y="8020050"/>
          <p14:tracePt t="9044" x="4479925" y="8210550"/>
          <p14:tracePt t="9061" x="4538663" y="8364538"/>
          <p14:tracePt t="9080" x="4621213" y="8531225"/>
          <p14:tracePt t="9097" x="4657725" y="8578850"/>
          <p14:tracePt t="9114" x="4681538" y="8613775"/>
          <p14:tracePt t="9131" x="4705350" y="8637588"/>
          <p14:tracePt t="9147" x="4740275" y="8650288"/>
          <p14:tracePt t="9163" x="4787900" y="8674100"/>
          <p14:tracePt t="9180" x="4989513" y="8721725"/>
          <p14:tracePt t="9197" x="5168900" y="8756650"/>
          <p14:tracePt t="9213" x="5346700" y="8791575"/>
          <p14:tracePt t="9229" x="5548313" y="8839200"/>
          <p14:tracePt t="9246" x="5667375" y="8875713"/>
          <p14:tracePt t="9250" x="5726113" y="8899525"/>
          <p14:tracePt t="9263" x="5762625" y="8910638"/>
          <p14:tracePt t="9279" x="5810250" y="8934450"/>
          <p14:tracePt t="9294" x="5845175" y="8958263"/>
          <p14:tracePt t="9311" x="5929313" y="8994775"/>
          <p14:tracePt t="9327" x="5988050" y="9005888"/>
          <p14:tracePt t="9344" x="6083300" y="9018588"/>
          <p14:tracePt t="9362" x="6202363" y="9018588"/>
          <p14:tracePt t="9379" x="6332538" y="8982075"/>
          <p14:tracePt t="9397" x="6534150" y="8947150"/>
          <p14:tracePt t="9414" x="6594475" y="8947150"/>
          <p14:tracePt t="9430" x="6618288" y="8910638"/>
          <p14:tracePt t="9447" x="6642100" y="8863013"/>
          <p14:tracePt t="9462" x="6653213" y="8839200"/>
          <p14:tracePt t="9479" x="6653213" y="8780463"/>
          <p14:tracePt t="9496" x="6653213" y="8709025"/>
          <p14:tracePt t="9513" x="6665913" y="8531225"/>
          <p14:tracePt t="9530" x="6689725" y="8401050"/>
          <p14:tracePt t="9546" x="6689725" y="8245475"/>
          <p14:tracePt t="9562" x="6689725" y="8067675"/>
          <p14:tracePt t="9580" x="6677025" y="7889875"/>
          <p14:tracePt t="9597" x="6653213" y="7723188"/>
          <p14:tracePt t="9614" x="6653213" y="7450138"/>
          <p14:tracePt t="9631" x="6665913" y="7259638"/>
          <p14:tracePt t="9646" x="6665913" y="7116763"/>
          <p14:tracePt t="9663" x="6665913" y="6986588"/>
          <p14:tracePt t="9679" x="6653213" y="6891338"/>
          <p14:tracePt t="9696" x="6653213" y="6856413"/>
          <p14:tracePt t="9712" x="6618288" y="6796088"/>
          <p14:tracePt t="9729" x="6581775" y="6737350"/>
          <p14:tracePt t="9747" x="6557963" y="6700838"/>
          <p14:tracePt t="9763" x="6534150" y="6665913"/>
          <p14:tracePt t="9779" x="6510338" y="6581775"/>
          <p14:tracePt t="9796" x="6486525" y="6499225"/>
          <p14:tracePt t="9813" x="6475413" y="6392863"/>
          <p14:tracePt t="9830" x="6462713" y="6261100"/>
          <p14:tracePt t="9847" x="6462713" y="6048375"/>
          <p14:tracePt t="9864" x="6462713" y="5868988"/>
          <p14:tracePt t="9879" x="6462713" y="5680075"/>
          <p14:tracePt t="9895" x="6475413" y="5489575"/>
          <p14:tracePt t="9911" x="6510338" y="5311775"/>
          <p14:tracePt t="9928" x="6570663" y="5108575"/>
          <p14:tracePt t="9944" x="6618288" y="4930775"/>
          <p14:tracePt t="9960" x="6653213" y="4752975"/>
          <p14:tracePt t="9978" x="6700838" y="4527550"/>
          <p14:tracePt t="9995" x="6713538" y="4395788"/>
          <p14:tracePt t="10011" x="6737350" y="4265613"/>
          <p14:tracePt t="10027" x="6772275" y="4135438"/>
          <p14:tracePt t="10043" x="6796088" y="3992563"/>
          <p14:tracePt t="10063" x="6843713" y="3836988"/>
          <p14:tracePt t="10079" x="6854825" y="3743325"/>
          <p14:tracePt t="10097" x="6867525" y="3635375"/>
          <p14:tracePt t="10113" x="6878638" y="3529013"/>
          <p14:tracePt t="10130" x="6902450" y="3386138"/>
          <p14:tracePt t="10146" x="6915150" y="3255963"/>
          <p14:tracePt t="10164" x="6926263" y="3065463"/>
          <p14:tracePt t="10180" x="6938963" y="2959100"/>
          <p14:tracePt t="10196" x="6938963" y="2863850"/>
          <p14:tracePt t="10213" x="6926263" y="2792413"/>
          <p14:tracePt t="10229" x="6902450" y="2697163"/>
          <p14:tracePt t="10246" x="6867525" y="2614613"/>
          <p14:tracePt t="10250" x="6843713" y="2554288"/>
          <p14:tracePt t="10263" x="6831013" y="2519363"/>
          <p14:tracePt t="10279" x="6796088" y="2424113"/>
          <p14:tracePt t="10295" x="6784975" y="2376488"/>
          <p14:tracePt t="10312" x="6761163" y="2328863"/>
          <p14:tracePt t="10328" x="6761163" y="2281238"/>
          <p14:tracePt t="10346" x="6748463" y="2233613"/>
          <p14:tracePt t="10361" x="6737350" y="2174875"/>
          <p14:tracePt t="10378" x="6724650" y="2138363"/>
          <p14:tracePt t="10394" x="6713538" y="2103438"/>
          <p14:tracePt t="10411" x="6653213" y="2032000"/>
          <p14:tracePt t="10428" x="6618288" y="1995488"/>
          <p14:tracePt t="10444" x="6581775" y="1960563"/>
          <p14:tracePt t="10461" x="6462713" y="1878013"/>
          <p14:tracePt t="10480" x="6321425" y="1782763"/>
          <p14:tracePt t="10495" x="6178550" y="1698625"/>
          <p14:tracePt t="10513" x="6035675" y="1627188"/>
          <p14:tracePt t="10529" x="5976938" y="1603375"/>
          <p14:tracePt t="10545" x="5916613" y="1568450"/>
          <p14:tracePt t="10562" x="5857875" y="1555750"/>
          <p14:tracePt t="10579" x="5797550" y="1555750"/>
          <p14:tracePt t="10596" x="5738813" y="1555750"/>
          <p14:tracePt t="10614" x="5548313" y="1568450"/>
          <p14:tracePt t="10630" x="5381625" y="1603375"/>
          <p14:tracePt t="10645" x="5227638" y="1627188"/>
          <p14:tracePt t="10661" x="5108575" y="1627188"/>
          <p14:tracePt t="10678" x="4989513" y="1627188"/>
          <p14:tracePt t="10694" x="4941888" y="1639888"/>
          <p14:tracePt t="10711" x="4906963" y="1639888"/>
          <p14:tracePt t="10727" x="4872038" y="1639888"/>
          <p14:tracePt t="10744" x="4859338" y="1651000"/>
          <p14:tracePt t="10746" x="4848225" y="1651000"/>
          <p14:tracePt t="10761" x="4811713" y="1674813"/>
          <p14:tracePt t="10777" x="4740275" y="1722438"/>
          <p14:tracePt t="10794" x="4681538" y="1758950"/>
          <p14:tracePt t="10810" x="4621213" y="1806575"/>
          <p14:tracePt t="10827" x="4562475" y="1865313"/>
          <p14:tracePt t="10844" x="4527550" y="1936750"/>
          <p14:tracePt t="10861" x="4467225" y="2019300"/>
          <p14:tracePt t="10877" x="4443413" y="2103438"/>
          <p14:tracePt t="10894" x="4408488" y="2222500"/>
          <p14:tracePt t="10911" x="4384675" y="2352675"/>
          <p14:tracePt t="10928" x="4371975" y="2530475"/>
          <p14:tracePt t="10944" x="4360863" y="2720975"/>
          <p14:tracePt t="10961" x="4395788" y="3017838"/>
          <p14:tracePt t="10978" x="4432300" y="3208338"/>
          <p14:tracePt t="10995" x="4479925" y="3409950"/>
          <p14:tracePt t="11011" x="4514850" y="3552825"/>
          <p14:tracePt t="11027" x="4549775" y="3695700"/>
          <p14:tracePt t="11044" x="4597400" y="3825875"/>
          <p14:tracePt t="11061" x="4633913" y="3968750"/>
          <p14:tracePt t="11077" x="4705350" y="4159250"/>
          <p14:tracePt t="11093" x="4729163" y="4241800"/>
          <p14:tracePt t="11110" x="4740275" y="4324350"/>
          <p14:tracePt t="11128" x="4752975" y="4371975"/>
          <p14:tracePt t="11144" x="4752975" y="4419600"/>
          <p14:tracePt t="11161" x="4752975" y="4456113"/>
          <p14:tracePt t="11177" x="4752975" y="4503738"/>
          <p14:tracePt t="11196" x="4716463" y="4551363"/>
          <p14:tracePt t="11212" x="4692650" y="4610100"/>
          <p14:tracePt t="11229" x="4681538" y="4668838"/>
          <p14:tracePt t="11246" x="4668838" y="4764088"/>
          <p14:tracePt t="11250" x="4657725" y="4800600"/>
          <p14:tracePt t="11263" x="4645025" y="4859338"/>
          <p14:tracePt t="11280" x="4633913" y="4895850"/>
          <p14:tracePt t="11296" x="4621213" y="4930775"/>
          <p14:tracePt t="11312" x="4610100" y="4965700"/>
          <p14:tracePt t="11330" x="4610100" y="4989513"/>
          <p14:tracePt t="11347" x="4610100" y="5002213"/>
          <p14:tracePt t="11363" x="4610100" y="5026025"/>
          <p14:tracePt t="11420" x="4610100" y="5037138"/>
          <p14:tracePt t="11428" x="4621213" y="5037138"/>
          <p14:tracePt t="11436" x="4633913" y="5037138"/>
          <p14:tracePt t="11444" x="4645025" y="5037138"/>
          <p14:tracePt t="11462" x="4681538" y="5002213"/>
          <p14:tracePt t="11477" x="4729163" y="4954588"/>
          <p14:tracePt t="11494" x="4848225" y="4859338"/>
          <p14:tracePt t="11511" x="4895850" y="4800600"/>
          <p14:tracePt t="11528" x="4930775" y="4729163"/>
          <p14:tracePt t="11544" x="4941888" y="4657725"/>
          <p14:tracePt t="11561" x="4906963" y="4503738"/>
          <p14:tracePt t="11577" x="4895850" y="4313238"/>
          <p14:tracePt t="11594" x="4872038" y="4146550"/>
          <p14:tracePt t="11613" x="4883150" y="3944938"/>
          <p14:tracePt t="11628" x="4883150" y="3884613"/>
          <p14:tracePt t="11644" x="4906963" y="3719513"/>
          <p14:tracePt t="11661" x="4941888" y="3611563"/>
          <p14:tracePt t="11678" x="4954588" y="3576638"/>
          <p14:tracePt t="11695" x="4965700" y="3529013"/>
          <p14:tracePt t="11711" x="4965700" y="3492500"/>
          <p14:tracePt t="11728" x="4965700" y="3468688"/>
          <p14:tracePt t="11746" x="4906963" y="3409950"/>
          <p14:tracePt t="11761" x="4872038" y="3351213"/>
          <p14:tracePt t="11778" x="4859338" y="3314700"/>
          <p14:tracePt t="11794" x="4848225" y="3279775"/>
          <p14:tracePt t="11811" x="4848225" y="3267075"/>
          <p14:tracePt t="11863" x="4848225" y="3279775"/>
          <p14:tracePt t="11869" x="4824413" y="3290888"/>
          <p14:tracePt t="11877" x="4811713" y="3327400"/>
          <p14:tracePt t="11894" x="4752975" y="3444875"/>
          <p14:tracePt t="11910" x="4668838" y="3611563"/>
          <p14:tracePt t="11927" x="4586288" y="3814763"/>
          <p14:tracePt t="11943" x="4527550" y="4003675"/>
          <p14:tracePt t="11961" x="4443413" y="4265613"/>
          <p14:tracePt t="11977" x="4408488" y="4395788"/>
          <p14:tracePt t="11994" x="4395788" y="4527550"/>
          <p14:tracePt t="12010" x="4395788" y="4645025"/>
          <p14:tracePt t="12027" x="4395788" y="4729163"/>
          <p14:tracePt t="12044" x="4395788" y="4811713"/>
          <p14:tracePt t="12061" x="4395788" y="4954588"/>
          <p14:tracePt t="12077" x="4408488" y="5084763"/>
          <p14:tracePt t="12094" x="4443413" y="5216525"/>
          <p14:tracePt t="12111" x="4491038" y="5357813"/>
          <p14:tracePt t="12127" x="4538663" y="5489575"/>
          <p14:tracePt t="12144" x="4573588" y="5619750"/>
          <p14:tracePt t="12160" x="4597400" y="5680075"/>
          <p14:tracePt t="12177" x="4621213" y="5773738"/>
          <p14:tracePt t="12196" x="4645025" y="5834063"/>
          <p14:tracePt t="12212" x="4645025" y="5940425"/>
          <p14:tracePt t="12230" x="4645025" y="6072188"/>
          <p14:tracePt t="12245" x="4668838" y="6213475"/>
          <p14:tracePt t="12250" x="4681538" y="6284913"/>
          <p14:tracePt t="12263" x="4692650" y="6451600"/>
          <p14:tracePt t="12279" x="4716463" y="6629400"/>
          <p14:tracePt t="12296" x="4729163" y="6784975"/>
          <p14:tracePt t="12312" x="4740275" y="6915150"/>
          <p14:tracePt t="12330" x="4729163" y="7034213"/>
          <p14:tracePt t="12346" x="4729163" y="7092950"/>
          <p14:tracePt t="12364" x="4692650" y="7153275"/>
          <p14:tracePt t="12380" x="4668838" y="7212013"/>
          <p14:tracePt t="12397" x="4645025" y="7259638"/>
          <p14:tracePt t="12413" x="4610100" y="7318375"/>
          <p14:tracePt t="12429" x="4573588" y="7389813"/>
          <p14:tracePt t="12446" x="4527550" y="7497763"/>
          <p14:tracePt t="12462" x="4491038" y="7616825"/>
          <p14:tracePt t="12479" x="4443413" y="7734300"/>
          <p14:tracePt t="12496" x="4432300" y="7853363"/>
          <p14:tracePt t="12512" x="4432300" y="7889875"/>
          <p14:tracePt t="12529" x="4443413" y="7948613"/>
          <p14:tracePt t="12545" x="4467225" y="7996238"/>
          <p14:tracePt t="12562" x="4479925" y="8043863"/>
          <p14:tracePt t="12579" x="4491038" y="8102600"/>
          <p14:tracePt t="12598" x="4527550" y="8221663"/>
          <p14:tracePt t="12614" x="4562475" y="8353425"/>
          <p14:tracePt t="12630" x="4610100" y="8483600"/>
          <p14:tracePt t="12646" x="4681538" y="8626475"/>
          <p14:tracePt t="12663" x="4764088" y="8769350"/>
          <p14:tracePt t="12679" x="4811713" y="8828088"/>
          <p14:tracePt t="12695" x="4835525" y="8863013"/>
          <p14:tracePt t="12712" x="4835525" y="8875713"/>
          <p14:tracePt t="12731" x="4859338" y="8910638"/>
          <p14:tracePt t="12745" x="4883150" y="8947150"/>
          <p14:tracePt t="12763" x="4941888" y="8982075"/>
          <p14:tracePt t="12777" x="5084763" y="9042400"/>
          <p14:tracePt t="12794" x="5275263" y="9101138"/>
          <p14:tracePt t="12810" x="5441950" y="9183688"/>
          <p14:tracePt t="12827" x="5595938" y="9244013"/>
          <p14:tracePt t="12844" x="5656263" y="9278938"/>
          <p14:tracePt t="12905" x="5667375" y="9278938"/>
          <p14:tracePt t="12913" x="5678488" y="9278938"/>
          <p14:tracePt t="12921" x="5691188" y="9278938"/>
          <p14:tracePt t="12929" x="5749925" y="9278938"/>
          <p14:tracePt t="12946" x="5929313" y="9278938"/>
          <p14:tracePt t="12962" x="6130925" y="9291638"/>
          <p14:tracePt t="12979" x="6427788" y="9363075"/>
          <p14:tracePt t="12997" x="6534150" y="9386888"/>
          <p14:tracePt t="13011" x="6557963" y="9386888"/>
          <p14:tracePt t="13079" x="6557963" y="9374188"/>
          <p14:tracePt t="13097" x="6557963" y="9363075"/>
          <p14:tracePt t="13115" x="6570663" y="9350375"/>
          <p14:tracePt t="13130" x="6581775" y="9339263"/>
          <p14:tracePt t="13146" x="6594475" y="9326563"/>
          <p14:tracePt t="13153" x="6594475" y="9315450"/>
          <p14:tracePt t="13168" x="6605588" y="9302750"/>
          <p14:tracePt t="13178" x="6605588" y="9291638"/>
          <p14:tracePt t="13194" x="6605588" y="9255125"/>
          <p14:tracePt t="13210" x="6618288" y="9231313"/>
          <p14:tracePt t="13227" x="6618288" y="9161463"/>
          <p14:tracePt t="13243" x="6605588" y="9077325"/>
          <p14:tracePt t="13260" x="6594475" y="8947150"/>
          <p14:tracePt t="13276" x="6570663" y="8791575"/>
          <p14:tracePt t="13293" x="6546850" y="8613775"/>
          <p14:tracePt t="13310" x="6499225" y="8423275"/>
          <p14:tracePt t="13326" x="6499225" y="8234363"/>
          <p14:tracePt t="13343" x="6499225" y="8043863"/>
          <p14:tracePt t="13360" x="6523038" y="7699375"/>
          <p14:tracePt t="13377" x="6570663" y="7426325"/>
          <p14:tracePt t="13395" x="6605588" y="7177088"/>
          <p14:tracePt t="13413" x="6677025" y="6713538"/>
          <p14:tracePt t="13429" x="6713538" y="6356350"/>
          <p14:tracePt t="13447" x="6700838" y="6024563"/>
          <p14:tracePt t="13463" x="6665913" y="5715000"/>
          <p14:tracePt t="13478" x="6653213" y="5441950"/>
          <p14:tracePt t="13496" x="6665913" y="5227638"/>
          <p14:tracePt t="13512" x="6689725" y="5037138"/>
          <p14:tracePt t="13528" x="6713538" y="4872038"/>
          <p14:tracePt t="13546" x="6724650" y="4668838"/>
          <p14:tracePt t="13561" x="6724650" y="4514850"/>
          <p14:tracePt t="13577" x="6724650" y="4456113"/>
          <p14:tracePt t="13593" x="6724650" y="4265613"/>
          <p14:tracePt t="13610" x="6724650" y="4146550"/>
          <p14:tracePt t="13627" x="6724650" y="4027488"/>
          <p14:tracePt t="13645" x="6724650" y="3944938"/>
          <p14:tracePt t="13661" x="6724650" y="3802063"/>
          <p14:tracePt t="13679" x="6724650" y="3730625"/>
          <p14:tracePt t="13694" x="6724650" y="3659188"/>
          <p14:tracePt t="13711" x="6737350" y="3587750"/>
          <p14:tracePt t="13728" x="6748463" y="3529013"/>
          <p14:tracePt t="13744" x="6748463" y="3468688"/>
          <p14:tracePt t="13748" x="6748463" y="3422650"/>
          <p14:tracePt t="13761" x="6748463" y="3386138"/>
          <p14:tracePt t="13776" x="6737350" y="3314700"/>
          <p14:tracePt t="13793" x="6689725" y="3243263"/>
          <p14:tracePt t="13809" x="6653213" y="3195638"/>
          <p14:tracePt t="13826" x="6605588" y="3100388"/>
          <p14:tracePt t="13843" x="6557963" y="2994025"/>
          <p14:tracePt t="13859" x="6534150" y="2922588"/>
          <p14:tracePt t="13877" x="6499225" y="2827338"/>
          <p14:tracePt t="13895" x="6462713" y="2744788"/>
          <p14:tracePt t="13912" x="6438900" y="2697163"/>
          <p14:tracePt t="13928" x="6416675" y="2638425"/>
          <p14:tracePt t="13945" x="6380163" y="2543175"/>
          <p14:tracePt t="13961" x="6345238" y="2435225"/>
          <p14:tracePt t="13977" x="6308725" y="2316163"/>
          <p14:tracePt t="13995" x="6237288" y="2174875"/>
          <p14:tracePt t="14011" x="6202363" y="2103438"/>
          <p14:tracePt t="14027" x="6165850" y="2032000"/>
          <p14:tracePt t="14043" x="6130925" y="1971675"/>
          <p14:tracePt t="14059" x="6094413" y="1924050"/>
          <p14:tracePt t="14076" x="6070600" y="1901825"/>
          <p14:tracePt t="14093" x="6046788" y="1865313"/>
          <p14:tracePt t="14110" x="6035675" y="1841500"/>
          <p14:tracePt t="14128" x="6035675" y="1817688"/>
          <p14:tracePt t="14217" x="6035675" y="1806575"/>
          <p14:tracePt t="14502" x="6024563" y="1806575"/>
          <p14:tracePt t="14509" x="5929313" y="1817688"/>
          <p14:tracePt t="14518" x="5834063" y="1817688"/>
          <p14:tracePt t="14528" x="5738813" y="1817688"/>
          <p14:tracePt t="14546" x="5524500" y="1793875"/>
          <p14:tracePt t="14562" x="5394325" y="1758950"/>
          <p14:tracePt t="14578" x="5287963" y="1735138"/>
          <p14:tracePt t="14597" x="5216525" y="1722438"/>
          <p14:tracePt t="14612" x="5108575" y="1687513"/>
          <p14:tracePt t="14629" x="4978400" y="1639888"/>
          <p14:tracePt t="14646" x="4764088" y="1568450"/>
          <p14:tracePt t="14663" x="4633913" y="1531938"/>
          <p14:tracePt t="14679" x="4514850" y="1520825"/>
          <p14:tracePt t="14696" x="4456113" y="1497013"/>
          <p14:tracePt t="14711" x="4432300" y="1497013"/>
          <p14:tracePt t="14805" x="4432300" y="1485900"/>
          <p14:tracePt t="14814" x="4384675" y="1485900"/>
          <p14:tracePt t="14822" x="4348163" y="1485900"/>
          <p14:tracePt t="14829" x="4313238" y="1485900"/>
          <p14:tracePt t="14843" x="4265613" y="1509713"/>
          <p14:tracePt t="14860" x="4205288" y="1531938"/>
          <p14:tracePt t="14877" x="4181475" y="1544638"/>
          <p14:tracePt t="14894" x="4146550" y="1568450"/>
          <p14:tracePt t="14910" x="4111625" y="1579563"/>
          <p14:tracePt t="14927" x="4075113" y="1616075"/>
          <p14:tracePt t="14943" x="4040188" y="1651000"/>
          <p14:tracePt t="14959" x="3992563" y="1698625"/>
          <p14:tracePt t="14976" x="3956050" y="1735138"/>
          <p14:tracePt t="14992" x="3921125" y="1770063"/>
          <p14:tracePt t="15009" x="3897313" y="1817688"/>
          <p14:tracePt t="15026" x="3860800" y="1854200"/>
          <p14:tracePt t="15043" x="3825875" y="1924050"/>
          <p14:tracePt t="15059" x="3778250" y="1995488"/>
          <p14:tracePt t="15076" x="3719513" y="2174875"/>
          <p14:tracePt t="15093" x="3695700" y="2305050"/>
          <p14:tracePt t="15110" x="3695700" y="2447925"/>
          <p14:tracePt t="15127" x="3706813" y="2649538"/>
          <p14:tracePt t="15143" x="3730625" y="2851150"/>
          <p14:tracePt t="15161" x="3743325" y="3076575"/>
          <p14:tracePt t="15177" x="3743325" y="3208338"/>
          <p14:tracePt t="15194" x="3754438" y="3327400"/>
          <p14:tracePt t="15210" x="3778250" y="3457575"/>
          <p14:tracePt t="15226" x="3802063" y="3587750"/>
          <p14:tracePt t="15243" x="3825875" y="3730625"/>
          <p14:tracePt t="15260" x="3873500" y="3860800"/>
          <p14:tracePt t="15277" x="3944938" y="4087813"/>
          <p14:tracePt t="15293" x="3992563" y="4241800"/>
          <p14:tracePt t="15310" x="4040188" y="4371975"/>
          <p14:tracePt t="15326" x="4087813" y="4514850"/>
          <p14:tracePt t="15343" x="4135438" y="4645025"/>
          <p14:tracePt t="15360" x="4181475" y="4800600"/>
          <p14:tracePt t="15376" x="4194175" y="4930775"/>
          <p14:tracePt t="15393" x="4217988" y="5145088"/>
          <p14:tracePt t="15410" x="4252913" y="5275263"/>
          <p14:tracePt t="15426" x="4276725" y="5453063"/>
          <p14:tracePt t="15443" x="4289425" y="5656263"/>
          <p14:tracePt t="15460" x="4289425" y="5821363"/>
          <p14:tracePt t="15476" x="4289425" y="6000750"/>
          <p14:tracePt t="15493" x="4252913" y="6165850"/>
          <p14:tracePt t="15511" x="4181475" y="6416675"/>
          <p14:tracePt t="15527" x="4135438" y="6557963"/>
          <p14:tracePt t="15544" x="4111625" y="6677025"/>
          <p14:tracePt t="15560" x="4075113" y="6748463"/>
          <p14:tracePt t="15577" x="4064000" y="6796088"/>
          <p14:tracePt t="15594" x="4040188" y="6832600"/>
          <p14:tracePt t="15612" x="4027488" y="6878638"/>
          <p14:tracePt t="15628" x="4016375" y="6915150"/>
          <p14:tracePt t="15645" x="4016375" y="6950075"/>
          <p14:tracePt t="15662" x="4016375" y="7010400"/>
          <p14:tracePt t="15678" x="3992563" y="7069138"/>
          <p14:tracePt t="15695" x="3992563" y="7153275"/>
          <p14:tracePt t="15711" x="3979863" y="7200900"/>
          <p14:tracePt t="15728" x="3979863" y="7235825"/>
          <p14:tracePt t="15744" x="3979863" y="7294563"/>
          <p14:tracePt t="15760" x="3979863" y="7318375"/>
          <p14:tracePt t="15776" x="3979863" y="7354888"/>
          <p14:tracePt t="15792" x="3979863" y="7378700"/>
          <p14:tracePt t="15809" x="3979863" y="7402513"/>
          <p14:tracePt t="15826" x="3979863" y="7437438"/>
          <p14:tracePt t="15842" x="3979863" y="7461250"/>
          <p14:tracePt t="15859" x="3992563" y="7508875"/>
          <p14:tracePt t="15876" x="4003675" y="7545388"/>
          <p14:tracePt t="15893" x="4016375" y="7580313"/>
          <p14:tracePt t="15910" x="4051300" y="7639050"/>
          <p14:tracePt t="15926" x="4064000" y="7699375"/>
          <p14:tracePt t="15943" x="4087813" y="7770813"/>
          <p14:tracePt t="15960" x="4111625" y="7805738"/>
          <p14:tracePt t="15976" x="4135438" y="7866063"/>
          <p14:tracePt t="15994" x="4170363" y="8008938"/>
          <p14:tracePt t="16010" x="4205288" y="8126413"/>
          <p14:tracePt t="16025" x="4229100" y="8234363"/>
          <p14:tracePt t="16042" x="4276725" y="8305800"/>
          <p14:tracePt t="16059" x="4324350" y="8423275"/>
          <p14:tracePt t="16076" x="4360863" y="8531225"/>
          <p14:tracePt t="16092" x="4408488" y="8650288"/>
          <p14:tracePt t="16109" x="4432300" y="8709025"/>
          <p14:tracePt t="16126" x="4443413" y="8745538"/>
          <p14:tracePt t="16144" x="4443413" y="8756650"/>
          <p14:tracePt t="16161" x="4456113" y="8769350"/>
          <p14:tracePt t="16177" x="4456113" y="8780463"/>
          <p14:tracePt t="16210" x="4456113" y="8791575"/>
          <p14:tracePt t="16249" x="4456113" y="8804275"/>
          <p14:tracePt t="16266" x="4456113" y="8815388"/>
          <p14:tracePt t="16287" x="4456113" y="8828088"/>
          <p14:tracePt t="16294" x="4456113" y="8839200"/>
          <p14:tracePt t="16333" x="4456113" y="8851900"/>
          <p14:tracePt t="16352" x="4456113" y="8863013"/>
          <p14:tracePt t="16365" x="4467225" y="8886825"/>
          <p14:tracePt t="16381" x="4467225" y="8899525"/>
          <p14:tracePt t="16389" x="4467225" y="8910638"/>
          <p14:tracePt t="16397" x="4479925" y="8923338"/>
          <p14:tracePt t="16413" x="4479925" y="8934450"/>
          <p14:tracePt t="16426" x="4491038" y="8934450"/>
          <p14:tracePt t="16444" x="4503738" y="8947150"/>
          <p14:tracePt t="16459" x="4503738" y="8958263"/>
          <p14:tracePt t="16475" x="4503738" y="8970963"/>
          <p14:tracePt t="16493" x="4503738" y="8982075"/>
          <p14:tracePt t="16509" x="4503738" y="8994775"/>
          <p14:tracePt t="16681" x="4503738" y="9005888"/>
          <p14:tracePt t="16690" x="4503738" y="9029700"/>
          <p14:tracePt t="16697" x="4503738" y="9042400"/>
          <p14:tracePt t="16711" x="4503738" y="9077325"/>
          <p14:tracePt t="16728" x="4514850" y="9101138"/>
          <p14:tracePt t="16744" x="4527550" y="9137650"/>
          <p14:tracePt t="16749" x="4527550" y="9148763"/>
          <p14:tracePt t="16760" x="4527550" y="9172575"/>
          <p14:tracePt t="16775" x="4538663" y="9196388"/>
          <p14:tracePt t="16792" x="4538663" y="9255125"/>
          <p14:tracePt t="16809" x="4549775" y="9302750"/>
          <p14:tracePt t="16825" x="4549775" y="9350375"/>
          <p14:tracePt t="16842" x="4549775" y="9398000"/>
          <p14:tracePt t="16859" x="4549775" y="9445625"/>
          <p14:tracePt t="16876" x="4549775" y="9493250"/>
          <p14:tracePt t="16893" x="4562475" y="9529763"/>
          <p14:tracePt t="16910" x="4562475" y="9551988"/>
          <p14:tracePt t="16927" x="4562475" y="9599613"/>
          <p14:tracePt t="16944" x="4562475" y="9623425"/>
          <p14:tracePt t="16959" x="4573588" y="9659938"/>
          <p14:tracePt t="16976" x="4573588" y="9683750"/>
          <p14:tracePt t="16993" x="4573588" y="9707563"/>
          <p14:tracePt t="17009" x="4573588" y="9718675"/>
          <p14:tracePt t="17044" x="4573588" y="9731375"/>
          <p14:tracePt t="17059" x="4573588" y="9742488"/>
          <p14:tracePt t="17075" x="4573588" y="9755188"/>
          <p14:tracePt t="17092" x="4573588" y="9779000"/>
          <p14:tracePt t="17109" x="4573588" y="9813925"/>
          <p14:tracePt t="17126" x="4573588" y="9850438"/>
          <p14:tracePt t="17144" x="4573588" y="9874250"/>
          <p14:tracePt t="17162" x="4573588" y="9898063"/>
          <p14:tracePt t="17178" x="4573588" y="9909175"/>
          <p14:tracePt t="17193" x="4573588" y="9932988"/>
          <p14:tracePt t="17209" x="4573588" y="9944100"/>
          <p14:tracePt t="17226" x="4573588" y="9967913"/>
          <p14:tracePt t="17242" x="4573588" y="9980613"/>
          <p14:tracePt t="17259" x="4573588" y="9991725"/>
          <p14:tracePt t="17275" x="4586288" y="10004425"/>
          <p14:tracePt t="17295" x="4586288" y="10015538"/>
          <p14:tracePt t="17319" x="4586288" y="10028238"/>
          <p14:tracePt t="17369" x="4597400" y="10028238"/>
          <p14:tracePt t="17392" x="4610100" y="10039350"/>
          <p14:tracePt t="17399" x="4621213" y="10039350"/>
          <p14:tracePt t="17412" x="4633913" y="10052050"/>
          <p14:tracePt t="17430" x="4657725" y="10052050"/>
          <p14:tracePt t="17443" x="4668838" y="10063163"/>
          <p14:tracePt t="17594" x="4668838" y="10075863"/>
          <p14:tracePt t="17635" x="4668838" y="10086975"/>
          <p14:tracePt t="17655" x="4681538" y="10086975"/>
          <p14:tracePt t="17661" x="4681538" y="10099675"/>
          <p14:tracePt t="17698" x="4681538" y="10110788"/>
          <p14:tracePt t="17852" x="4692650" y="10123488"/>
          <p14:tracePt t="17870" x="4705350" y="10123488"/>
          <p14:tracePt t="17877" x="4705350" y="10134600"/>
          <p14:tracePt t="18047" x="4716463" y="10147300"/>
          <p14:tracePt t="18071" x="4716463" y="10158413"/>
          <p14:tracePt t="18080" x="4729163" y="10158413"/>
          <p14:tracePt t="18087" x="4729163" y="10171113"/>
          <p14:tracePt t="18093" x="4740275" y="10182225"/>
          <p14:tracePt t="18120" x="4752975" y="10182225"/>
          <p14:tracePt t="18129" x="4752975" y="10194925"/>
          <p14:tracePt t="18142" x="4764088" y="10194925"/>
          <p14:tracePt t="18159" x="4800600" y="10218738"/>
          <p14:tracePt t="18175" x="4824413" y="10242550"/>
          <p14:tracePt t="18192" x="4859338" y="10266363"/>
          <p14:tracePt t="18209" x="4895850" y="10290175"/>
          <p14:tracePt t="18225" x="4941888" y="10301288"/>
          <p14:tracePt t="18242" x="4965700" y="10312400"/>
          <p14:tracePt t="18259" x="4989513" y="10312400"/>
          <p14:tracePt t="18275" x="5013325" y="10312400"/>
          <p14:tracePt t="18292" x="5060950" y="10312400"/>
          <p14:tracePt t="18308" x="5084763" y="10312400"/>
          <p14:tracePt t="18325" x="5132388" y="10312400"/>
          <p14:tracePt t="18342" x="5168900" y="10312400"/>
          <p14:tracePt t="18358" x="5203825" y="10312400"/>
          <p14:tracePt t="18375" x="5227638" y="10312400"/>
          <p14:tracePt t="18392" x="5264150" y="10312400"/>
          <p14:tracePt t="18409" x="5310188" y="10312400"/>
          <p14:tracePt t="18425" x="5346700" y="10312400"/>
          <p14:tracePt t="18442" x="5381625" y="10325100"/>
          <p14:tracePt t="18459" x="5418138" y="10325100"/>
          <p14:tracePt t="18476" x="5453063" y="10336213"/>
          <p14:tracePt t="18492" x="5476875" y="10336213"/>
          <p14:tracePt t="18509" x="5513388" y="10336213"/>
          <p14:tracePt t="18526" x="5548313" y="10348913"/>
          <p14:tracePt t="18542" x="5584825" y="10348913"/>
          <p14:tracePt t="18559" x="5619750" y="10348913"/>
          <p14:tracePt t="18575" x="5643563" y="10360025"/>
          <p14:tracePt t="18592" x="5656263" y="10360025"/>
          <p14:tracePt t="18608" x="5667375" y="10360025"/>
          <p14:tracePt t="18625" x="5678488" y="10360025"/>
          <p14:tracePt t="18642" x="5726113" y="10372725"/>
          <p14:tracePt t="18659" x="5821363" y="10396538"/>
          <p14:tracePt t="18675" x="5881688" y="10396538"/>
          <p14:tracePt t="18692" x="5916613" y="10420350"/>
          <p14:tracePt t="18709" x="5953125" y="10431463"/>
          <p14:tracePt t="18725" x="5976938" y="10431463"/>
          <p14:tracePt t="18742" x="6011863" y="10431463"/>
          <p14:tracePt t="18745" x="6024563" y="10431463"/>
          <p14:tracePt t="18759" x="6046788" y="10444163"/>
          <p14:tracePt t="18775" x="6083300" y="10444163"/>
          <p14:tracePt t="18791" x="6107113" y="10455275"/>
          <p14:tracePt t="18808" x="6142038" y="10455275"/>
          <p14:tracePt t="18825" x="6165850" y="10455275"/>
          <p14:tracePt t="18841" x="6178550" y="10455275"/>
          <p14:tracePt t="18858" x="6213475" y="10455275"/>
          <p14:tracePt t="18874" x="6249988" y="10455275"/>
          <p14:tracePt t="18892" x="6297613" y="10444163"/>
          <p14:tracePt t="18909" x="6321425" y="10444163"/>
          <p14:tracePt t="18925" x="6332538" y="10444163"/>
          <p14:tracePt t="18969" x="6345238" y="10444163"/>
          <p14:tracePt t="19001" x="6345238" y="10431463"/>
          <p14:tracePt t="19009" x="6369050" y="10420350"/>
          <p14:tracePt t="19015" x="6380163" y="10420350"/>
          <p14:tracePt t="19025" x="6403975" y="10396538"/>
          <p14:tracePt t="19042" x="6438900" y="10372725"/>
          <p14:tracePt t="19058" x="6475413" y="10348913"/>
          <p14:tracePt t="19075" x="6510338" y="10312400"/>
          <p14:tracePt t="19092" x="6510338" y="10290175"/>
          <p14:tracePt t="19110" x="6534150" y="10242550"/>
          <p14:tracePt t="19127" x="6534150" y="10218738"/>
          <p14:tracePt t="19144" x="6534150" y="10182225"/>
          <p14:tracePt t="19159" x="6557963" y="10158413"/>
          <p14:tracePt t="19175" x="6570663" y="10099675"/>
          <p14:tracePt t="19192" x="6581775" y="10039350"/>
          <p14:tracePt t="19209" x="6594475" y="9944100"/>
          <p14:tracePt t="19225" x="6605588" y="9837738"/>
          <p14:tracePt t="19241" x="6605588" y="9731375"/>
          <p14:tracePt t="19261" x="6605588" y="9599613"/>
          <p14:tracePt t="19275" x="6605588" y="9469438"/>
          <p14:tracePt t="19293" x="6605588" y="9386888"/>
          <p14:tracePt t="19309" x="6605588" y="9302750"/>
          <p14:tracePt t="19325" x="6605588" y="9113838"/>
          <p14:tracePt t="19341" x="6605588" y="8947150"/>
          <p14:tracePt t="19358" x="6594475" y="8791575"/>
          <p14:tracePt t="19375" x="6594475" y="8661400"/>
          <p14:tracePt t="19391" x="6594475" y="8518525"/>
          <p14:tracePt t="19408" x="6594475" y="8353425"/>
          <p14:tracePt t="19425" x="6594475" y="8186738"/>
          <p14:tracePt t="19442" x="6605588" y="7937500"/>
          <p14:tracePt t="19458" x="6642100" y="7781925"/>
          <p14:tracePt t="19475" x="6689725" y="7651750"/>
          <p14:tracePt t="19491" x="6737350" y="7450138"/>
          <p14:tracePt t="19509" x="6784975" y="7259638"/>
          <p14:tracePt t="19525" x="6843713" y="7069138"/>
          <p14:tracePt t="19542" x="6878638" y="6938963"/>
          <p14:tracePt t="19559" x="6926263" y="6761163"/>
          <p14:tracePt t="19576" x="6950075" y="6653213"/>
          <p14:tracePt t="19592" x="6973888" y="6510338"/>
          <p14:tracePt t="19608" x="6973888" y="6380163"/>
          <p14:tracePt t="19625" x="6986588" y="6237288"/>
          <p14:tracePt t="19641" x="7010400" y="6048375"/>
          <p14:tracePt t="19659" x="7034213" y="5727700"/>
          <p14:tracePt t="19675" x="7045325" y="5537200"/>
          <p14:tracePt t="19692" x="7021513" y="5370513"/>
          <p14:tracePt t="19709" x="6997700" y="5240338"/>
          <p14:tracePt t="19725" x="6962775" y="5097463"/>
          <p14:tracePt t="19742" x="6938963" y="4978400"/>
          <p14:tracePt t="19745" x="6926263" y="4919663"/>
          <p14:tracePt t="19759" x="6915150" y="4787900"/>
          <p14:tracePt t="19775" x="6902450" y="4621213"/>
          <p14:tracePt t="19792" x="6902450" y="4432300"/>
          <p14:tracePt t="19809" x="6902450" y="4241800"/>
          <p14:tracePt t="19826" x="6878638" y="4064000"/>
          <p14:tracePt t="19842" x="6878638" y="3908425"/>
          <p14:tracePt t="19859" x="6854825" y="3730625"/>
          <p14:tracePt t="19877" x="6831013" y="3505200"/>
          <p14:tracePt t="19894" x="6807200" y="3375025"/>
          <p14:tracePt t="19909" x="6796088" y="3255963"/>
          <p14:tracePt t="19926" x="6772275" y="3136900"/>
          <p14:tracePt t="19942" x="6748463" y="3017838"/>
          <p14:tracePt t="19960" x="6724650" y="2887663"/>
          <p14:tracePt t="19975" x="6713538" y="2755900"/>
          <p14:tracePt t="19977" x="6700838" y="2684463"/>
          <p14:tracePt t="19993" x="6653213" y="2566988"/>
          <p14:tracePt t="20009" x="6618288" y="2435225"/>
          <p14:tracePt t="20025" x="6581775" y="2316163"/>
          <p14:tracePt t="20041" x="6570663" y="2222500"/>
          <p14:tracePt t="20058" x="6570663" y="2151063"/>
          <p14:tracePt t="20074" x="6570663" y="2090738"/>
          <p14:tracePt t="20091" x="6570663" y="2043113"/>
          <p14:tracePt t="20108" x="6570663" y="1984375"/>
          <p14:tracePt t="20124" x="6546850" y="1889125"/>
          <p14:tracePt t="20142" x="6534150" y="1830388"/>
          <p14:tracePt t="20158" x="6523038" y="1770063"/>
          <p14:tracePt t="20175" x="6510338" y="1735138"/>
          <p14:tracePt t="20192" x="6499225" y="1698625"/>
          <p14:tracePt t="20209" x="6462713" y="1651000"/>
          <p14:tracePt t="20225" x="6451600" y="1616075"/>
          <p14:tracePt t="20242" x="6427788" y="1579563"/>
          <p14:tracePt t="20259" x="6416675" y="1544638"/>
          <p14:tracePt t="20275" x="6403975" y="1520825"/>
          <p14:tracePt t="20292" x="6403975" y="1497013"/>
          <p14:tracePt t="20308" x="6392863" y="1485900"/>
          <p14:tracePt t="20325" x="6380163" y="1485900"/>
          <p14:tracePt t="20342" x="6380163" y="1473200"/>
          <p14:tracePt t="20359" x="6356350" y="1473200"/>
          <p14:tracePt t="20376" x="6321425" y="1473200"/>
          <p14:tracePt t="20392" x="6297613" y="1473200"/>
          <p14:tracePt t="20409" x="6284913" y="1462088"/>
          <p14:tracePt t="20425" x="6261100" y="1462088"/>
          <p14:tracePt t="20442" x="6226175" y="1462088"/>
          <p14:tracePt t="20459" x="6202363" y="1449388"/>
          <p14:tracePt t="20475" x="6130925" y="1438275"/>
          <p14:tracePt t="20492" x="6011863" y="1414463"/>
          <p14:tracePt t="20508" x="5905500" y="1390650"/>
          <p14:tracePt t="20525" x="5834063" y="1377950"/>
          <p14:tracePt t="20542" x="5762625" y="1366838"/>
          <p14:tracePt t="20558" x="5726113" y="1366838"/>
          <p14:tracePt t="20575" x="5702300" y="1354138"/>
          <p14:tracePt t="20592" x="5678488" y="1354138"/>
          <p14:tracePt t="20609" x="5643563" y="1354138"/>
          <p14:tracePt t="20625" x="5608638" y="1354138"/>
          <p14:tracePt t="20642" x="5561013" y="1343025"/>
          <p14:tracePt t="20659" x="5489575" y="1330325"/>
          <p14:tracePt t="20675" x="5381625" y="1306513"/>
          <p14:tracePt t="20692" x="5287963" y="1306513"/>
          <p14:tracePt t="20693" x="5216525" y="1295400"/>
          <p14:tracePt t="20708" x="5145088" y="1282700"/>
          <p14:tracePt t="20727" x="5060950" y="1271588"/>
          <p14:tracePt t="20743" x="4965700" y="1247775"/>
          <p14:tracePt t="20747" x="4930775" y="1247775"/>
          <p14:tracePt t="20761" x="4883150" y="1235075"/>
          <p14:tracePt t="20776" x="4824413" y="1223963"/>
          <p14:tracePt t="20793" x="4729163" y="1211263"/>
          <p14:tracePt t="20812" x="4657725" y="1211263"/>
          <p14:tracePt t="20827" x="4586288" y="1211263"/>
          <p14:tracePt t="20842" x="4538663" y="1211263"/>
          <p14:tracePt t="20858" x="4491038" y="1211263"/>
          <p14:tracePt t="20875" x="4443413" y="1211263"/>
          <p14:tracePt t="20891" x="4371975" y="1211263"/>
          <p14:tracePt t="20908" x="4265613" y="1211263"/>
          <p14:tracePt t="20925" x="4122738" y="1223963"/>
          <p14:tracePt t="20944" x="4064000" y="1235075"/>
          <p14:tracePt t="20959" x="4016375" y="1235075"/>
          <p14:tracePt t="20975" x="3979863" y="1235075"/>
          <p14:tracePt t="20992" x="3956050" y="1247775"/>
          <p14:tracePt t="21008" x="3932238" y="1247775"/>
          <p14:tracePt t="21026" x="3921125" y="1247775"/>
          <p14:tracePt t="21161" x="3921125" y="1258888"/>
          <p14:tracePt t="21225" x="3921125" y="1271588"/>
          <p14:tracePt t="21231" x="3921125" y="1306513"/>
          <p14:tracePt t="21241" x="3921125" y="1343025"/>
          <p14:tracePt t="21258" x="3908425" y="1438275"/>
          <p14:tracePt t="21274" x="3897313" y="1497013"/>
          <p14:tracePt t="21291" x="3897313" y="1544638"/>
          <p14:tracePt t="21307" x="3884613" y="1568450"/>
          <p14:tracePt t="21324" x="3873500" y="1616075"/>
          <p14:tracePt t="21342" x="3873500" y="1746250"/>
          <p14:tracePt t="21358" x="3873500" y="1878013"/>
          <p14:tracePt t="21375" x="3873500" y="2032000"/>
          <p14:tracePt t="21392" x="3873500" y="2222500"/>
          <p14:tracePt t="21408" x="3860800" y="2530475"/>
          <p14:tracePt t="21425" x="3860800" y="2673350"/>
          <p14:tracePt t="21442" x="3860800" y="2816225"/>
          <p14:tracePt t="21459" x="3860800" y="2935288"/>
          <p14:tracePt t="21475" x="3860800" y="3030538"/>
          <p14:tracePt t="21491" x="3873500" y="3136900"/>
          <p14:tracePt t="21507" x="3873500" y="3267075"/>
          <p14:tracePt t="21524" x="3897313" y="3422650"/>
          <p14:tracePt t="21541" x="3908425" y="3635375"/>
          <p14:tracePt t="21557" x="3908425" y="3802063"/>
          <p14:tracePt t="21574" x="3897313" y="3979863"/>
          <p14:tracePt t="21591" x="3849688" y="4170363"/>
          <p14:tracePt t="21608" x="3836988" y="4360863"/>
          <p14:tracePt t="21628" x="3825875" y="4657725"/>
          <p14:tracePt t="21644" x="3825875" y="4848225"/>
          <p14:tracePt t="21661" x="3789363" y="5037138"/>
          <p14:tracePt t="21677" x="3743325" y="5322888"/>
          <p14:tracePt t="21692" x="3719513" y="5643563"/>
          <p14:tracePt t="21709" x="3743325" y="5964238"/>
          <p14:tracePt t="21725" x="3789363" y="6226175"/>
          <p14:tracePt t="21741" x="3836988" y="6427788"/>
          <p14:tracePt t="21743" x="3860800" y="6523038"/>
          <p14:tracePt t="21759" x="3897313" y="6713538"/>
          <p14:tracePt t="21774" x="3921125" y="6843713"/>
          <p14:tracePt t="21790" x="3921125" y="6938963"/>
          <p14:tracePt t="21808" x="3897313" y="7034213"/>
          <p14:tracePt t="21824" x="3860800" y="7153275"/>
          <p14:tracePt t="21840" x="3836988" y="7294563"/>
          <p14:tracePt t="21858" x="3836988" y="7450138"/>
          <p14:tracePt t="21875" x="3860800" y="7639050"/>
          <p14:tracePt t="21891" x="3897313" y="7770813"/>
          <p14:tracePt t="21908" x="3908425" y="7829550"/>
          <p14:tracePt t="21925" x="3921125" y="7853363"/>
          <p14:tracePt t="21941" x="3921125" y="7889875"/>
          <p14:tracePt t="21958" x="3921125" y="7924800"/>
          <p14:tracePt t="21975" x="3932238" y="7972425"/>
          <p14:tracePt t="21992" x="3932238" y="8020050"/>
          <p14:tracePt t="22008" x="3932238" y="8067675"/>
          <p14:tracePt t="22024" x="3956050" y="8174038"/>
          <p14:tracePt t="22041" x="3968750" y="8258175"/>
          <p14:tracePt t="22058" x="3979863" y="8353425"/>
          <p14:tracePt t="22075" x="3992563" y="8459788"/>
          <p14:tracePt t="22093" x="4027488" y="8566150"/>
          <p14:tracePt t="22109" x="4040188" y="8613775"/>
          <p14:tracePt t="22127" x="4051300" y="8650288"/>
          <p14:tracePt t="22144" x="4075113" y="8674100"/>
          <p14:tracePt t="22162" x="4075113" y="8709025"/>
          <p14:tracePt t="22178" x="4075113" y="8721725"/>
          <p14:tracePt t="22222" x="4075113" y="8732838"/>
          <p14:tracePt t="22233" x="4075113" y="8745538"/>
          <p14:tracePt t="22244" x="4075113" y="8756650"/>
          <p14:tracePt t="22261" x="4075113" y="8791575"/>
          <p14:tracePt t="22277" x="4087813" y="8839200"/>
          <p14:tracePt t="22294" x="4098925" y="8863013"/>
          <p14:tracePt t="22310" x="4111625" y="8910638"/>
          <p14:tracePt t="22326" x="4111625" y="8934450"/>
          <p14:tracePt t="22343" x="4111625" y="8958263"/>
          <p14:tracePt t="22358" x="4111625" y="8994775"/>
          <p14:tracePt t="22375" x="4111625" y="9005888"/>
          <p14:tracePt t="22393" x="4111625" y="9029700"/>
          <p14:tracePt t="22409" x="4111625" y="9053513"/>
          <p14:tracePt t="22426" x="4111625" y="9090025"/>
          <p14:tracePt t="22442" x="4111625" y="9113838"/>
          <p14:tracePt t="22459" x="4087813" y="9172575"/>
          <p14:tracePt t="22475" x="4075113" y="9207500"/>
          <p14:tracePt t="22492" x="4064000" y="9255125"/>
          <p14:tracePt t="22508" x="4051300" y="9278938"/>
          <p14:tracePt t="22525" x="4040188" y="9326563"/>
          <p14:tracePt t="22542" x="4040188" y="9339263"/>
          <p14:tracePt t="22558" x="4040188" y="9350375"/>
          <p14:tracePt t="22600" x="4040188" y="9363075"/>
          <p14:tracePt t="22624" x="4040188" y="9374188"/>
          <p14:tracePt t="22713" x="4040188" y="9386888"/>
          <p14:tracePt t="22945" x="4040188" y="9374188"/>
          <p14:tracePt t="22968" x="4016375" y="9374188"/>
          <p14:tracePt t="22977" x="4003675" y="9374188"/>
          <p14:tracePt t="22984" x="3992563" y="9374188"/>
          <p14:tracePt t="22993" x="3968750" y="9374188"/>
          <p14:tracePt t="23008" x="3968750" y="9339263"/>
          <p14:tracePt t="23024" x="3968750" y="9302750"/>
          <p14:tracePt t="23041" x="3932238" y="9278938"/>
          <p14:tracePt t="23057" x="3908425" y="9267825"/>
          <p14:tracePt t="23197" x="3908425" y="9231313"/>
          <p14:tracePt t="23206" x="3908425" y="9172575"/>
          <p14:tracePt t="23213" x="3897313" y="9113838"/>
          <p14:tracePt t="23227" x="3897313" y="9042400"/>
          <p14:tracePt t="23244" x="3944938" y="8863013"/>
          <p14:tracePt t="23259" x="3979863" y="8804275"/>
          <p14:tracePt t="23274" x="3992563" y="8756650"/>
          <p14:tracePt t="23291" x="3992563" y="8685213"/>
          <p14:tracePt t="23307" x="3992563" y="8650288"/>
          <p14:tracePt t="23324" x="3979863" y="8650288"/>
          <p14:tracePt t="23357" x="3968750" y="8650288"/>
          <p14:tracePt t="23445" x="3956050" y="8674100"/>
          <p14:tracePt t="23452" x="3956050" y="8709025"/>
          <p14:tracePt t="23461" x="3956050" y="8745538"/>
          <p14:tracePt t="23476" x="3956050" y="8804275"/>
          <p14:tracePt t="23492" x="3944938" y="8851900"/>
          <p14:tracePt t="23508" x="3932238" y="8899525"/>
          <p14:tracePt t="23526" x="3932238" y="8934450"/>
          <p14:tracePt t="23542" x="3932238" y="8970963"/>
          <p14:tracePt t="23559" x="3932238" y="9018588"/>
          <p14:tracePt t="23576" x="3932238" y="9042400"/>
          <p14:tracePt t="23592" x="3932238" y="9066213"/>
          <p14:tracePt t="23609" x="3932238" y="9113838"/>
          <p14:tracePt t="23626" x="3956050" y="9161463"/>
          <p14:tracePt t="23643" x="3992563" y="9231313"/>
          <p14:tracePt t="23660" x="4027488" y="9315450"/>
          <p14:tracePt t="23675" x="4040188" y="9374188"/>
          <p14:tracePt t="23677" x="4051300" y="9386888"/>
          <p14:tracePt t="23692" x="4051300" y="9421813"/>
          <p14:tracePt t="23710" x="4064000" y="9469438"/>
          <p14:tracePt t="23725" x="4087813" y="9493250"/>
          <p14:tracePt t="23743" x="4087813" y="9540875"/>
          <p14:tracePt t="23748" x="4087813" y="9564688"/>
          <p14:tracePt t="23758" x="4098925" y="9575800"/>
          <p14:tracePt t="23774" x="4111625" y="9647238"/>
          <p14:tracePt t="23791" x="4122738" y="9694863"/>
          <p14:tracePt t="23807" x="4157663" y="9779000"/>
          <p14:tracePt t="23824" x="4181475" y="9813925"/>
          <p14:tracePt t="23841" x="4217988" y="9909175"/>
          <p14:tracePt t="23857" x="4252913" y="9991725"/>
          <p14:tracePt t="23874" x="4276725" y="10052050"/>
          <p14:tracePt t="23890" x="4289425" y="10086975"/>
          <p14:tracePt t="23907" x="4300538" y="10099675"/>
          <p14:tracePt t="23924" x="4300538" y="10123488"/>
          <p14:tracePt t="23941" x="4300538" y="10134600"/>
          <p14:tracePt t="23957" x="4300538" y="10158413"/>
          <p14:tracePt t="23975" x="4300538" y="10182225"/>
          <p14:tracePt t="23993" x="4300538" y="10242550"/>
          <p14:tracePt t="24008" x="4300538" y="10253663"/>
          <p14:tracePt t="24025" x="4324350" y="10325100"/>
          <p14:tracePt t="24041" x="4324350" y="10348913"/>
          <p14:tracePt t="24057" x="4337050" y="10396538"/>
          <p14:tracePt t="24074" x="4337050" y="10420350"/>
          <p14:tracePt t="24091" x="4348163" y="10444163"/>
          <p14:tracePt t="24107" x="4348163" y="10455275"/>
          <p14:tracePt t="24124" x="4348163" y="10467975"/>
          <p14:tracePt t="24196" x="4360863" y="10467975"/>
          <p14:tracePt t="24204" x="4371975" y="10467975"/>
          <p14:tracePt t="24211" x="4384675" y="10479088"/>
          <p14:tracePt t="24224" x="4408488" y="10502900"/>
          <p14:tracePt t="24240" x="4467225" y="10526713"/>
          <p14:tracePt t="24242" x="4491038" y="10539413"/>
          <p14:tracePt t="24257" x="4538663" y="10574338"/>
          <p14:tracePt t="24274" x="4610100" y="10598150"/>
          <p14:tracePt t="24290" x="4668838" y="10621963"/>
          <p14:tracePt t="24307" x="4716463" y="10658475"/>
          <p14:tracePt t="24323" x="4787900" y="10669588"/>
          <p14:tracePt t="24340" x="4872038" y="10682288"/>
          <p14:tracePt t="24357" x="5060950" y="10682288"/>
          <p14:tracePt t="24373" x="5168900" y="10682288"/>
          <p14:tracePt t="24390" x="5275263" y="10682288"/>
          <p14:tracePt t="24407" x="5346700" y="10682288"/>
          <p14:tracePt t="24424" x="5394325" y="10682288"/>
          <p14:tracePt t="24441" x="5453063" y="10682288"/>
          <p14:tracePt t="24458" x="5500688" y="10682288"/>
          <p14:tracePt t="24475" x="5619750" y="10682288"/>
          <p14:tracePt t="24490" x="5726113" y="10682288"/>
          <p14:tracePt t="24507" x="5834063" y="10682288"/>
          <p14:tracePt t="24524" x="5964238" y="10682288"/>
          <p14:tracePt t="24541" x="6094413" y="10669588"/>
          <p14:tracePt t="24557" x="6226175" y="10658475"/>
          <p14:tracePt t="24574" x="6369050" y="10621963"/>
          <p14:tracePt t="24591" x="6510338" y="10574338"/>
          <p14:tracePt t="24607" x="6581775" y="10539413"/>
          <p14:tracePt t="24624" x="6653213" y="10502900"/>
          <p14:tracePt t="24640" x="6713538" y="10455275"/>
          <p14:tracePt t="24657" x="6748463" y="10396538"/>
          <p14:tracePt t="24675" x="6807200" y="10242550"/>
          <p14:tracePt t="24692" x="6854825" y="10123488"/>
          <p14:tracePt t="24707" x="6891338" y="9980613"/>
          <p14:tracePt t="24725" x="6915150" y="9850438"/>
          <p14:tracePt t="24741" x="6938963" y="9718675"/>
          <p14:tracePt t="24757" x="6973888" y="9540875"/>
          <p14:tracePt t="24774" x="7021513" y="9315450"/>
          <p14:tracePt t="24791" x="7081838" y="9066213"/>
          <p14:tracePt t="24807" x="7140575" y="8769350"/>
          <p14:tracePt t="24824" x="7140575" y="8566150"/>
          <p14:tracePt t="24840" x="7153275" y="8364538"/>
          <p14:tracePt t="24857" x="7177088" y="8150225"/>
          <p14:tracePt t="24874" x="7199313" y="7961313"/>
          <p14:tracePt t="24890" x="7199313" y="7770813"/>
          <p14:tracePt t="24908" x="7212013" y="7556500"/>
          <p14:tracePt t="24924" x="7212013" y="7437438"/>
          <p14:tracePt t="24940" x="7199313" y="7354888"/>
          <p14:tracePt t="24956" x="7164388" y="7259638"/>
          <p14:tracePt t="24974" x="7140575" y="7200900"/>
          <p14:tracePt t="24991" x="7116763" y="7164388"/>
          <p14:tracePt t="25006" x="7105650" y="7129463"/>
          <p14:tracePt t="25023" x="7092950" y="7105650"/>
          <p14:tracePt t="25056" x="7081838" y="7092950"/>
          <p14:tracePt t="25074" x="7069138" y="7092950"/>
          <p14:tracePt t="25090" x="7045325" y="7081838"/>
          <p14:tracePt t="25109" x="7021513" y="7069138"/>
          <p14:tracePt t="25125" x="7021513" y="7058025"/>
          <p14:tracePt t="25824" x="7010400" y="7045325"/>
          <p14:tracePt t="25835" x="6997700" y="7034213"/>
          <p14:tracePt t="25850" x="6986588" y="7010400"/>
          <p14:tracePt t="25859" x="6962775" y="6986588"/>
          <p14:tracePt t="25874" x="6926263" y="6902450"/>
          <p14:tracePt t="25891" x="6878638" y="6784975"/>
          <p14:tracePt t="25908" x="6819900" y="6642100"/>
          <p14:tracePt t="25925" x="6748463" y="6499225"/>
          <p14:tracePt t="25941" x="6677025" y="6332538"/>
          <p14:tracePt t="25958" x="6629400" y="6142038"/>
          <p14:tracePt t="25974" x="6557963" y="5821363"/>
          <p14:tracePt t="25991" x="6510338" y="5632450"/>
          <p14:tracePt t="26007" x="6427788" y="5418138"/>
          <p14:tracePt t="26022" x="6284913" y="5216525"/>
          <p14:tracePt t="26039" x="6130925" y="4978400"/>
          <p14:tracePt t="26056" x="5976938" y="4740275"/>
          <p14:tracePt t="26073" x="5821363" y="4538663"/>
          <p14:tracePt t="26089" x="5572125" y="4265613"/>
          <p14:tracePt t="26106" x="5418138" y="4098925"/>
          <p14:tracePt t="26123" x="5299075" y="3956050"/>
          <p14:tracePt t="26140" x="5240338" y="3849688"/>
          <p14:tracePt t="26159" x="5180013" y="3719513"/>
          <p14:tracePt t="26175" x="5145088" y="3624263"/>
          <p14:tracePt t="26192" x="5108575" y="3529013"/>
          <p14:tracePt t="26207" x="5073650" y="3457575"/>
          <p14:tracePt t="26225" x="5026025" y="3375025"/>
          <p14:tracePt t="26242" x="4989513" y="3267075"/>
          <p14:tracePt t="26257" x="4930775" y="3160713"/>
          <p14:tracePt t="26274" x="4895850" y="3054350"/>
          <p14:tracePt t="26291" x="4811713" y="2874963"/>
          <p14:tracePt t="26307" x="4764088" y="2755900"/>
          <p14:tracePt t="26324" x="4752975" y="2649538"/>
          <p14:tracePt t="26340" x="4752975" y="2566988"/>
          <p14:tracePt t="26357" x="4752975" y="2495550"/>
          <p14:tracePt t="26374" x="4740275" y="2424113"/>
          <p14:tracePt t="26391" x="4705350" y="2292350"/>
          <p14:tracePt t="26407" x="4668838" y="2246313"/>
          <p14:tracePt t="26425" x="4633913" y="2174875"/>
          <p14:tracePt t="26440" x="4597400" y="2151063"/>
          <p14:tracePt t="26458" x="4573588" y="2114550"/>
          <p14:tracePt t="26474" x="4538663" y="2055813"/>
          <p14:tracePt t="26490" x="4503738" y="2008188"/>
          <p14:tracePt t="26507" x="4467225" y="1924050"/>
          <p14:tracePt t="26523" x="4432300" y="1841500"/>
          <p14:tracePt t="26540" x="4419600" y="1806575"/>
          <p14:tracePt t="26557" x="4419600" y="1782763"/>
          <p14:tracePt t="26573" x="4419600" y="1746250"/>
          <p14:tracePt t="26590" x="4408488" y="1711325"/>
          <p14:tracePt t="26607" x="4408488" y="1687513"/>
          <p14:tracePt t="26623" x="4395788" y="1674813"/>
          <p14:tracePt t="26640" x="4395788" y="1651000"/>
          <p14:tracePt t="26656" x="4384675" y="1639888"/>
          <p14:tracePt t="26917" x="4384675" y="1616075"/>
          <p14:tracePt t="26941" x="4395788" y="1603375"/>
          <p14:tracePt t="26962" x="4395788" y="1592263"/>
          <p14:tracePt t="26969" x="4408488" y="1592263"/>
          <p14:tracePt t="28452" x="4408488" y="1603375"/>
          <p14:tracePt t="28461" x="4408488" y="1616075"/>
          <p14:tracePt t="28472" x="4408488" y="1639888"/>
          <p14:tracePt t="28489" x="4408488" y="1663700"/>
          <p14:tracePt t="28506" x="4408488" y="1711325"/>
          <p14:tracePt t="28523" x="4408488" y="1735138"/>
          <p14:tracePt t="28539" x="4408488" y="1758950"/>
          <p14:tracePt t="28556" x="4408488" y="1782763"/>
          <p14:tracePt t="28572" x="4419600" y="1806575"/>
          <p14:tracePt t="28589" x="4419600" y="1817688"/>
          <p14:tracePt t="28606" x="4419600" y="1830388"/>
          <p14:tracePt t="28623" x="4432300" y="1865313"/>
          <p14:tracePt t="28642" x="4432300" y="1878013"/>
          <p14:tracePt t="28658" x="4432300" y="1901825"/>
          <p14:tracePt t="28673" x="4443413" y="1936750"/>
          <p14:tracePt t="28690" x="4443413" y="1947863"/>
          <p14:tracePt t="28706" x="4443413" y="1971675"/>
          <p14:tracePt t="28723" x="4443413" y="1984375"/>
          <p14:tracePt t="28740" x="4443413" y="2008188"/>
          <p14:tracePt t="28756" x="4443413" y="2019300"/>
          <p14:tracePt t="28772" x="4443413" y="2032000"/>
          <p14:tracePt t="28789" x="4443413" y="2043113"/>
          <p14:tracePt t="28806" x="4443413" y="2079625"/>
          <p14:tracePt t="28822" x="4443413" y="2114550"/>
          <p14:tracePt t="28839" x="4443413" y="2138363"/>
          <p14:tracePt t="28856" x="4443413" y="2151063"/>
          <p14:tracePt t="28872" x="4443413" y="2174875"/>
          <p14:tracePt t="28889" x="4443413" y="2198688"/>
          <p14:tracePt t="28905" x="4443413" y="2233613"/>
          <p14:tracePt t="28923" x="4443413" y="2270125"/>
          <p14:tracePt t="28940" x="4443413" y="2281238"/>
          <p14:tracePt t="28957" x="4432300" y="2305050"/>
          <p14:tracePt t="28973" x="4432300" y="2316163"/>
          <p14:tracePt t="29501" x="4432300" y="2339975"/>
          <p14:tracePt t="29508" x="4443413" y="2352675"/>
          <p14:tracePt t="29524" x="4479925" y="2387600"/>
          <p14:tracePt t="29541" x="4514850" y="2424113"/>
          <p14:tracePt t="29557" x="4538663" y="2459038"/>
          <p14:tracePt t="29574" x="4573588" y="2495550"/>
          <p14:tracePt t="29591" x="4610100" y="2530475"/>
          <p14:tracePt t="29606" x="4645025" y="2578100"/>
          <p14:tracePt t="29607" x="4668838" y="2601913"/>
          <p14:tracePt t="29623" x="4705350" y="2649538"/>
          <p14:tracePt t="29639" x="4764088" y="2697163"/>
          <p14:tracePt t="29656" x="4824413" y="2744788"/>
          <p14:tracePt t="29673" x="4954588" y="2792413"/>
          <p14:tracePt t="29690" x="5084763" y="2851150"/>
          <p14:tracePt t="29706" x="5216525" y="2898775"/>
          <p14:tracePt t="29723" x="5346700" y="2935288"/>
          <p14:tracePt t="29740" x="5584825" y="3006725"/>
          <p14:tracePt t="29757" x="5726113" y="3054350"/>
          <p14:tracePt t="29773" x="5857875" y="3100388"/>
          <p14:tracePt t="29790" x="5953125" y="3136900"/>
          <p14:tracePt t="29806" x="6000750" y="3171825"/>
          <p14:tracePt t="29823" x="6035675" y="3195638"/>
          <p14:tracePt t="30251" x="6024563" y="3195638"/>
          <p14:tracePt t="30268" x="6024563" y="3208338"/>
          <p14:tracePt t="30283" x="6011863" y="3208338"/>
          <p14:tracePt t="30290" x="6011863" y="3219450"/>
          <p14:tracePt t="30306" x="6011863" y="3232150"/>
          <p14:tracePt t="30314" x="6000750" y="3232150"/>
          <p14:tracePt t="30321" x="6000750" y="3243263"/>
          <p14:tracePt t="30338" x="5988050" y="3255963"/>
          <p14:tracePt t="30356" x="5976938" y="3290888"/>
          <p14:tracePt t="30372" x="5953125" y="3314700"/>
          <p14:tracePt t="30388" x="5916613" y="3362325"/>
          <p14:tracePt t="30405" x="5881688" y="3422650"/>
          <p14:tracePt t="30422" x="5834063" y="3529013"/>
          <p14:tracePt t="30439" x="5773738" y="3611563"/>
          <p14:tracePt t="30456" x="5726113" y="3683000"/>
          <p14:tracePt t="30473" x="5678488" y="3743325"/>
          <p14:tracePt t="30489" x="5643563" y="3802063"/>
          <p14:tracePt t="30506" x="5572125" y="3921125"/>
          <p14:tracePt t="30522" x="5513388" y="3968750"/>
          <p14:tracePt t="30539" x="5334000" y="4098925"/>
          <p14:tracePt t="30555" x="5192713" y="4205288"/>
          <p14:tracePt t="30572" x="5097463" y="4276725"/>
          <p14:tracePt t="30589" x="5049838" y="4313238"/>
          <p14:tracePt t="30606" x="5002213" y="4348163"/>
          <p14:tracePt t="30622" x="4965700" y="4384675"/>
          <p14:tracePt t="30623" x="4954588" y="4408488"/>
          <p14:tracePt t="30639" x="4930775" y="4432300"/>
          <p14:tracePt t="30656" x="4895850" y="4467225"/>
          <p14:tracePt t="30673" x="4872038" y="4503738"/>
          <p14:tracePt t="30690" x="4835525" y="4538663"/>
          <p14:tracePt t="30706" x="4824413" y="4562475"/>
          <p14:tracePt t="30723" x="4787900" y="4621213"/>
          <p14:tracePt t="30739" x="4787900" y="4633913"/>
          <p14:tracePt t="30756" x="4776788" y="4657725"/>
          <p14:tracePt t="30789" x="4776788" y="4668838"/>
          <p14:tracePt t="30817" x="4776788" y="4681538"/>
          <p14:tracePt t="30834" x="4764088" y="4692650"/>
          <p14:tracePt t="30840" x="4764088" y="4705350"/>
          <p14:tracePt t="30855" x="4752975" y="4740275"/>
          <p14:tracePt t="30871" x="4740275" y="4776788"/>
          <p14:tracePt t="30888" x="4716463" y="4835525"/>
          <p14:tracePt t="30905" x="4681538" y="4895850"/>
          <p14:tracePt t="30922" x="4657725" y="4989513"/>
          <p14:tracePt t="30938" x="4621213" y="5060950"/>
          <p14:tracePt t="30956" x="4573588" y="5192713"/>
          <p14:tracePt t="30972" x="4538663" y="5275263"/>
          <p14:tracePt t="30989" x="4491038" y="5381625"/>
          <p14:tracePt t="31006" x="4443413" y="5500688"/>
          <p14:tracePt t="31022" x="4419600" y="5632450"/>
          <p14:tracePt t="31038" x="4384675" y="5773738"/>
          <p14:tracePt t="31055" x="4348163" y="5929313"/>
          <p14:tracePt t="31071" x="4337050" y="6096000"/>
          <p14:tracePt t="31089" x="4313238" y="6416675"/>
          <p14:tracePt t="31105" x="4324350" y="6642100"/>
          <p14:tracePt t="31121" x="4384675" y="6950075"/>
          <p14:tracePt t="31138" x="4443413" y="7283450"/>
          <p14:tracePt t="31155" x="4527550" y="7662863"/>
          <p14:tracePt t="31172" x="4610100" y="7972425"/>
          <p14:tracePt t="31189" x="4681538" y="8281988"/>
          <p14:tracePt t="31206" x="4716463" y="8459788"/>
          <p14:tracePt t="31222" x="4740275" y="8637588"/>
          <p14:tracePt t="31239" x="4776788" y="8791575"/>
          <p14:tracePt t="31256" x="4811713" y="8923338"/>
          <p14:tracePt t="31272" x="4872038" y="9077325"/>
          <p14:tracePt t="31289" x="4930775" y="9172575"/>
          <p14:tracePt t="31306" x="4989513" y="9255125"/>
          <p14:tracePt t="31322" x="5049838" y="9291638"/>
          <p14:tracePt t="31339" x="5084763" y="9326563"/>
          <p14:tracePt t="31355" x="5097463" y="9339263"/>
          <p14:tracePt t="31372" x="5108575" y="9339263"/>
          <p14:tracePt t="31389" x="5132388" y="9339263"/>
          <p14:tracePt t="31405" x="5216525" y="9339263"/>
          <p14:tracePt t="31423" x="5334000" y="9363075"/>
          <p14:tracePt t="31439" x="5465763" y="9386888"/>
          <p14:tracePt t="31457" x="5632450" y="9434513"/>
          <p14:tracePt t="31473" x="5702300" y="9458325"/>
          <p14:tracePt t="31490" x="5726113" y="9458325"/>
          <p14:tracePt t="31506" x="5726113" y="9469438"/>
          <p14:tracePt t="31593" x="5738813" y="9482138"/>
          <p14:tracePt t="31609" x="5749925" y="9482138"/>
          <p14:tracePt t="31701" x="5749925" y="9493250"/>
          <p14:tracePt t="31713" x="5762625" y="9493250"/>
          <p14:tracePt t="31724" x="5773738" y="9517063"/>
          <p14:tracePt t="31741" x="5786438" y="9517063"/>
          <p14:tracePt t="33159" x="5786438" y="9505950"/>
          <p14:tracePt t="33167" x="5773738" y="9493250"/>
          <p14:tracePt t="33176" x="5762625" y="9482138"/>
          <p14:tracePt t="33191" x="5738813" y="9398000"/>
          <p14:tracePt t="33207" x="5702300" y="9267825"/>
          <p14:tracePt t="33224" x="5656263" y="9124950"/>
          <p14:tracePt t="33241" x="5608638" y="8958263"/>
          <p14:tracePt t="33244" x="5584825" y="8863013"/>
          <p14:tracePt t="33257" x="5537200" y="8650288"/>
          <p14:tracePt t="33272" x="5489575" y="8507413"/>
          <p14:tracePt t="33289" x="5394325" y="8054975"/>
          <p14:tracePt t="33304" x="5357813" y="7900988"/>
          <p14:tracePt t="33321" x="5287963" y="7413625"/>
          <p14:tracePt t="33338" x="5287963" y="7140575"/>
          <p14:tracePt t="33355" x="5299075" y="6819900"/>
          <p14:tracePt t="33371" x="5310188" y="6570663"/>
          <p14:tracePt t="33388" x="5310188" y="6345238"/>
          <p14:tracePt t="33405" x="5275263" y="6048375"/>
          <p14:tracePt t="33421" x="5240338" y="5857875"/>
          <p14:tracePt t="33438" x="5192713" y="5703888"/>
          <p14:tracePt t="33455" x="5145088" y="5572125"/>
          <p14:tracePt t="33471" x="5097463" y="5429250"/>
          <p14:tracePt t="33488" x="5049838" y="5299075"/>
          <p14:tracePt t="33505" x="4989513" y="5084763"/>
          <p14:tracePt t="33521" x="4978400" y="4954588"/>
          <p14:tracePt t="33538" x="4965700" y="4872038"/>
          <p14:tracePt t="33554" x="4941888" y="4800600"/>
          <p14:tracePt t="33571" x="4930775" y="4716463"/>
          <p14:tracePt t="33588" x="4918075" y="4633913"/>
          <p14:tracePt t="33604" x="4906963" y="4503738"/>
          <p14:tracePt t="33621" x="4906963" y="4348163"/>
          <p14:tracePt t="33638" x="4895850" y="4229100"/>
          <p14:tracePt t="33654" x="4859338" y="4087813"/>
          <p14:tracePt t="33671" x="4835525" y="3956050"/>
          <p14:tracePt t="33688" x="4835525" y="3825875"/>
          <p14:tracePt t="33705" x="4835525" y="3695700"/>
          <p14:tracePt t="33721" x="4835525" y="3563938"/>
          <p14:tracePt t="33738" x="4872038" y="3409950"/>
          <p14:tracePt t="33755" x="4883150" y="3314700"/>
          <p14:tracePt t="33772" x="4883150" y="3232150"/>
          <p14:tracePt t="33788" x="4883150" y="3160713"/>
          <p14:tracePt t="33804" x="4883150" y="3100388"/>
          <p14:tracePt t="33821" x="4883150" y="3054350"/>
          <p14:tracePt t="33838" x="4872038" y="3017838"/>
          <p14:tracePt t="33855" x="4859338" y="2970213"/>
          <p14:tracePt t="33871" x="4859338" y="2935288"/>
          <p14:tracePt t="33888" x="4848225" y="2898775"/>
          <p14:tracePt t="33904" x="4835525" y="2874963"/>
          <p14:tracePt t="33921" x="4824413" y="2840038"/>
          <p14:tracePt t="33939" x="4787900" y="2792413"/>
          <p14:tracePt t="33955" x="4752975" y="2755900"/>
          <p14:tracePt t="33971" x="4729163" y="2720975"/>
          <p14:tracePt t="33988" x="4692650" y="2684463"/>
          <p14:tracePt t="34005" x="4668838" y="2662238"/>
          <p14:tracePt t="34022" x="4633913" y="2625725"/>
          <p14:tracePt t="34037" x="4597400" y="2578100"/>
          <p14:tracePt t="34055" x="4562475" y="2519363"/>
          <p14:tracePt t="34071" x="4549775" y="2482850"/>
          <p14:tracePt t="34088" x="4527550" y="2459038"/>
          <p14:tracePt t="34104" x="4503738" y="2424113"/>
          <p14:tracePt t="34122" x="4491038" y="2400300"/>
          <p14:tracePt t="34138" x="4479925" y="2363788"/>
          <p14:tracePt t="34155" x="4467225" y="2328863"/>
          <p14:tracePt t="34172" x="4443413" y="2292350"/>
          <p14:tracePt t="34188" x="4432300" y="2281238"/>
          <p14:tracePt t="34205" x="4432300" y="2257425"/>
          <p14:tracePt t="34239" x="4419600" y="2246313"/>
          <p14:tracePt t="34367" x="4408488" y="2257425"/>
          <p14:tracePt t="34374" x="4408488" y="2270125"/>
          <p14:tracePt t="34389" x="4384675" y="2316163"/>
          <p14:tracePt t="34405" x="4371975" y="2376488"/>
          <p14:tracePt t="34422" x="4360863" y="2447925"/>
          <p14:tracePt t="34439" x="4360863" y="2530475"/>
          <p14:tracePt t="34455" x="4360863" y="2625725"/>
          <p14:tracePt t="34472" x="4348163" y="2744788"/>
          <p14:tracePt t="34488" x="4348163" y="2935288"/>
          <p14:tracePt t="34505" x="4360863" y="3065463"/>
          <p14:tracePt t="34521" x="4371975" y="3148013"/>
          <p14:tracePt t="34537" x="4384675" y="3243263"/>
          <p14:tracePt t="34554" x="4384675" y="3362325"/>
          <p14:tracePt t="34572" x="4371975" y="3529013"/>
          <p14:tracePt t="34588" x="4348163" y="3671888"/>
          <p14:tracePt t="34605" x="4337050" y="3884613"/>
          <p14:tracePt t="34622" x="4384675" y="4040188"/>
          <p14:tracePt t="34638" x="4432300" y="4183063"/>
          <p14:tracePt t="34655" x="4467225" y="4289425"/>
          <p14:tracePt t="34672" x="4503738" y="4408488"/>
          <p14:tracePt t="34690" x="4549775" y="4538663"/>
          <p14:tracePt t="34707" x="4586288" y="4776788"/>
          <p14:tracePt t="34723" x="4621213" y="4906963"/>
          <p14:tracePt t="34740" x="4621213" y="5037138"/>
          <p14:tracePt t="34756" x="4645025" y="5156200"/>
          <p14:tracePt t="34772" x="4645025" y="5275263"/>
          <p14:tracePt t="34789" x="4657725" y="5381625"/>
          <p14:tracePt t="34805" x="4657725" y="5465763"/>
          <p14:tracePt t="34821" x="4645025" y="5572125"/>
          <p14:tracePt t="34838" x="4645025" y="5691188"/>
          <p14:tracePt t="34855" x="4621213" y="5905500"/>
          <p14:tracePt t="34871" x="4610100" y="6059488"/>
          <p14:tracePt t="34888" x="4610100" y="6237288"/>
          <p14:tracePt t="34905" x="4610100" y="6392863"/>
          <p14:tracePt t="34921" x="4621213" y="6546850"/>
          <p14:tracePt t="34938" x="4657725" y="6748463"/>
          <p14:tracePt t="34956" x="4668838" y="6843713"/>
          <p14:tracePt t="34972" x="4681538" y="6891338"/>
          <p14:tracePt t="34989" x="4692650" y="6915150"/>
          <p14:tracePt t="35005" x="4716463" y="6962775"/>
          <p14:tracePt t="35021" x="4740275" y="7010400"/>
          <p14:tracePt t="35039" x="4752975" y="7129463"/>
          <p14:tracePt t="35055" x="4764088" y="7248525"/>
          <p14:tracePt t="35072" x="4764088" y="7378700"/>
          <p14:tracePt t="35088" x="4764088" y="7508875"/>
          <p14:tracePt t="35105" x="4800600" y="7662863"/>
          <p14:tracePt t="35121" x="4848225" y="7794625"/>
          <p14:tracePt t="35138" x="4895850" y="7948613"/>
          <p14:tracePt t="35155" x="4941888" y="8115300"/>
          <p14:tracePt t="35172" x="4954588" y="8186738"/>
          <p14:tracePt t="35188" x="4965700" y="8258175"/>
          <p14:tracePt t="35205" x="4965700" y="8316913"/>
          <p14:tracePt t="35222" x="4965700" y="8377238"/>
          <p14:tracePt t="35238" x="4965700" y="8447088"/>
          <p14:tracePt t="35240" x="4965700" y="8470900"/>
          <p14:tracePt t="35255" x="4965700" y="8494713"/>
          <p14:tracePt t="35272" x="4965700" y="8542338"/>
          <p14:tracePt t="35288" x="4965700" y="8602663"/>
          <p14:tracePt t="35306" x="4954588" y="8637588"/>
          <p14:tracePt t="35321" x="4954588" y="8661400"/>
          <p14:tracePt t="35338" x="4941888" y="8697913"/>
          <p14:tracePt t="35355" x="4930775" y="8721725"/>
          <p14:tracePt t="35371" x="4930775" y="8732838"/>
          <p14:tracePt t="35388" x="4930775" y="8745538"/>
          <p14:tracePt t="35405" x="4930775" y="8780463"/>
          <p14:tracePt t="35421" x="4930775" y="8815388"/>
          <p14:tracePt t="35439" x="4930775" y="8839200"/>
          <p14:tracePt t="35456" x="4930775" y="8851900"/>
          <p14:tracePt t="35471" x="4918075" y="8886825"/>
          <p14:tracePt t="35489" x="4906963" y="8970963"/>
          <p14:tracePt t="35505" x="4895850" y="9042400"/>
          <p14:tracePt t="35521" x="4872038" y="9124950"/>
          <p14:tracePt t="35538" x="4872038" y="9196388"/>
          <p14:tracePt t="35553" x="4872038" y="9244013"/>
          <p14:tracePt t="35570" x="4872038" y="9267825"/>
          <p14:tracePt t="35588" x="4859338" y="9291638"/>
          <p14:tracePt t="35604" x="4859338" y="9302750"/>
          <p14:tracePt t="35620" x="4848225" y="9315450"/>
          <p14:tracePt t="35668" x="4848225" y="9326563"/>
          <p14:tracePt t="35707" x="4848225" y="9339263"/>
          <p14:tracePt t="35724" x="4848225" y="9350375"/>
          <p14:tracePt t="35747" x="4848225" y="9363075"/>
          <p14:tracePt t="35756" x="4848225" y="9374188"/>
          <p14:tracePt t="35763" x="4848225" y="9386888"/>
          <p14:tracePt t="35773" x="4835525" y="9398000"/>
          <p14:tracePt t="35789" x="4835525" y="9434513"/>
          <p14:tracePt t="35807" x="4824413" y="9469438"/>
          <p14:tracePt t="35822" x="4824413" y="9493250"/>
          <p14:tracePt t="35839" x="4800600" y="9564688"/>
          <p14:tracePt t="35855" x="4776788" y="9623425"/>
          <p14:tracePt t="35872" x="4764088" y="9694863"/>
          <p14:tracePt t="35888" x="4764088" y="9766300"/>
          <p14:tracePt t="35905" x="4752975" y="9826625"/>
          <p14:tracePt t="35922" x="4740275" y="9874250"/>
          <p14:tracePt t="35940" x="4729163" y="9932988"/>
          <p14:tracePt t="35956" x="4705350" y="9967913"/>
          <p14:tracePt t="35973" x="4705350" y="9980613"/>
          <p14:tracePt t="35990" x="4692650" y="9991725"/>
          <p14:tracePt t="36335" x="4692650" y="10004425"/>
          <p14:tracePt t="36343" x="4692650" y="10015538"/>
          <p14:tracePt t="36355" x="4692650" y="10039350"/>
          <p14:tracePt t="36372" x="4705350" y="10063163"/>
          <p14:tracePt t="36389" x="4705350" y="10099675"/>
          <p14:tracePt t="36405" x="4716463" y="10123488"/>
          <p14:tracePt t="36421" x="4716463" y="10134600"/>
          <p14:tracePt t="36508" x="4716463" y="10147300"/>
          <p14:tracePt t="36512" x="4716463" y="10158413"/>
          <p14:tracePt t="36523" x="4716463" y="10171113"/>
          <p14:tracePt t="36542" x="4716463" y="10182225"/>
          <p14:tracePt t="36567" x="4716463" y="10194925"/>
          <p14:tracePt t="36585" x="4716463" y="10206038"/>
          <p14:tracePt t="36593" x="4716463" y="10218738"/>
          <p14:tracePt t="36609" x="4716463" y="10229850"/>
          <p14:tracePt t="36625" x="4716463" y="10242550"/>
          <p14:tracePt t="36637" x="4716463" y="10253663"/>
          <p14:tracePt t="36653" x="4716463" y="10266363"/>
          <p14:tracePt t="36671" x="4729163" y="10301288"/>
          <p14:tracePt t="36687" x="4729163" y="10312400"/>
          <p14:tracePt t="36704" x="4740275" y="10336213"/>
          <p14:tracePt t="36737" x="4740275" y="10348913"/>
          <p14:tracePt t="36780" x="4740275" y="10360025"/>
          <p14:tracePt t="36791" x="4740275" y="10372725"/>
          <p14:tracePt t="36808" x="4740275" y="10383838"/>
          <p14:tracePt t="36830" x="4740275" y="10396538"/>
          <p14:tracePt t="36852" x="4729163" y="10396538"/>
          <p14:tracePt t="36859" x="4729163" y="10407650"/>
          <p14:tracePt t="36889" x="4729163" y="10420350"/>
          <p14:tracePt t="36956" x="4716463" y="10431463"/>
          <p14:tracePt t="36988" x="4705350" y="10431463"/>
          <p14:tracePt t="36999" x="4705350" y="10444163"/>
          <p14:tracePt t="37008" x="4692650" y="10444163"/>
          <p14:tracePt t="37021" x="4681538" y="10444163"/>
          <p14:tracePt t="37039" x="4668838" y="10444163"/>
          <p14:tracePt t="37059" x="4657725" y="10444163"/>
          <p14:tracePt t="37073" x="4645025" y="10444163"/>
          <p14:tracePt t="37090" x="4633913" y="10444163"/>
          <p14:tracePt t="37105" x="4621213" y="10444163"/>
          <p14:tracePt t="37123" x="4610100" y="10444163"/>
          <p14:tracePt t="37138" x="4586288" y="10444163"/>
          <p14:tracePt t="37155" x="4549775" y="10444163"/>
          <p14:tracePt t="37171" x="4527550" y="10444163"/>
          <p14:tracePt t="37189" x="4479925" y="10444163"/>
          <p14:tracePt t="37206" x="4467225" y="10444163"/>
          <p14:tracePt t="37222" x="4456113" y="10444163"/>
          <p14:tracePt t="37289" x="4443413" y="10444163"/>
          <p14:tracePt t="37414" x="4432300" y="10444163"/>
          <p14:tracePt t="37444" x="4419600" y="10444163"/>
          <p14:tracePt t="37459" x="4408488" y="10444163"/>
          <p14:tracePt t="37467" x="4395788" y="10444163"/>
          <p14:tracePt t="37483" x="4384675" y="10444163"/>
          <p14:tracePt t="37492" x="4360863" y="10444163"/>
          <p14:tracePt t="37505" x="4337050" y="10444163"/>
          <p14:tracePt t="37521" x="4324350" y="10444163"/>
          <p14:tracePt t="37539" x="4313238" y="10444163"/>
          <p14:tracePt t="37607" x="4300538" y="10444163"/>
          <p14:tracePt t="37628" x="4289425" y="10444163"/>
          <p14:tracePt t="37633" x="4265613" y="10444163"/>
          <p14:tracePt t="37642" x="4252913" y="10444163"/>
          <p14:tracePt t="37655" x="4229100" y="10444163"/>
          <p14:tracePt t="37671" x="4205288" y="10444163"/>
          <p14:tracePt t="37687" x="4194175" y="10444163"/>
          <p14:tracePt t="38329" x="4194175" y="10431463"/>
          <p14:tracePt t="47435" x="4205288" y="10431463"/>
          <p14:tracePt t="62048" x="4217988" y="10431463"/>
          <p14:tracePt t="62053" x="4241800" y="10444163"/>
          <p14:tracePt t="62064" x="4276725" y="10467975"/>
          <p14:tracePt t="62081" x="4408488" y="10491788"/>
          <p14:tracePt t="62098" x="4573588" y="10502900"/>
          <p14:tracePt t="62115" x="4668838" y="10502900"/>
          <p14:tracePt t="62131" x="4668838" y="10491788"/>
          <p14:tracePt t="62147" x="4681538" y="10479088"/>
          <p14:tracePt t="62181" x="4668838" y="10479088"/>
          <p14:tracePt t="62244" x="4668838" y="10467975"/>
          <p14:tracePt t="62257" x="4668838" y="10455275"/>
          <p14:tracePt t="62272" x="4668838" y="10444163"/>
          <p14:tracePt t="62283" x="4668838" y="10420350"/>
          <p14:tracePt t="62300" x="4681538" y="10396538"/>
          <p14:tracePt t="62317" x="4681538" y="10336213"/>
          <p14:tracePt t="62318" x="4681538" y="10290175"/>
          <p14:tracePt t="62333" x="4692650" y="10194925"/>
          <p14:tracePt t="62348" x="4692650" y="10123488"/>
          <p14:tracePt t="62363" x="4692650" y="9932988"/>
          <p14:tracePt t="62381" x="4681538" y="9802813"/>
          <p14:tracePt t="62397" x="4681538" y="9671050"/>
          <p14:tracePt t="62413" x="4668838" y="9575800"/>
          <p14:tracePt t="62430" x="4668838" y="9469438"/>
          <p14:tracePt t="62447" x="4681538" y="9374188"/>
          <p14:tracePt t="62464" x="4681538" y="9291638"/>
          <p14:tracePt t="62480" x="4681538" y="9196388"/>
          <p14:tracePt t="62481" x="4681538" y="9172575"/>
          <p14:tracePt t="62499" x="4668838" y="9090025"/>
          <p14:tracePt t="62515" x="4657725" y="8970963"/>
          <p14:tracePt t="62532" x="4657725" y="8875713"/>
          <p14:tracePt t="62550" x="4645025" y="8756650"/>
          <p14:tracePt t="62567" x="4610100" y="8674100"/>
          <p14:tracePt t="62583" x="4597400" y="8589963"/>
          <p14:tracePt t="62600" x="4573588" y="8470900"/>
          <p14:tracePt t="62617" x="4527550" y="8340725"/>
          <p14:tracePt t="62632" x="4479925" y="8197850"/>
          <p14:tracePt t="62649" x="4443413" y="8067675"/>
          <p14:tracePt t="62665" x="4419600" y="7961313"/>
          <p14:tracePt t="62682" x="4371975" y="7866063"/>
          <p14:tracePt t="62699" x="4337050" y="7805738"/>
          <p14:tracePt t="62716" x="4300538" y="7758113"/>
          <p14:tracePt t="62732" x="4265613" y="7710488"/>
          <p14:tracePt t="62749" x="4229100" y="7651750"/>
          <p14:tracePt t="62753" x="4205288" y="7627938"/>
          <p14:tracePt t="62765" x="4194175" y="7593013"/>
          <p14:tracePt t="62781" x="4157663" y="7532688"/>
          <p14:tracePt t="62797" x="4098925" y="7402513"/>
          <p14:tracePt t="62814" x="4064000" y="7307263"/>
          <p14:tracePt t="62831" x="4040188" y="7224713"/>
          <p14:tracePt t="62848" x="4040188" y="7153275"/>
          <p14:tracePt t="62863" x="4027488" y="7081838"/>
          <p14:tracePt t="62881" x="4016375" y="6997700"/>
          <p14:tracePt t="62898" x="4003675" y="6902450"/>
          <p14:tracePt t="62914" x="3968750" y="6737350"/>
          <p14:tracePt t="62931" x="3921125" y="6629400"/>
          <p14:tracePt t="62948" x="3873500" y="6523038"/>
          <p14:tracePt t="62964" x="3849688" y="6416675"/>
          <p14:tracePt t="62981" x="3836988" y="6332538"/>
          <p14:tracePt t="62999" x="3825875" y="6189663"/>
          <p14:tracePt t="63013" x="3825875" y="6178550"/>
          <p14:tracePt t="63031" x="3836988" y="6083300"/>
          <p14:tracePt t="63047" x="3884613" y="6000750"/>
          <p14:tracePt t="63064" x="3908425" y="5905500"/>
          <p14:tracePt t="63081" x="3944938" y="5810250"/>
          <p14:tracePt t="63097" x="3968750" y="5703888"/>
          <p14:tracePt t="63115" x="3968750" y="5572125"/>
          <p14:tracePt t="63130" x="3979863" y="5513388"/>
          <p14:tracePt t="63148" x="4003675" y="5346700"/>
          <p14:tracePt t="63164" x="4027488" y="5227638"/>
          <p14:tracePt t="63181" x="4064000" y="5097463"/>
          <p14:tracePt t="63199" x="4087813" y="4978400"/>
          <p14:tracePt t="63215" x="4098925" y="4859338"/>
          <p14:tracePt t="63233" x="4111625" y="4705350"/>
          <p14:tracePt t="63249" x="4111625" y="4610100"/>
          <p14:tracePt t="63265" x="4122738" y="4562475"/>
          <p14:tracePt t="63281" x="4122738" y="4527550"/>
          <p14:tracePt t="63298" x="4122738" y="4491038"/>
          <p14:tracePt t="63314" x="4111625" y="4467225"/>
          <p14:tracePt t="63331" x="4098925" y="4443413"/>
          <p14:tracePt t="63348" x="4075113" y="4432300"/>
          <p14:tracePt t="63365" x="4064000" y="4432300"/>
          <p14:tracePt t="63382" x="4051300" y="4432300"/>
          <p14:tracePt t="63397" x="4027488" y="4432300"/>
          <p14:tracePt t="63414" x="4003675" y="4419600"/>
          <p14:tracePt t="63431" x="3968750" y="4419600"/>
          <p14:tracePt t="63448" x="3944938" y="4419600"/>
          <p14:tracePt t="63465" x="3873500" y="4419600"/>
          <p14:tracePt t="63481" x="3767138" y="4408488"/>
          <p14:tracePt t="63498" x="3635375" y="4395788"/>
          <p14:tracePt t="63514" x="3516313" y="4360863"/>
          <p14:tracePt t="63531" x="3386138" y="4360863"/>
          <p14:tracePt t="63550" x="3184525" y="4324350"/>
          <p14:tracePt t="63566" x="3052763" y="4313238"/>
          <p14:tracePt t="63582" x="2922588" y="4300538"/>
          <p14:tracePt t="63599" x="2779713" y="4300538"/>
          <p14:tracePt t="63615" x="2649538" y="4300538"/>
          <p14:tracePt t="63632" x="2566988" y="4300538"/>
          <p14:tracePt t="63648" x="2495550" y="4300538"/>
          <p14:tracePt t="63665" x="2447925" y="4313238"/>
          <p14:tracePt t="63681" x="2411413" y="4324350"/>
          <p14:tracePt t="63698" x="2376488" y="4348163"/>
          <p14:tracePt t="63714" x="2352675" y="4360863"/>
          <p14:tracePt t="63731" x="2328863" y="4384675"/>
          <p14:tracePt t="63748" x="2305050" y="4395788"/>
          <p14:tracePt t="63751" x="2292350" y="4408488"/>
          <p14:tracePt t="63765" x="2281238" y="4408488"/>
          <p14:tracePt t="68006" x="2281238" y="4419600"/>
          <p14:tracePt t="68131" x="2281238" y="4432300"/>
          <p14:tracePt t="68211" x="2281238" y="4443413"/>
          <p14:tracePt t="68223" x="2292350" y="4443413"/>
          <p14:tracePt t="68254" x="2292350" y="4456113"/>
          <p14:tracePt t="68316" x="2292350" y="4467225"/>
          <p14:tracePt t="68323" x="2292350" y="4479925"/>
          <p14:tracePt t="68331" x="2292350" y="4491038"/>
          <p14:tracePt t="68347" x="2292350" y="4514850"/>
          <p14:tracePt t="68363" x="2305050" y="4538663"/>
          <p14:tracePt t="68379" x="2305050" y="4562475"/>
          <p14:tracePt t="68397" x="2305050" y="4586288"/>
          <p14:tracePt t="70824" x="2305050" y="4610100"/>
          <p14:tracePt t="70833" x="2305050" y="4645025"/>
          <p14:tracePt t="70848" x="2281238" y="4681538"/>
          <p14:tracePt t="70864" x="2257425" y="4716463"/>
          <p14:tracePt t="70881" x="2246313" y="4764088"/>
          <p14:tracePt t="70896" x="2246313" y="4859338"/>
          <p14:tracePt t="70915" x="2257425" y="5002213"/>
          <p14:tracePt t="70931" x="2305050" y="5275263"/>
          <p14:tracePt t="70947" x="2328863" y="5453063"/>
          <p14:tracePt t="70964" x="2339975" y="5608638"/>
          <p14:tracePt t="70980" x="2339975" y="5738813"/>
          <p14:tracePt t="70997" x="2339975" y="5834063"/>
          <p14:tracePt t="71012" x="2339975" y="5929313"/>
          <p14:tracePt t="71028" x="2339975" y="6000750"/>
          <p14:tracePt t="71045" x="2339975" y="6059488"/>
          <p14:tracePt t="71062" x="2328863" y="6118225"/>
          <p14:tracePt t="71078" x="2328863" y="6226175"/>
          <p14:tracePt t="71095" x="2328863" y="6416675"/>
          <p14:tracePt t="71111" x="2328863" y="6510338"/>
          <p14:tracePt t="71129" x="2328863" y="6557963"/>
          <p14:tracePt t="71146" x="2328863" y="6594475"/>
          <p14:tracePt t="71162" x="2328863" y="6629400"/>
          <p14:tracePt t="71180" x="2316163" y="6665913"/>
          <p14:tracePt t="71196" x="2316163" y="6689725"/>
          <p14:tracePt t="71212" x="2316163" y="6713538"/>
          <p14:tracePt t="71229" x="2316163" y="6748463"/>
          <p14:tracePt t="71246" x="2316163" y="6796088"/>
          <p14:tracePt t="71248" x="2316163" y="6819900"/>
          <p14:tracePt t="71262" x="2316163" y="6856413"/>
          <p14:tracePt t="71279" x="2305050" y="6926263"/>
          <p14:tracePt t="71295" x="2305050" y="6997700"/>
          <p14:tracePt t="71312" x="2305050" y="7081838"/>
          <p14:tracePt t="71330" x="2305050" y="7116763"/>
          <p14:tracePt t="71346" x="2305050" y="7164388"/>
          <p14:tracePt t="71363" x="2305050" y="7200900"/>
          <p14:tracePt t="71380" x="2305050" y="7283450"/>
          <p14:tracePt t="71397" x="2316163" y="7354888"/>
          <p14:tracePt t="71413" x="2316163" y="7378700"/>
          <p14:tracePt t="71498" x="2305050" y="7354888"/>
          <p14:tracePt t="71506" x="2305050" y="7342188"/>
          <p14:tracePt t="71515" x="2292350" y="7331075"/>
          <p14:tracePt t="71530" x="2281238" y="7318375"/>
          <p14:tracePt t="71547" x="2268538" y="7294563"/>
          <p14:tracePt t="71563" x="2257425" y="7259638"/>
          <p14:tracePt t="71578" x="2246313" y="7224713"/>
          <p14:tracePt t="71595" x="2233613" y="7129463"/>
          <p14:tracePt t="71612" x="2233613" y="6997700"/>
          <p14:tracePt t="71628" x="2233613" y="6867525"/>
          <p14:tracePt t="71645" x="2246313" y="6665913"/>
          <p14:tracePt t="71661" x="2257425" y="6534150"/>
          <p14:tracePt t="71678" x="2281238" y="6403975"/>
          <p14:tracePt t="71696" x="2292350" y="6284913"/>
          <p14:tracePt t="71712" x="2305050" y="6189663"/>
          <p14:tracePt t="71730" x="2305050" y="6118225"/>
          <p14:tracePt t="71746" x="2305050" y="6072188"/>
          <p14:tracePt t="71764" x="2305050" y="6035675"/>
          <p14:tracePt t="71797" x="2305050" y="6024563"/>
          <p14:tracePt t="71824" x="2316163" y="6024563"/>
          <p14:tracePt t="71878" x="2292350" y="6083300"/>
          <p14:tracePt t="71886" x="2268538" y="6189663"/>
          <p14:tracePt t="71897" x="2246313" y="6284913"/>
          <p14:tracePt t="71914" x="2198688" y="6440488"/>
          <p14:tracePt t="71930" x="2162175" y="6581775"/>
          <p14:tracePt t="71947" x="2103438" y="6772275"/>
          <p14:tracePt t="71963" x="2079625" y="6819900"/>
          <p14:tracePt t="71980" x="2079625" y="6856413"/>
          <p14:tracePt t="71998" x="2079625" y="6878638"/>
          <p14:tracePt t="72012" x="2079625" y="6915150"/>
          <p14:tracePt t="72029" x="2079625" y="6926263"/>
          <p14:tracePt t="72045" x="2079625" y="6938963"/>
          <p14:tracePt t="72081" x="2090738" y="6938963"/>
          <p14:tracePt t="72097" x="2114550" y="6938963"/>
          <p14:tracePt t="72112" x="2198688" y="6902450"/>
          <p14:tracePt t="72130" x="2328863" y="6819900"/>
          <p14:tracePt t="72145" x="2482850" y="6724650"/>
          <p14:tracePt t="72163" x="2638425" y="6618288"/>
          <p14:tracePt t="72180" x="2874963" y="6475413"/>
          <p14:tracePt t="72196" x="2946400" y="6427788"/>
          <p14:tracePt t="72213" x="3006725" y="6392863"/>
          <p14:tracePt t="72229" x="3028950" y="6380163"/>
          <p14:tracePt t="72246" x="3065463" y="6369050"/>
          <p14:tracePt t="72249" x="3076575" y="6369050"/>
          <p14:tracePt t="72262" x="3076575" y="6356350"/>
          <p14:tracePt t="72279" x="3113088" y="6356350"/>
          <p14:tracePt t="72296" x="3160713" y="6332538"/>
          <p14:tracePt t="72312" x="3184525" y="6321425"/>
          <p14:tracePt t="72330" x="3243263" y="6297613"/>
          <p14:tracePt t="72347" x="3279775" y="6273800"/>
          <p14:tracePt t="72363" x="3314700" y="6249988"/>
          <p14:tracePt t="72381" x="3351213" y="6226175"/>
          <p14:tracePt t="72397" x="3375025" y="6213475"/>
          <p14:tracePt t="72428" x="3409950" y="6178550"/>
          <p14:tracePt t="72445" x="3409950" y="6165850"/>
          <p14:tracePt t="72461" x="3421063" y="6154738"/>
          <p14:tracePt t="72478" x="3421063" y="6142038"/>
          <p14:tracePt t="72495" x="3421063" y="6118225"/>
          <p14:tracePt t="72511" x="3421063" y="6096000"/>
          <p14:tracePt t="72528" x="3433763" y="6072188"/>
          <p14:tracePt t="72544" x="3444875" y="6024563"/>
          <p14:tracePt t="72561" x="3444875" y="6011863"/>
          <p14:tracePt t="72578" x="3468688" y="5964238"/>
          <p14:tracePt t="72595" x="3481388" y="5929313"/>
          <p14:tracePt t="72611" x="3505200" y="5892800"/>
          <p14:tracePt t="72629" x="3529013" y="5845175"/>
          <p14:tracePt t="72645" x="3540125" y="5834063"/>
          <p14:tracePt t="72898" x="3540125" y="5821363"/>
          <p14:tracePt t="90027" x="3540125" y="5834063"/>
          <p14:tracePt t="90036" x="3529013" y="5845175"/>
          <p14:tracePt t="90043" x="3505200" y="5868988"/>
          <p14:tracePt t="90057" x="3468688" y="5929313"/>
          <p14:tracePt t="90074" x="3457575" y="5988050"/>
          <p14:tracePt t="90090" x="3529013" y="6024563"/>
          <p14:tracePt t="90107" x="3671888" y="6059488"/>
          <p14:tracePt t="90124" x="3836988" y="6107113"/>
          <p14:tracePt t="90141" x="3956050" y="6130925"/>
          <p14:tracePt t="90160" x="4003675" y="6130925"/>
          <p14:tracePt t="90176" x="4016375" y="6130925"/>
          <p14:tracePt t="90244" x="4027488" y="6130925"/>
          <p14:tracePt t="90253" x="4064000" y="6118225"/>
          <p14:tracePt t="90261" x="4122738" y="6118225"/>
          <p14:tracePt t="90275" x="4241800" y="6107113"/>
          <p14:tracePt t="90292" x="4371975" y="6083300"/>
          <p14:tracePt t="90308" x="4395788" y="6072188"/>
          <p14:tracePt t="90325" x="4408488" y="6072188"/>
          <p14:tracePt t="90408" x="4408488" y="6059488"/>
          <p14:tracePt t="90416" x="4432300" y="6011863"/>
          <p14:tracePt t="90427" x="4456113" y="5953125"/>
          <p14:tracePt t="90443" x="4491038" y="5892800"/>
          <p14:tracePt t="90461" x="4621213" y="5727700"/>
          <p14:tracePt t="90475" x="4668838" y="5656263"/>
          <p14:tracePt t="90493" x="4764088" y="5500688"/>
          <p14:tracePt t="90509" x="4800600" y="5429250"/>
          <p14:tracePt t="90525" x="4835525" y="5394325"/>
          <p14:tracePt t="90542" x="4848225" y="5357813"/>
          <p14:tracePt t="90558" x="4848225" y="5346700"/>
          <p14:tracePt t="90659" x="4848225" y="5335588"/>
          <p14:tracePt t="90835" x="4859338" y="5335588"/>
          <p14:tracePt t="90856" x="4859338" y="5322888"/>
          <p14:tracePt t="90868" x="4872038" y="5322888"/>
          <p14:tracePt t="90885" x="4883150" y="5322888"/>
          <p14:tracePt t="90900" x="4895850" y="5322888"/>
          <p14:tracePt t="90911" x="4906963" y="5311775"/>
          <p14:tracePt t="90975" x="4906963" y="5299075"/>
          <p14:tracePt t="91858" x="4895850" y="5311775"/>
          <p14:tracePt t="91864" x="4895850" y="5335588"/>
          <p14:tracePt t="91875" x="4872038" y="5370513"/>
          <p14:tracePt t="91893" x="4835525" y="5429250"/>
          <p14:tracePt t="91909" x="4764088" y="5643563"/>
          <p14:tracePt t="91926" x="4716463" y="5821363"/>
          <p14:tracePt t="91943" x="4668838" y="5976938"/>
          <p14:tracePt t="91959" x="4633913" y="6118225"/>
          <p14:tracePt t="91976" x="4597400" y="6237288"/>
          <p14:tracePt t="91992" x="4562475" y="6284913"/>
          <p14:tracePt t="92007" x="4527550" y="6321425"/>
          <p14:tracePt t="92023" x="4503738" y="6345238"/>
          <p14:tracePt t="92040" x="4456113" y="6369050"/>
          <p14:tracePt t="92056" x="4348163" y="6380163"/>
          <p14:tracePt t="92073" x="4075113" y="6261100"/>
          <p14:tracePt t="92090" x="3836988" y="6059488"/>
          <p14:tracePt t="92106" x="3492500" y="5773738"/>
          <p14:tracePt t="92123" x="3160713" y="5418138"/>
          <p14:tracePt t="92140" x="2970213" y="5073650"/>
          <p14:tracePt t="92157" x="2697163" y="4551363"/>
          <p14:tracePt t="92175" x="2601913" y="4252913"/>
          <p14:tracePt t="92192" x="2554288" y="4075113"/>
          <p14:tracePt t="92209" x="2506663" y="3932238"/>
          <p14:tracePt t="92225" x="2447925" y="3802063"/>
          <p14:tracePt t="92243" x="2292350" y="3587750"/>
          <p14:tracePt t="92258" x="2257425" y="3529013"/>
          <p14:tracePt t="92274" x="2066925" y="3327400"/>
          <p14:tracePt t="92290" x="1924050" y="3160713"/>
          <p14:tracePt t="92306" x="1793875" y="3017838"/>
          <p14:tracePt t="92323" x="1746250" y="2887663"/>
          <p14:tracePt t="92340" x="1698625" y="2768600"/>
          <p14:tracePt t="92357" x="1663700" y="2673350"/>
          <p14:tracePt t="92373" x="1639888" y="2625725"/>
          <p14:tracePt t="92390" x="1627188" y="2566988"/>
          <p14:tracePt t="92406" x="1579563" y="2435225"/>
          <p14:tracePt t="92423" x="1555750" y="2363788"/>
          <p14:tracePt t="92440" x="1520825" y="2305050"/>
          <p14:tracePt t="92457" x="1485900" y="2257425"/>
          <p14:tracePt t="92474" x="1449388" y="2198688"/>
          <p14:tracePt t="92496" x="1390650" y="2114550"/>
          <p14:tracePt t="92509" x="1366838" y="2079625"/>
          <p14:tracePt t="92523" x="1354138" y="2055813"/>
          <p14:tracePt t="92539" x="1343025" y="2032000"/>
          <p14:tracePt t="92556" x="1343025" y="1995488"/>
          <p14:tracePt t="92573" x="1343025" y="1984375"/>
          <p14:tracePt t="92589" x="1343025" y="1947863"/>
          <p14:tracePt t="92606" x="1330325" y="1936750"/>
          <p14:tracePt t="92624" x="1306513" y="1889125"/>
          <p14:tracePt t="92639" x="1295400" y="1865313"/>
          <p14:tracePt t="92656" x="1282700" y="1841500"/>
          <p14:tracePt t="92673" x="1282700" y="1830388"/>
          <p14:tracePt t="92690" x="1258888" y="1817688"/>
          <p14:tracePt t="92707" x="1258888" y="1806575"/>
          <p14:tracePt t="92740" x="1258888" y="1793875"/>
          <p14:tracePt t="92756" x="1258888" y="1782763"/>
          <p14:tracePt t="92819" x="1258888" y="1770063"/>
          <p14:tracePt t="92869" x="1247775" y="1770063"/>
          <p14:tracePt t="92878" x="1247775" y="1782763"/>
          <p14:tracePt t="92892" x="1211263" y="1806575"/>
          <p14:tracePt t="92907" x="1200150" y="1830388"/>
          <p14:tracePt t="92923" x="1176338" y="1865313"/>
          <p14:tracePt t="92941" x="1152525" y="1901825"/>
          <p14:tracePt t="92958" x="1128713" y="1924050"/>
          <p14:tracePt t="92974" x="1104900" y="1960563"/>
          <p14:tracePt t="92975" x="1104900" y="1971675"/>
          <p14:tracePt t="92992" x="1104900" y="2019300"/>
          <p14:tracePt t="93008" x="1104900" y="2079625"/>
          <p14:tracePt t="93023" x="1104900" y="2138363"/>
          <p14:tracePt t="93040" x="1104900" y="2257425"/>
          <p14:tracePt t="93056" x="1104900" y="2387600"/>
          <p14:tracePt t="93072" x="1104900" y="2519363"/>
          <p14:tracePt t="93089" x="1139825" y="2649538"/>
          <p14:tracePt t="93107" x="1176338" y="2851150"/>
          <p14:tracePt t="93123" x="1187450" y="2982913"/>
          <p14:tracePt t="93141" x="1200150" y="3113088"/>
          <p14:tracePt t="93159" x="1200150" y="3267075"/>
          <p14:tracePt t="93176" x="1200150" y="3433763"/>
          <p14:tracePt t="93193" x="1211263" y="3706813"/>
          <p14:tracePt t="93209" x="1223963" y="3860800"/>
          <p14:tracePt t="93226" x="1271588" y="4051300"/>
          <p14:tracePt t="93241" x="1319213" y="4217988"/>
          <p14:tracePt t="93258" x="1343025" y="4360863"/>
          <p14:tracePt t="93275" x="1390650" y="4527550"/>
          <p14:tracePt t="93290" x="1438275" y="4668838"/>
          <p14:tracePt t="93306" x="1473200" y="4800600"/>
          <p14:tracePt t="93323" x="1497013" y="5013325"/>
          <p14:tracePt t="93339" x="1509713" y="5203825"/>
          <p14:tracePt t="93355" x="1520825" y="5394325"/>
          <p14:tracePt t="93372" x="1520825" y="5619750"/>
          <p14:tracePt t="93390" x="1520825" y="5905500"/>
          <p14:tracePt t="93407" x="1544638" y="6226175"/>
          <p14:tracePt t="93423" x="1579563" y="6475413"/>
          <p14:tracePt t="93441" x="1639888" y="6772275"/>
          <p14:tracePt t="93457" x="1639888" y="6915150"/>
          <p14:tracePt t="93474" x="1639888" y="7045325"/>
          <p14:tracePt t="93491" x="1616075" y="7153275"/>
          <p14:tracePt t="93507" x="1592263" y="7270750"/>
          <p14:tracePt t="93524" x="1568450" y="7402513"/>
          <p14:tracePt t="93541" x="1568450" y="7627938"/>
          <p14:tracePt t="93558" x="1579563" y="7758113"/>
          <p14:tracePt t="93574" x="1592263" y="7937500"/>
          <p14:tracePt t="93591" x="1592263" y="8091488"/>
          <p14:tracePt t="93607" x="1555750" y="8234363"/>
          <p14:tracePt t="93624" x="1509713" y="8353425"/>
          <p14:tracePt t="93639" x="1473200" y="8459788"/>
          <p14:tracePt t="93659" x="1425575" y="8589963"/>
          <p14:tracePt t="93675" x="1414463" y="8661400"/>
          <p14:tracePt t="93692" x="1390650" y="8791575"/>
          <p14:tracePt t="93708" x="1366838" y="8923338"/>
          <p14:tracePt t="93724" x="1319213" y="9053513"/>
          <p14:tracePt t="93741" x="1271588" y="9196388"/>
          <p14:tracePt t="93744" x="1247775" y="9267825"/>
          <p14:tracePt t="93757" x="1200150" y="9398000"/>
          <p14:tracePt t="93774" x="1152525" y="9540875"/>
          <p14:tracePt t="93790" x="1117600" y="9623425"/>
          <p14:tracePt t="93806" x="1093788" y="9683750"/>
          <p14:tracePt t="93823" x="1069975" y="9718675"/>
          <p14:tracePt t="93839" x="1046163" y="9755188"/>
          <p14:tracePt t="93855" x="1033463" y="9802813"/>
          <p14:tracePt t="93872" x="1033463" y="9850438"/>
          <p14:tracePt t="93889" x="1057275" y="9991725"/>
          <p14:tracePt t="93905" x="1104900" y="10110788"/>
          <p14:tracePt t="93922" x="1139825" y="10242550"/>
          <p14:tracePt t="94302" x="1319213" y="10171113"/>
          <p14:tracePt t="94309" x="1343025" y="10110788"/>
          <p14:tracePt t="94323" x="1390650" y="9991725"/>
          <p14:tracePt t="94340" x="1438275" y="9850438"/>
          <p14:tracePt t="94357" x="1485900" y="9718675"/>
          <p14:tracePt t="94373" x="1520825" y="9588500"/>
          <p14:tracePt t="94390" x="1555750" y="9540875"/>
          <p14:tracePt t="94406" x="1579563" y="9505950"/>
          <p14:tracePt t="94424" x="1579563" y="9458325"/>
          <p14:tracePt t="94440" x="1555750" y="9386888"/>
          <p14:tracePt t="94457" x="1520825" y="9291638"/>
          <p14:tracePt t="94473" x="1485900" y="9124950"/>
          <p14:tracePt t="94490" x="1449388" y="8910638"/>
          <p14:tracePt t="94506" x="1401763" y="8685213"/>
          <p14:tracePt t="94523" x="1319213" y="8470900"/>
          <p14:tracePt t="94541" x="1081088" y="8139113"/>
          <p14:tracePt t="94556" x="866775" y="7937500"/>
          <p14:tracePt t="94573" x="654050" y="7747000"/>
          <p14:tracePt t="94590" x="450850" y="7580313"/>
          <p14:tracePt t="94607" x="249238" y="7426325"/>
          <p14:tracePt t="94623" x="71438" y="7248525"/>
          <p14:tracePt t="95225" x="34925" y="5561013"/>
          <p14:tracePt t="95241" x="357188" y="5608638"/>
          <p14:tracePt t="95257" x="701675" y="5656263"/>
          <p14:tracePt t="95274" x="1009650" y="5680075"/>
          <p14:tracePt t="95290" x="1235075" y="5703888"/>
          <p14:tracePt t="95307" x="1354138" y="5703888"/>
          <p14:tracePt t="95323" x="1366838" y="5703888"/>
          <p14:tracePt t="95340" x="1377950" y="5703888"/>
          <p14:tracePt t="95376" x="1390650" y="5703888"/>
          <p14:tracePt t="95390" x="1401763" y="5656263"/>
          <p14:tracePt t="95408" x="1414463" y="5632450"/>
          <p14:tracePt t="95424" x="1438275" y="5584825"/>
          <p14:tracePt t="95441" x="1485900" y="5489575"/>
          <p14:tracePt t="95458" x="1544638" y="5370513"/>
          <p14:tracePt t="95475" x="1663700" y="5168900"/>
          <p14:tracePt t="95490" x="1735138" y="5026025"/>
          <p14:tracePt t="95506" x="1793875" y="4895850"/>
          <p14:tracePt t="95522" x="1865313" y="4729163"/>
          <p14:tracePt t="95539" x="1912938" y="4586288"/>
          <p14:tracePt t="95556" x="1936750" y="4456113"/>
          <p14:tracePt t="95573" x="1936750" y="4337050"/>
          <p14:tracePt t="95590" x="1936750" y="4205288"/>
          <p14:tracePt t="95606" x="1878013" y="4075113"/>
          <p14:tracePt t="95623" x="1841500" y="4016375"/>
          <p14:tracePt t="95640" x="1817688" y="3992563"/>
          <p14:tracePt t="95656" x="1830388" y="3979863"/>
          <p14:tracePt t="95674" x="1878013" y="3968750"/>
          <p14:tracePt t="95691" x="2114550" y="3897313"/>
          <p14:tracePt t="95708" x="2411413" y="3873500"/>
          <p14:tracePt t="95724" x="2874963" y="3860800"/>
          <p14:tracePt t="95741" x="3362325" y="3908425"/>
          <p14:tracePt t="95757" x="3659188" y="3956050"/>
          <p14:tracePt t="95773" x="3802063" y="4003675"/>
          <p14:tracePt t="95790" x="3813175" y="4003675"/>
          <p14:tracePt t="95806" x="3767138" y="4003675"/>
          <p14:tracePt t="95823" x="3671888" y="4027488"/>
          <p14:tracePt t="95840" x="3552825" y="4087813"/>
          <p14:tracePt t="95856" x="3433763" y="4135438"/>
          <p14:tracePt t="95873" x="3267075" y="4194175"/>
          <p14:tracePt t="95890" x="3171825" y="4241800"/>
          <p14:tracePt t="95906" x="3052763" y="4289425"/>
          <p14:tracePt t="95922" x="2840038" y="4313238"/>
          <p14:tracePt t="95939" x="2376488" y="4337050"/>
          <p14:tracePt t="95956" x="1497013" y="4194175"/>
          <p14:tracePt t="95972" x="11113" y="3778250"/>
        </p14:tracePtLst>
      </p14:laserTraceLst>
    </p:ext>
  </p:extLs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97636"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45</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970070" y="415334"/>
            <a:ext cx="347383" cy="326809"/>
          </a:xfrm>
          <a:prstGeom prst="rect">
            <a:avLst/>
          </a:prstGeom>
          <a:blipFill>
            <a:blip r:embed="rId4" cstate="print"/>
            <a:stretch>
              <a:fillRect/>
            </a:stretch>
          </a:blipFill>
        </p:spPr>
        <p:txBody>
          <a:bodyPr wrap="square" lIns="0" tIns="0" rIns="0" bIns="0" rtlCol="0"/>
          <a:lstStyle/>
          <a:p>
            <a:endParaRPr/>
          </a:p>
        </p:txBody>
      </p:sp>
      <p:sp>
        <p:nvSpPr>
          <p:cNvPr id="4" name="object 4"/>
          <p:cNvSpPr txBox="1"/>
          <p:nvPr/>
        </p:nvSpPr>
        <p:spPr>
          <a:xfrm>
            <a:off x="887983" y="828655"/>
            <a:ext cx="6147435" cy="2208530"/>
          </a:xfrm>
          <a:prstGeom prst="rect">
            <a:avLst/>
          </a:prstGeom>
        </p:spPr>
        <p:txBody>
          <a:bodyPr vert="horz" wrap="square" lIns="0" tIns="119380" rIns="0" bIns="0" rtlCol="0">
            <a:spAutoFit/>
          </a:bodyPr>
          <a:lstStyle/>
          <a:p>
            <a:pPr marL="384810" lvl="1" indent="-372745">
              <a:lnSpc>
                <a:spcPct val="100000"/>
              </a:lnSpc>
              <a:spcBef>
                <a:spcPts val="940"/>
              </a:spcBef>
              <a:buSzPct val="91666"/>
              <a:buAutoNum type="arabicPeriod" startAt="9"/>
              <a:tabLst>
                <a:tab pos="385445" algn="l"/>
              </a:tabLst>
            </a:pPr>
            <a:r>
              <a:rPr sz="1200" b="1" dirty="0">
                <a:latin typeface="Arial"/>
                <a:cs typeface="Arial"/>
              </a:rPr>
              <a:t>: </a:t>
            </a:r>
            <a:r>
              <a:rPr sz="1200" b="1" spc="-20" dirty="0">
                <a:latin typeface="Arial"/>
                <a:cs typeface="Arial"/>
              </a:rPr>
              <a:t>Carga total correspondiente </a:t>
            </a:r>
            <a:r>
              <a:rPr sz="1200" b="1" dirty="0">
                <a:latin typeface="Arial"/>
                <a:cs typeface="Arial"/>
              </a:rPr>
              <a:t>a </a:t>
            </a:r>
            <a:r>
              <a:rPr sz="1200" b="1" spc="-10" dirty="0">
                <a:latin typeface="Arial"/>
                <a:cs typeface="Arial"/>
              </a:rPr>
              <a:t>un</a:t>
            </a:r>
            <a:r>
              <a:rPr sz="1200" b="1" spc="-155" dirty="0">
                <a:latin typeface="Arial"/>
                <a:cs typeface="Arial"/>
              </a:rPr>
              <a:t> </a:t>
            </a:r>
            <a:r>
              <a:rPr sz="1200" b="1" spc="-20" dirty="0">
                <a:latin typeface="Arial"/>
                <a:cs typeface="Arial"/>
              </a:rPr>
              <a:t>inmueble</a:t>
            </a:r>
            <a:endParaRPr sz="1200">
              <a:latin typeface="Arial"/>
              <a:cs typeface="Arial"/>
            </a:endParaRPr>
          </a:p>
          <a:p>
            <a:pPr marL="372745" marR="5080" indent="-360680" algn="just">
              <a:lnSpc>
                <a:spcPts val="919"/>
              </a:lnSpc>
              <a:spcBef>
                <a:spcPts val="620"/>
              </a:spcBef>
            </a:pPr>
            <a:r>
              <a:rPr sz="800" spc="-20" dirty="0">
                <a:latin typeface="Arial"/>
                <a:cs typeface="Arial"/>
              </a:rPr>
              <a:t>Nota: </a:t>
            </a:r>
            <a:r>
              <a:rPr sz="800" spc="-15" dirty="0">
                <a:latin typeface="Arial"/>
                <a:cs typeface="Arial"/>
              </a:rPr>
              <a:t>En </a:t>
            </a:r>
            <a:r>
              <a:rPr sz="800" spc="-20" dirty="0">
                <a:latin typeface="Arial"/>
                <a:cs typeface="Arial"/>
              </a:rPr>
              <a:t>toda vivienda, oficina </a:t>
            </a:r>
            <a:r>
              <a:rPr sz="800" spc="-5" dirty="0">
                <a:latin typeface="Arial"/>
                <a:cs typeface="Arial"/>
              </a:rPr>
              <a:t>o </a:t>
            </a:r>
            <a:r>
              <a:rPr sz="800" spc="-20" dirty="0">
                <a:latin typeface="Arial"/>
                <a:cs typeface="Arial"/>
              </a:rPr>
              <a:t>local (unitarios) </a:t>
            </a:r>
            <a:r>
              <a:rPr sz="800" spc="-15" dirty="0">
                <a:latin typeface="Arial"/>
                <a:cs typeface="Arial"/>
              </a:rPr>
              <a:t>la </a:t>
            </a:r>
            <a:r>
              <a:rPr sz="800" spc="-20" dirty="0">
                <a:latin typeface="Arial"/>
                <a:cs typeface="Arial"/>
              </a:rPr>
              <a:t>carga total </a:t>
            </a:r>
            <a:r>
              <a:rPr sz="800" spc="-15" dirty="0">
                <a:latin typeface="Arial"/>
                <a:cs typeface="Arial"/>
              </a:rPr>
              <a:t>se </a:t>
            </a:r>
            <a:r>
              <a:rPr sz="800" spc="-20" dirty="0">
                <a:latin typeface="Arial"/>
                <a:cs typeface="Arial"/>
              </a:rPr>
              <a:t>determinará según </a:t>
            </a:r>
            <a:r>
              <a:rPr sz="800" spc="-15" dirty="0">
                <a:latin typeface="Arial"/>
                <a:cs typeface="Arial"/>
              </a:rPr>
              <a:t>se </a:t>
            </a:r>
            <a:r>
              <a:rPr sz="800" spc="-20" dirty="0">
                <a:latin typeface="Arial"/>
                <a:cs typeface="Arial"/>
              </a:rPr>
              <a:t>indica </a:t>
            </a:r>
            <a:r>
              <a:rPr sz="800" u="sng" spc="-20" dirty="0">
                <a:uFill>
                  <a:solidFill>
                    <a:srgbClr val="000000"/>
                  </a:solidFill>
                </a:uFill>
                <a:latin typeface="Arial"/>
                <a:cs typeface="Arial"/>
              </a:rPr>
              <a:t>771.9.3</a:t>
            </a:r>
            <a:r>
              <a:rPr sz="800" spc="-20" dirty="0">
                <a:latin typeface="Arial"/>
                <a:cs typeface="Arial"/>
              </a:rPr>
              <a:t> sumando </a:t>
            </a:r>
            <a:r>
              <a:rPr sz="800" spc="-15" dirty="0">
                <a:latin typeface="Arial"/>
                <a:cs typeface="Arial"/>
              </a:rPr>
              <a:t>las </a:t>
            </a:r>
            <a:r>
              <a:rPr sz="800" spc="-20" dirty="0">
                <a:latin typeface="Arial"/>
                <a:cs typeface="Arial"/>
              </a:rPr>
              <a:t>demandas </a:t>
            </a:r>
            <a:r>
              <a:rPr sz="800" spc="-15" dirty="0">
                <a:latin typeface="Arial"/>
                <a:cs typeface="Arial"/>
              </a:rPr>
              <a:t>de </a:t>
            </a:r>
            <a:r>
              <a:rPr sz="800" spc="-25" dirty="0">
                <a:latin typeface="Arial"/>
                <a:cs typeface="Arial"/>
              </a:rPr>
              <a:t>potencia  </a:t>
            </a:r>
            <a:r>
              <a:rPr sz="800" spc="-20" dirty="0">
                <a:latin typeface="Arial"/>
                <a:cs typeface="Arial"/>
              </a:rPr>
              <a:t>máxima simultánea, </a:t>
            </a:r>
            <a:r>
              <a:rPr sz="800" spc="-15" dirty="0">
                <a:latin typeface="Arial"/>
                <a:cs typeface="Arial"/>
              </a:rPr>
              <a:t>que </a:t>
            </a:r>
            <a:r>
              <a:rPr sz="800" spc="-20" dirty="0">
                <a:latin typeface="Arial"/>
                <a:cs typeface="Arial"/>
              </a:rPr>
              <a:t>determina </a:t>
            </a:r>
            <a:r>
              <a:rPr sz="800" spc="-15" dirty="0">
                <a:latin typeface="Arial"/>
                <a:cs typeface="Arial"/>
              </a:rPr>
              <a:t>el </a:t>
            </a:r>
            <a:r>
              <a:rPr sz="800" spc="-20" dirty="0">
                <a:latin typeface="Arial"/>
                <a:cs typeface="Arial"/>
              </a:rPr>
              <a:t>grado </a:t>
            </a:r>
            <a:r>
              <a:rPr sz="800" spc="-15" dirty="0">
                <a:latin typeface="Arial"/>
                <a:cs typeface="Arial"/>
              </a:rPr>
              <a:t>de </a:t>
            </a:r>
            <a:r>
              <a:rPr sz="800" spc="-20" dirty="0">
                <a:latin typeface="Arial"/>
                <a:cs typeface="Arial"/>
              </a:rPr>
              <a:t>electrificación (ver </a:t>
            </a:r>
            <a:r>
              <a:rPr sz="800" u="sng" spc="-20" dirty="0">
                <a:uFill>
                  <a:solidFill>
                    <a:srgbClr val="000000"/>
                  </a:solidFill>
                </a:uFill>
                <a:latin typeface="Arial"/>
                <a:cs typeface="Arial"/>
              </a:rPr>
              <a:t>771.9.1</a:t>
            </a:r>
            <a:r>
              <a:rPr sz="800" spc="-20" dirty="0">
                <a:latin typeface="Arial"/>
                <a:cs typeface="Arial"/>
              </a:rPr>
              <a:t>) </a:t>
            </a:r>
            <a:r>
              <a:rPr sz="800" spc="-5" dirty="0">
                <a:latin typeface="Arial"/>
                <a:cs typeface="Arial"/>
              </a:rPr>
              <a:t>y </a:t>
            </a:r>
            <a:r>
              <a:rPr sz="800" spc="-15" dirty="0">
                <a:latin typeface="Arial"/>
                <a:cs typeface="Arial"/>
              </a:rPr>
              <a:t>la de los </a:t>
            </a:r>
            <a:r>
              <a:rPr sz="800" spc="-20" dirty="0">
                <a:latin typeface="Arial"/>
                <a:cs typeface="Arial"/>
              </a:rPr>
              <a:t>circuitos dedicados </a:t>
            </a:r>
            <a:r>
              <a:rPr sz="800" spc="-5" dirty="0">
                <a:latin typeface="Arial"/>
                <a:cs typeface="Arial"/>
              </a:rPr>
              <a:t>a </a:t>
            </a:r>
            <a:r>
              <a:rPr sz="800" spc="-20" dirty="0">
                <a:latin typeface="Arial"/>
                <a:cs typeface="Arial"/>
              </a:rPr>
              <a:t>cargas específicas </a:t>
            </a:r>
            <a:r>
              <a:rPr sz="800" spc="-25" dirty="0">
                <a:latin typeface="Arial"/>
                <a:cs typeface="Arial"/>
              </a:rPr>
              <a:t>(ver  </a:t>
            </a:r>
            <a:r>
              <a:rPr sz="800" u="sng" spc="-20" dirty="0">
                <a:uFill>
                  <a:solidFill>
                    <a:srgbClr val="000000"/>
                  </a:solidFill>
                </a:uFill>
                <a:latin typeface="Arial"/>
                <a:cs typeface="Arial"/>
              </a:rPr>
              <a:t>771.9.2</a:t>
            </a:r>
            <a:r>
              <a:rPr sz="800" spc="-20" dirty="0">
                <a:latin typeface="Arial"/>
                <a:cs typeface="Arial"/>
              </a:rPr>
              <a:t>), según </a:t>
            </a:r>
            <a:r>
              <a:rPr sz="800" spc="-15" dirty="0">
                <a:latin typeface="Arial"/>
                <a:cs typeface="Arial"/>
              </a:rPr>
              <a:t>se </a:t>
            </a:r>
            <a:r>
              <a:rPr sz="800" spc="-20" dirty="0">
                <a:latin typeface="Arial"/>
                <a:cs typeface="Arial"/>
              </a:rPr>
              <a:t>detalla </a:t>
            </a:r>
            <a:r>
              <a:rPr sz="800" spc="-5" dirty="0">
                <a:latin typeface="Arial"/>
                <a:cs typeface="Arial"/>
              </a:rPr>
              <a:t>a</a:t>
            </a:r>
            <a:r>
              <a:rPr sz="800" spc="-125" dirty="0">
                <a:latin typeface="Arial"/>
                <a:cs typeface="Arial"/>
              </a:rPr>
              <a:t> </a:t>
            </a:r>
            <a:r>
              <a:rPr sz="800" spc="-25" dirty="0">
                <a:latin typeface="Arial"/>
                <a:cs typeface="Arial"/>
              </a:rPr>
              <a:t>continuación.</a:t>
            </a:r>
            <a:endParaRPr sz="800">
              <a:latin typeface="Arial"/>
              <a:cs typeface="Arial"/>
            </a:endParaRPr>
          </a:p>
          <a:p>
            <a:pPr>
              <a:lnSpc>
                <a:spcPct val="100000"/>
              </a:lnSpc>
              <a:spcBef>
                <a:spcPts val="50"/>
              </a:spcBef>
            </a:pPr>
            <a:endParaRPr sz="950">
              <a:latin typeface="Arial"/>
              <a:cs typeface="Arial"/>
            </a:endParaRPr>
          </a:p>
          <a:p>
            <a:pPr marL="423545" lvl="2" indent="-411480">
              <a:lnSpc>
                <a:spcPct val="100000"/>
              </a:lnSpc>
              <a:buSzPct val="90000"/>
              <a:buAutoNum type="arabicPeriod"/>
              <a:tabLst>
                <a:tab pos="424180" algn="l"/>
              </a:tabLst>
            </a:pPr>
            <a:r>
              <a:rPr sz="1000" b="1" dirty="0">
                <a:latin typeface="Arial"/>
                <a:cs typeface="Arial"/>
              </a:rPr>
              <a:t>: </a:t>
            </a:r>
            <a:r>
              <a:rPr sz="1000" b="1" spc="-20" dirty="0">
                <a:latin typeface="Arial"/>
                <a:cs typeface="Arial"/>
              </a:rPr>
              <a:t>Demanda </a:t>
            </a:r>
            <a:r>
              <a:rPr sz="1000" b="1" spc="-10" dirty="0">
                <a:latin typeface="Arial"/>
                <a:cs typeface="Arial"/>
              </a:rPr>
              <a:t>de </a:t>
            </a:r>
            <a:r>
              <a:rPr sz="1000" b="1" spc="-20" dirty="0">
                <a:latin typeface="Arial"/>
                <a:cs typeface="Arial"/>
              </a:rPr>
              <a:t>potencia máxima simultánea </a:t>
            </a:r>
            <a:r>
              <a:rPr sz="1000" b="1" spc="-15" dirty="0">
                <a:latin typeface="Arial"/>
                <a:cs typeface="Arial"/>
              </a:rPr>
              <a:t>para </a:t>
            </a:r>
            <a:r>
              <a:rPr sz="1000" b="1" spc="-10" dirty="0">
                <a:latin typeface="Arial"/>
                <a:cs typeface="Arial"/>
              </a:rPr>
              <a:t>la </a:t>
            </a:r>
            <a:r>
              <a:rPr sz="1000" b="1" spc="-20" dirty="0">
                <a:latin typeface="Arial"/>
                <a:cs typeface="Arial"/>
              </a:rPr>
              <a:t>determinación </a:t>
            </a:r>
            <a:r>
              <a:rPr sz="1000" b="1" spc="-15" dirty="0">
                <a:latin typeface="Arial"/>
                <a:cs typeface="Arial"/>
              </a:rPr>
              <a:t>del grado </a:t>
            </a:r>
            <a:r>
              <a:rPr sz="1000" b="1" spc="-10" dirty="0">
                <a:latin typeface="Arial"/>
                <a:cs typeface="Arial"/>
              </a:rPr>
              <a:t>de</a:t>
            </a:r>
            <a:r>
              <a:rPr sz="1000" b="1" spc="-80" dirty="0">
                <a:latin typeface="Arial"/>
                <a:cs typeface="Arial"/>
              </a:rPr>
              <a:t> </a:t>
            </a:r>
            <a:r>
              <a:rPr sz="1000" b="1" spc="-20" dirty="0">
                <a:latin typeface="Arial"/>
                <a:cs typeface="Arial"/>
              </a:rPr>
              <a:t>electrificación</a:t>
            </a:r>
            <a:endParaRPr sz="1000">
              <a:latin typeface="Arial"/>
              <a:cs typeface="Arial"/>
            </a:endParaRPr>
          </a:p>
          <a:p>
            <a:pPr marL="372745" marR="5080" indent="-360680" algn="just">
              <a:lnSpc>
                <a:spcPts val="919"/>
              </a:lnSpc>
              <a:spcBef>
                <a:spcPts val="620"/>
              </a:spcBef>
            </a:pPr>
            <a:r>
              <a:rPr sz="800" spc="-5" dirty="0">
                <a:latin typeface="Arial"/>
                <a:cs typeface="Arial"/>
              </a:rPr>
              <a:t>Nota 1: Con el fin de determinar el grado de electrificación del inmueble, la demanda aquí calculada lo es a los efectos del dimensio-  namiento de los conductores y los dispositivos de protección y conexionado correspondientes, como así también del número  mínimo de circuitos y de puntos de utilización, compatibles con el uso previsto de las</a:t>
            </a:r>
            <a:r>
              <a:rPr sz="800" spc="120" dirty="0">
                <a:latin typeface="Arial"/>
                <a:cs typeface="Arial"/>
              </a:rPr>
              <a:t> </a:t>
            </a:r>
            <a:r>
              <a:rPr sz="800" spc="-5" dirty="0">
                <a:latin typeface="Arial"/>
                <a:cs typeface="Arial"/>
              </a:rPr>
              <a:t>instalaciones.</a:t>
            </a:r>
            <a:endParaRPr sz="800">
              <a:latin typeface="Arial"/>
              <a:cs typeface="Arial"/>
            </a:endParaRPr>
          </a:p>
          <a:p>
            <a:pPr marL="12700" marR="5715" algn="just">
              <a:lnSpc>
                <a:spcPts val="1150"/>
              </a:lnSpc>
              <a:spcBef>
                <a:spcPts val="300"/>
              </a:spcBef>
            </a:pPr>
            <a:r>
              <a:rPr sz="1000" spc="-10" dirty="0">
                <a:latin typeface="Arial"/>
                <a:cs typeface="Arial"/>
              </a:rPr>
              <a:t>La</a:t>
            </a:r>
            <a:r>
              <a:rPr sz="1000" spc="-60" dirty="0">
                <a:latin typeface="Arial"/>
                <a:cs typeface="Arial"/>
              </a:rPr>
              <a:t> </a:t>
            </a:r>
            <a:r>
              <a:rPr sz="1000" spc="-20" dirty="0">
                <a:latin typeface="Arial"/>
                <a:cs typeface="Arial"/>
              </a:rPr>
              <a:t>demanda</a:t>
            </a:r>
            <a:r>
              <a:rPr sz="1000" spc="-55" dirty="0">
                <a:latin typeface="Arial"/>
                <a:cs typeface="Arial"/>
              </a:rPr>
              <a:t> </a:t>
            </a:r>
            <a:r>
              <a:rPr sz="1000" spc="-10" dirty="0">
                <a:latin typeface="Arial"/>
                <a:cs typeface="Arial"/>
              </a:rPr>
              <a:t>de</a:t>
            </a:r>
            <a:r>
              <a:rPr sz="1000" spc="-55" dirty="0">
                <a:latin typeface="Arial"/>
                <a:cs typeface="Arial"/>
              </a:rPr>
              <a:t> </a:t>
            </a:r>
            <a:r>
              <a:rPr sz="1000" spc="-20" dirty="0">
                <a:latin typeface="Arial"/>
                <a:cs typeface="Arial"/>
              </a:rPr>
              <a:t>potencia</a:t>
            </a:r>
            <a:r>
              <a:rPr sz="1000" spc="-60" dirty="0">
                <a:latin typeface="Arial"/>
                <a:cs typeface="Arial"/>
              </a:rPr>
              <a:t> </a:t>
            </a:r>
            <a:r>
              <a:rPr sz="1000" spc="-20" dirty="0">
                <a:latin typeface="Arial"/>
                <a:cs typeface="Arial"/>
              </a:rPr>
              <a:t>máxima</a:t>
            </a:r>
            <a:r>
              <a:rPr sz="1000" spc="-55" dirty="0">
                <a:latin typeface="Arial"/>
                <a:cs typeface="Arial"/>
              </a:rPr>
              <a:t> </a:t>
            </a:r>
            <a:r>
              <a:rPr sz="1000" spc="-20" dirty="0">
                <a:latin typeface="Arial"/>
                <a:cs typeface="Arial"/>
              </a:rPr>
              <a:t>simultánea,</a:t>
            </a:r>
            <a:r>
              <a:rPr sz="1000" spc="-55" dirty="0">
                <a:latin typeface="Arial"/>
                <a:cs typeface="Arial"/>
              </a:rPr>
              <a:t> </a:t>
            </a:r>
            <a:r>
              <a:rPr sz="1000" spc="-15" dirty="0">
                <a:latin typeface="Arial"/>
                <a:cs typeface="Arial"/>
              </a:rPr>
              <a:t>para</a:t>
            </a:r>
            <a:r>
              <a:rPr sz="1000" spc="-55" dirty="0">
                <a:latin typeface="Arial"/>
                <a:cs typeface="Arial"/>
              </a:rPr>
              <a:t> </a:t>
            </a:r>
            <a:r>
              <a:rPr sz="1000" spc="-10" dirty="0">
                <a:latin typeface="Arial"/>
                <a:cs typeface="Arial"/>
              </a:rPr>
              <a:t>el</a:t>
            </a:r>
            <a:r>
              <a:rPr sz="1000" spc="-60" dirty="0">
                <a:latin typeface="Arial"/>
                <a:cs typeface="Arial"/>
              </a:rPr>
              <a:t> </a:t>
            </a:r>
            <a:r>
              <a:rPr sz="1000" spc="-20" dirty="0">
                <a:latin typeface="Arial"/>
                <a:cs typeface="Arial"/>
              </a:rPr>
              <a:t>cálculo</a:t>
            </a:r>
            <a:r>
              <a:rPr sz="1000" spc="-50" dirty="0">
                <a:latin typeface="Arial"/>
                <a:cs typeface="Arial"/>
              </a:rPr>
              <a:t> </a:t>
            </a:r>
            <a:r>
              <a:rPr sz="1000" spc="-15" dirty="0">
                <a:latin typeface="Arial"/>
                <a:cs typeface="Arial"/>
              </a:rPr>
              <a:t>del</a:t>
            </a:r>
            <a:r>
              <a:rPr sz="1000" spc="-45" dirty="0">
                <a:latin typeface="Arial"/>
                <a:cs typeface="Arial"/>
              </a:rPr>
              <a:t> </a:t>
            </a:r>
            <a:r>
              <a:rPr sz="1000" spc="-15" dirty="0">
                <a:latin typeface="Arial"/>
                <a:cs typeface="Arial"/>
              </a:rPr>
              <a:t>grado</a:t>
            </a:r>
            <a:r>
              <a:rPr sz="1000" spc="-50" dirty="0">
                <a:latin typeface="Arial"/>
                <a:cs typeface="Arial"/>
              </a:rPr>
              <a:t> </a:t>
            </a:r>
            <a:r>
              <a:rPr sz="1000" spc="-10" dirty="0">
                <a:latin typeface="Arial"/>
                <a:cs typeface="Arial"/>
              </a:rPr>
              <a:t>de</a:t>
            </a:r>
            <a:r>
              <a:rPr sz="1000" spc="-50" dirty="0">
                <a:latin typeface="Arial"/>
                <a:cs typeface="Arial"/>
              </a:rPr>
              <a:t> </a:t>
            </a:r>
            <a:r>
              <a:rPr sz="1000" spc="-20" dirty="0">
                <a:latin typeface="Arial"/>
                <a:cs typeface="Arial"/>
              </a:rPr>
              <a:t>electrificación,</a:t>
            </a:r>
            <a:r>
              <a:rPr sz="1000" spc="-55" dirty="0">
                <a:latin typeface="Arial"/>
                <a:cs typeface="Arial"/>
              </a:rPr>
              <a:t> </a:t>
            </a:r>
            <a:r>
              <a:rPr sz="1000" spc="-10" dirty="0">
                <a:latin typeface="Arial"/>
                <a:cs typeface="Arial"/>
              </a:rPr>
              <a:t>se</a:t>
            </a:r>
            <a:r>
              <a:rPr sz="1000" spc="-45" dirty="0">
                <a:latin typeface="Arial"/>
                <a:cs typeface="Arial"/>
              </a:rPr>
              <a:t> </a:t>
            </a:r>
            <a:r>
              <a:rPr sz="1000" spc="-20" dirty="0">
                <a:latin typeface="Arial"/>
                <a:cs typeface="Arial"/>
              </a:rPr>
              <a:t>calculará</a:t>
            </a:r>
            <a:r>
              <a:rPr sz="1000" spc="-45" dirty="0">
                <a:latin typeface="Arial"/>
                <a:cs typeface="Arial"/>
              </a:rPr>
              <a:t> </a:t>
            </a:r>
            <a:r>
              <a:rPr sz="1000" spc="-20" dirty="0">
                <a:latin typeface="Arial"/>
                <a:cs typeface="Arial"/>
              </a:rPr>
              <a:t>sumando</a:t>
            </a:r>
            <a:r>
              <a:rPr sz="1000" spc="-45" dirty="0">
                <a:latin typeface="Arial"/>
                <a:cs typeface="Arial"/>
              </a:rPr>
              <a:t> </a:t>
            </a:r>
            <a:r>
              <a:rPr sz="1000" spc="-20" dirty="0">
                <a:latin typeface="Arial"/>
                <a:cs typeface="Arial"/>
              </a:rPr>
              <a:t>la  potencia máxima simultánea </a:t>
            </a:r>
            <a:r>
              <a:rPr sz="1000" spc="-10" dirty="0">
                <a:latin typeface="Arial"/>
                <a:cs typeface="Arial"/>
              </a:rPr>
              <a:t>de </a:t>
            </a:r>
            <a:r>
              <a:rPr sz="1000" spc="-15" dirty="0">
                <a:latin typeface="Arial"/>
                <a:cs typeface="Arial"/>
              </a:rPr>
              <a:t>cada uno </a:t>
            </a:r>
            <a:r>
              <a:rPr sz="1000" spc="-10" dirty="0">
                <a:latin typeface="Arial"/>
                <a:cs typeface="Arial"/>
              </a:rPr>
              <a:t>de </a:t>
            </a:r>
            <a:r>
              <a:rPr sz="1000" spc="-15" dirty="0">
                <a:latin typeface="Arial"/>
                <a:cs typeface="Arial"/>
              </a:rPr>
              <a:t>los </a:t>
            </a:r>
            <a:r>
              <a:rPr sz="1000" spc="-20" dirty="0">
                <a:latin typeface="Arial"/>
                <a:cs typeface="Arial"/>
              </a:rPr>
              <a:t>circuitos </a:t>
            </a:r>
            <a:r>
              <a:rPr sz="1000" spc="-10" dirty="0">
                <a:latin typeface="Arial"/>
                <a:cs typeface="Arial"/>
              </a:rPr>
              <a:t>de </a:t>
            </a:r>
            <a:r>
              <a:rPr sz="1000" spc="-15" dirty="0">
                <a:latin typeface="Arial"/>
                <a:cs typeface="Arial"/>
              </a:rPr>
              <a:t>uso </a:t>
            </a:r>
            <a:r>
              <a:rPr sz="1000" spc="-20" dirty="0">
                <a:latin typeface="Arial"/>
                <a:cs typeface="Arial"/>
              </a:rPr>
              <a:t>general </a:t>
            </a:r>
            <a:r>
              <a:rPr sz="1000" dirty="0">
                <a:latin typeface="Arial"/>
                <a:cs typeface="Arial"/>
              </a:rPr>
              <a:t>y </a:t>
            </a:r>
            <a:r>
              <a:rPr sz="1000" spc="-20" dirty="0">
                <a:latin typeface="Arial"/>
                <a:cs typeface="Arial"/>
              </a:rPr>
              <a:t>especial correspondientes, tomando  </a:t>
            </a:r>
            <a:r>
              <a:rPr sz="1000" spc="-15" dirty="0">
                <a:latin typeface="Arial"/>
                <a:cs typeface="Arial"/>
              </a:rPr>
              <a:t>como</a:t>
            </a:r>
            <a:r>
              <a:rPr sz="1000" spc="-40" dirty="0">
                <a:latin typeface="Arial"/>
                <a:cs typeface="Arial"/>
              </a:rPr>
              <a:t> </a:t>
            </a:r>
            <a:r>
              <a:rPr sz="1000" spc="-20" dirty="0">
                <a:latin typeface="Arial"/>
                <a:cs typeface="Arial"/>
              </a:rPr>
              <a:t>mínimo</a:t>
            </a:r>
            <a:r>
              <a:rPr sz="1000" spc="-40" dirty="0">
                <a:latin typeface="Arial"/>
                <a:cs typeface="Arial"/>
              </a:rPr>
              <a:t> </a:t>
            </a:r>
            <a:r>
              <a:rPr sz="1000" spc="-15" dirty="0">
                <a:latin typeface="Arial"/>
                <a:cs typeface="Arial"/>
              </a:rPr>
              <a:t>para</a:t>
            </a:r>
            <a:r>
              <a:rPr sz="1000" spc="-40" dirty="0">
                <a:latin typeface="Arial"/>
                <a:cs typeface="Arial"/>
              </a:rPr>
              <a:t> </a:t>
            </a:r>
            <a:r>
              <a:rPr sz="1000" spc="-15" dirty="0">
                <a:latin typeface="Arial"/>
                <a:cs typeface="Arial"/>
              </a:rPr>
              <a:t>cada</a:t>
            </a:r>
            <a:r>
              <a:rPr sz="1000" spc="-40" dirty="0">
                <a:latin typeface="Arial"/>
                <a:cs typeface="Arial"/>
              </a:rPr>
              <a:t> </a:t>
            </a:r>
            <a:r>
              <a:rPr sz="1000" spc="-15" dirty="0">
                <a:latin typeface="Arial"/>
                <a:cs typeface="Arial"/>
              </a:rPr>
              <a:t>uno</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ellos</a:t>
            </a:r>
            <a:r>
              <a:rPr sz="1000" spc="-40" dirty="0">
                <a:latin typeface="Arial"/>
                <a:cs typeface="Arial"/>
              </a:rPr>
              <a:t> </a:t>
            </a:r>
            <a:r>
              <a:rPr sz="1000" spc="-15" dirty="0">
                <a:latin typeface="Arial"/>
                <a:cs typeface="Arial"/>
              </a:rPr>
              <a:t>los</a:t>
            </a:r>
            <a:r>
              <a:rPr sz="1000" spc="-40" dirty="0">
                <a:latin typeface="Arial"/>
                <a:cs typeface="Arial"/>
              </a:rPr>
              <a:t> </a:t>
            </a:r>
            <a:r>
              <a:rPr sz="1000" spc="-20" dirty="0">
                <a:latin typeface="Arial"/>
                <a:cs typeface="Arial"/>
              </a:rPr>
              <a:t>valores</a:t>
            </a:r>
            <a:r>
              <a:rPr sz="1000" spc="-40" dirty="0">
                <a:latin typeface="Arial"/>
                <a:cs typeface="Arial"/>
              </a:rPr>
              <a:t> </a:t>
            </a:r>
            <a:r>
              <a:rPr sz="1000" spc="-20" dirty="0">
                <a:latin typeface="Arial"/>
                <a:cs typeface="Arial"/>
              </a:rPr>
              <a:t>siguientes:</a:t>
            </a:r>
            <a:endParaRPr sz="1000">
              <a:latin typeface="Arial"/>
              <a:cs typeface="Arial"/>
            </a:endParaRPr>
          </a:p>
          <a:p>
            <a:pPr algn="ctr">
              <a:lnSpc>
                <a:spcPct val="100000"/>
              </a:lnSpc>
              <a:spcBef>
                <a:spcPts val="850"/>
              </a:spcBef>
            </a:pPr>
            <a:r>
              <a:rPr sz="1000" b="1" dirty="0">
                <a:latin typeface="Arial"/>
                <a:cs typeface="Arial"/>
              </a:rPr>
              <a:t>Tabla </a:t>
            </a:r>
            <a:r>
              <a:rPr sz="1000" b="1" spc="-5" dirty="0">
                <a:latin typeface="Arial"/>
                <a:cs typeface="Arial"/>
              </a:rPr>
              <a:t>771.9.I </a:t>
            </a:r>
            <a:r>
              <a:rPr sz="1000" b="1" dirty="0">
                <a:latin typeface="Arial"/>
                <a:cs typeface="Arial"/>
              </a:rPr>
              <a:t>– </a:t>
            </a:r>
            <a:r>
              <a:rPr sz="1000" b="1" spc="-5" dirty="0">
                <a:latin typeface="Arial"/>
                <a:cs typeface="Arial"/>
              </a:rPr>
              <a:t>Demanda máxima </a:t>
            </a:r>
            <a:r>
              <a:rPr sz="1000" b="1" dirty="0">
                <a:latin typeface="Arial"/>
                <a:cs typeface="Arial"/>
              </a:rPr>
              <a:t>de potencia</a:t>
            </a:r>
            <a:r>
              <a:rPr sz="1000" b="1" spc="-30" dirty="0">
                <a:latin typeface="Arial"/>
                <a:cs typeface="Arial"/>
              </a:rPr>
              <a:t> </a:t>
            </a:r>
            <a:r>
              <a:rPr sz="1000" b="1" spc="-5" dirty="0">
                <a:latin typeface="Arial"/>
                <a:cs typeface="Arial"/>
              </a:rPr>
              <a:t>simultánea</a:t>
            </a:r>
            <a:endParaRPr sz="1000">
              <a:latin typeface="Arial"/>
              <a:cs typeface="Arial"/>
            </a:endParaRPr>
          </a:p>
        </p:txBody>
      </p:sp>
      <p:graphicFrame>
        <p:nvGraphicFramePr>
          <p:cNvPr id="5" name="object 5"/>
          <p:cNvGraphicFramePr>
            <a:graphicFrameLocks noGrp="1"/>
          </p:cNvGraphicFramePr>
          <p:nvPr/>
        </p:nvGraphicFramePr>
        <p:xfrm>
          <a:off x="897636" y="3102101"/>
          <a:ext cx="6120129" cy="2958079"/>
        </p:xfrm>
        <a:graphic>
          <a:graphicData uri="http://schemas.openxmlformats.org/drawingml/2006/table">
            <a:tbl>
              <a:tblPr firstRow="1" bandRow="1">
                <a:tableStyleId>{2D5ABB26-0587-4C30-8999-92F81FD0307C}</a:tableStyleId>
              </a:tblPr>
              <a:tblGrid>
                <a:gridCol w="1620520"/>
                <a:gridCol w="2249805"/>
                <a:gridCol w="2249804"/>
              </a:tblGrid>
              <a:tr h="246125">
                <a:tc rowSpan="2">
                  <a:txBody>
                    <a:bodyPr/>
                    <a:lstStyle/>
                    <a:p>
                      <a:pPr>
                        <a:lnSpc>
                          <a:spcPct val="100000"/>
                        </a:lnSpc>
                        <a:spcBef>
                          <a:spcPts val="25"/>
                        </a:spcBef>
                      </a:pPr>
                      <a:endParaRPr sz="1350">
                        <a:latin typeface="Times New Roman"/>
                        <a:cs typeface="Times New Roman"/>
                      </a:endParaRPr>
                    </a:p>
                    <a:p>
                      <a:pPr algn="ctr">
                        <a:lnSpc>
                          <a:spcPct val="100000"/>
                        </a:lnSpc>
                      </a:pPr>
                      <a:r>
                        <a:rPr sz="1000" b="1" spc="-20" dirty="0">
                          <a:latin typeface="Arial"/>
                          <a:cs typeface="Arial"/>
                        </a:rPr>
                        <a:t>Circuito</a:t>
                      </a:r>
                      <a:endParaRPr sz="1000">
                        <a:latin typeface="Arial"/>
                        <a:cs typeface="Arial"/>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2">
                  <a:txBody>
                    <a:bodyPr/>
                    <a:lstStyle/>
                    <a:p>
                      <a:pPr algn="ctr">
                        <a:lnSpc>
                          <a:spcPct val="100000"/>
                        </a:lnSpc>
                        <a:spcBef>
                          <a:spcPts val="335"/>
                        </a:spcBef>
                      </a:pPr>
                      <a:r>
                        <a:rPr sz="1000" b="1" spc="-15" dirty="0">
                          <a:latin typeface="Arial"/>
                          <a:cs typeface="Arial"/>
                        </a:rPr>
                        <a:t>Valor </a:t>
                      </a:r>
                      <a:r>
                        <a:rPr sz="1000" b="1" spc="-20" dirty="0">
                          <a:latin typeface="Arial"/>
                          <a:cs typeface="Arial"/>
                        </a:rPr>
                        <a:t>mínimo </a:t>
                      </a:r>
                      <a:r>
                        <a:rPr sz="1000" b="1" spc="-10" dirty="0">
                          <a:latin typeface="Arial"/>
                          <a:cs typeface="Arial"/>
                        </a:rPr>
                        <a:t>de la </a:t>
                      </a:r>
                      <a:r>
                        <a:rPr sz="1000" b="1" spc="-20" dirty="0">
                          <a:latin typeface="Arial"/>
                          <a:cs typeface="Arial"/>
                        </a:rPr>
                        <a:t>potencia máxima</a:t>
                      </a:r>
                      <a:r>
                        <a:rPr sz="1000" b="1" spc="-170" dirty="0">
                          <a:latin typeface="Arial"/>
                          <a:cs typeface="Arial"/>
                        </a:rPr>
                        <a:t> </a:t>
                      </a:r>
                      <a:r>
                        <a:rPr sz="1000" b="1" spc="-20" dirty="0">
                          <a:latin typeface="Arial"/>
                          <a:cs typeface="Arial"/>
                        </a:rPr>
                        <a:t>simultánea</a:t>
                      </a:r>
                      <a:endParaRPr sz="1000">
                        <a:latin typeface="Arial"/>
                        <a:cs typeface="Arial"/>
                      </a:endParaRPr>
                    </a:p>
                  </a:txBody>
                  <a:tcPr marL="0" marR="0" marT="425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r>
              <a:tr h="246125">
                <a:tc vMerge="1">
                  <a:txBody>
                    <a:bodyPr/>
                    <a:lstStyle/>
                    <a:p>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335"/>
                        </a:spcBef>
                      </a:pPr>
                      <a:r>
                        <a:rPr sz="1000" b="1" spc="-25" dirty="0">
                          <a:latin typeface="Arial"/>
                          <a:cs typeface="Arial"/>
                        </a:rPr>
                        <a:t>Viviendas</a:t>
                      </a:r>
                      <a:endParaRPr sz="1000">
                        <a:latin typeface="Arial"/>
                        <a:cs typeface="Arial"/>
                      </a:endParaRPr>
                    </a:p>
                  </a:txBody>
                  <a:tcPr marL="0" marR="0" marT="425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08965">
                        <a:lnSpc>
                          <a:spcPct val="100000"/>
                        </a:lnSpc>
                        <a:spcBef>
                          <a:spcPts val="335"/>
                        </a:spcBef>
                      </a:pPr>
                      <a:r>
                        <a:rPr sz="1000" b="1" spc="-20" dirty="0">
                          <a:latin typeface="Arial"/>
                          <a:cs typeface="Arial"/>
                        </a:rPr>
                        <a:t>Oficinas </a:t>
                      </a:r>
                      <a:r>
                        <a:rPr sz="1000" b="1" dirty="0">
                          <a:latin typeface="Arial"/>
                          <a:cs typeface="Arial"/>
                        </a:rPr>
                        <a:t>y</a:t>
                      </a:r>
                      <a:r>
                        <a:rPr sz="1000" b="1" spc="-85" dirty="0">
                          <a:latin typeface="Arial"/>
                          <a:cs typeface="Arial"/>
                        </a:rPr>
                        <a:t> </a:t>
                      </a:r>
                      <a:r>
                        <a:rPr sz="1000" b="1" spc="-20" dirty="0">
                          <a:latin typeface="Arial"/>
                          <a:cs typeface="Arial"/>
                        </a:rPr>
                        <a:t>locales</a:t>
                      </a:r>
                      <a:endParaRPr sz="1000">
                        <a:latin typeface="Arial"/>
                        <a:cs typeface="Arial"/>
                      </a:endParaRPr>
                    </a:p>
                  </a:txBody>
                  <a:tcPr marL="0" marR="0" marT="425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521207">
                <a:tc>
                  <a:txBody>
                    <a:bodyPr/>
                    <a:lstStyle/>
                    <a:p>
                      <a:pPr marL="71120" marR="64135" algn="ctr">
                        <a:lnSpc>
                          <a:spcPts val="1150"/>
                        </a:lnSpc>
                        <a:spcBef>
                          <a:spcPts val="330"/>
                        </a:spcBef>
                      </a:pPr>
                      <a:r>
                        <a:rPr sz="1000" spc="-20" dirty="0">
                          <a:latin typeface="Arial"/>
                          <a:cs typeface="Arial"/>
                        </a:rPr>
                        <a:t>Iluminación </a:t>
                      </a:r>
                      <a:r>
                        <a:rPr sz="1000" spc="-15" dirty="0">
                          <a:latin typeface="Arial"/>
                          <a:cs typeface="Arial"/>
                        </a:rPr>
                        <a:t>para uso</a:t>
                      </a:r>
                      <a:r>
                        <a:rPr sz="1000" spc="-135" dirty="0">
                          <a:latin typeface="Arial"/>
                          <a:cs typeface="Arial"/>
                        </a:rPr>
                        <a:t> </a:t>
                      </a:r>
                      <a:r>
                        <a:rPr sz="1000" spc="-20" dirty="0">
                          <a:latin typeface="Arial"/>
                          <a:cs typeface="Arial"/>
                        </a:rPr>
                        <a:t>gene-  </a:t>
                      </a:r>
                      <a:r>
                        <a:rPr sz="1000" spc="-15" dirty="0">
                          <a:latin typeface="Arial"/>
                          <a:cs typeface="Arial"/>
                        </a:rPr>
                        <a:t>ral sin </a:t>
                      </a:r>
                      <a:r>
                        <a:rPr sz="1000" spc="-20" dirty="0">
                          <a:latin typeface="Arial"/>
                          <a:cs typeface="Arial"/>
                        </a:rPr>
                        <a:t>tomacorrientes deri-  vados</a:t>
                      </a:r>
                      <a:endParaRPr sz="10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7465" indent="-635" algn="ctr">
                        <a:lnSpc>
                          <a:spcPts val="1150"/>
                        </a:lnSpc>
                        <a:spcBef>
                          <a:spcPts val="330"/>
                        </a:spcBef>
                      </a:pPr>
                      <a:r>
                        <a:rPr sz="1000" spc="-10" dirty="0">
                          <a:latin typeface="Arial"/>
                          <a:cs typeface="Arial"/>
                        </a:rPr>
                        <a:t>66 </a:t>
                      </a:r>
                      <a:r>
                        <a:rPr sz="1000" dirty="0">
                          <a:latin typeface="Arial"/>
                          <a:cs typeface="Arial"/>
                        </a:rPr>
                        <a:t>% </a:t>
                      </a:r>
                      <a:r>
                        <a:rPr sz="1000" spc="-10" dirty="0">
                          <a:latin typeface="Arial"/>
                          <a:cs typeface="Arial"/>
                        </a:rPr>
                        <a:t>de la </a:t>
                      </a:r>
                      <a:r>
                        <a:rPr sz="1000" spc="-15" dirty="0">
                          <a:latin typeface="Arial"/>
                          <a:cs typeface="Arial"/>
                        </a:rPr>
                        <a:t>que </a:t>
                      </a:r>
                      <a:r>
                        <a:rPr sz="1000" spc="-20" dirty="0">
                          <a:latin typeface="Arial"/>
                          <a:cs typeface="Arial"/>
                        </a:rPr>
                        <a:t>resulte </a:t>
                      </a:r>
                      <a:r>
                        <a:rPr sz="1000" spc="-10" dirty="0">
                          <a:latin typeface="Arial"/>
                          <a:cs typeface="Arial"/>
                        </a:rPr>
                        <a:t>al </a:t>
                      </a:r>
                      <a:r>
                        <a:rPr sz="1000" spc="-20" dirty="0">
                          <a:latin typeface="Arial"/>
                          <a:cs typeface="Arial"/>
                        </a:rPr>
                        <a:t>considerar  </a:t>
                      </a:r>
                      <a:r>
                        <a:rPr sz="1000" spc="-15" dirty="0">
                          <a:latin typeface="Arial"/>
                          <a:cs typeface="Arial"/>
                        </a:rPr>
                        <a:t>todos</a:t>
                      </a:r>
                      <a:r>
                        <a:rPr sz="1000" spc="-85" dirty="0">
                          <a:latin typeface="Arial"/>
                          <a:cs typeface="Arial"/>
                        </a:rPr>
                        <a:t> </a:t>
                      </a:r>
                      <a:r>
                        <a:rPr sz="1000" spc="-15" dirty="0">
                          <a:latin typeface="Arial"/>
                          <a:cs typeface="Arial"/>
                        </a:rPr>
                        <a:t>los</a:t>
                      </a:r>
                      <a:r>
                        <a:rPr sz="1000" spc="-80" dirty="0">
                          <a:latin typeface="Arial"/>
                          <a:cs typeface="Arial"/>
                        </a:rPr>
                        <a:t> </a:t>
                      </a:r>
                      <a:r>
                        <a:rPr sz="1000" spc="-20" dirty="0">
                          <a:latin typeface="Arial"/>
                          <a:cs typeface="Arial"/>
                        </a:rPr>
                        <a:t>puntos</a:t>
                      </a:r>
                      <a:r>
                        <a:rPr sz="1000" spc="-75" dirty="0">
                          <a:latin typeface="Arial"/>
                          <a:cs typeface="Arial"/>
                        </a:rPr>
                        <a:t> </a:t>
                      </a:r>
                      <a:r>
                        <a:rPr sz="1000" spc="-10" dirty="0">
                          <a:latin typeface="Arial"/>
                          <a:cs typeface="Arial"/>
                        </a:rPr>
                        <a:t>de</a:t>
                      </a:r>
                      <a:r>
                        <a:rPr sz="1000" spc="-75" dirty="0">
                          <a:latin typeface="Arial"/>
                          <a:cs typeface="Arial"/>
                        </a:rPr>
                        <a:t> </a:t>
                      </a:r>
                      <a:r>
                        <a:rPr sz="1000" spc="-20" dirty="0">
                          <a:latin typeface="Arial"/>
                          <a:cs typeface="Arial"/>
                        </a:rPr>
                        <a:t>utilización</a:t>
                      </a:r>
                      <a:r>
                        <a:rPr sz="1000" spc="-75" dirty="0">
                          <a:latin typeface="Arial"/>
                          <a:cs typeface="Arial"/>
                        </a:rPr>
                        <a:t> </a:t>
                      </a:r>
                      <a:r>
                        <a:rPr sz="1000" spc="-20" dirty="0">
                          <a:latin typeface="Arial"/>
                          <a:cs typeface="Arial"/>
                        </a:rPr>
                        <a:t>previstos,  </a:t>
                      </a:r>
                      <a:r>
                        <a:rPr sz="1000" dirty="0">
                          <a:latin typeface="Arial"/>
                          <a:cs typeface="Arial"/>
                        </a:rPr>
                        <a:t>a</a:t>
                      </a:r>
                      <a:r>
                        <a:rPr sz="1000" spc="-204" dirty="0">
                          <a:latin typeface="Arial"/>
                          <a:cs typeface="Arial"/>
                        </a:rPr>
                        <a:t> </a:t>
                      </a:r>
                      <a:r>
                        <a:rPr sz="1000" spc="-15" dirty="0">
                          <a:latin typeface="Arial"/>
                          <a:cs typeface="Arial"/>
                        </a:rPr>
                        <a:t>razón </a:t>
                      </a:r>
                      <a:r>
                        <a:rPr sz="1000" spc="-10" dirty="0">
                          <a:latin typeface="Arial"/>
                          <a:cs typeface="Arial"/>
                        </a:rPr>
                        <a:t>de </a:t>
                      </a:r>
                      <a:r>
                        <a:rPr sz="1000" spc="-15" dirty="0">
                          <a:latin typeface="Arial"/>
                          <a:cs typeface="Arial"/>
                        </a:rPr>
                        <a:t>150 </a:t>
                      </a:r>
                      <a:r>
                        <a:rPr sz="1000" spc="-10" dirty="0">
                          <a:latin typeface="Arial"/>
                          <a:cs typeface="Arial"/>
                        </a:rPr>
                        <a:t>VA </a:t>
                      </a:r>
                      <a:r>
                        <a:rPr sz="1000" spc="-15" dirty="0">
                          <a:latin typeface="Arial"/>
                          <a:cs typeface="Arial"/>
                        </a:rPr>
                        <a:t>cada </a:t>
                      </a:r>
                      <a:r>
                        <a:rPr sz="1000" spc="-20" dirty="0">
                          <a:latin typeface="Arial"/>
                          <a:cs typeface="Arial"/>
                        </a:rPr>
                        <a:t>uno.</a:t>
                      </a:r>
                      <a:endParaRPr sz="10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8100" indent="-1270" algn="ctr">
                        <a:lnSpc>
                          <a:spcPts val="1150"/>
                        </a:lnSpc>
                        <a:spcBef>
                          <a:spcPts val="330"/>
                        </a:spcBef>
                      </a:pPr>
                      <a:r>
                        <a:rPr sz="1000" spc="-15" dirty="0">
                          <a:latin typeface="Arial"/>
                          <a:cs typeface="Arial"/>
                        </a:rPr>
                        <a:t>100 </a:t>
                      </a:r>
                      <a:r>
                        <a:rPr sz="1000" dirty="0">
                          <a:latin typeface="Arial"/>
                          <a:cs typeface="Arial"/>
                        </a:rPr>
                        <a:t>% </a:t>
                      </a:r>
                      <a:r>
                        <a:rPr sz="1000" spc="-10" dirty="0">
                          <a:latin typeface="Arial"/>
                          <a:cs typeface="Arial"/>
                        </a:rPr>
                        <a:t>de la </a:t>
                      </a:r>
                      <a:r>
                        <a:rPr sz="1000" spc="-15" dirty="0">
                          <a:latin typeface="Arial"/>
                          <a:cs typeface="Arial"/>
                        </a:rPr>
                        <a:t>que </a:t>
                      </a:r>
                      <a:r>
                        <a:rPr sz="1000" spc="-20" dirty="0">
                          <a:latin typeface="Arial"/>
                          <a:cs typeface="Arial"/>
                        </a:rPr>
                        <a:t>resulte </a:t>
                      </a:r>
                      <a:r>
                        <a:rPr sz="1000" spc="-10" dirty="0">
                          <a:latin typeface="Arial"/>
                          <a:cs typeface="Arial"/>
                        </a:rPr>
                        <a:t>al </a:t>
                      </a:r>
                      <a:r>
                        <a:rPr sz="1000" spc="-20" dirty="0">
                          <a:latin typeface="Arial"/>
                          <a:cs typeface="Arial"/>
                        </a:rPr>
                        <a:t>considerar  </a:t>
                      </a:r>
                      <a:r>
                        <a:rPr sz="1000" spc="-15" dirty="0">
                          <a:latin typeface="Arial"/>
                          <a:cs typeface="Arial"/>
                        </a:rPr>
                        <a:t>todos</a:t>
                      </a:r>
                      <a:r>
                        <a:rPr sz="1000" spc="-85" dirty="0">
                          <a:latin typeface="Arial"/>
                          <a:cs typeface="Arial"/>
                        </a:rPr>
                        <a:t> </a:t>
                      </a:r>
                      <a:r>
                        <a:rPr sz="1000" spc="-15" dirty="0">
                          <a:latin typeface="Arial"/>
                          <a:cs typeface="Arial"/>
                        </a:rPr>
                        <a:t>los</a:t>
                      </a:r>
                      <a:r>
                        <a:rPr sz="1000" spc="-80" dirty="0">
                          <a:latin typeface="Arial"/>
                          <a:cs typeface="Arial"/>
                        </a:rPr>
                        <a:t> </a:t>
                      </a:r>
                      <a:r>
                        <a:rPr sz="1000" spc="-20" dirty="0">
                          <a:latin typeface="Arial"/>
                          <a:cs typeface="Arial"/>
                        </a:rPr>
                        <a:t>puntos</a:t>
                      </a:r>
                      <a:r>
                        <a:rPr sz="1000" spc="-80" dirty="0">
                          <a:latin typeface="Arial"/>
                          <a:cs typeface="Arial"/>
                        </a:rPr>
                        <a:t> </a:t>
                      </a:r>
                      <a:r>
                        <a:rPr sz="1000" spc="-10" dirty="0">
                          <a:latin typeface="Arial"/>
                          <a:cs typeface="Arial"/>
                        </a:rPr>
                        <a:t>de</a:t>
                      </a:r>
                      <a:r>
                        <a:rPr sz="1000" spc="-75" dirty="0">
                          <a:latin typeface="Arial"/>
                          <a:cs typeface="Arial"/>
                        </a:rPr>
                        <a:t> </a:t>
                      </a:r>
                      <a:r>
                        <a:rPr sz="1000" spc="-20" dirty="0">
                          <a:latin typeface="Arial"/>
                          <a:cs typeface="Arial"/>
                        </a:rPr>
                        <a:t>utilización</a:t>
                      </a:r>
                      <a:r>
                        <a:rPr sz="1000" spc="-75" dirty="0">
                          <a:latin typeface="Arial"/>
                          <a:cs typeface="Arial"/>
                        </a:rPr>
                        <a:t> </a:t>
                      </a:r>
                      <a:r>
                        <a:rPr sz="1000" spc="-20" dirty="0">
                          <a:latin typeface="Arial"/>
                          <a:cs typeface="Arial"/>
                        </a:rPr>
                        <a:t>previstos,  </a:t>
                      </a:r>
                      <a:r>
                        <a:rPr sz="1000" dirty="0">
                          <a:latin typeface="Arial"/>
                          <a:cs typeface="Arial"/>
                        </a:rPr>
                        <a:t>a</a:t>
                      </a:r>
                      <a:r>
                        <a:rPr sz="1000" spc="-204" dirty="0">
                          <a:latin typeface="Arial"/>
                          <a:cs typeface="Arial"/>
                        </a:rPr>
                        <a:t> </a:t>
                      </a:r>
                      <a:r>
                        <a:rPr sz="1000" spc="-15" dirty="0">
                          <a:latin typeface="Arial"/>
                          <a:cs typeface="Arial"/>
                        </a:rPr>
                        <a:t>razón </a:t>
                      </a:r>
                      <a:r>
                        <a:rPr sz="1000" spc="-10" dirty="0">
                          <a:latin typeface="Arial"/>
                          <a:cs typeface="Arial"/>
                        </a:rPr>
                        <a:t>de </a:t>
                      </a:r>
                      <a:r>
                        <a:rPr sz="1000" spc="-15" dirty="0">
                          <a:latin typeface="Arial"/>
                          <a:cs typeface="Arial"/>
                        </a:rPr>
                        <a:t>150 </a:t>
                      </a:r>
                      <a:r>
                        <a:rPr sz="1000" spc="-10" dirty="0">
                          <a:latin typeface="Arial"/>
                          <a:cs typeface="Arial"/>
                        </a:rPr>
                        <a:t>VA </a:t>
                      </a:r>
                      <a:r>
                        <a:rPr sz="1000" spc="-15" dirty="0">
                          <a:latin typeface="Arial"/>
                          <a:cs typeface="Arial"/>
                        </a:rPr>
                        <a:t>cada </a:t>
                      </a:r>
                      <a:r>
                        <a:rPr sz="1000" spc="-20" dirty="0">
                          <a:latin typeface="Arial"/>
                          <a:cs typeface="Arial"/>
                        </a:rPr>
                        <a:t>uno.</a:t>
                      </a:r>
                      <a:endParaRPr sz="10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521208">
                <a:tc>
                  <a:txBody>
                    <a:bodyPr/>
                    <a:lstStyle/>
                    <a:p>
                      <a:pPr marL="71120" marR="64135" algn="ctr">
                        <a:lnSpc>
                          <a:spcPts val="1150"/>
                        </a:lnSpc>
                        <a:spcBef>
                          <a:spcPts val="330"/>
                        </a:spcBef>
                      </a:pPr>
                      <a:r>
                        <a:rPr sz="1000" spc="-20" dirty="0">
                          <a:latin typeface="Arial"/>
                          <a:cs typeface="Arial"/>
                        </a:rPr>
                        <a:t>Iluminación </a:t>
                      </a:r>
                      <a:r>
                        <a:rPr sz="1000" spc="-15" dirty="0">
                          <a:latin typeface="Arial"/>
                          <a:cs typeface="Arial"/>
                        </a:rPr>
                        <a:t>para uso</a:t>
                      </a:r>
                      <a:r>
                        <a:rPr sz="1000" spc="-135" dirty="0">
                          <a:latin typeface="Arial"/>
                          <a:cs typeface="Arial"/>
                        </a:rPr>
                        <a:t> </a:t>
                      </a:r>
                      <a:r>
                        <a:rPr sz="1000" spc="-20" dirty="0">
                          <a:latin typeface="Arial"/>
                          <a:cs typeface="Arial"/>
                        </a:rPr>
                        <a:t>gene-  </a:t>
                      </a:r>
                      <a:r>
                        <a:rPr sz="1000" spc="-15" dirty="0">
                          <a:latin typeface="Arial"/>
                          <a:cs typeface="Arial"/>
                        </a:rPr>
                        <a:t>ral con </a:t>
                      </a:r>
                      <a:r>
                        <a:rPr sz="1000" spc="-20" dirty="0">
                          <a:latin typeface="Arial"/>
                          <a:cs typeface="Arial"/>
                        </a:rPr>
                        <a:t>tomacorrientes de-  rivados</a:t>
                      </a:r>
                      <a:endParaRPr sz="10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2">
                  <a:txBody>
                    <a:bodyPr/>
                    <a:lstStyle/>
                    <a:p>
                      <a:pPr>
                        <a:lnSpc>
                          <a:spcPct val="100000"/>
                        </a:lnSpc>
                        <a:spcBef>
                          <a:spcPts val="35"/>
                        </a:spcBef>
                      </a:pPr>
                      <a:endParaRPr sz="1450">
                        <a:latin typeface="Times New Roman"/>
                        <a:cs typeface="Times New Roman"/>
                      </a:endParaRPr>
                    </a:p>
                    <a:p>
                      <a:pPr algn="ctr">
                        <a:lnSpc>
                          <a:spcPct val="100000"/>
                        </a:lnSpc>
                      </a:pPr>
                      <a:r>
                        <a:rPr sz="1000" spc="-15" dirty="0">
                          <a:latin typeface="Arial"/>
                          <a:cs typeface="Arial"/>
                        </a:rPr>
                        <a:t>2200 </a:t>
                      </a:r>
                      <a:r>
                        <a:rPr sz="1000" spc="-10" dirty="0">
                          <a:latin typeface="Arial"/>
                          <a:cs typeface="Arial"/>
                        </a:rPr>
                        <a:t>VA </a:t>
                      </a:r>
                      <a:r>
                        <a:rPr sz="1000" spc="-15" dirty="0">
                          <a:latin typeface="Arial"/>
                          <a:cs typeface="Arial"/>
                        </a:rPr>
                        <a:t>por cada</a:t>
                      </a:r>
                      <a:r>
                        <a:rPr sz="1000" spc="-130" dirty="0">
                          <a:latin typeface="Arial"/>
                          <a:cs typeface="Arial"/>
                        </a:rPr>
                        <a:t> </a:t>
                      </a:r>
                      <a:r>
                        <a:rPr sz="1000" spc="-20" dirty="0">
                          <a:latin typeface="Arial"/>
                          <a:cs typeface="Arial"/>
                        </a:rPr>
                        <a:t>circuito.</a:t>
                      </a:r>
                      <a:endParaRPr sz="1000">
                        <a:latin typeface="Arial"/>
                        <a:cs typeface="Arial"/>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r>
              <a:tr h="451103">
                <a:tc>
                  <a:txBody>
                    <a:bodyPr/>
                    <a:lstStyle/>
                    <a:p>
                      <a:pPr marL="382905">
                        <a:lnSpc>
                          <a:spcPct val="100000"/>
                        </a:lnSpc>
                        <a:spcBef>
                          <a:spcPts val="250"/>
                        </a:spcBef>
                      </a:pPr>
                      <a:r>
                        <a:rPr sz="1000" spc="-20" dirty="0">
                          <a:latin typeface="Arial"/>
                          <a:cs typeface="Arial"/>
                        </a:rPr>
                        <a:t>Tomacorrientes</a:t>
                      </a:r>
                      <a:endParaRPr sz="1000">
                        <a:latin typeface="Arial"/>
                        <a:cs typeface="Arial"/>
                      </a:endParaRPr>
                    </a:p>
                    <a:p>
                      <a:pPr marL="349250">
                        <a:lnSpc>
                          <a:spcPct val="100000"/>
                        </a:lnSpc>
                        <a:spcBef>
                          <a:spcPts val="555"/>
                        </a:spcBef>
                      </a:pPr>
                      <a:r>
                        <a:rPr sz="1000" spc="-15" dirty="0">
                          <a:latin typeface="Arial"/>
                          <a:cs typeface="Arial"/>
                        </a:rPr>
                        <a:t>para uso</a:t>
                      </a:r>
                      <a:r>
                        <a:rPr sz="1000" spc="-150" dirty="0">
                          <a:latin typeface="Arial"/>
                          <a:cs typeface="Arial"/>
                        </a:rPr>
                        <a:t> </a:t>
                      </a:r>
                      <a:r>
                        <a:rPr sz="1000" spc="-20" dirty="0">
                          <a:latin typeface="Arial"/>
                          <a:cs typeface="Arial"/>
                        </a:rPr>
                        <a:t>general</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2">
                  <a:txBody>
                    <a:bodyPr/>
                    <a:lstStyle/>
                    <a:p>
                      <a:pPr>
                        <a:lnSpc>
                          <a:spcPct val="100000"/>
                        </a:lnSpc>
                        <a:spcBef>
                          <a:spcPts val="50"/>
                        </a:spcBef>
                      </a:pPr>
                      <a:endParaRPr sz="1200">
                        <a:latin typeface="Times New Roman"/>
                        <a:cs typeface="Times New Roman"/>
                      </a:endParaRPr>
                    </a:p>
                    <a:p>
                      <a:pPr algn="ctr">
                        <a:lnSpc>
                          <a:spcPct val="100000"/>
                        </a:lnSpc>
                      </a:pPr>
                      <a:r>
                        <a:rPr sz="1000" spc="-15" dirty="0">
                          <a:latin typeface="Arial"/>
                          <a:cs typeface="Arial"/>
                        </a:rPr>
                        <a:t>2200 </a:t>
                      </a:r>
                      <a:r>
                        <a:rPr sz="1000" spc="-10" dirty="0">
                          <a:latin typeface="Arial"/>
                          <a:cs typeface="Arial"/>
                        </a:rPr>
                        <a:t>VA </a:t>
                      </a:r>
                      <a:r>
                        <a:rPr sz="1000" spc="-15" dirty="0">
                          <a:latin typeface="Arial"/>
                          <a:cs typeface="Arial"/>
                        </a:rPr>
                        <a:t>por cada</a:t>
                      </a:r>
                      <a:r>
                        <a:rPr sz="1000" spc="-130" dirty="0">
                          <a:latin typeface="Arial"/>
                          <a:cs typeface="Arial"/>
                        </a:rPr>
                        <a:t> </a:t>
                      </a:r>
                      <a:r>
                        <a:rPr sz="1000" spc="-20" dirty="0">
                          <a:latin typeface="Arial"/>
                          <a:cs typeface="Arial"/>
                        </a:rPr>
                        <a:t>circuito.</a:t>
                      </a:r>
                      <a:endParaRPr sz="1000">
                        <a:latin typeface="Arial"/>
                        <a:cs typeface="Arial"/>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r>
              <a:tr h="521208">
                <a:tc>
                  <a:txBody>
                    <a:bodyPr/>
                    <a:lstStyle/>
                    <a:p>
                      <a:pPr marL="329565" marR="323850" indent="170180">
                        <a:lnSpc>
                          <a:spcPts val="1750"/>
                        </a:lnSpc>
                        <a:spcBef>
                          <a:spcPts val="130"/>
                        </a:spcBef>
                      </a:pPr>
                      <a:r>
                        <a:rPr sz="1000" spc="-20" dirty="0">
                          <a:latin typeface="Arial"/>
                          <a:cs typeface="Arial"/>
                        </a:rPr>
                        <a:t>Iluminación  </a:t>
                      </a:r>
                      <a:r>
                        <a:rPr sz="1000" spc="-15" dirty="0">
                          <a:latin typeface="Arial"/>
                          <a:cs typeface="Arial"/>
                        </a:rPr>
                        <a:t>para uso</a:t>
                      </a:r>
                      <a:r>
                        <a:rPr sz="1000" spc="-140" dirty="0">
                          <a:latin typeface="Arial"/>
                          <a:cs typeface="Arial"/>
                        </a:rPr>
                        <a:t> </a:t>
                      </a:r>
                      <a:r>
                        <a:rPr sz="1000" spc="-20" dirty="0">
                          <a:latin typeface="Arial"/>
                          <a:cs typeface="Arial"/>
                        </a:rPr>
                        <a:t>especial</a:t>
                      </a:r>
                      <a:endParaRPr sz="1000">
                        <a:latin typeface="Arial"/>
                        <a:cs typeface="Arial"/>
                      </a:endParaRPr>
                    </a:p>
                  </a:txBody>
                  <a:tcPr marL="0" marR="0" marT="165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7465" indent="-635" algn="ctr">
                        <a:lnSpc>
                          <a:spcPts val="1150"/>
                        </a:lnSpc>
                        <a:spcBef>
                          <a:spcPts val="330"/>
                        </a:spcBef>
                      </a:pPr>
                      <a:r>
                        <a:rPr sz="1000" spc="-10" dirty="0">
                          <a:latin typeface="Arial"/>
                          <a:cs typeface="Arial"/>
                        </a:rPr>
                        <a:t>66 </a:t>
                      </a:r>
                      <a:r>
                        <a:rPr sz="1000" dirty="0">
                          <a:latin typeface="Arial"/>
                          <a:cs typeface="Arial"/>
                        </a:rPr>
                        <a:t>% </a:t>
                      </a:r>
                      <a:r>
                        <a:rPr sz="1000" spc="-10" dirty="0">
                          <a:latin typeface="Arial"/>
                          <a:cs typeface="Arial"/>
                        </a:rPr>
                        <a:t>de la </a:t>
                      </a:r>
                      <a:r>
                        <a:rPr sz="1000" spc="-15" dirty="0">
                          <a:latin typeface="Arial"/>
                          <a:cs typeface="Arial"/>
                        </a:rPr>
                        <a:t>que </a:t>
                      </a:r>
                      <a:r>
                        <a:rPr sz="1000" spc="-20" dirty="0">
                          <a:latin typeface="Arial"/>
                          <a:cs typeface="Arial"/>
                        </a:rPr>
                        <a:t>resulte </a:t>
                      </a:r>
                      <a:r>
                        <a:rPr sz="1000" spc="-10" dirty="0">
                          <a:latin typeface="Arial"/>
                          <a:cs typeface="Arial"/>
                        </a:rPr>
                        <a:t>al </a:t>
                      </a:r>
                      <a:r>
                        <a:rPr sz="1000" spc="-20" dirty="0">
                          <a:latin typeface="Arial"/>
                          <a:cs typeface="Arial"/>
                        </a:rPr>
                        <a:t>considerar  </a:t>
                      </a:r>
                      <a:r>
                        <a:rPr sz="1000" spc="-15" dirty="0">
                          <a:latin typeface="Arial"/>
                          <a:cs typeface="Arial"/>
                        </a:rPr>
                        <a:t>todos</a:t>
                      </a:r>
                      <a:r>
                        <a:rPr sz="1000" spc="-85" dirty="0">
                          <a:latin typeface="Arial"/>
                          <a:cs typeface="Arial"/>
                        </a:rPr>
                        <a:t> </a:t>
                      </a:r>
                      <a:r>
                        <a:rPr sz="1000" spc="-15" dirty="0">
                          <a:latin typeface="Arial"/>
                          <a:cs typeface="Arial"/>
                        </a:rPr>
                        <a:t>los</a:t>
                      </a:r>
                      <a:r>
                        <a:rPr sz="1000" spc="-80" dirty="0">
                          <a:latin typeface="Arial"/>
                          <a:cs typeface="Arial"/>
                        </a:rPr>
                        <a:t> </a:t>
                      </a:r>
                      <a:r>
                        <a:rPr sz="1000" spc="-20" dirty="0">
                          <a:latin typeface="Arial"/>
                          <a:cs typeface="Arial"/>
                        </a:rPr>
                        <a:t>puntos</a:t>
                      </a:r>
                      <a:r>
                        <a:rPr sz="1000" spc="-75" dirty="0">
                          <a:latin typeface="Arial"/>
                          <a:cs typeface="Arial"/>
                        </a:rPr>
                        <a:t> </a:t>
                      </a:r>
                      <a:r>
                        <a:rPr sz="1000" spc="-10" dirty="0">
                          <a:latin typeface="Arial"/>
                          <a:cs typeface="Arial"/>
                        </a:rPr>
                        <a:t>de</a:t>
                      </a:r>
                      <a:r>
                        <a:rPr sz="1000" spc="-75" dirty="0">
                          <a:latin typeface="Arial"/>
                          <a:cs typeface="Arial"/>
                        </a:rPr>
                        <a:t> </a:t>
                      </a:r>
                      <a:r>
                        <a:rPr sz="1000" spc="-20" dirty="0">
                          <a:latin typeface="Arial"/>
                          <a:cs typeface="Arial"/>
                        </a:rPr>
                        <a:t>utilización</a:t>
                      </a:r>
                      <a:r>
                        <a:rPr sz="1000" spc="-75" dirty="0">
                          <a:latin typeface="Arial"/>
                          <a:cs typeface="Arial"/>
                        </a:rPr>
                        <a:t> </a:t>
                      </a:r>
                      <a:r>
                        <a:rPr sz="1000" spc="-20" dirty="0">
                          <a:latin typeface="Arial"/>
                          <a:cs typeface="Arial"/>
                        </a:rPr>
                        <a:t>previstos,  </a:t>
                      </a:r>
                      <a:r>
                        <a:rPr sz="1000" dirty="0">
                          <a:latin typeface="Arial"/>
                          <a:cs typeface="Arial"/>
                        </a:rPr>
                        <a:t>a</a:t>
                      </a:r>
                      <a:r>
                        <a:rPr sz="1000" spc="-204" dirty="0">
                          <a:latin typeface="Arial"/>
                          <a:cs typeface="Arial"/>
                        </a:rPr>
                        <a:t> </a:t>
                      </a:r>
                      <a:r>
                        <a:rPr sz="1000" spc="-15" dirty="0">
                          <a:latin typeface="Arial"/>
                          <a:cs typeface="Arial"/>
                        </a:rPr>
                        <a:t>razón </a:t>
                      </a:r>
                      <a:r>
                        <a:rPr sz="1000" spc="-10" dirty="0">
                          <a:latin typeface="Arial"/>
                          <a:cs typeface="Arial"/>
                        </a:rPr>
                        <a:t>de </a:t>
                      </a:r>
                      <a:r>
                        <a:rPr sz="1000" spc="-15" dirty="0">
                          <a:latin typeface="Arial"/>
                          <a:cs typeface="Arial"/>
                        </a:rPr>
                        <a:t>500 </a:t>
                      </a:r>
                      <a:r>
                        <a:rPr sz="1000" spc="-10" dirty="0">
                          <a:latin typeface="Arial"/>
                          <a:cs typeface="Arial"/>
                        </a:rPr>
                        <a:t>VA </a:t>
                      </a:r>
                      <a:r>
                        <a:rPr sz="1000" spc="-15" dirty="0">
                          <a:latin typeface="Arial"/>
                          <a:cs typeface="Arial"/>
                        </a:rPr>
                        <a:t>cada </a:t>
                      </a:r>
                      <a:r>
                        <a:rPr sz="1000" spc="-20" dirty="0">
                          <a:latin typeface="Arial"/>
                          <a:cs typeface="Arial"/>
                        </a:rPr>
                        <a:t>uno.</a:t>
                      </a:r>
                      <a:endParaRPr sz="10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3815" marR="38100" indent="-1270" algn="ctr">
                        <a:lnSpc>
                          <a:spcPts val="1150"/>
                        </a:lnSpc>
                        <a:spcBef>
                          <a:spcPts val="330"/>
                        </a:spcBef>
                      </a:pPr>
                      <a:r>
                        <a:rPr sz="1000" spc="-15" dirty="0">
                          <a:latin typeface="Arial"/>
                          <a:cs typeface="Arial"/>
                        </a:rPr>
                        <a:t>100 </a:t>
                      </a:r>
                      <a:r>
                        <a:rPr sz="1000" dirty="0">
                          <a:latin typeface="Arial"/>
                          <a:cs typeface="Arial"/>
                        </a:rPr>
                        <a:t>% </a:t>
                      </a:r>
                      <a:r>
                        <a:rPr sz="1000" spc="-10" dirty="0">
                          <a:latin typeface="Arial"/>
                          <a:cs typeface="Arial"/>
                        </a:rPr>
                        <a:t>de la </a:t>
                      </a:r>
                      <a:r>
                        <a:rPr sz="1000" spc="-15" dirty="0">
                          <a:latin typeface="Arial"/>
                          <a:cs typeface="Arial"/>
                        </a:rPr>
                        <a:t>que </a:t>
                      </a:r>
                      <a:r>
                        <a:rPr sz="1000" spc="-20" dirty="0">
                          <a:latin typeface="Arial"/>
                          <a:cs typeface="Arial"/>
                        </a:rPr>
                        <a:t>resulte </a:t>
                      </a:r>
                      <a:r>
                        <a:rPr sz="1000" spc="-10" dirty="0">
                          <a:latin typeface="Arial"/>
                          <a:cs typeface="Arial"/>
                        </a:rPr>
                        <a:t>al </a:t>
                      </a:r>
                      <a:r>
                        <a:rPr sz="1000" spc="-20" dirty="0">
                          <a:latin typeface="Arial"/>
                          <a:cs typeface="Arial"/>
                        </a:rPr>
                        <a:t>considerar  </a:t>
                      </a:r>
                      <a:r>
                        <a:rPr sz="1000" spc="-15" dirty="0">
                          <a:latin typeface="Arial"/>
                          <a:cs typeface="Arial"/>
                        </a:rPr>
                        <a:t>todos</a:t>
                      </a:r>
                      <a:r>
                        <a:rPr sz="1000" spc="-85" dirty="0">
                          <a:latin typeface="Arial"/>
                          <a:cs typeface="Arial"/>
                        </a:rPr>
                        <a:t> </a:t>
                      </a:r>
                      <a:r>
                        <a:rPr sz="1000" spc="-15" dirty="0">
                          <a:latin typeface="Arial"/>
                          <a:cs typeface="Arial"/>
                        </a:rPr>
                        <a:t>los</a:t>
                      </a:r>
                      <a:r>
                        <a:rPr sz="1000" spc="-80" dirty="0">
                          <a:latin typeface="Arial"/>
                          <a:cs typeface="Arial"/>
                        </a:rPr>
                        <a:t> </a:t>
                      </a:r>
                      <a:r>
                        <a:rPr sz="1000" spc="-20" dirty="0">
                          <a:latin typeface="Arial"/>
                          <a:cs typeface="Arial"/>
                        </a:rPr>
                        <a:t>puntos</a:t>
                      </a:r>
                      <a:r>
                        <a:rPr sz="1000" spc="-80" dirty="0">
                          <a:latin typeface="Arial"/>
                          <a:cs typeface="Arial"/>
                        </a:rPr>
                        <a:t> </a:t>
                      </a:r>
                      <a:r>
                        <a:rPr sz="1000" spc="-10" dirty="0">
                          <a:latin typeface="Arial"/>
                          <a:cs typeface="Arial"/>
                        </a:rPr>
                        <a:t>de</a:t>
                      </a:r>
                      <a:r>
                        <a:rPr sz="1000" spc="-75" dirty="0">
                          <a:latin typeface="Arial"/>
                          <a:cs typeface="Arial"/>
                        </a:rPr>
                        <a:t> </a:t>
                      </a:r>
                      <a:r>
                        <a:rPr sz="1000" spc="-20" dirty="0">
                          <a:latin typeface="Arial"/>
                          <a:cs typeface="Arial"/>
                        </a:rPr>
                        <a:t>utilización</a:t>
                      </a:r>
                      <a:r>
                        <a:rPr sz="1000" spc="-75" dirty="0">
                          <a:latin typeface="Arial"/>
                          <a:cs typeface="Arial"/>
                        </a:rPr>
                        <a:t> </a:t>
                      </a:r>
                      <a:r>
                        <a:rPr sz="1000" spc="-20" dirty="0">
                          <a:latin typeface="Arial"/>
                          <a:cs typeface="Arial"/>
                        </a:rPr>
                        <a:t>previstos,  </a:t>
                      </a:r>
                      <a:r>
                        <a:rPr sz="1000" dirty="0">
                          <a:latin typeface="Arial"/>
                          <a:cs typeface="Arial"/>
                        </a:rPr>
                        <a:t>a</a:t>
                      </a:r>
                      <a:r>
                        <a:rPr sz="1000" spc="-204" dirty="0">
                          <a:latin typeface="Arial"/>
                          <a:cs typeface="Arial"/>
                        </a:rPr>
                        <a:t> </a:t>
                      </a:r>
                      <a:r>
                        <a:rPr sz="1000" spc="-15" dirty="0">
                          <a:latin typeface="Arial"/>
                          <a:cs typeface="Arial"/>
                        </a:rPr>
                        <a:t>razón </a:t>
                      </a:r>
                      <a:r>
                        <a:rPr sz="1000" spc="-10" dirty="0">
                          <a:latin typeface="Arial"/>
                          <a:cs typeface="Arial"/>
                        </a:rPr>
                        <a:t>de </a:t>
                      </a:r>
                      <a:r>
                        <a:rPr sz="1000" spc="-15" dirty="0">
                          <a:latin typeface="Arial"/>
                          <a:cs typeface="Arial"/>
                        </a:rPr>
                        <a:t>500 </a:t>
                      </a:r>
                      <a:r>
                        <a:rPr sz="1000" spc="-10" dirty="0">
                          <a:latin typeface="Arial"/>
                          <a:cs typeface="Arial"/>
                        </a:rPr>
                        <a:t>VA </a:t>
                      </a:r>
                      <a:r>
                        <a:rPr sz="1000" spc="-15" dirty="0">
                          <a:latin typeface="Arial"/>
                          <a:cs typeface="Arial"/>
                        </a:rPr>
                        <a:t>cada </a:t>
                      </a:r>
                      <a:r>
                        <a:rPr sz="1000" spc="-20" dirty="0">
                          <a:latin typeface="Arial"/>
                          <a:cs typeface="Arial"/>
                        </a:rPr>
                        <a:t>uno.</a:t>
                      </a:r>
                      <a:endParaRPr sz="10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451103">
                <a:tc>
                  <a:txBody>
                    <a:bodyPr/>
                    <a:lstStyle/>
                    <a:p>
                      <a:pPr marL="382905">
                        <a:lnSpc>
                          <a:spcPct val="100000"/>
                        </a:lnSpc>
                        <a:spcBef>
                          <a:spcPts val="250"/>
                        </a:spcBef>
                      </a:pPr>
                      <a:r>
                        <a:rPr sz="1000" spc="-20" dirty="0">
                          <a:latin typeface="Arial"/>
                          <a:cs typeface="Arial"/>
                        </a:rPr>
                        <a:t>Tomacorrientes</a:t>
                      </a:r>
                      <a:endParaRPr sz="1000">
                        <a:latin typeface="Arial"/>
                        <a:cs typeface="Arial"/>
                      </a:endParaRPr>
                    </a:p>
                    <a:p>
                      <a:pPr marL="329565">
                        <a:lnSpc>
                          <a:spcPct val="100000"/>
                        </a:lnSpc>
                        <a:spcBef>
                          <a:spcPts val="555"/>
                        </a:spcBef>
                      </a:pPr>
                      <a:r>
                        <a:rPr sz="1000" spc="-15" dirty="0">
                          <a:latin typeface="Arial"/>
                          <a:cs typeface="Arial"/>
                        </a:rPr>
                        <a:t>para uso</a:t>
                      </a:r>
                      <a:r>
                        <a:rPr sz="1000" spc="-150" dirty="0">
                          <a:latin typeface="Arial"/>
                          <a:cs typeface="Arial"/>
                        </a:rPr>
                        <a:t> </a:t>
                      </a:r>
                      <a:r>
                        <a:rPr sz="1000" spc="-20" dirty="0">
                          <a:latin typeface="Arial"/>
                          <a:cs typeface="Arial"/>
                        </a:rPr>
                        <a:t>especial</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2">
                  <a:txBody>
                    <a:bodyPr/>
                    <a:lstStyle/>
                    <a:p>
                      <a:pPr>
                        <a:lnSpc>
                          <a:spcPct val="100000"/>
                        </a:lnSpc>
                        <a:spcBef>
                          <a:spcPts val="35"/>
                        </a:spcBef>
                      </a:pPr>
                      <a:endParaRPr sz="950">
                        <a:latin typeface="Times New Roman"/>
                        <a:cs typeface="Times New Roman"/>
                      </a:endParaRPr>
                    </a:p>
                    <a:p>
                      <a:pPr algn="ctr">
                        <a:lnSpc>
                          <a:spcPct val="100000"/>
                        </a:lnSpc>
                      </a:pPr>
                      <a:r>
                        <a:rPr sz="1000" spc="-15" dirty="0">
                          <a:latin typeface="Arial"/>
                          <a:cs typeface="Arial"/>
                        </a:rPr>
                        <a:t>3300 </a:t>
                      </a:r>
                      <a:r>
                        <a:rPr sz="1000" spc="-10" dirty="0">
                          <a:latin typeface="Arial"/>
                          <a:cs typeface="Arial"/>
                        </a:rPr>
                        <a:t>VA </a:t>
                      </a:r>
                      <a:r>
                        <a:rPr sz="1000" spc="-15" dirty="0">
                          <a:latin typeface="Arial"/>
                          <a:cs typeface="Arial"/>
                        </a:rPr>
                        <a:t>por cada</a:t>
                      </a:r>
                      <a:r>
                        <a:rPr sz="1000" spc="-130" dirty="0">
                          <a:latin typeface="Arial"/>
                          <a:cs typeface="Arial"/>
                        </a:rPr>
                        <a:t> </a:t>
                      </a:r>
                      <a:r>
                        <a:rPr sz="1000" spc="-20" dirty="0">
                          <a:latin typeface="Arial"/>
                          <a:cs typeface="Arial"/>
                        </a:rPr>
                        <a:t>circuito.</a:t>
                      </a:r>
                      <a:endParaRPr sz="1000">
                        <a:latin typeface="Arial"/>
                        <a:cs typeface="Arial"/>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r>
            </a:tbl>
          </a:graphicData>
        </a:graphic>
      </p:graphicFrame>
      <p:sp>
        <p:nvSpPr>
          <p:cNvPr id="6" name="object 6"/>
          <p:cNvSpPr txBox="1"/>
          <p:nvPr/>
        </p:nvSpPr>
        <p:spPr>
          <a:xfrm>
            <a:off x="887983" y="6192261"/>
            <a:ext cx="6149340" cy="1012825"/>
          </a:xfrm>
          <a:prstGeom prst="rect">
            <a:avLst/>
          </a:prstGeom>
        </p:spPr>
        <p:txBody>
          <a:bodyPr vert="horz" wrap="square" lIns="0" tIns="20320" rIns="0" bIns="0" rtlCol="0">
            <a:spAutoFit/>
          </a:bodyPr>
          <a:lstStyle/>
          <a:p>
            <a:pPr marL="372745" marR="5080" indent="-360680" algn="just">
              <a:lnSpc>
                <a:spcPts val="919"/>
              </a:lnSpc>
              <a:spcBef>
                <a:spcPts val="160"/>
              </a:spcBef>
            </a:pPr>
            <a:r>
              <a:rPr sz="800" spc="-20" dirty="0">
                <a:latin typeface="Arial"/>
                <a:cs typeface="Arial"/>
              </a:rPr>
              <a:t>Nota</a:t>
            </a:r>
            <a:r>
              <a:rPr sz="800" spc="-35" dirty="0">
                <a:latin typeface="Arial"/>
                <a:cs typeface="Arial"/>
              </a:rPr>
              <a:t> </a:t>
            </a:r>
            <a:r>
              <a:rPr sz="800" spc="-15" dirty="0">
                <a:latin typeface="Arial"/>
                <a:cs typeface="Arial"/>
              </a:rPr>
              <a:t>2:</a:t>
            </a:r>
            <a:r>
              <a:rPr sz="800" spc="155" dirty="0">
                <a:latin typeface="Arial"/>
                <a:cs typeface="Arial"/>
              </a:rPr>
              <a:t> </a:t>
            </a:r>
            <a:r>
              <a:rPr sz="800" spc="-15" dirty="0">
                <a:latin typeface="Arial"/>
                <a:cs typeface="Arial"/>
              </a:rPr>
              <a:t>Los</a:t>
            </a:r>
            <a:r>
              <a:rPr sz="800" spc="-50" dirty="0">
                <a:latin typeface="Arial"/>
                <a:cs typeface="Arial"/>
              </a:rPr>
              <a:t> </a:t>
            </a:r>
            <a:r>
              <a:rPr sz="800" spc="-20" dirty="0">
                <a:latin typeface="Arial"/>
                <a:cs typeface="Arial"/>
              </a:rPr>
              <a:t>valores</a:t>
            </a:r>
            <a:r>
              <a:rPr sz="800" spc="-50" dirty="0">
                <a:latin typeface="Arial"/>
                <a:cs typeface="Arial"/>
              </a:rPr>
              <a:t> </a:t>
            </a:r>
            <a:r>
              <a:rPr sz="800" spc="-20" dirty="0">
                <a:latin typeface="Arial"/>
                <a:cs typeface="Arial"/>
              </a:rPr>
              <a:t>indicados</a:t>
            </a:r>
            <a:r>
              <a:rPr sz="800" spc="-50" dirty="0">
                <a:latin typeface="Arial"/>
                <a:cs typeface="Arial"/>
              </a:rPr>
              <a:t> </a:t>
            </a:r>
            <a:r>
              <a:rPr sz="800" spc="-15" dirty="0">
                <a:latin typeface="Arial"/>
                <a:cs typeface="Arial"/>
              </a:rPr>
              <a:t>en</a:t>
            </a:r>
            <a:r>
              <a:rPr sz="800" spc="-50" dirty="0">
                <a:latin typeface="Arial"/>
                <a:cs typeface="Arial"/>
              </a:rPr>
              <a:t> </a:t>
            </a:r>
            <a:r>
              <a:rPr sz="800" spc="-15" dirty="0">
                <a:latin typeface="Arial"/>
                <a:cs typeface="Arial"/>
              </a:rPr>
              <a:t>la</a:t>
            </a:r>
            <a:r>
              <a:rPr sz="800" spc="-50" dirty="0">
                <a:latin typeface="Arial"/>
                <a:cs typeface="Arial"/>
              </a:rPr>
              <a:t> </a:t>
            </a:r>
            <a:r>
              <a:rPr sz="800" spc="-20" dirty="0">
                <a:latin typeface="Arial"/>
                <a:cs typeface="Arial"/>
              </a:rPr>
              <a:t>tabla</a:t>
            </a:r>
            <a:r>
              <a:rPr sz="800" spc="-50" dirty="0">
                <a:latin typeface="Arial"/>
                <a:cs typeface="Arial"/>
              </a:rPr>
              <a:t> </a:t>
            </a:r>
            <a:r>
              <a:rPr sz="800" spc="-20" dirty="0">
                <a:latin typeface="Arial"/>
                <a:cs typeface="Arial"/>
              </a:rPr>
              <a:t>precedente</a:t>
            </a:r>
            <a:r>
              <a:rPr sz="800" spc="-50" dirty="0">
                <a:latin typeface="Arial"/>
                <a:cs typeface="Arial"/>
              </a:rPr>
              <a:t> </a:t>
            </a:r>
            <a:r>
              <a:rPr sz="800" spc="-20" dirty="0">
                <a:latin typeface="Arial"/>
                <a:cs typeface="Arial"/>
              </a:rPr>
              <a:t>deben</a:t>
            </a:r>
            <a:r>
              <a:rPr sz="800" spc="-50" dirty="0">
                <a:latin typeface="Arial"/>
                <a:cs typeface="Arial"/>
              </a:rPr>
              <a:t> </a:t>
            </a:r>
            <a:r>
              <a:rPr sz="800" spc="-20" dirty="0">
                <a:latin typeface="Arial"/>
                <a:cs typeface="Arial"/>
              </a:rPr>
              <a:t>considerarse</a:t>
            </a:r>
            <a:r>
              <a:rPr sz="800" spc="-45" dirty="0">
                <a:latin typeface="Arial"/>
                <a:cs typeface="Arial"/>
              </a:rPr>
              <a:t> </a:t>
            </a:r>
            <a:r>
              <a:rPr sz="800" spc="-20" dirty="0">
                <a:latin typeface="Arial"/>
                <a:cs typeface="Arial"/>
              </a:rPr>
              <a:t>como</a:t>
            </a:r>
            <a:r>
              <a:rPr sz="800" spc="-50" dirty="0">
                <a:latin typeface="Arial"/>
                <a:cs typeface="Arial"/>
              </a:rPr>
              <a:t> </a:t>
            </a:r>
            <a:r>
              <a:rPr sz="800" spc="-20" dirty="0">
                <a:latin typeface="Arial"/>
                <a:cs typeface="Arial"/>
              </a:rPr>
              <a:t>mínimos,</a:t>
            </a:r>
            <a:r>
              <a:rPr sz="800" spc="-50" dirty="0">
                <a:latin typeface="Arial"/>
                <a:cs typeface="Arial"/>
              </a:rPr>
              <a:t> </a:t>
            </a:r>
            <a:r>
              <a:rPr sz="800" spc="-20" dirty="0">
                <a:latin typeface="Arial"/>
                <a:cs typeface="Arial"/>
              </a:rPr>
              <a:t>debido</a:t>
            </a:r>
            <a:r>
              <a:rPr sz="800" spc="-50" dirty="0">
                <a:latin typeface="Arial"/>
                <a:cs typeface="Arial"/>
              </a:rPr>
              <a:t> </a:t>
            </a:r>
            <a:r>
              <a:rPr sz="800" spc="-5" dirty="0">
                <a:latin typeface="Arial"/>
                <a:cs typeface="Arial"/>
              </a:rPr>
              <a:t>a</a:t>
            </a:r>
            <a:r>
              <a:rPr sz="800" spc="-50" dirty="0">
                <a:latin typeface="Arial"/>
                <a:cs typeface="Arial"/>
              </a:rPr>
              <a:t> </a:t>
            </a:r>
            <a:r>
              <a:rPr sz="800" spc="-15" dirty="0">
                <a:latin typeface="Arial"/>
                <a:cs typeface="Arial"/>
              </a:rPr>
              <a:t>la</a:t>
            </a:r>
            <a:r>
              <a:rPr sz="800" spc="-45" dirty="0">
                <a:latin typeface="Arial"/>
                <a:cs typeface="Arial"/>
              </a:rPr>
              <a:t> </a:t>
            </a:r>
            <a:r>
              <a:rPr sz="800" spc="-20" dirty="0">
                <a:latin typeface="Arial"/>
                <a:cs typeface="Arial"/>
              </a:rPr>
              <a:t>situación</a:t>
            </a:r>
            <a:r>
              <a:rPr sz="800" spc="-45" dirty="0">
                <a:latin typeface="Arial"/>
                <a:cs typeface="Arial"/>
              </a:rPr>
              <a:t> </a:t>
            </a:r>
            <a:r>
              <a:rPr sz="800" spc="-15" dirty="0">
                <a:latin typeface="Arial"/>
                <a:cs typeface="Arial"/>
              </a:rPr>
              <a:t>de</a:t>
            </a:r>
            <a:r>
              <a:rPr sz="800" spc="-45" dirty="0">
                <a:latin typeface="Arial"/>
                <a:cs typeface="Arial"/>
              </a:rPr>
              <a:t> </a:t>
            </a:r>
            <a:r>
              <a:rPr sz="800" spc="-20" dirty="0">
                <a:latin typeface="Arial"/>
                <a:cs typeface="Arial"/>
              </a:rPr>
              <a:t>incertidumbre</a:t>
            </a:r>
            <a:r>
              <a:rPr sz="800" spc="-45" dirty="0">
                <a:latin typeface="Arial"/>
                <a:cs typeface="Arial"/>
              </a:rPr>
              <a:t> </a:t>
            </a:r>
            <a:r>
              <a:rPr sz="800" spc="-15" dirty="0">
                <a:latin typeface="Arial"/>
                <a:cs typeface="Arial"/>
              </a:rPr>
              <a:t>en</a:t>
            </a:r>
            <a:r>
              <a:rPr sz="800" spc="-35" dirty="0">
                <a:latin typeface="Arial"/>
                <a:cs typeface="Arial"/>
              </a:rPr>
              <a:t> </a:t>
            </a:r>
            <a:r>
              <a:rPr sz="800" spc="-15" dirty="0">
                <a:latin typeface="Arial"/>
                <a:cs typeface="Arial"/>
              </a:rPr>
              <a:t>las</a:t>
            </a:r>
            <a:r>
              <a:rPr sz="800" spc="-45" dirty="0">
                <a:latin typeface="Arial"/>
                <a:cs typeface="Arial"/>
              </a:rPr>
              <a:t> </a:t>
            </a:r>
            <a:r>
              <a:rPr sz="800" spc="-20" dirty="0">
                <a:latin typeface="Arial"/>
                <a:cs typeface="Arial"/>
              </a:rPr>
              <a:t>cargas</a:t>
            </a:r>
            <a:r>
              <a:rPr sz="800" spc="-45" dirty="0">
                <a:latin typeface="Arial"/>
                <a:cs typeface="Arial"/>
              </a:rPr>
              <a:t> </a:t>
            </a:r>
            <a:r>
              <a:rPr sz="800" spc="-5" dirty="0">
                <a:latin typeface="Arial"/>
                <a:cs typeface="Arial"/>
              </a:rPr>
              <a:t>a  </a:t>
            </a:r>
            <a:r>
              <a:rPr sz="800" spc="-20" dirty="0">
                <a:latin typeface="Arial"/>
                <a:cs typeface="Arial"/>
              </a:rPr>
              <a:t>conectar. </a:t>
            </a:r>
            <a:r>
              <a:rPr sz="800" spc="-15" dirty="0">
                <a:latin typeface="Arial"/>
                <a:cs typeface="Arial"/>
              </a:rPr>
              <a:t>No </a:t>
            </a:r>
            <a:r>
              <a:rPr sz="800" spc="-20" dirty="0">
                <a:latin typeface="Arial"/>
                <a:cs typeface="Arial"/>
              </a:rPr>
              <a:t>obstante, </a:t>
            </a:r>
            <a:r>
              <a:rPr sz="800" spc="-15" dirty="0">
                <a:latin typeface="Arial"/>
                <a:cs typeface="Arial"/>
              </a:rPr>
              <a:t>si los </a:t>
            </a:r>
            <a:r>
              <a:rPr sz="800" spc="-20" dirty="0">
                <a:latin typeface="Arial"/>
                <a:cs typeface="Arial"/>
              </a:rPr>
              <a:t>consumos fueran conocidos, </a:t>
            </a:r>
            <a:r>
              <a:rPr sz="800" spc="-5" dirty="0">
                <a:latin typeface="Arial"/>
                <a:cs typeface="Arial"/>
              </a:rPr>
              <a:t>y </a:t>
            </a:r>
            <a:r>
              <a:rPr sz="800" spc="-20" dirty="0">
                <a:latin typeface="Arial"/>
                <a:cs typeface="Arial"/>
              </a:rPr>
              <a:t>superasen estos mínimos, </a:t>
            </a:r>
            <a:r>
              <a:rPr sz="800" spc="-15" dirty="0">
                <a:latin typeface="Arial"/>
                <a:cs typeface="Arial"/>
              </a:rPr>
              <a:t>la </a:t>
            </a:r>
            <a:r>
              <a:rPr sz="800" spc="-20" dirty="0">
                <a:latin typeface="Arial"/>
                <a:cs typeface="Arial"/>
              </a:rPr>
              <a:t>demanda </a:t>
            </a:r>
            <a:r>
              <a:rPr sz="800" spc="-15" dirty="0">
                <a:latin typeface="Arial"/>
                <a:cs typeface="Arial"/>
              </a:rPr>
              <a:t>de </a:t>
            </a:r>
            <a:r>
              <a:rPr sz="800" spc="-20" dirty="0">
                <a:latin typeface="Arial"/>
                <a:cs typeface="Arial"/>
              </a:rPr>
              <a:t>potencia máxima </a:t>
            </a:r>
            <a:r>
              <a:rPr sz="800" spc="-25" dirty="0">
                <a:latin typeface="Arial"/>
                <a:cs typeface="Arial"/>
              </a:rPr>
              <a:t>simultánea  </a:t>
            </a:r>
            <a:r>
              <a:rPr sz="800" spc="-20" dirty="0">
                <a:latin typeface="Arial"/>
                <a:cs typeface="Arial"/>
              </a:rPr>
              <a:t>deberá</a:t>
            </a:r>
            <a:r>
              <a:rPr sz="800" spc="-45" dirty="0">
                <a:latin typeface="Arial"/>
                <a:cs typeface="Arial"/>
              </a:rPr>
              <a:t> </a:t>
            </a:r>
            <a:r>
              <a:rPr sz="800" spc="-20" dirty="0">
                <a:latin typeface="Arial"/>
                <a:cs typeface="Arial"/>
              </a:rPr>
              <a:t>calcularse</a:t>
            </a:r>
            <a:r>
              <a:rPr sz="800" spc="-40"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función</a:t>
            </a:r>
            <a:r>
              <a:rPr sz="800" spc="-40"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los</a:t>
            </a:r>
            <a:r>
              <a:rPr sz="800" spc="-40" dirty="0">
                <a:latin typeface="Arial"/>
                <a:cs typeface="Arial"/>
              </a:rPr>
              <a:t> </a:t>
            </a:r>
            <a:r>
              <a:rPr sz="800" spc="-20" dirty="0">
                <a:latin typeface="Arial"/>
                <a:cs typeface="Arial"/>
              </a:rPr>
              <a:t>mayores</a:t>
            </a:r>
            <a:r>
              <a:rPr sz="800" spc="-40" dirty="0">
                <a:latin typeface="Arial"/>
                <a:cs typeface="Arial"/>
              </a:rPr>
              <a:t> </a:t>
            </a:r>
            <a:r>
              <a:rPr sz="800" spc="-25" dirty="0">
                <a:latin typeface="Arial"/>
                <a:cs typeface="Arial"/>
              </a:rPr>
              <a:t>valores.</a:t>
            </a:r>
            <a:endParaRPr sz="800">
              <a:latin typeface="Arial"/>
              <a:cs typeface="Arial"/>
            </a:endParaRPr>
          </a:p>
          <a:p>
            <a:pPr marL="12700" marR="8890">
              <a:lnSpc>
                <a:spcPts val="1150"/>
              </a:lnSpc>
              <a:spcBef>
                <a:spcPts val="605"/>
              </a:spcBef>
            </a:pPr>
            <a:r>
              <a:rPr sz="1000" spc="-10" dirty="0">
                <a:latin typeface="Arial"/>
                <a:cs typeface="Arial"/>
              </a:rPr>
              <a:t>Al </a:t>
            </a:r>
            <a:r>
              <a:rPr sz="1000" spc="-20" dirty="0">
                <a:latin typeface="Arial"/>
                <a:cs typeface="Arial"/>
              </a:rPr>
              <a:t>resultado obtenido </a:t>
            </a:r>
            <a:r>
              <a:rPr sz="1000" spc="-10" dirty="0">
                <a:latin typeface="Arial"/>
                <a:cs typeface="Arial"/>
              </a:rPr>
              <a:t>se </a:t>
            </a:r>
            <a:r>
              <a:rPr sz="1000" spc="-20" dirty="0">
                <a:latin typeface="Arial"/>
                <a:cs typeface="Arial"/>
              </a:rPr>
              <a:t>podrán aplicar </a:t>
            </a:r>
            <a:r>
              <a:rPr sz="1000" spc="-15" dirty="0">
                <a:latin typeface="Arial"/>
                <a:cs typeface="Arial"/>
              </a:rPr>
              <a:t>los </a:t>
            </a:r>
            <a:r>
              <a:rPr sz="1000" spc="-20" dirty="0">
                <a:latin typeface="Arial"/>
                <a:cs typeface="Arial"/>
              </a:rPr>
              <a:t>siguientes coeficientes </a:t>
            </a:r>
            <a:r>
              <a:rPr sz="1000" spc="-10" dirty="0">
                <a:latin typeface="Arial"/>
                <a:cs typeface="Arial"/>
              </a:rPr>
              <a:t>de </a:t>
            </a:r>
            <a:r>
              <a:rPr sz="1000" spc="-20" dirty="0">
                <a:latin typeface="Arial"/>
                <a:cs typeface="Arial"/>
              </a:rPr>
              <a:t>simultaneidad </a:t>
            </a:r>
            <a:r>
              <a:rPr sz="1000" spc="-15" dirty="0">
                <a:latin typeface="Arial"/>
                <a:cs typeface="Arial"/>
              </a:rPr>
              <a:t>según </a:t>
            </a:r>
            <a:r>
              <a:rPr sz="1000" spc="-10" dirty="0">
                <a:latin typeface="Arial"/>
                <a:cs typeface="Arial"/>
              </a:rPr>
              <a:t>el </a:t>
            </a:r>
            <a:r>
              <a:rPr sz="1000" spc="-15" dirty="0">
                <a:latin typeface="Arial"/>
                <a:cs typeface="Arial"/>
              </a:rPr>
              <a:t>grado </a:t>
            </a:r>
            <a:r>
              <a:rPr sz="1000" spc="-10" dirty="0">
                <a:latin typeface="Arial"/>
                <a:cs typeface="Arial"/>
              </a:rPr>
              <a:t>de </a:t>
            </a:r>
            <a:r>
              <a:rPr sz="1000" spc="-20" dirty="0">
                <a:latin typeface="Arial"/>
                <a:cs typeface="Arial"/>
              </a:rPr>
              <a:t>electrifi-  cación </a:t>
            </a:r>
            <a:r>
              <a:rPr sz="1000" spc="-15" dirty="0">
                <a:latin typeface="Arial"/>
                <a:cs typeface="Arial"/>
              </a:rPr>
              <a:t>que</a:t>
            </a:r>
            <a:r>
              <a:rPr sz="1000" spc="-65" dirty="0">
                <a:latin typeface="Arial"/>
                <a:cs typeface="Arial"/>
              </a:rPr>
              <a:t> </a:t>
            </a:r>
            <a:r>
              <a:rPr sz="1000" spc="-20" dirty="0">
                <a:latin typeface="Arial"/>
                <a:cs typeface="Arial"/>
              </a:rPr>
              <a:t>corresponda:</a:t>
            </a:r>
            <a:endParaRPr sz="1000">
              <a:latin typeface="Arial"/>
              <a:cs typeface="Arial"/>
            </a:endParaRPr>
          </a:p>
          <a:p>
            <a:pPr algn="ctr">
              <a:lnSpc>
                <a:spcPct val="100000"/>
              </a:lnSpc>
              <a:spcBef>
                <a:spcPts val="844"/>
              </a:spcBef>
            </a:pPr>
            <a:r>
              <a:rPr sz="1000" b="1" dirty="0">
                <a:latin typeface="Arial"/>
                <a:cs typeface="Arial"/>
              </a:rPr>
              <a:t>Tabla </a:t>
            </a:r>
            <a:r>
              <a:rPr sz="1000" b="1" spc="-5" dirty="0">
                <a:latin typeface="Arial"/>
                <a:cs typeface="Arial"/>
              </a:rPr>
              <a:t>771.9.II </a:t>
            </a:r>
            <a:r>
              <a:rPr sz="1000" b="1" dirty="0">
                <a:latin typeface="Arial"/>
                <a:cs typeface="Arial"/>
              </a:rPr>
              <a:t>– </a:t>
            </a:r>
            <a:r>
              <a:rPr sz="1000" b="1" spc="-5" dirty="0">
                <a:latin typeface="Arial"/>
                <a:cs typeface="Arial"/>
              </a:rPr>
              <a:t>Coeficientes </a:t>
            </a:r>
            <a:r>
              <a:rPr sz="1000" b="1" dirty="0">
                <a:latin typeface="Arial"/>
                <a:cs typeface="Arial"/>
              </a:rPr>
              <a:t>de</a:t>
            </a:r>
            <a:r>
              <a:rPr sz="1000" b="1" spc="-20" dirty="0">
                <a:latin typeface="Arial"/>
                <a:cs typeface="Arial"/>
              </a:rPr>
              <a:t> </a:t>
            </a:r>
            <a:r>
              <a:rPr sz="1000" b="1" spc="-5" dirty="0">
                <a:latin typeface="Arial"/>
                <a:cs typeface="Arial"/>
              </a:rPr>
              <a:t>simultaneidad</a:t>
            </a:r>
            <a:endParaRPr sz="1000">
              <a:latin typeface="Arial"/>
              <a:cs typeface="Arial"/>
            </a:endParaRPr>
          </a:p>
        </p:txBody>
      </p:sp>
      <p:graphicFrame>
        <p:nvGraphicFramePr>
          <p:cNvPr id="7" name="object 7"/>
          <p:cNvGraphicFramePr>
            <a:graphicFrameLocks noGrp="1"/>
          </p:cNvGraphicFramePr>
          <p:nvPr/>
        </p:nvGraphicFramePr>
        <p:xfrm>
          <a:off x="897636" y="7270242"/>
          <a:ext cx="6120764" cy="1145286"/>
        </p:xfrm>
        <a:graphic>
          <a:graphicData uri="http://schemas.openxmlformats.org/drawingml/2006/table">
            <a:tbl>
              <a:tblPr firstRow="1" bandRow="1">
                <a:tableStyleId>{2D5ABB26-0587-4C30-8999-92F81FD0307C}</a:tableStyleId>
              </a:tblPr>
              <a:tblGrid>
                <a:gridCol w="2340610"/>
                <a:gridCol w="3780154"/>
              </a:tblGrid>
              <a:tr h="230886">
                <a:tc>
                  <a:txBody>
                    <a:bodyPr/>
                    <a:lstStyle/>
                    <a:p>
                      <a:pPr algn="ctr">
                        <a:lnSpc>
                          <a:spcPct val="100000"/>
                        </a:lnSpc>
                        <a:spcBef>
                          <a:spcPts val="275"/>
                        </a:spcBef>
                      </a:pPr>
                      <a:r>
                        <a:rPr sz="1000" b="1" spc="-15" dirty="0">
                          <a:latin typeface="Arial"/>
                          <a:cs typeface="Arial"/>
                        </a:rPr>
                        <a:t>Grado </a:t>
                      </a:r>
                      <a:r>
                        <a:rPr sz="1000" b="1" spc="-10" dirty="0">
                          <a:latin typeface="Arial"/>
                          <a:cs typeface="Arial"/>
                        </a:rPr>
                        <a:t>de</a:t>
                      </a:r>
                      <a:r>
                        <a:rPr sz="1000" b="1" spc="-75" dirty="0">
                          <a:latin typeface="Arial"/>
                          <a:cs typeface="Arial"/>
                        </a:rPr>
                        <a:t> </a:t>
                      </a:r>
                      <a:r>
                        <a:rPr sz="1000" b="1" spc="-20" dirty="0">
                          <a:latin typeface="Arial"/>
                          <a:cs typeface="Arial"/>
                        </a:rPr>
                        <a:t>electrificación</a:t>
                      </a:r>
                      <a:endParaRPr sz="1000">
                        <a:latin typeface="Arial"/>
                        <a:cs typeface="Arial"/>
                      </a:endParaRPr>
                    </a:p>
                  </a:txBody>
                  <a:tcPr marL="0" marR="0" marT="349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75"/>
                        </a:spcBef>
                      </a:pPr>
                      <a:r>
                        <a:rPr sz="1000" b="1" spc="-20" dirty="0">
                          <a:latin typeface="Arial"/>
                          <a:cs typeface="Arial"/>
                        </a:rPr>
                        <a:t>Coeficiente </a:t>
                      </a:r>
                      <a:r>
                        <a:rPr sz="1000" b="1" spc="-10" dirty="0">
                          <a:latin typeface="Arial"/>
                          <a:cs typeface="Arial"/>
                        </a:rPr>
                        <a:t>de</a:t>
                      </a:r>
                      <a:r>
                        <a:rPr sz="1000" b="1" spc="-65" dirty="0">
                          <a:latin typeface="Arial"/>
                          <a:cs typeface="Arial"/>
                        </a:rPr>
                        <a:t> </a:t>
                      </a:r>
                      <a:r>
                        <a:rPr sz="1000" b="1" spc="-20" dirty="0">
                          <a:latin typeface="Arial"/>
                          <a:cs typeface="Arial"/>
                        </a:rPr>
                        <a:t>simultaneidad</a:t>
                      </a:r>
                      <a:endParaRPr sz="1000">
                        <a:latin typeface="Arial"/>
                        <a:cs typeface="Arial"/>
                      </a:endParaRPr>
                    </a:p>
                  </a:txBody>
                  <a:tcPr marL="0" marR="0" marT="349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algn="ctr">
                        <a:lnSpc>
                          <a:spcPct val="100000"/>
                        </a:lnSpc>
                        <a:spcBef>
                          <a:spcPts val="250"/>
                        </a:spcBef>
                      </a:pPr>
                      <a:r>
                        <a:rPr sz="1000" spc="-20" dirty="0">
                          <a:latin typeface="Arial"/>
                          <a:cs typeface="Arial"/>
                        </a:rPr>
                        <a:t>Mínimo</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ct val="100000"/>
                        </a:lnSpc>
                        <a:spcBef>
                          <a:spcPts val="250"/>
                        </a:spcBef>
                      </a:pPr>
                      <a:r>
                        <a:rPr sz="1000" dirty="0">
                          <a:latin typeface="Arial"/>
                          <a:cs typeface="Arial"/>
                        </a:rPr>
                        <a:t>1</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algn="ctr">
                        <a:lnSpc>
                          <a:spcPct val="100000"/>
                        </a:lnSpc>
                        <a:spcBef>
                          <a:spcPts val="250"/>
                        </a:spcBef>
                      </a:pPr>
                      <a:r>
                        <a:rPr sz="1000" spc="-20" dirty="0">
                          <a:latin typeface="Arial"/>
                          <a:cs typeface="Arial"/>
                        </a:rPr>
                        <a:t>Medio</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0,9</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algn="ctr">
                        <a:lnSpc>
                          <a:spcPct val="100000"/>
                        </a:lnSpc>
                        <a:spcBef>
                          <a:spcPts val="250"/>
                        </a:spcBef>
                      </a:pPr>
                      <a:r>
                        <a:rPr sz="1000" spc="-20" dirty="0">
                          <a:latin typeface="Arial"/>
                          <a:cs typeface="Arial"/>
                        </a:rPr>
                        <a:t>Elevado</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0,8</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algn="ctr">
                        <a:lnSpc>
                          <a:spcPct val="100000"/>
                        </a:lnSpc>
                        <a:spcBef>
                          <a:spcPts val="250"/>
                        </a:spcBef>
                      </a:pPr>
                      <a:r>
                        <a:rPr sz="1000" spc="-20" dirty="0">
                          <a:latin typeface="Arial"/>
                          <a:cs typeface="Arial"/>
                        </a:rPr>
                        <a:t>Superior</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0,7</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8" name="object 8"/>
          <p:cNvSpPr txBox="1"/>
          <p:nvPr/>
        </p:nvSpPr>
        <p:spPr>
          <a:xfrm>
            <a:off x="887983" y="8475974"/>
            <a:ext cx="6146800" cy="1249045"/>
          </a:xfrm>
          <a:prstGeom prst="rect">
            <a:avLst/>
          </a:prstGeom>
        </p:spPr>
        <p:txBody>
          <a:bodyPr vert="horz" wrap="square" lIns="0" tIns="22860" rIns="0" bIns="0" rtlCol="0">
            <a:spAutoFit/>
          </a:bodyPr>
          <a:lstStyle/>
          <a:p>
            <a:pPr marL="12700" marR="5080" algn="just">
              <a:lnSpc>
                <a:spcPts val="1150"/>
              </a:lnSpc>
              <a:spcBef>
                <a:spcPts val="180"/>
              </a:spcBef>
            </a:pPr>
            <a:r>
              <a:rPr sz="1000" spc="-10" dirty="0">
                <a:latin typeface="Arial"/>
                <a:cs typeface="Arial"/>
              </a:rPr>
              <a:t>Si </a:t>
            </a:r>
            <a:r>
              <a:rPr sz="1000" spc="-15" dirty="0">
                <a:latin typeface="Arial"/>
                <a:cs typeface="Arial"/>
              </a:rPr>
              <a:t>una vez </a:t>
            </a:r>
            <a:r>
              <a:rPr sz="1000" spc="-20" dirty="0">
                <a:latin typeface="Arial"/>
                <a:cs typeface="Arial"/>
              </a:rPr>
              <a:t>aplicado </a:t>
            </a:r>
            <a:r>
              <a:rPr sz="1000" spc="-10" dirty="0">
                <a:latin typeface="Arial"/>
                <a:cs typeface="Arial"/>
              </a:rPr>
              <a:t>el </a:t>
            </a:r>
            <a:r>
              <a:rPr sz="1000" spc="-20" dirty="0">
                <a:latin typeface="Arial"/>
                <a:cs typeface="Arial"/>
              </a:rPr>
              <a:t>coeficiente </a:t>
            </a:r>
            <a:r>
              <a:rPr sz="1000" spc="-10" dirty="0">
                <a:latin typeface="Arial"/>
                <a:cs typeface="Arial"/>
              </a:rPr>
              <a:t>de </a:t>
            </a:r>
            <a:r>
              <a:rPr sz="1000" spc="-20" dirty="0">
                <a:latin typeface="Arial"/>
                <a:cs typeface="Arial"/>
              </a:rPr>
              <a:t>simultaneidad ocurriera </a:t>
            </a:r>
            <a:r>
              <a:rPr sz="1000" spc="-15" dirty="0">
                <a:latin typeface="Arial"/>
                <a:cs typeface="Arial"/>
              </a:rPr>
              <a:t>que </a:t>
            </a:r>
            <a:r>
              <a:rPr sz="1000" spc="-10" dirty="0">
                <a:latin typeface="Arial"/>
                <a:cs typeface="Arial"/>
              </a:rPr>
              <a:t>la </a:t>
            </a:r>
            <a:r>
              <a:rPr sz="1000" spc="-20" dirty="0">
                <a:latin typeface="Arial"/>
                <a:cs typeface="Arial"/>
              </a:rPr>
              <a:t>potencia máxima simultánea </a:t>
            </a:r>
            <a:r>
              <a:rPr sz="1000" spc="-15" dirty="0">
                <a:latin typeface="Arial"/>
                <a:cs typeface="Arial"/>
              </a:rPr>
              <a:t>así </a:t>
            </a:r>
            <a:r>
              <a:rPr sz="1000" spc="-20" dirty="0">
                <a:latin typeface="Arial"/>
                <a:cs typeface="Arial"/>
              </a:rPr>
              <a:t>calculada  correspondiese </a:t>
            </a:r>
            <a:r>
              <a:rPr sz="1000" dirty="0">
                <a:latin typeface="Arial"/>
                <a:cs typeface="Arial"/>
              </a:rPr>
              <a:t>a </a:t>
            </a:r>
            <a:r>
              <a:rPr sz="1000" spc="-10" dirty="0">
                <a:latin typeface="Arial"/>
                <a:cs typeface="Arial"/>
              </a:rPr>
              <a:t>un </a:t>
            </a:r>
            <a:r>
              <a:rPr sz="1000" spc="-15" dirty="0">
                <a:latin typeface="Arial"/>
                <a:cs typeface="Arial"/>
              </a:rPr>
              <a:t>grado </a:t>
            </a:r>
            <a:r>
              <a:rPr sz="1000" spc="-10" dirty="0">
                <a:latin typeface="Arial"/>
                <a:cs typeface="Arial"/>
              </a:rPr>
              <a:t>de </a:t>
            </a:r>
            <a:r>
              <a:rPr sz="1000" spc="-20" dirty="0">
                <a:latin typeface="Arial"/>
                <a:cs typeface="Arial"/>
              </a:rPr>
              <a:t>electrificación inferior, </a:t>
            </a:r>
            <a:r>
              <a:rPr sz="1000" dirty="0">
                <a:latin typeface="Arial"/>
                <a:cs typeface="Arial"/>
              </a:rPr>
              <a:t>a </a:t>
            </a:r>
            <a:r>
              <a:rPr sz="1000" spc="-15" dirty="0">
                <a:latin typeface="Arial"/>
                <a:cs typeface="Arial"/>
              </a:rPr>
              <a:t>todos los </a:t>
            </a:r>
            <a:r>
              <a:rPr sz="1000" spc="-20" dirty="0">
                <a:latin typeface="Arial"/>
                <a:cs typeface="Arial"/>
              </a:rPr>
              <a:t>efectos </a:t>
            </a:r>
            <a:r>
              <a:rPr sz="1000" spc="-10" dirty="0">
                <a:latin typeface="Arial"/>
                <a:cs typeface="Arial"/>
              </a:rPr>
              <a:t>se </a:t>
            </a:r>
            <a:r>
              <a:rPr sz="1000" spc="-20" dirty="0">
                <a:latin typeface="Arial"/>
                <a:cs typeface="Arial"/>
              </a:rPr>
              <a:t>mantendrá </a:t>
            </a:r>
            <a:r>
              <a:rPr sz="1000" spc="-10" dirty="0">
                <a:latin typeface="Arial"/>
                <a:cs typeface="Arial"/>
              </a:rPr>
              <a:t>el </a:t>
            </a:r>
            <a:r>
              <a:rPr sz="1000" spc="-15" dirty="0">
                <a:latin typeface="Arial"/>
                <a:cs typeface="Arial"/>
              </a:rPr>
              <a:t>grado </a:t>
            </a:r>
            <a:r>
              <a:rPr sz="1000" spc="-10" dirty="0">
                <a:latin typeface="Arial"/>
                <a:cs typeface="Arial"/>
              </a:rPr>
              <a:t>de </a:t>
            </a:r>
            <a:r>
              <a:rPr sz="1000" spc="-20" dirty="0">
                <a:latin typeface="Arial"/>
                <a:cs typeface="Arial"/>
              </a:rPr>
              <a:t>electrificación  anterior </a:t>
            </a:r>
            <a:r>
              <a:rPr sz="1000" dirty="0">
                <a:latin typeface="Arial"/>
                <a:cs typeface="Arial"/>
              </a:rPr>
              <a:t>a </a:t>
            </a:r>
            <a:r>
              <a:rPr sz="1000" spc="-10" dirty="0">
                <a:latin typeface="Arial"/>
                <a:cs typeface="Arial"/>
              </a:rPr>
              <a:t>la </a:t>
            </a:r>
            <a:r>
              <a:rPr sz="1000" spc="-20" dirty="0">
                <a:latin typeface="Arial"/>
                <a:cs typeface="Arial"/>
              </a:rPr>
              <a:t>aplicación </a:t>
            </a:r>
            <a:r>
              <a:rPr sz="1000" spc="-15" dirty="0">
                <a:latin typeface="Arial"/>
                <a:cs typeface="Arial"/>
              </a:rPr>
              <a:t>del </a:t>
            </a:r>
            <a:r>
              <a:rPr sz="1000" spc="-20" dirty="0">
                <a:latin typeface="Arial"/>
                <a:cs typeface="Arial"/>
              </a:rPr>
              <a:t>coeficiente </a:t>
            </a:r>
            <a:r>
              <a:rPr sz="1000" spc="-10" dirty="0">
                <a:latin typeface="Arial"/>
                <a:cs typeface="Arial"/>
              </a:rPr>
              <a:t>de</a:t>
            </a:r>
            <a:r>
              <a:rPr sz="1000" spc="-195" dirty="0">
                <a:latin typeface="Arial"/>
                <a:cs typeface="Arial"/>
              </a:rPr>
              <a:t> </a:t>
            </a:r>
            <a:r>
              <a:rPr sz="1000" spc="-20" dirty="0">
                <a:latin typeface="Arial"/>
                <a:cs typeface="Arial"/>
              </a:rPr>
              <a:t>simultaneidad.</a:t>
            </a:r>
            <a:endParaRPr sz="1000">
              <a:latin typeface="Arial"/>
              <a:cs typeface="Arial"/>
            </a:endParaRPr>
          </a:p>
          <a:p>
            <a:pPr marL="12700" algn="just">
              <a:lnSpc>
                <a:spcPct val="100000"/>
              </a:lnSpc>
              <a:spcBef>
                <a:spcPts val="850"/>
              </a:spcBef>
            </a:pPr>
            <a:r>
              <a:rPr sz="1000" b="1" spc="-20" dirty="0">
                <a:latin typeface="Arial"/>
                <a:cs typeface="Arial"/>
              </a:rPr>
              <a:t>771.9.2: Demanda </a:t>
            </a:r>
            <a:r>
              <a:rPr sz="1000" b="1" spc="-10" dirty="0">
                <a:latin typeface="Arial"/>
                <a:cs typeface="Arial"/>
              </a:rPr>
              <a:t>de </a:t>
            </a:r>
            <a:r>
              <a:rPr sz="1000" b="1" spc="-20" dirty="0">
                <a:latin typeface="Arial"/>
                <a:cs typeface="Arial"/>
              </a:rPr>
              <a:t>potencia máxima simultánea </a:t>
            </a:r>
            <a:r>
              <a:rPr sz="1000" b="1" spc="-10" dirty="0">
                <a:latin typeface="Arial"/>
                <a:cs typeface="Arial"/>
              </a:rPr>
              <a:t>de </a:t>
            </a:r>
            <a:r>
              <a:rPr sz="1000" b="1" spc="-15" dirty="0">
                <a:latin typeface="Arial"/>
                <a:cs typeface="Arial"/>
              </a:rPr>
              <a:t>los </a:t>
            </a:r>
            <a:r>
              <a:rPr sz="1000" b="1" spc="-20" dirty="0">
                <a:latin typeface="Arial"/>
                <a:cs typeface="Arial"/>
              </a:rPr>
              <a:t>circuitos dedicados </a:t>
            </a:r>
            <a:r>
              <a:rPr sz="1000" b="1" dirty="0">
                <a:latin typeface="Arial"/>
                <a:cs typeface="Arial"/>
              </a:rPr>
              <a:t>a </a:t>
            </a:r>
            <a:r>
              <a:rPr sz="1000" b="1" spc="-20" dirty="0">
                <a:latin typeface="Arial"/>
                <a:cs typeface="Arial"/>
              </a:rPr>
              <a:t>cargas específicas</a:t>
            </a:r>
            <a:endParaRPr sz="1000">
              <a:latin typeface="Arial"/>
              <a:cs typeface="Arial"/>
            </a:endParaRPr>
          </a:p>
          <a:p>
            <a:pPr marL="12700" marR="5080" algn="just">
              <a:lnSpc>
                <a:spcPts val="1150"/>
              </a:lnSpc>
              <a:spcBef>
                <a:spcPts val="625"/>
              </a:spcBef>
            </a:pPr>
            <a:r>
              <a:rPr sz="1000" spc="-15" dirty="0">
                <a:latin typeface="Arial"/>
                <a:cs typeface="Arial"/>
              </a:rPr>
              <a:t>Para </a:t>
            </a:r>
            <a:r>
              <a:rPr sz="1000" spc="-10" dirty="0">
                <a:latin typeface="Arial"/>
                <a:cs typeface="Arial"/>
              </a:rPr>
              <a:t>su </a:t>
            </a:r>
            <a:r>
              <a:rPr sz="1000" spc="-20" dirty="0">
                <a:latin typeface="Arial"/>
                <a:cs typeface="Arial"/>
              </a:rPr>
              <a:t>determinación </a:t>
            </a:r>
            <a:r>
              <a:rPr sz="1000" spc="-10" dirty="0">
                <a:latin typeface="Arial"/>
                <a:cs typeface="Arial"/>
              </a:rPr>
              <a:t>se </a:t>
            </a:r>
            <a:r>
              <a:rPr sz="1000" spc="-15" dirty="0">
                <a:latin typeface="Arial"/>
                <a:cs typeface="Arial"/>
              </a:rPr>
              <a:t>suman las </a:t>
            </a:r>
            <a:r>
              <a:rPr sz="1000" spc="-20" dirty="0">
                <a:latin typeface="Arial"/>
                <a:cs typeface="Arial"/>
              </a:rPr>
              <a:t>potencias </a:t>
            </a:r>
            <a:r>
              <a:rPr sz="1000" spc="-10" dirty="0">
                <a:latin typeface="Arial"/>
                <a:cs typeface="Arial"/>
              </a:rPr>
              <a:t>de </a:t>
            </a:r>
            <a:r>
              <a:rPr sz="1000" spc="-15" dirty="0">
                <a:latin typeface="Arial"/>
                <a:cs typeface="Arial"/>
              </a:rPr>
              <a:t>los </a:t>
            </a:r>
            <a:r>
              <a:rPr sz="1000" spc="-20" dirty="0">
                <a:latin typeface="Arial"/>
                <a:cs typeface="Arial"/>
              </a:rPr>
              <a:t>circuitos dedicados </a:t>
            </a:r>
            <a:r>
              <a:rPr sz="1000" dirty="0">
                <a:latin typeface="Arial"/>
                <a:cs typeface="Arial"/>
              </a:rPr>
              <a:t>a </a:t>
            </a:r>
            <a:r>
              <a:rPr sz="1000" spc="-20" dirty="0">
                <a:latin typeface="Arial"/>
                <a:cs typeface="Arial"/>
              </a:rPr>
              <a:t>cargas específicas, multiplicados por  </a:t>
            </a:r>
            <a:r>
              <a:rPr sz="1000" spc="-15" dirty="0">
                <a:latin typeface="Arial"/>
                <a:cs typeface="Arial"/>
              </a:rPr>
              <a:t>los </a:t>
            </a:r>
            <a:r>
              <a:rPr sz="1000" spc="-20" dirty="0">
                <a:latin typeface="Arial"/>
                <a:cs typeface="Arial"/>
              </a:rPr>
              <a:t>coeficientes </a:t>
            </a:r>
            <a:r>
              <a:rPr sz="1000" spc="-10" dirty="0">
                <a:latin typeface="Arial"/>
                <a:cs typeface="Arial"/>
              </a:rPr>
              <a:t>de </a:t>
            </a:r>
            <a:r>
              <a:rPr sz="1000" spc="-20" dirty="0">
                <a:latin typeface="Arial"/>
                <a:cs typeface="Arial"/>
              </a:rPr>
              <a:t>simultaneidad </a:t>
            </a:r>
            <a:r>
              <a:rPr sz="1000" spc="-15" dirty="0">
                <a:latin typeface="Arial"/>
                <a:cs typeface="Arial"/>
              </a:rPr>
              <a:t>que </a:t>
            </a:r>
            <a:r>
              <a:rPr sz="1000" spc="-20" dirty="0">
                <a:latin typeface="Arial"/>
                <a:cs typeface="Arial"/>
              </a:rPr>
              <a:t>corresponden </a:t>
            </a:r>
            <a:r>
              <a:rPr sz="1000" spc="-10" dirty="0">
                <a:latin typeface="Arial"/>
                <a:cs typeface="Arial"/>
              </a:rPr>
              <a:t>en </a:t>
            </a:r>
            <a:r>
              <a:rPr sz="1000" spc="-20" dirty="0">
                <a:latin typeface="Arial"/>
                <a:cs typeface="Arial"/>
              </a:rPr>
              <a:t>función </a:t>
            </a:r>
            <a:r>
              <a:rPr sz="1000" spc="-10" dirty="0">
                <a:latin typeface="Arial"/>
                <a:cs typeface="Arial"/>
              </a:rPr>
              <a:t>de </a:t>
            </a:r>
            <a:r>
              <a:rPr sz="1000" spc="-15" dirty="0">
                <a:latin typeface="Arial"/>
                <a:cs typeface="Arial"/>
              </a:rPr>
              <a:t>las </a:t>
            </a:r>
            <a:r>
              <a:rPr sz="1000" spc="-20" dirty="0">
                <a:latin typeface="Arial"/>
                <a:cs typeface="Arial"/>
              </a:rPr>
              <a:t>características </a:t>
            </a:r>
            <a:r>
              <a:rPr sz="1000" spc="-10" dirty="0">
                <a:latin typeface="Arial"/>
                <a:cs typeface="Arial"/>
              </a:rPr>
              <a:t>de </a:t>
            </a:r>
            <a:r>
              <a:rPr sz="1000" spc="-15" dirty="0">
                <a:latin typeface="Arial"/>
                <a:cs typeface="Arial"/>
              </a:rPr>
              <a:t>las </a:t>
            </a:r>
            <a:r>
              <a:rPr sz="1000" spc="-20" dirty="0">
                <a:latin typeface="Arial"/>
                <a:cs typeface="Arial"/>
              </a:rPr>
              <a:t>cargas </a:t>
            </a:r>
            <a:r>
              <a:rPr sz="1000" dirty="0">
                <a:latin typeface="Arial"/>
                <a:cs typeface="Arial"/>
              </a:rPr>
              <a:t>y </a:t>
            </a:r>
            <a:r>
              <a:rPr sz="1000" spc="-10" dirty="0">
                <a:latin typeface="Arial"/>
                <a:cs typeface="Arial"/>
              </a:rPr>
              <a:t>de la </a:t>
            </a:r>
            <a:r>
              <a:rPr sz="1000" spc="-20" dirty="0">
                <a:latin typeface="Arial"/>
                <a:cs typeface="Arial"/>
              </a:rPr>
              <a:t>pro-  babilidad </a:t>
            </a:r>
            <a:r>
              <a:rPr sz="1000" spc="-10" dirty="0">
                <a:latin typeface="Arial"/>
                <a:cs typeface="Arial"/>
              </a:rPr>
              <a:t>de </a:t>
            </a:r>
            <a:r>
              <a:rPr sz="1000" spc="-20" dirty="0">
                <a:latin typeface="Arial"/>
                <a:cs typeface="Arial"/>
              </a:rPr>
              <a:t>funcionamiento</a:t>
            </a:r>
            <a:r>
              <a:rPr sz="1000" spc="-95" dirty="0">
                <a:latin typeface="Arial"/>
                <a:cs typeface="Arial"/>
              </a:rPr>
              <a:t> </a:t>
            </a:r>
            <a:r>
              <a:rPr sz="1000" spc="-20" dirty="0">
                <a:latin typeface="Arial"/>
                <a:cs typeface="Arial"/>
              </a:rPr>
              <a:t>simultáneo.</a:t>
            </a:r>
            <a:endParaRPr sz="1000">
              <a:latin typeface="Arial"/>
              <a:cs typeface="Arial"/>
            </a:endParaRP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1000"/>
    </mc:Choice>
    <mc:Fallback>
      <p:transition spd="slow" advTm="2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3282" x="1081088" y="3671888"/>
          <p14:tracePt t="3299" x="1971675" y="3683000"/>
          <p14:tracePt t="3315" x="2495550" y="3624263"/>
          <p14:tracePt t="3332" x="2874963" y="3529013"/>
          <p14:tracePt t="3349" x="3113088" y="3444875"/>
          <p14:tracePt t="3366" x="3243263" y="3375025"/>
          <p14:tracePt t="3382" x="3327400" y="3314700"/>
          <p14:tracePt t="3399" x="3362325" y="3279775"/>
          <p14:tracePt t="3415" x="3398838" y="3243263"/>
          <p14:tracePt t="3432" x="3444875" y="3184525"/>
          <p14:tracePt t="3448" x="3516313" y="3136900"/>
          <p14:tracePt t="3465" x="3587750" y="3089275"/>
          <p14:tracePt t="3482" x="3635375" y="3054350"/>
          <p14:tracePt t="3498" x="3683000" y="2994025"/>
          <p14:tracePt t="3515" x="3754438" y="2898775"/>
          <p14:tracePt t="3532" x="3802063" y="2768600"/>
          <p14:tracePt t="3548" x="3860800" y="2614613"/>
          <p14:tracePt t="3565" x="3860800" y="2519363"/>
          <p14:tracePt t="3582" x="3849688" y="2424113"/>
          <p14:tracePt t="3599" x="3813175" y="2339975"/>
          <p14:tracePt t="3615" x="3754438" y="2257425"/>
          <p14:tracePt t="3633" x="3719513" y="2198688"/>
          <p14:tracePt t="3649" x="3706813" y="2162175"/>
          <p14:tracePt t="3666" x="3706813" y="2127250"/>
          <p14:tracePt t="3682" x="3706813" y="2103438"/>
          <p14:tracePt t="3698" x="3706813" y="2055813"/>
          <p14:tracePt t="3716" x="3695700" y="2008188"/>
          <p14:tracePt t="3732" x="3659188" y="1960563"/>
          <p14:tracePt t="3749" x="3624263" y="1924050"/>
          <p14:tracePt t="3765" x="3576638" y="1889125"/>
          <p14:tracePt t="3782" x="3540125" y="1854200"/>
          <p14:tracePt t="3798" x="3529013" y="1841500"/>
          <p14:tracePt t="3817" x="3505200" y="1817688"/>
          <p14:tracePt t="3834" x="3468688" y="1806575"/>
          <p14:tracePt t="3851" x="3433763" y="1758950"/>
          <p14:tracePt t="3865" x="3398838" y="1735138"/>
          <p14:tracePt t="3882" x="3362325" y="1698625"/>
          <p14:tracePt t="3898" x="3314700" y="1663700"/>
          <p14:tracePt t="3916" x="3279775" y="1627188"/>
          <p14:tracePt t="3932" x="3232150" y="1592263"/>
          <p14:tracePt t="3949" x="3195638" y="1555750"/>
          <p14:tracePt t="3965" x="3160713" y="1531938"/>
          <p14:tracePt t="3982" x="3113088" y="1485900"/>
          <p14:tracePt t="3999" x="3076575" y="1462088"/>
          <p14:tracePt t="4015" x="3017838" y="1438275"/>
          <p14:tracePt t="4032" x="2935288" y="1414463"/>
          <p14:tracePt t="4052" x="2803525" y="1366838"/>
          <p14:tracePt t="4067" x="2720975" y="1343025"/>
          <p14:tracePt t="4083" x="2673350" y="1319213"/>
          <p14:tracePt t="4098" x="2649538" y="1295400"/>
          <p14:tracePt t="4115" x="2638425" y="1295400"/>
          <p14:tracePt t="4157" x="2614613" y="1295400"/>
          <p14:tracePt t="4167" x="2601913" y="1295400"/>
          <p14:tracePt t="4181" x="2578100" y="1282700"/>
          <p14:tracePt t="4198" x="2530475" y="1271588"/>
          <p14:tracePt t="4201" x="2506663" y="1258888"/>
          <p14:tracePt t="4215" x="2447925" y="1247775"/>
          <p14:tracePt t="4232" x="2352675" y="1211263"/>
          <p14:tracePt t="4249" x="2246313" y="1176338"/>
          <p14:tracePt t="4265" x="2185988" y="1141413"/>
          <p14:tracePt t="4282" x="2138363" y="1104900"/>
          <p14:tracePt t="4299" x="2090738" y="1057275"/>
          <p14:tracePt t="4316" x="2055813" y="1033463"/>
          <p14:tracePt t="4333" x="2019300" y="1022350"/>
          <p14:tracePt t="4350" x="1984375" y="998538"/>
          <p14:tracePt t="4366" x="1971675" y="985838"/>
          <p14:tracePt t="4399" x="1971675" y="974725"/>
          <p14:tracePt t="4415" x="1960563" y="974725"/>
          <p14:tracePt t="4447" x="1947863" y="974725"/>
          <p14:tracePt t="4455" x="1936750" y="974725"/>
          <p14:tracePt t="4580" x="1947863" y="974725"/>
          <p14:tracePt t="4599" x="1960563" y="974725"/>
          <p14:tracePt t="4622" x="1960563" y="985838"/>
          <p14:tracePt t="4654" x="1960563" y="998538"/>
          <p14:tracePt t="4660" x="1960563" y="1009650"/>
          <p14:tracePt t="4668" x="1960563" y="1022350"/>
          <p14:tracePt t="4683" x="1960563" y="1057275"/>
          <p14:tracePt t="4698" x="1960563" y="1069975"/>
          <p14:tracePt t="4700" x="1960563" y="1128713"/>
          <p14:tracePt t="4719" x="1971675" y="1271588"/>
          <p14:tracePt t="4749" x="2066925" y="1758950"/>
          <p14:tracePt t="4765" x="2090738" y="1971675"/>
          <p14:tracePt t="4782" x="2103438" y="2162175"/>
          <p14:tracePt t="4798" x="2127250" y="2447925"/>
          <p14:tracePt t="4816" x="2174875" y="2662238"/>
          <p14:tracePt t="4832" x="2198688" y="2851150"/>
          <p14:tracePt t="4849" x="2209800" y="3054350"/>
          <p14:tracePt t="4865" x="2222500" y="3243263"/>
          <p14:tracePt t="4881" x="2198688" y="3468688"/>
          <p14:tracePt t="4899" x="2138363" y="3825875"/>
          <p14:tracePt t="4915" x="2138363" y="4075113"/>
          <p14:tracePt t="4931" x="2138363" y="4337050"/>
          <p14:tracePt t="4948" x="2174875" y="4538663"/>
          <p14:tracePt t="4966" x="2209800" y="4692650"/>
          <p14:tracePt t="4983" x="2246313" y="4811713"/>
          <p14:tracePt t="5000" x="2281238" y="4895850"/>
          <p14:tracePt t="5018" x="2292350" y="4989513"/>
          <p14:tracePt t="5034" x="2292350" y="5013325"/>
          <p14:tracePt t="5050" x="2292350" y="5049838"/>
          <p14:tracePt t="5069" x="2292350" y="5060950"/>
          <p14:tracePt t="5121" x="2305050" y="5060950"/>
          <p14:tracePt t="5138" x="2316163" y="5049838"/>
          <p14:tracePt t="5146" x="2328863" y="5013325"/>
          <p14:tracePt t="5152" x="2339975" y="4989513"/>
          <p14:tracePt t="5165" x="2363788" y="4954588"/>
          <p14:tracePt t="5181" x="2400300" y="4872038"/>
          <p14:tracePt t="5199" x="2530475" y="4633913"/>
          <p14:tracePt t="5215" x="2660650" y="4419600"/>
          <p14:tracePt t="5231" x="2816225" y="4194175"/>
          <p14:tracePt t="5248" x="3006725" y="3921125"/>
          <p14:tracePt t="5264" x="3195638" y="3671888"/>
          <p14:tracePt t="5281" x="3421063" y="3375025"/>
          <p14:tracePt t="5298" x="3648075" y="3076575"/>
          <p14:tracePt t="5315" x="3921125" y="2768600"/>
          <p14:tracePt t="5331" x="4098925" y="2590800"/>
          <p14:tracePt t="5348" x="4265613" y="2447925"/>
          <p14:tracePt t="5365" x="4443413" y="2292350"/>
          <p14:tracePt t="5381" x="4586288" y="2162175"/>
          <p14:tracePt t="5398" x="4716463" y="2079625"/>
          <p14:tracePt t="5415" x="4776788" y="2043113"/>
          <p14:tracePt t="5432" x="4883150" y="1984375"/>
          <p14:tracePt t="5448" x="4989513" y="1924050"/>
          <p14:tracePt t="5464" x="5145088" y="1841500"/>
          <p14:tracePt t="5481" x="5346700" y="1746250"/>
          <p14:tracePt t="5498" x="5548313" y="1651000"/>
          <p14:tracePt t="5514" x="5702300" y="1592263"/>
          <p14:tracePt t="5531" x="5845175" y="1531938"/>
          <p14:tracePt t="5548" x="5892800" y="1509713"/>
          <p14:tracePt t="5565" x="5929313" y="1473200"/>
          <p14:tracePt t="5581" x="5940425" y="1462088"/>
          <p14:tracePt t="5598" x="5964238" y="1438275"/>
          <p14:tracePt t="5615" x="6011863" y="1390650"/>
          <p14:tracePt t="5631" x="6046788" y="1354138"/>
          <p14:tracePt t="5648" x="6107113" y="1282700"/>
          <p14:tracePt t="5665" x="6142038" y="1247775"/>
          <p14:tracePt t="5681" x="6165850" y="1211263"/>
          <p14:tracePt t="5698" x="6189663" y="1176338"/>
          <p14:tracePt t="5715" x="6226175" y="1141413"/>
          <p14:tracePt t="5731" x="6261100" y="1104900"/>
          <p14:tracePt t="5748" x="6284913" y="1046163"/>
          <p14:tracePt t="5765" x="6284913" y="998538"/>
          <p14:tracePt t="5781" x="6284913" y="985838"/>
          <p14:tracePt t="5799" x="6284913" y="962025"/>
          <p14:tracePt t="5816" x="6297613" y="950913"/>
          <p14:tracePt t="5833" x="6308725" y="903288"/>
          <p14:tracePt t="5850" x="6321425" y="866775"/>
          <p14:tracePt t="5866" x="6345238" y="831850"/>
          <p14:tracePt t="5882" x="6356350" y="808038"/>
          <p14:tracePt t="5898" x="6356350" y="784225"/>
          <p14:tracePt t="5915" x="6356350" y="771525"/>
          <p14:tracePt t="5931" x="6356350" y="749300"/>
          <p14:tracePt t="5965" x="6345238" y="749300"/>
          <p14:tracePt t="5983" x="6332538" y="749300"/>
          <p14:tracePt t="6000" x="6321425" y="749300"/>
          <p14:tracePt t="6015" x="6308725" y="749300"/>
          <p14:tracePt t="6034" x="6297613" y="749300"/>
          <p14:tracePt t="6052" x="6284913" y="749300"/>
          <p14:tracePt t="6067" x="6273800" y="749300"/>
          <p14:tracePt t="6084" x="6261100" y="749300"/>
          <p14:tracePt t="6101" x="6226175" y="749300"/>
          <p14:tracePt t="6118" x="6202363" y="749300"/>
          <p14:tracePt t="6134" x="6142038" y="749300"/>
          <p14:tracePt t="6151" x="6059488" y="749300"/>
          <p14:tracePt t="6166" x="5953125" y="760413"/>
          <p14:tracePt t="6182" x="5881688" y="771525"/>
          <p14:tracePt t="6198" x="5810250" y="784225"/>
          <p14:tracePt t="6200" x="5762625" y="795338"/>
          <p14:tracePt t="6215" x="5726113" y="795338"/>
          <p14:tracePt t="6231" x="5619750" y="808038"/>
          <p14:tracePt t="6248" x="5500688" y="819150"/>
          <p14:tracePt t="6265" x="5299075" y="866775"/>
          <p14:tracePt t="6281" x="5168900" y="890588"/>
          <p14:tracePt t="6298" x="5037138" y="927100"/>
          <p14:tracePt t="6315" x="4906963" y="938213"/>
          <p14:tracePt t="6331" x="4776788" y="938213"/>
          <p14:tracePt t="6349" x="4692650" y="938213"/>
          <p14:tracePt t="6366" x="4657725" y="938213"/>
          <p14:tracePt t="6382" x="4621213" y="950913"/>
          <p14:tracePt t="6398" x="4597400" y="950913"/>
          <p14:tracePt t="6415" x="4562475" y="962025"/>
          <p14:tracePt t="6431" x="4538663" y="962025"/>
          <p14:tracePt t="6448" x="4479925" y="962025"/>
          <p14:tracePt t="6465" x="4384675" y="974725"/>
          <p14:tracePt t="6481" x="4324350" y="974725"/>
          <p14:tracePt t="6498" x="4276725" y="974725"/>
          <p14:tracePt t="6514" x="4229100" y="962025"/>
          <p14:tracePt t="6531" x="4194175" y="950913"/>
          <p14:tracePt t="6548" x="4170363" y="950913"/>
          <p14:tracePt t="6565" x="4122738" y="938213"/>
          <p14:tracePt t="6581" x="4087813" y="927100"/>
          <p14:tracePt t="6598" x="4051300" y="914400"/>
          <p14:tracePt t="6614" x="4016375" y="890588"/>
          <p14:tracePt t="6631" x="3956050" y="866775"/>
          <p14:tracePt t="6648" x="3897313" y="831850"/>
          <p14:tracePt t="6664" x="3813175" y="795338"/>
          <p14:tracePt t="6681" x="3754438" y="760413"/>
          <p14:tracePt t="6698" x="3671888" y="725488"/>
          <p14:tracePt t="6714" x="3648075" y="725488"/>
          <p14:tracePt t="6731" x="3611563" y="712788"/>
          <p14:tracePt t="6748" x="3587750" y="712788"/>
          <p14:tracePt t="6764" x="3563938" y="712788"/>
          <p14:tracePt t="6781" x="3516313" y="712788"/>
          <p14:tracePt t="6797" x="3457575" y="712788"/>
          <p14:tracePt t="6814" x="3351213" y="712788"/>
          <p14:tracePt t="6831" x="3279775" y="712788"/>
          <p14:tracePt t="6847" x="3232150" y="725488"/>
          <p14:tracePt t="6864" x="3171825" y="725488"/>
          <p14:tracePt t="6881" x="3124200" y="725488"/>
          <p14:tracePt t="6898" x="3089275" y="725488"/>
          <p14:tracePt t="6915" x="3041650" y="725488"/>
          <p14:tracePt t="6932" x="3006725" y="725488"/>
          <p14:tracePt t="6948" x="2946400" y="725488"/>
          <p14:tracePt t="6965" x="2851150" y="725488"/>
          <p14:tracePt t="6981" x="2744788" y="712788"/>
          <p14:tracePt t="6998" x="2673350" y="677863"/>
          <p14:tracePt t="7015" x="2601913" y="654050"/>
          <p14:tracePt t="7031" x="2554288" y="641350"/>
          <p14:tracePt t="7048" x="2543175" y="630238"/>
          <p14:tracePt t="7064" x="2519363" y="630238"/>
          <p14:tracePt t="7119" x="2506663" y="630238"/>
          <p14:tracePt t="7219" x="2530475" y="630238"/>
          <p14:tracePt t="7226" x="2530475" y="617538"/>
          <p14:tracePt t="7234" x="2543175" y="617538"/>
          <p14:tracePt t="7248" x="2554288" y="617538"/>
          <p14:tracePt t="7264" x="2578100" y="606425"/>
          <p14:tracePt t="7281" x="2590800" y="606425"/>
          <p14:tracePt t="7298" x="2625725" y="593725"/>
          <p14:tracePt t="7314" x="2649538" y="582613"/>
          <p14:tracePt t="7331" x="2660650" y="582613"/>
          <p14:tracePt t="7501" x="2660650" y="593725"/>
          <p14:tracePt t="7508" x="2660650" y="617538"/>
          <p14:tracePt t="7518" x="2660650" y="630238"/>
          <p14:tracePt t="7532" x="2660650" y="654050"/>
          <p14:tracePt t="7548" x="2660650" y="677863"/>
          <p14:tracePt t="7565" x="2660650" y="688975"/>
          <p14:tracePt t="7583" x="2660650" y="712788"/>
          <p14:tracePt t="7615" x="2660650" y="725488"/>
          <p14:tracePt t="7632" x="2660650" y="736600"/>
          <p14:tracePt t="7649" x="2649538" y="736600"/>
          <p14:tracePt t="7711" x="2649538" y="749300"/>
          <p14:tracePt t="7723" x="2638425" y="760413"/>
          <p14:tracePt t="7742" x="2638425" y="771525"/>
          <p14:tracePt t="7751" x="2638425" y="784225"/>
          <p14:tracePt t="7767" x="2638425" y="795338"/>
          <p14:tracePt t="7781" x="2638425" y="808038"/>
          <p14:tracePt t="7797" x="2625725" y="842963"/>
          <p14:tracePt t="7814" x="2614613" y="879475"/>
          <p14:tracePt t="7831" x="2614613" y="914400"/>
          <p14:tracePt t="7848" x="2601913" y="938213"/>
          <p14:tracePt t="7864" x="2601913" y="985838"/>
          <p14:tracePt t="7881" x="2601913" y="1009650"/>
          <p14:tracePt t="7897" x="2601913" y="1046163"/>
          <p14:tracePt t="7914" x="2614613" y="1069975"/>
          <p14:tracePt t="7931" x="2660650" y="1104900"/>
          <p14:tracePt t="7948" x="2708275" y="1128713"/>
          <p14:tracePt t="7964" x="2768600" y="1141413"/>
          <p14:tracePt t="7980" x="2863850" y="1152525"/>
          <p14:tracePt t="7998" x="2994025" y="1152525"/>
          <p14:tracePt t="8015" x="3124200" y="1152525"/>
          <p14:tracePt t="8031" x="3171825" y="1141413"/>
          <p14:tracePt t="8048" x="3208338" y="1128713"/>
          <p14:tracePt t="8064" x="3232150" y="1128713"/>
          <p14:tracePt t="8080" x="3243263" y="1117600"/>
          <p14:tracePt t="8120" x="3255963" y="1104900"/>
          <p14:tracePt t="8135" x="3279775" y="1093788"/>
          <p14:tracePt t="8148" x="3303588" y="1093788"/>
          <p14:tracePt t="8164" x="3375025" y="1093788"/>
          <p14:tracePt t="8181" x="3444875" y="1093788"/>
          <p14:tracePt t="8197" x="3505200" y="1093788"/>
          <p14:tracePt t="8214" x="3563938" y="1081088"/>
          <p14:tracePt t="8231" x="3587750" y="1069975"/>
          <p14:tracePt t="8247" x="3635375" y="1046163"/>
          <p14:tracePt t="8264" x="3671888" y="1033463"/>
          <p14:tracePt t="8280" x="3683000" y="1022350"/>
          <p14:tracePt t="8432" x="3683000" y="1009650"/>
          <p14:tracePt t="8439" x="3683000" y="998538"/>
          <p14:tracePt t="8449" x="3695700" y="974725"/>
          <p14:tracePt t="8465" x="3730625" y="938213"/>
          <p14:tracePt t="8481" x="3754438" y="903288"/>
          <p14:tracePt t="8498" x="3789363" y="866775"/>
          <p14:tracePt t="8515" x="3813175" y="819150"/>
          <p14:tracePt t="8531" x="3813175" y="808038"/>
          <p14:tracePt t="8548" x="3813175" y="795338"/>
          <p14:tracePt t="8581" x="3813175" y="784225"/>
          <p14:tracePt t="8598" x="3813175" y="760413"/>
          <p14:tracePt t="8615" x="3813175" y="749300"/>
          <p14:tracePt t="8648" x="3802063" y="749300"/>
          <p14:tracePt t="8665" x="3767138" y="749300"/>
          <p14:tracePt t="8681" x="3743325" y="749300"/>
          <p14:tracePt t="8698" x="3719513" y="749300"/>
          <p14:tracePt t="8714" x="3706813" y="749300"/>
          <p14:tracePt t="8736" x="3695700" y="749300"/>
          <p14:tracePt t="8798" x="3683000" y="749300"/>
          <p14:tracePt t="8810" x="3671888" y="749300"/>
          <p14:tracePt t="8819" x="3659188" y="749300"/>
          <p14:tracePt t="8833" x="3624263" y="749300"/>
          <p14:tracePt t="8850" x="3600450" y="736600"/>
          <p14:tracePt t="8866" x="3563938" y="725488"/>
          <p14:tracePt t="8883" x="3540125" y="725488"/>
          <p14:tracePt t="8898" x="3516313" y="725488"/>
          <p14:tracePt t="8915" x="3505200" y="712788"/>
          <p14:tracePt t="8951" x="3492500" y="712788"/>
          <p14:tracePt t="8967" x="3481388" y="712788"/>
          <p14:tracePt t="9019" x="3468688" y="712788"/>
          <p14:tracePt t="9037" x="3457575" y="712788"/>
          <p14:tracePt t="9045" x="3444875" y="701675"/>
          <p14:tracePt t="9061" x="3433763" y="701675"/>
          <p14:tracePt t="9077" x="3421063" y="701675"/>
          <p14:tracePt t="9111" x="3409950" y="701675"/>
          <p14:tracePt t="9128" x="3386138" y="701675"/>
          <p14:tracePt t="9135" x="3375025" y="725488"/>
          <p14:tracePt t="9149" x="3338513" y="749300"/>
          <p14:tracePt t="9165" x="3303588" y="771525"/>
          <p14:tracePt t="9182" x="3290888" y="771525"/>
          <p14:tracePt t="9198" x="3255963" y="795338"/>
          <p14:tracePt t="9214" x="3219450" y="808038"/>
          <p14:tracePt t="9231" x="3195638" y="808038"/>
          <p14:tracePt t="9247" x="3160713" y="808038"/>
          <p14:tracePt t="9264" x="3124200" y="819150"/>
          <p14:tracePt t="9281" x="3076575" y="819150"/>
          <p14:tracePt t="9302" x="3041650" y="819150"/>
          <p14:tracePt t="9313" x="3017838" y="819150"/>
          <p14:tracePt t="9330" x="2970213" y="819150"/>
          <p14:tracePt t="9347" x="2922588" y="808038"/>
          <p14:tracePt t="9364" x="2898775" y="795338"/>
          <p14:tracePt t="9381" x="2863850" y="784225"/>
          <p14:tracePt t="9398" x="2816225" y="760413"/>
          <p14:tracePt t="9414" x="2779713" y="760413"/>
          <p14:tracePt t="9430" x="2755900" y="760413"/>
          <p14:tracePt t="9447" x="2732088" y="749300"/>
          <p14:tracePt t="9464" x="2708275" y="749300"/>
          <p14:tracePt t="9480" x="2673350" y="736600"/>
          <p14:tracePt t="9497" x="2625725" y="736600"/>
          <p14:tracePt t="9514" x="2554288" y="725488"/>
          <p14:tracePt t="9530" x="2519363" y="725488"/>
          <p14:tracePt t="9547" x="2482850" y="712788"/>
          <p14:tracePt t="9564" x="2459038" y="712788"/>
          <p14:tracePt t="9600" x="2447925" y="712788"/>
          <p14:tracePt t="9717" x="2435225" y="725488"/>
          <p14:tracePt t="9726" x="2411413" y="749300"/>
          <p14:tracePt t="9733" x="2400300" y="771525"/>
          <p14:tracePt t="9747" x="2352675" y="842963"/>
          <p14:tracePt t="9764" x="2316163" y="950913"/>
          <p14:tracePt t="9780" x="2281238" y="1022350"/>
          <p14:tracePt t="9797" x="2246313" y="1081088"/>
          <p14:tracePt t="9813" x="2222500" y="1117600"/>
          <p14:tracePt t="9830" x="2209800" y="1163638"/>
          <p14:tracePt t="9849" x="2198688" y="1200150"/>
          <p14:tracePt t="9865" x="2198688" y="1223963"/>
          <p14:tracePt t="9882" x="2198688" y="1271588"/>
          <p14:tracePt t="9898" x="2198688" y="1306513"/>
          <p14:tracePt t="9918" x="2209800" y="1377950"/>
          <p14:tracePt t="9930" x="2209800" y="1390650"/>
          <p14:tracePt t="9947" x="2257425" y="1438275"/>
          <p14:tracePt t="9963" x="2292350" y="1462088"/>
          <p14:tracePt t="9980" x="2316163" y="1497013"/>
          <p14:tracePt t="9997" x="2339975" y="1520825"/>
          <p14:tracePt t="10013" x="2376488" y="1579563"/>
          <p14:tracePt t="10030" x="2424113" y="1639888"/>
          <p14:tracePt t="10046" x="2495550" y="1722438"/>
          <p14:tracePt t="10063" x="2601913" y="1830388"/>
          <p14:tracePt t="10080" x="2803525" y="1960563"/>
          <p14:tracePt t="10096" x="2946400" y="2043113"/>
          <p14:tracePt t="10114" x="3089275" y="2090738"/>
          <p14:tracePt t="10131" x="3219450" y="2138363"/>
          <p14:tracePt t="10147" x="3398838" y="2185988"/>
          <p14:tracePt t="10164" x="3563938" y="2246313"/>
          <p14:tracePt t="10183" x="3860800" y="2316163"/>
          <p14:tracePt t="10197" x="4040188" y="2352675"/>
          <p14:tracePt t="10214" x="4229100" y="2387600"/>
          <p14:tracePt t="10230" x="4395788" y="2411413"/>
          <p14:tracePt t="10247" x="4527550" y="2411413"/>
          <p14:tracePt t="10264" x="4621213" y="2411413"/>
          <p14:tracePt t="10281" x="4692650" y="2400300"/>
          <p14:tracePt t="10297" x="4729163" y="2363788"/>
          <p14:tracePt t="10314" x="4764088" y="2328863"/>
          <p14:tracePt t="10331" x="4800600" y="2305050"/>
          <p14:tracePt t="10347" x="4824413" y="2270125"/>
          <p14:tracePt t="10364" x="4883150" y="2233613"/>
          <p14:tracePt t="10381" x="4954588" y="2151063"/>
          <p14:tracePt t="10398" x="4989513" y="2079625"/>
          <p14:tracePt t="10414" x="5026025" y="2043113"/>
          <p14:tracePt t="10430" x="5049838" y="1995488"/>
          <p14:tracePt t="10447" x="5073650" y="1960563"/>
          <p14:tracePt t="10463" x="5073650" y="1912938"/>
          <p14:tracePt t="10480" x="5073650" y="1889125"/>
          <p14:tracePt t="10497" x="5073650" y="1854200"/>
          <p14:tracePt t="10514" x="5060950" y="1806575"/>
          <p14:tracePt t="10530" x="5060950" y="1770063"/>
          <p14:tracePt t="10547" x="5037138" y="1746250"/>
          <p14:tracePt t="10564" x="5026025" y="1711325"/>
          <p14:tracePt t="10580" x="5002213" y="1674813"/>
          <p14:tracePt t="10596" x="4989513" y="1663700"/>
          <p14:tracePt t="10615" x="4978400" y="1651000"/>
          <p14:tracePt t="11527" x="4989513" y="1698625"/>
          <p14:tracePt t="11536" x="5013325" y="1793875"/>
          <p14:tracePt t="11549" x="5060950" y="1995488"/>
          <p14:tracePt t="11564" x="5108575" y="2174875"/>
          <p14:tracePt t="11580" x="5156200" y="2339975"/>
          <p14:tracePt t="11597" x="5203825" y="2506663"/>
          <p14:tracePt t="11614" x="5227638" y="2673350"/>
          <p14:tracePt t="11631" x="5240338" y="2816225"/>
          <p14:tracePt t="11647" x="5240338" y="2982913"/>
          <p14:tracePt t="11664" x="5240338" y="3124200"/>
          <p14:tracePt t="11680" x="5240338" y="3303588"/>
          <p14:tracePt t="11697" x="5240338" y="3529013"/>
          <p14:tracePt t="11714" x="5216525" y="3648075"/>
          <p14:tracePt t="11730" x="5192713" y="3719513"/>
          <p14:tracePt t="11746" x="5192713" y="3767138"/>
          <p14:tracePt t="11763" x="5180013" y="3790950"/>
          <p14:tracePt t="11780" x="5180013" y="3814763"/>
          <p14:tracePt t="11796" x="5180013" y="3836988"/>
          <p14:tracePt t="11813" x="5180013" y="3849688"/>
          <p14:tracePt t="11830" x="5180013" y="3860800"/>
          <p14:tracePt t="11847" x="5180013" y="3897313"/>
          <p14:tracePt t="11864" x="5168900" y="3932238"/>
          <p14:tracePt t="11880" x="5168900" y="3968750"/>
          <p14:tracePt t="11898" x="5132388" y="4027488"/>
          <p14:tracePt t="11914" x="5097463" y="4075113"/>
          <p14:tracePt t="11931" x="5037138" y="4265613"/>
          <p14:tracePt t="11947" x="5002213" y="4419600"/>
          <p14:tracePt t="11963" x="4954588" y="4562475"/>
          <p14:tracePt t="11979" x="4906963" y="4705350"/>
          <p14:tracePt t="11996" x="4872038" y="4848225"/>
          <p14:tracePt t="12013" x="4824413" y="4978400"/>
          <p14:tracePt t="12029" x="4800600" y="5084763"/>
          <p14:tracePt t="12046" x="4787900" y="5121275"/>
          <p14:tracePt t="12063" x="4787900" y="5180013"/>
          <p14:tracePt t="12079" x="4800600" y="5251450"/>
          <p14:tracePt t="12096" x="4824413" y="5346700"/>
          <p14:tracePt t="12113" x="4824413" y="5418138"/>
          <p14:tracePt t="12130" x="4835525" y="5476875"/>
          <p14:tracePt t="12147" x="4848225" y="5524500"/>
          <p14:tracePt t="12164" x="4859338" y="5561013"/>
          <p14:tracePt t="12179" x="4859338" y="5572125"/>
          <p14:tracePt t="12243" x="4859338" y="5584825"/>
          <p14:tracePt t="12265" x="4872038" y="5608638"/>
          <p14:tracePt t="12273" x="4872038" y="5619750"/>
          <p14:tracePt t="12289" x="4872038" y="5632450"/>
          <p14:tracePt t="12296" x="4872038" y="5643563"/>
          <p14:tracePt t="12313" x="4872038" y="5656263"/>
          <p14:tracePt t="12329" x="4883150" y="5667375"/>
          <p14:tracePt t="12346" x="4883150" y="5691188"/>
          <p14:tracePt t="12362" x="4895850" y="5715000"/>
          <p14:tracePt t="12380" x="4895850" y="5738813"/>
          <p14:tracePt t="12398" x="4906963" y="5773738"/>
          <p14:tracePt t="12414" x="4906963" y="5786438"/>
          <p14:tracePt t="12449" x="4918075" y="5797550"/>
          <p14:tracePt t="12465" x="4941888" y="5797550"/>
          <p14:tracePt t="12482" x="4978400" y="5797550"/>
          <p14:tracePt t="12498" x="5013325" y="5797550"/>
          <p14:tracePt t="12515" x="5049838" y="5786438"/>
          <p14:tracePt t="12531" x="5084763" y="5762625"/>
          <p14:tracePt t="12549" x="5156200" y="5715000"/>
          <p14:tracePt t="12565" x="5203825" y="5703888"/>
          <p14:tracePt t="12583" x="5251450" y="5667375"/>
          <p14:tracePt t="12599" x="5310188" y="5643563"/>
          <p14:tracePt t="12616" x="5381625" y="5595938"/>
          <p14:tracePt t="12632" x="5513388" y="5548313"/>
          <p14:tracePt t="12650" x="5702300" y="5429250"/>
          <p14:tracePt t="12666" x="5845175" y="5335588"/>
          <p14:tracePt t="12681" x="5953125" y="5251450"/>
          <p14:tracePt t="12698" x="6000750" y="5168900"/>
          <p14:tracePt t="12703" x="6046788" y="5108575"/>
          <p14:tracePt t="12716" x="6059488" y="5060950"/>
          <p14:tracePt t="12732" x="6107113" y="4954588"/>
          <p14:tracePt t="12749" x="6178550" y="4764088"/>
          <p14:tracePt t="12765" x="6226175" y="4621213"/>
          <p14:tracePt t="12780" x="6237288" y="4551363"/>
          <p14:tracePt t="12796" x="6297613" y="4337050"/>
          <p14:tracePt t="12813" x="6321425" y="4205288"/>
          <p14:tracePt t="12830" x="6332538" y="4075113"/>
          <p14:tracePt t="12846" x="6321425" y="3956050"/>
          <p14:tracePt t="12864" x="6273800" y="3814763"/>
          <p14:tracePt t="12881" x="6213475" y="3635375"/>
          <p14:tracePt t="12898" x="6165850" y="3516313"/>
          <p14:tracePt t="12913" x="6130925" y="3409950"/>
          <p14:tracePt t="12930" x="6094413" y="3351213"/>
          <p14:tracePt t="12946" x="6059488" y="3303588"/>
          <p14:tracePt t="12963" x="6011863" y="3267075"/>
          <p14:tracePt t="12979" x="5953125" y="3232150"/>
          <p14:tracePt t="12996" x="5881688" y="3195638"/>
          <p14:tracePt t="13012" x="5786438" y="3148013"/>
          <p14:tracePt t="13029" x="5595938" y="3089275"/>
          <p14:tracePt t="13046" x="5465763" y="3041650"/>
          <p14:tracePt t="13063" x="5322888" y="2994025"/>
          <p14:tracePt t="13080" x="5192713" y="2946400"/>
          <p14:tracePt t="13097" x="4965700" y="2874963"/>
          <p14:tracePt t="13113" x="4824413" y="2827338"/>
          <p14:tracePt t="13130" x="4705350" y="2792413"/>
          <p14:tracePt t="13146" x="4586288" y="2744788"/>
          <p14:tracePt t="13163" x="4503738" y="2732088"/>
          <p14:tracePt t="13180" x="4395788" y="2720975"/>
          <p14:tracePt t="13197" x="4265613" y="2720975"/>
          <p14:tracePt t="13199" x="4205288" y="2720975"/>
          <p14:tracePt t="13213" x="4135438" y="2720975"/>
          <p14:tracePt t="13230" x="3932238" y="2708275"/>
          <p14:tracePt t="13247" x="3719513" y="2673350"/>
          <p14:tracePt t="13263" x="3492500" y="2662238"/>
          <p14:tracePt t="13280" x="3290888" y="2649538"/>
          <p14:tracePt t="13297" x="3124200" y="2649538"/>
          <p14:tracePt t="13313" x="2994025" y="2649538"/>
          <p14:tracePt t="13330" x="2863850" y="2662238"/>
          <p14:tracePt t="13347" x="2708275" y="2708275"/>
          <p14:tracePt t="13363" x="2566988" y="2755900"/>
          <p14:tracePt t="13380" x="2376488" y="2803525"/>
          <p14:tracePt t="13396" x="2151063" y="2840038"/>
          <p14:tracePt t="13413" x="1924050" y="2863850"/>
          <p14:tracePt t="13429" x="1711325" y="2898775"/>
          <p14:tracePt t="13446" x="1520825" y="2946400"/>
          <p14:tracePt t="13463" x="1282700" y="3017838"/>
          <p14:tracePt t="13480" x="1152525" y="3100388"/>
          <p14:tracePt t="13497" x="1022350" y="3184525"/>
          <p14:tracePt t="13514" x="927100" y="3267075"/>
          <p14:tracePt t="13531" x="842963" y="3481388"/>
          <p14:tracePt t="13548" x="795338" y="3611563"/>
          <p14:tracePt t="13564" x="749300" y="3767138"/>
          <p14:tracePt t="13581" x="701675" y="3932238"/>
          <p14:tracePt t="13596" x="654050" y="4111625"/>
          <p14:tracePt t="13613" x="654050" y="4252913"/>
          <p14:tracePt t="13630" x="654050" y="4408488"/>
          <p14:tracePt t="13647" x="654050" y="4610100"/>
          <p14:tracePt t="13663" x="630238" y="4740275"/>
          <p14:tracePt t="13680" x="630238" y="4872038"/>
          <p14:tracePt t="13697" x="630238" y="5002213"/>
          <p14:tracePt t="13713" x="630238" y="5132388"/>
          <p14:tracePt t="13731" x="630238" y="5264150"/>
          <p14:tracePt t="13746" x="654050" y="5394325"/>
          <p14:tracePt t="13763" x="677863" y="5524500"/>
          <p14:tracePt t="13779" x="701675" y="5667375"/>
          <p14:tracePt t="13796" x="712788" y="5715000"/>
          <p14:tracePt t="13813" x="712788" y="5786438"/>
          <p14:tracePt t="13830" x="749300" y="5821363"/>
          <p14:tracePt t="13846" x="771525" y="5857875"/>
          <p14:tracePt t="13863" x="771525" y="5892800"/>
          <p14:tracePt t="13881" x="784225" y="5929313"/>
          <p14:tracePt t="13897" x="819150" y="5940425"/>
          <p14:tracePt t="13913" x="855663" y="5881688"/>
          <p14:tracePt t="13929" x="890588" y="5810250"/>
          <p14:tracePt t="13947" x="927100" y="5810250"/>
          <p14:tracePt t="14111" x="927100" y="5797550"/>
          <p14:tracePt t="14119" x="938213" y="5773738"/>
          <p14:tracePt t="14132" x="950913" y="5749925"/>
          <p14:tracePt t="14148" x="998538" y="5608638"/>
          <p14:tracePt t="14164" x="1009650" y="5524500"/>
          <p14:tracePt t="14181" x="1033463" y="5513388"/>
          <p14:tracePt t="14197" x="1046163" y="5513388"/>
          <p14:tracePt t="14215" x="1069975" y="5548313"/>
          <p14:tracePt t="14229" x="1200150" y="5834063"/>
          <p14:tracePt t="14246" x="1414463" y="6345238"/>
          <p14:tracePt t="14263" x="1603375" y="6737350"/>
          <p14:tracePt t="14280" x="1806575" y="7140575"/>
          <p14:tracePt t="14296" x="2103438" y="7508875"/>
          <p14:tracePt t="14313" x="2447925" y="7794625"/>
          <p14:tracePt t="14329" x="2970213" y="8150225"/>
          <p14:tracePt t="14346" x="3195638" y="8305800"/>
          <p14:tracePt t="14363" x="3409950" y="8435975"/>
          <p14:tracePt t="14380" x="3648075" y="8578850"/>
          <p14:tracePt t="14397" x="3897313" y="8721725"/>
          <p14:tracePt t="14413" x="4157663" y="8863013"/>
          <p14:tracePt t="14429" x="4360863" y="8934450"/>
          <p14:tracePt t="14446" x="4610100" y="9005888"/>
          <p14:tracePt t="14462" x="4740275" y="9042400"/>
          <p14:tracePt t="14479" x="4824413" y="9066213"/>
          <p14:tracePt t="14495" x="4906963" y="9066213"/>
          <p14:tracePt t="14512" x="4989513" y="9066213"/>
          <p14:tracePt t="14529" x="5108575" y="9029700"/>
          <p14:tracePt t="14546" x="5264150" y="8982075"/>
          <p14:tracePt t="14562" x="5476875" y="8934450"/>
          <p14:tracePt t="14579" x="5810250" y="8875713"/>
          <p14:tracePt t="14596" x="6024563" y="8828088"/>
          <p14:tracePt t="14613" x="6165850" y="8780463"/>
          <p14:tracePt t="14630" x="6202363" y="8745538"/>
          <p14:tracePt t="14648" x="6261100" y="8589963"/>
          <p14:tracePt t="14663" x="6308725" y="8447088"/>
          <p14:tracePt t="14679" x="6356350" y="8269288"/>
          <p14:tracePt t="14695" x="6475413" y="8031163"/>
          <p14:tracePt t="14721" x="6665913" y="7710488"/>
          <p14:tracePt t="14729" x="6737350" y="7627938"/>
          <p14:tracePt t="14746" x="6891338" y="7437438"/>
          <p14:tracePt t="14762" x="7034213" y="7248525"/>
          <p14:tracePt t="14779" x="7164388" y="6902450"/>
          <p14:tracePt t="14796" x="7212013" y="6677025"/>
          <p14:tracePt t="14812" x="7235825" y="6475413"/>
          <p14:tracePt t="14829" x="7235825" y="6284913"/>
          <p14:tracePt t="14845" x="7259638" y="6083300"/>
          <p14:tracePt t="14862" x="7259638" y="5868988"/>
          <p14:tracePt t="14879" x="7294563" y="5608638"/>
          <p14:tracePt t="14897" x="7307263" y="5453063"/>
          <p14:tracePt t="14915" x="7342188" y="5251450"/>
          <p14:tracePt t="14930" x="7366000" y="5073650"/>
          <p14:tracePt t="14947" x="7366000" y="4883150"/>
          <p14:tracePt t="14962" x="7354888" y="4740275"/>
          <p14:tracePt t="14978" x="7331075" y="4610100"/>
          <p14:tracePt t="14995" x="7283450" y="4467225"/>
          <p14:tracePt t="15012" x="7223125" y="4276725"/>
          <p14:tracePt t="15028" x="7164388" y="4183063"/>
          <p14:tracePt t="15045" x="7129463" y="4098925"/>
          <p14:tracePt t="15062" x="7092950" y="4016375"/>
          <p14:tracePt t="15079" x="7045325" y="3908425"/>
          <p14:tracePt t="15096" x="6986588" y="3778250"/>
          <p14:tracePt t="15112" x="6926263" y="3648075"/>
          <p14:tracePt t="15129" x="6761163" y="3433763"/>
          <p14:tracePt t="15146" x="6629400" y="3327400"/>
          <p14:tracePt t="15162" x="6510338" y="3267075"/>
          <p14:tracePt t="15179" x="6369050" y="3184525"/>
          <p14:tracePt t="15196" x="6226175" y="3113088"/>
          <p14:tracePt t="15197" x="6154738" y="3076575"/>
          <p14:tracePt t="15213" x="6011863" y="2994025"/>
          <p14:tracePt t="15229" x="5868988" y="2922588"/>
          <p14:tracePt t="15246" x="5738813" y="2874963"/>
          <p14:tracePt t="15262" x="5584825" y="2827338"/>
          <p14:tracePt t="15279" x="5405438" y="2779713"/>
          <p14:tracePt t="15295" x="5145088" y="2732088"/>
          <p14:tracePt t="15312" x="4859338" y="2673350"/>
          <p14:tracePt t="15329" x="4337050" y="2601913"/>
          <p14:tracePt t="15345" x="3921125" y="2554288"/>
          <p14:tracePt t="15362" x="3529013" y="2543175"/>
          <p14:tracePt t="15379" x="3195638" y="2543175"/>
          <p14:tracePt t="15395" x="2946400" y="2543175"/>
          <p14:tracePt t="15412" x="2744788" y="2554288"/>
          <p14:tracePt t="15429" x="2471738" y="2625725"/>
          <p14:tracePt t="15446" x="2281238" y="2673350"/>
          <p14:tracePt t="15463" x="2079625" y="2744788"/>
          <p14:tracePt t="15479" x="1878013" y="2792413"/>
          <p14:tracePt t="15496" x="1711325" y="2840038"/>
          <p14:tracePt t="15512" x="1579563" y="2887663"/>
          <p14:tracePt t="15529" x="1438275" y="2922588"/>
          <p14:tracePt t="15545" x="1306513" y="2970213"/>
          <p14:tracePt t="15562" x="1093788" y="3089275"/>
          <p14:tracePt t="15579" x="950913" y="3219450"/>
          <p14:tracePt t="15595" x="784225" y="3398838"/>
          <p14:tracePt t="15612" x="630238" y="3611563"/>
          <p14:tracePt t="15629" x="534988" y="3860800"/>
          <p14:tracePt t="15645" x="474663" y="4122738"/>
          <p14:tracePt t="15663" x="415925" y="4657725"/>
          <p14:tracePt t="15678" x="439738" y="5097463"/>
          <p14:tracePt t="15696" x="439738" y="5429250"/>
          <p14:tracePt t="15713" x="463550" y="5749925"/>
          <p14:tracePt t="15729" x="522288" y="6072188"/>
          <p14:tracePt t="15748" x="784225" y="6594475"/>
          <p14:tracePt t="15762" x="890588" y="6784975"/>
          <p14:tracePt t="15779" x="1258888" y="7331075"/>
          <p14:tracePt t="15798" x="1473200" y="7662863"/>
          <p14:tracePt t="15814" x="1627188" y="7889875"/>
          <p14:tracePt t="15830" x="1758950" y="8043863"/>
          <p14:tracePt t="15849" x="1912938" y="8258175"/>
          <p14:tracePt t="15865" x="2032000" y="8423275"/>
          <p14:tracePt t="15882" x="2174875" y="8626475"/>
          <p14:tracePt t="15899" x="2339975" y="8828088"/>
          <p14:tracePt t="15915" x="2578100" y="9042400"/>
          <p14:tracePt t="15932" x="2922588" y="9220200"/>
          <p14:tracePt t="15950" x="3635375" y="9410700"/>
          <p14:tracePt t="15963" x="3873500" y="9445625"/>
          <p14:tracePt t="15979" x="4681538" y="9482138"/>
          <p14:tracePt t="15996" x="5121275" y="9386888"/>
          <p14:tracePt t="16012" x="5357813" y="9278938"/>
          <p14:tracePt t="16028" x="5500688" y="9161463"/>
          <p14:tracePt t="16046" x="5595938" y="9053513"/>
          <p14:tracePt t="16062" x="5678488" y="8923338"/>
          <p14:tracePt t="16079" x="5762625" y="8732838"/>
          <p14:tracePt t="16096" x="5857875" y="8518525"/>
          <p14:tracePt t="16112" x="6046788" y="8162925"/>
          <p14:tracePt t="16129" x="6213475" y="7913688"/>
          <p14:tracePt t="16146" x="6321425" y="7710488"/>
          <p14:tracePt t="16163" x="6380163" y="7497763"/>
          <p14:tracePt t="16180" x="6427788" y="7307263"/>
          <p14:tracePt t="16197" x="6416675" y="6997700"/>
          <p14:tracePt t="16213" x="6403975" y="6843713"/>
          <p14:tracePt t="16228" x="6403975" y="6689725"/>
          <p14:tracePt t="16245" x="6380163" y="6618288"/>
          <p14:tracePt t="16262" x="6369050" y="6594475"/>
          <p14:tracePt t="16278" x="6345238" y="6581775"/>
          <p14:tracePt t="16295" x="6308725" y="6570663"/>
          <p14:tracePt t="16312" x="6226175" y="6557963"/>
          <p14:tracePt t="16329" x="6165850" y="6546850"/>
          <p14:tracePt t="16345" x="6118225" y="6534150"/>
          <p14:tracePt t="16361" x="6083300" y="6534150"/>
          <p14:tracePt t="16395" x="6070600" y="6534150"/>
          <p14:tracePt t="16412" x="6059488" y="6534150"/>
          <p14:tracePt t="16429" x="6035675" y="6534150"/>
          <p14:tracePt t="16446" x="6011863" y="6534150"/>
          <p14:tracePt t="16462" x="5905500" y="6557963"/>
          <p14:tracePt t="16479" x="5656263" y="6557963"/>
          <p14:tracePt t="16495" x="5429250" y="6523038"/>
          <p14:tracePt t="16511" x="5132388" y="6451600"/>
          <p14:tracePt t="16529" x="4848225" y="6403975"/>
          <p14:tracePt t="16546" x="4633913" y="6356350"/>
          <p14:tracePt t="16562" x="4467225" y="6321425"/>
          <p14:tracePt t="16579" x="4337050" y="6321425"/>
          <p14:tracePt t="16595" x="4122738" y="6345238"/>
          <p14:tracePt t="16611" x="3944938" y="6392863"/>
          <p14:tracePt t="16628" x="3743325" y="6427788"/>
          <p14:tracePt t="16646" x="3552825" y="6440488"/>
          <p14:tracePt t="16662" x="3327400" y="6440488"/>
          <p14:tracePt t="16679" x="3100388" y="6403975"/>
          <p14:tracePt t="16697" x="2898775" y="6332538"/>
          <p14:tracePt t="16713" x="2827338" y="6284913"/>
          <p14:tracePt t="16729" x="2732088" y="6213475"/>
          <p14:tracePt t="16746" x="2601913" y="6072188"/>
          <p14:tracePt t="16762" x="2424113" y="5953125"/>
          <p14:tracePt t="16779" x="2198688" y="5834063"/>
          <p14:tracePt t="16796" x="1865313" y="5749925"/>
          <p14:tracePt t="16812" x="1425575" y="5656263"/>
          <p14:tracePt t="16829" x="522288" y="5405438"/>
          <p14:tracePt t="17128" x="1104900" y="5108575"/>
          <p14:tracePt t="17145" x="2185988" y="5180013"/>
          <p14:tracePt t="17162" x="3529013" y="5381625"/>
          <p14:tracePt t="17178" x="4146550" y="5548313"/>
          <p14:tracePt t="17194" x="4384675" y="5595938"/>
          <p14:tracePt t="17211" x="4456113" y="5619750"/>
          <p14:tracePt t="17244" x="4456113" y="5608638"/>
          <p14:tracePt t="17261" x="4456113" y="5584825"/>
          <p14:tracePt t="17278" x="4467225" y="5584825"/>
          <p14:tracePt t="17295" x="4491038" y="5584825"/>
          <p14:tracePt t="17311" x="4527550" y="5572125"/>
          <p14:tracePt t="17329" x="4573588" y="5572125"/>
          <p14:tracePt t="17345" x="4597400" y="5548313"/>
          <p14:tracePt t="17378" x="4597400" y="5537200"/>
          <p14:tracePt t="17698" x="4610100" y="5537200"/>
          <p14:tracePt t="17703" x="4621213" y="5537200"/>
          <p14:tracePt t="17712" x="4633913" y="5537200"/>
          <p14:tracePt t="17728" x="4657725" y="5537200"/>
          <p14:tracePt t="17745" x="4668838" y="5537200"/>
          <p14:tracePt t="17883" x="4657725" y="5537200"/>
          <p14:tracePt t="17907" x="4645025" y="5537200"/>
          <p14:tracePt t="17932" x="4645025" y="5524500"/>
          <p14:tracePt t="17939" x="4645025" y="5465763"/>
          <p14:tracePt t="17948" x="4645025" y="5381625"/>
          <p14:tracePt t="17962" x="4692650" y="5216525"/>
          <p14:tracePt t="17978" x="4740275" y="5060950"/>
          <p14:tracePt t="17995" x="4787900" y="4835525"/>
          <p14:tracePt t="18011" x="4835525" y="4551363"/>
          <p14:tracePt t="18028" x="4883150" y="4241800"/>
          <p14:tracePt t="18044" x="4906963" y="3979863"/>
          <p14:tracePt t="18061" x="4918075" y="3600450"/>
          <p14:tracePt t="18078" x="4906963" y="3303588"/>
          <p14:tracePt t="18094" x="4848225" y="3065463"/>
          <p14:tracePt t="18111" x="4752975" y="2851150"/>
          <p14:tracePt t="18128" x="4610100" y="2649538"/>
          <p14:tracePt t="18145" x="4384675" y="2363788"/>
          <p14:tracePt t="18162" x="4276725" y="2209800"/>
          <p14:tracePt t="18178" x="4229100" y="2114550"/>
          <p14:tracePt t="18195" x="4205288" y="2043113"/>
          <p14:tracePt t="18212" x="4205288" y="1960563"/>
          <p14:tracePt t="18228" x="4205288" y="1841500"/>
          <p14:tracePt t="18245" x="4205288" y="1735138"/>
          <p14:tracePt t="18262" x="4205288" y="1674813"/>
          <p14:tracePt t="18277" x="4194175" y="1663700"/>
          <p14:tracePt t="18294" x="4122738" y="1651000"/>
          <p14:tracePt t="18311" x="3908425" y="1616075"/>
          <p14:tracePt t="18328" x="3552825" y="1592263"/>
          <p14:tracePt t="18344" x="2935288" y="1509713"/>
          <p14:tracePt t="18361" x="2209800" y="1366838"/>
          <p14:tracePt t="18377" x="890588" y="1009650"/>
        </p14:tracePtLst>
      </p14:laserTraceLst>
    </p:ext>
  </p:extLs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37209"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46</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609644" y="415334"/>
            <a:ext cx="346621" cy="326809"/>
          </a:xfrm>
          <a:prstGeom prst="rect">
            <a:avLst/>
          </a:prstGeom>
          <a:blipFill>
            <a:blip r:embed="rId4" cstate="print"/>
            <a:stretch>
              <a:fillRect/>
            </a:stretch>
          </a:blipFill>
        </p:spPr>
        <p:txBody>
          <a:bodyPr wrap="square" lIns="0" tIns="0" rIns="0" bIns="0" rtlCol="0"/>
          <a:lstStyle/>
          <a:p>
            <a:endParaRPr/>
          </a:p>
        </p:txBody>
      </p:sp>
      <p:sp>
        <p:nvSpPr>
          <p:cNvPr id="4" name="object 4"/>
          <p:cNvSpPr txBox="1"/>
          <p:nvPr/>
        </p:nvSpPr>
        <p:spPr>
          <a:xfrm>
            <a:off x="527542" y="973324"/>
            <a:ext cx="6149340" cy="5661025"/>
          </a:xfrm>
          <a:prstGeom prst="rect">
            <a:avLst/>
          </a:prstGeom>
        </p:spPr>
        <p:txBody>
          <a:bodyPr vert="horz" wrap="square" lIns="0" tIns="12700" rIns="0" bIns="0" rtlCol="0">
            <a:spAutoFit/>
          </a:bodyPr>
          <a:lstStyle/>
          <a:p>
            <a:pPr marL="423545" lvl="2" indent="-411480">
              <a:lnSpc>
                <a:spcPct val="100000"/>
              </a:lnSpc>
              <a:spcBef>
                <a:spcPts val="100"/>
              </a:spcBef>
              <a:buSzPct val="90000"/>
              <a:buAutoNum type="arabicPeriod" startAt="3"/>
              <a:tabLst>
                <a:tab pos="424180" algn="l"/>
              </a:tabLst>
            </a:pPr>
            <a:r>
              <a:rPr sz="1000" b="1" dirty="0">
                <a:latin typeface="Arial"/>
                <a:cs typeface="Arial"/>
              </a:rPr>
              <a:t>: </a:t>
            </a:r>
            <a:r>
              <a:rPr sz="1000" b="1" spc="-20" dirty="0">
                <a:latin typeface="Arial"/>
                <a:cs typeface="Arial"/>
              </a:rPr>
              <a:t>Determinación </a:t>
            </a:r>
            <a:r>
              <a:rPr sz="1000" b="1" spc="-10" dirty="0">
                <a:latin typeface="Arial"/>
                <a:cs typeface="Arial"/>
              </a:rPr>
              <a:t>de la </a:t>
            </a:r>
            <a:r>
              <a:rPr sz="1000" b="1" spc="-15" dirty="0">
                <a:latin typeface="Arial"/>
                <a:cs typeface="Arial"/>
              </a:rPr>
              <a:t>carga </a:t>
            </a:r>
            <a:r>
              <a:rPr sz="1000" b="1" spc="-20" dirty="0">
                <a:latin typeface="Arial"/>
                <a:cs typeface="Arial"/>
              </a:rPr>
              <a:t>total correspondiente </a:t>
            </a:r>
            <a:r>
              <a:rPr sz="1000" b="1" dirty="0">
                <a:latin typeface="Arial"/>
                <a:cs typeface="Arial"/>
              </a:rPr>
              <a:t>a </a:t>
            </a:r>
            <a:r>
              <a:rPr sz="1000" b="1" spc="-20" dirty="0">
                <a:latin typeface="Arial"/>
                <a:cs typeface="Arial"/>
              </a:rPr>
              <a:t>viviendas, oficinas </a:t>
            </a:r>
            <a:r>
              <a:rPr sz="1000" b="1" dirty="0">
                <a:latin typeface="Arial"/>
                <a:cs typeface="Arial"/>
              </a:rPr>
              <a:t>o </a:t>
            </a:r>
            <a:r>
              <a:rPr sz="1000" b="1" spc="-20" dirty="0">
                <a:latin typeface="Arial"/>
                <a:cs typeface="Arial"/>
              </a:rPr>
              <a:t>locales</a:t>
            </a:r>
            <a:r>
              <a:rPr sz="1000" b="1" spc="-125" dirty="0">
                <a:latin typeface="Arial"/>
                <a:cs typeface="Arial"/>
              </a:rPr>
              <a:t> </a:t>
            </a:r>
            <a:r>
              <a:rPr sz="1000" b="1" spc="-20" dirty="0">
                <a:latin typeface="Arial"/>
                <a:cs typeface="Arial"/>
              </a:rPr>
              <a:t>(unitarios)</a:t>
            </a:r>
            <a:endParaRPr sz="1000" dirty="0">
              <a:latin typeface="Arial"/>
              <a:cs typeface="Arial"/>
            </a:endParaRPr>
          </a:p>
          <a:p>
            <a:pPr marL="525145" lvl="3" indent="-513080">
              <a:lnSpc>
                <a:spcPct val="100000"/>
              </a:lnSpc>
              <a:spcBef>
                <a:spcPts val="869"/>
              </a:spcBef>
              <a:buSzPct val="90000"/>
              <a:buAutoNum type="arabicPeriod"/>
              <a:tabLst>
                <a:tab pos="525780" algn="l"/>
                <a:tab pos="732155" algn="l"/>
              </a:tabLst>
            </a:pPr>
            <a:r>
              <a:rPr sz="1000" b="1" dirty="0">
                <a:latin typeface="Arial"/>
                <a:cs typeface="Arial"/>
              </a:rPr>
              <a:t>:	</a:t>
            </a:r>
            <a:r>
              <a:rPr sz="1000" b="1" spc="-20" dirty="0">
                <a:latin typeface="Arial"/>
                <a:cs typeface="Arial"/>
              </a:rPr>
              <a:t>Método </a:t>
            </a:r>
            <a:r>
              <a:rPr sz="1000" b="1" spc="-10" dirty="0">
                <a:latin typeface="Arial"/>
                <a:cs typeface="Arial"/>
              </a:rPr>
              <a:t>de</a:t>
            </a:r>
            <a:r>
              <a:rPr sz="1000" b="1" spc="-65" dirty="0">
                <a:latin typeface="Arial"/>
                <a:cs typeface="Arial"/>
              </a:rPr>
              <a:t> </a:t>
            </a:r>
            <a:r>
              <a:rPr sz="1000" b="1" spc="-20" dirty="0">
                <a:latin typeface="Arial"/>
                <a:cs typeface="Arial"/>
              </a:rPr>
              <a:t>cálculo</a:t>
            </a:r>
            <a:endParaRPr sz="1000" dirty="0">
              <a:latin typeface="Arial"/>
              <a:cs typeface="Arial"/>
            </a:endParaRPr>
          </a:p>
          <a:p>
            <a:pPr marL="12700" marR="5080" algn="just">
              <a:lnSpc>
                <a:spcPts val="1150"/>
              </a:lnSpc>
              <a:spcBef>
                <a:spcPts val="625"/>
              </a:spcBef>
            </a:pPr>
            <a:r>
              <a:rPr sz="1000" spc="-10" dirty="0">
                <a:latin typeface="Arial"/>
                <a:cs typeface="Arial"/>
              </a:rPr>
              <a:t>La </a:t>
            </a:r>
            <a:r>
              <a:rPr sz="1000" spc="-15" dirty="0">
                <a:latin typeface="Arial"/>
                <a:cs typeface="Arial"/>
              </a:rPr>
              <a:t>carga </a:t>
            </a:r>
            <a:r>
              <a:rPr sz="1000" spc="-20" dirty="0">
                <a:latin typeface="Arial"/>
                <a:cs typeface="Arial"/>
              </a:rPr>
              <a:t>total correspondiente </a:t>
            </a:r>
            <a:r>
              <a:rPr sz="1000" dirty="0">
                <a:latin typeface="Arial"/>
                <a:cs typeface="Arial"/>
              </a:rPr>
              <a:t>a </a:t>
            </a:r>
            <a:r>
              <a:rPr sz="1000" spc="-15" dirty="0">
                <a:latin typeface="Arial"/>
                <a:cs typeface="Arial"/>
              </a:rPr>
              <a:t>una </a:t>
            </a:r>
            <a:r>
              <a:rPr sz="1000" spc="-20" dirty="0">
                <a:latin typeface="Arial"/>
                <a:cs typeface="Arial"/>
              </a:rPr>
              <a:t>vivienda, </a:t>
            </a:r>
            <a:r>
              <a:rPr sz="1000" spc="-5" dirty="0">
                <a:latin typeface="Arial"/>
                <a:cs typeface="Arial"/>
              </a:rPr>
              <a:t>oficina </a:t>
            </a:r>
            <a:r>
              <a:rPr sz="1000" dirty="0">
                <a:latin typeface="Arial"/>
                <a:cs typeface="Arial"/>
              </a:rPr>
              <a:t>o </a:t>
            </a:r>
            <a:r>
              <a:rPr sz="1000" spc="-5" dirty="0">
                <a:latin typeface="Arial"/>
                <a:cs typeface="Arial"/>
              </a:rPr>
              <a:t>local (unitario) </a:t>
            </a:r>
            <a:r>
              <a:rPr sz="1000" spc="-10" dirty="0">
                <a:latin typeface="Arial"/>
                <a:cs typeface="Arial"/>
              </a:rPr>
              <a:t>se </a:t>
            </a:r>
            <a:r>
              <a:rPr sz="1000" spc="-20" dirty="0">
                <a:latin typeface="Arial"/>
                <a:cs typeface="Arial"/>
              </a:rPr>
              <a:t>calcula sumando </a:t>
            </a:r>
            <a:r>
              <a:rPr sz="1000" spc="-15" dirty="0">
                <a:latin typeface="Arial"/>
                <a:cs typeface="Arial"/>
              </a:rPr>
              <a:t>los </a:t>
            </a:r>
            <a:r>
              <a:rPr sz="1000" spc="-20" dirty="0">
                <a:latin typeface="Arial"/>
                <a:cs typeface="Arial"/>
              </a:rPr>
              <a:t>resultados </a:t>
            </a:r>
            <a:r>
              <a:rPr sz="1000" spc="-10" dirty="0">
                <a:latin typeface="Arial"/>
                <a:cs typeface="Arial"/>
              </a:rPr>
              <a:t>de </a:t>
            </a:r>
            <a:r>
              <a:rPr sz="1000" spc="-20" dirty="0">
                <a:latin typeface="Arial"/>
                <a:cs typeface="Arial"/>
              </a:rPr>
              <a:t>la  demanda </a:t>
            </a:r>
            <a:r>
              <a:rPr sz="1000" spc="-10" dirty="0">
                <a:latin typeface="Arial"/>
                <a:cs typeface="Arial"/>
              </a:rPr>
              <a:t>de </a:t>
            </a:r>
            <a:r>
              <a:rPr sz="1000" spc="-20" dirty="0">
                <a:latin typeface="Arial"/>
                <a:cs typeface="Arial"/>
              </a:rPr>
              <a:t>potencia máxima simultánea correspondiente </a:t>
            </a:r>
            <a:r>
              <a:rPr sz="1000" spc="-10" dirty="0">
                <a:latin typeface="Arial"/>
                <a:cs typeface="Arial"/>
              </a:rPr>
              <a:t>al </a:t>
            </a:r>
            <a:r>
              <a:rPr sz="1000" spc="-15" dirty="0">
                <a:latin typeface="Arial"/>
                <a:cs typeface="Arial"/>
              </a:rPr>
              <a:t>grado </a:t>
            </a:r>
            <a:r>
              <a:rPr sz="1000" spc="-10" dirty="0">
                <a:latin typeface="Arial"/>
                <a:cs typeface="Arial"/>
              </a:rPr>
              <a:t>de </a:t>
            </a:r>
            <a:r>
              <a:rPr sz="1000" spc="-20" dirty="0">
                <a:latin typeface="Arial"/>
                <a:cs typeface="Arial"/>
              </a:rPr>
              <a:t>electrificación, obtenida </a:t>
            </a:r>
            <a:r>
              <a:rPr sz="1000" spc="-15" dirty="0">
                <a:latin typeface="Arial"/>
                <a:cs typeface="Arial"/>
              </a:rPr>
              <a:t>según </a:t>
            </a:r>
            <a:r>
              <a:rPr sz="1000" u="sng" spc="-20" dirty="0">
                <a:uFill>
                  <a:solidFill>
                    <a:srgbClr val="000000"/>
                  </a:solidFill>
                </a:uFill>
                <a:latin typeface="Arial"/>
                <a:cs typeface="Arial"/>
              </a:rPr>
              <a:t>771.9.1</a:t>
            </a:r>
            <a:r>
              <a:rPr sz="1000" spc="-20" dirty="0">
                <a:latin typeface="Arial"/>
                <a:cs typeface="Arial"/>
              </a:rPr>
              <a:t>,  </a:t>
            </a:r>
            <a:r>
              <a:rPr sz="1000" spc="-15" dirty="0">
                <a:latin typeface="Arial"/>
                <a:cs typeface="Arial"/>
              </a:rPr>
              <a:t>más </a:t>
            </a:r>
            <a:r>
              <a:rPr sz="1000" spc="-10" dirty="0">
                <a:latin typeface="Arial"/>
                <a:cs typeface="Arial"/>
              </a:rPr>
              <a:t>la </a:t>
            </a:r>
            <a:r>
              <a:rPr sz="1000" spc="-20" dirty="0">
                <a:latin typeface="Arial"/>
                <a:cs typeface="Arial"/>
              </a:rPr>
              <a:t>demanda </a:t>
            </a:r>
            <a:r>
              <a:rPr sz="1000" spc="-10" dirty="0">
                <a:latin typeface="Arial"/>
                <a:cs typeface="Arial"/>
              </a:rPr>
              <a:t>de </a:t>
            </a:r>
            <a:r>
              <a:rPr sz="1000" spc="-20" dirty="0">
                <a:latin typeface="Arial"/>
                <a:cs typeface="Arial"/>
              </a:rPr>
              <a:t>potencia máxima simultánea </a:t>
            </a:r>
            <a:r>
              <a:rPr sz="1000" spc="-10" dirty="0">
                <a:latin typeface="Arial"/>
                <a:cs typeface="Arial"/>
              </a:rPr>
              <a:t>de </a:t>
            </a:r>
            <a:r>
              <a:rPr sz="1000" spc="-15" dirty="0">
                <a:latin typeface="Arial"/>
                <a:cs typeface="Arial"/>
              </a:rPr>
              <a:t>los </a:t>
            </a:r>
            <a:r>
              <a:rPr sz="1000" spc="-20" dirty="0">
                <a:latin typeface="Arial"/>
                <a:cs typeface="Arial"/>
              </a:rPr>
              <a:t>circuitos dedicados </a:t>
            </a:r>
            <a:r>
              <a:rPr sz="1000" dirty="0">
                <a:latin typeface="Arial"/>
                <a:cs typeface="Arial"/>
              </a:rPr>
              <a:t>a </a:t>
            </a:r>
            <a:r>
              <a:rPr sz="1000" spc="-20" dirty="0">
                <a:latin typeface="Arial"/>
                <a:cs typeface="Arial"/>
              </a:rPr>
              <a:t>cargas específicas obtenida según  </a:t>
            </a:r>
            <a:r>
              <a:rPr sz="1000" u="sng" spc="-20" dirty="0">
                <a:uFill>
                  <a:solidFill>
                    <a:srgbClr val="000000"/>
                  </a:solidFill>
                </a:uFill>
                <a:latin typeface="Arial"/>
                <a:cs typeface="Arial"/>
              </a:rPr>
              <a:t>771.9.2</a:t>
            </a:r>
            <a:r>
              <a:rPr sz="1000" spc="-20" dirty="0">
                <a:latin typeface="Arial"/>
                <a:cs typeface="Arial"/>
              </a:rPr>
              <a:t>.</a:t>
            </a:r>
            <a:endParaRPr sz="1000" dirty="0">
              <a:latin typeface="Arial"/>
              <a:cs typeface="Arial"/>
            </a:endParaRPr>
          </a:p>
          <a:p>
            <a:pPr marL="525145" lvl="3" indent="-513080">
              <a:lnSpc>
                <a:spcPct val="100000"/>
              </a:lnSpc>
              <a:spcBef>
                <a:spcPts val="855"/>
              </a:spcBef>
              <a:buSzPct val="90000"/>
              <a:buAutoNum type="arabicPeriod" startAt="2"/>
              <a:tabLst>
                <a:tab pos="525780" algn="l"/>
                <a:tab pos="732155" algn="l"/>
              </a:tabLst>
            </a:pPr>
            <a:r>
              <a:rPr sz="1000" b="1" dirty="0">
                <a:latin typeface="Arial"/>
                <a:cs typeface="Arial"/>
              </a:rPr>
              <a:t>:	</a:t>
            </a:r>
            <a:r>
              <a:rPr sz="1000" b="1" spc="-20" dirty="0">
                <a:latin typeface="Arial"/>
                <a:cs typeface="Arial"/>
              </a:rPr>
              <a:t>Contratación </a:t>
            </a:r>
            <a:r>
              <a:rPr sz="1000" b="1" spc="-15" dirty="0">
                <a:latin typeface="Arial"/>
                <a:cs typeface="Arial"/>
              </a:rPr>
              <a:t>del</a:t>
            </a:r>
            <a:r>
              <a:rPr sz="1000" b="1" spc="-65" dirty="0">
                <a:latin typeface="Arial"/>
                <a:cs typeface="Arial"/>
              </a:rPr>
              <a:t> </a:t>
            </a:r>
            <a:r>
              <a:rPr sz="1000" b="1" spc="-20" dirty="0">
                <a:latin typeface="Arial"/>
                <a:cs typeface="Arial"/>
              </a:rPr>
              <a:t>suministro</a:t>
            </a:r>
            <a:endParaRPr sz="1000" dirty="0">
              <a:latin typeface="Arial"/>
              <a:cs typeface="Arial"/>
            </a:endParaRPr>
          </a:p>
          <a:p>
            <a:pPr marL="12700" marR="6350" algn="just">
              <a:lnSpc>
                <a:spcPts val="1150"/>
              </a:lnSpc>
              <a:spcBef>
                <a:spcPts val="625"/>
              </a:spcBef>
            </a:pPr>
            <a:r>
              <a:rPr sz="1000" spc="-10" dirty="0">
                <a:latin typeface="Arial"/>
                <a:cs typeface="Arial"/>
              </a:rPr>
              <a:t>La </a:t>
            </a:r>
            <a:r>
              <a:rPr sz="1000" spc="-20" dirty="0">
                <a:latin typeface="Arial"/>
                <a:cs typeface="Arial"/>
              </a:rPr>
              <a:t>instalación deberá dimensionarse </a:t>
            </a:r>
            <a:r>
              <a:rPr sz="1000" spc="-15" dirty="0">
                <a:latin typeface="Arial"/>
                <a:cs typeface="Arial"/>
              </a:rPr>
              <a:t>para las </a:t>
            </a:r>
            <a:r>
              <a:rPr sz="1000" spc="-20" dirty="0">
                <a:latin typeface="Arial"/>
                <a:cs typeface="Arial"/>
              </a:rPr>
              <a:t>cargas </a:t>
            </a:r>
            <a:r>
              <a:rPr sz="1000" spc="-15" dirty="0">
                <a:latin typeface="Arial"/>
                <a:cs typeface="Arial"/>
              </a:rPr>
              <a:t>aquí </a:t>
            </a:r>
            <a:r>
              <a:rPr sz="1000" spc="-20" dirty="0">
                <a:latin typeface="Arial"/>
                <a:cs typeface="Arial"/>
              </a:rPr>
              <a:t>calculadas. </a:t>
            </a:r>
            <a:r>
              <a:rPr sz="1000" spc="-10" dirty="0">
                <a:latin typeface="Arial"/>
                <a:cs typeface="Arial"/>
              </a:rPr>
              <a:t>No </a:t>
            </a:r>
            <a:r>
              <a:rPr sz="1000" spc="-20" dirty="0">
                <a:latin typeface="Arial"/>
                <a:cs typeface="Arial"/>
              </a:rPr>
              <a:t>obstante, </a:t>
            </a:r>
            <a:r>
              <a:rPr sz="1000" spc="-10" dirty="0">
                <a:latin typeface="Arial"/>
                <a:cs typeface="Arial"/>
              </a:rPr>
              <a:t>el </a:t>
            </a:r>
            <a:r>
              <a:rPr sz="1000" spc="-20" dirty="0">
                <a:latin typeface="Arial"/>
                <a:cs typeface="Arial"/>
              </a:rPr>
              <a:t>propietario </a:t>
            </a:r>
            <a:r>
              <a:rPr sz="1000" spc="-15" dirty="0">
                <a:latin typeface="Arial"/>
                <a:cs typeface="Arial"/>
              </a:rPr>
              <a:t>podrá </a:t>
            </a:r>
            <a:r>
              <a:rPr sz="1000" spc="-20" dirty="0">
                <a:latin typeface="Arial"/>
                <a:cs typeface="Arial"/>
              </a:rPr>
              <a:t>utilizar </a:t>
            </a:r>
            <a:r>
              <a:rPr sz="1000" dirty="0">
                <a:latin typeface="Arial"/>
                <a:cs typeface="Arial"/>
              </a:rPr>
              <a:t>y  </a:t>
            </a:r>
            <a:r>
              <a:rPr sz="1000" spc="-20" dirty="0">
                <a:latin typeface="Arial"/>
                <a:cs typeface="Arial"/>
              </a:rPr>
              <a:t>contratar potencias inferiores </a:t>
            </a:r>
            <a:r>
              <a:rPr sz="1000" spc="-15" dirty="0">
                <a:latin typeface="Arial"/>
                <a:cs typeface="Arial"/>
              </a:rPr>
              <a:t>según sus </a:t>
            </a:r>
            <a:r>
              <a:rPr sz="1000" spc="-20" dirty="0">
                <a:latin typeface="Arial"/>
                <a:cs typeface="Arial"/>
              </a:rPr>
              <a:t>necesidades</a:t>
            </a:r>
            <a:r>
              <a:rPr sz="1000" spc="-150" dirty="0">
                <a:latin typeface="Arial"/>
                <a:cs typeface="Arial"/>
              </a:rPr>
              <a:t> </a:t>
            </a:r>
            <a:r>
              <a:rPr sz="1000" spc="-20" dirty="0">
                <a:latin typeface="Arial"/>
                <a:cs typeface="Arial"/>
              </a:rPr>
              <a:t>particulares.</a:t>
            </a:r>
            <a:endParaRPr sz="1000" dirty="0">
              <a:latin typeface="Arial"/>
              <a:cs typeface="Arial"/>
            </a:endParaRPr>
          </a:p>
          <a:p>
            <a:pPr marL="525145" lvl="3" indent="-513080">
              <a:lnSpc>
                <a:spcPct val="100000"/>
              </a:lnSpc>
              <a:spcBef>
                <a:spcPts val="850"/>
              </a:spcBef>
              <a:buSzPct val="90000"/>
              <a:buAutoNum type="arabicPeriod" startAt="3"/>
              <a:tabLst>
                <a:tab pos="525780" algn="l"/>
                <a:tab pos="731520" algn="l"/>
              </a:tabLst>
            </a:pPr>
            <a:r>
              <a:rPr sz="1000" b="1" dirty="0">
                <a:latin typeface="Arial"/>
                <a:cs typeface="Arial"/>
              </a:rPr>
              <a:t>:	</a:t>
            </a:r>
            <a:r>
              <a:rPr sz="1000" b="1" spc="-20" dirty="0">
                <a:latin typeface="Arial"/>
                <a:cs typeface="Arial"/>
              </a:rPr>
              <a:t>Suministro monofásico </a:t>
            </a:r>
            <a:r>
              <a:rPr sz="1000" b="1" dirty="0">
                <a:latin typeface="Arial"/>
                <a:cs typeface="Arial"/>
              </a:rPr>
              <a:t>o</a:t>
            </a:r>
            <a:r>
              <a:rPr sz="1000" b="1" spc="-85" dirty="0">
                <a:latin typeface="Arial"/>
                <a:cs typeface="Arial"/>
              </a:rPr>
              <a:t> </a:t>
            </a:r>
            <a:r>
              <a:rPr sz="1000" b="1" spc="-20" dirty="0">
                <a:latin typeface="Arial"/>
                <a:cs typeface="Arial"/>
              </a:rPr>
              <a:t>trifásico</a:t>
            </a:r>
            <a:endParaRPr sz="1000" dirty="0">
              <a:latin typeface="Arial"/>
              <a:cs typeface="Arial"/>
            </a:endParaRPr>
          </a:p>
          <a:p>
            <a:pPr marL="12700" marR="6985" algn="just">
              <a:lnSpc>
                <a:spcPts val="1150"/>
              </a:lnSpc>
              <a:spcBef>
                <a:spcPts val="625"/>
              </a:spcBef>
            </a:pPr>
            <a:r>
              <a:rPr sz="1000" spc="-15" dirty="0">
                <a:latin typeface="Arial"/>
                <a:cs typeface="Arial"/>
              </a:rPr>
              <a:t>Las </a:t>
            </a:r>
            <a:r>
              <a:rPr sz="1000" spc="-20" dirty="0">
                <a:latin typeface="Arial"/>
                <a:cs typeface="Arial"/>
              </a:rPr>
              <a:t>empresas </a:t>
            </a:r>
            <a:r>
              <a:rPr sz="1000" spc="-10" dirty="0">
                <a:latin typeface="Arial"/>
                <a:cs typeface="Arial"/>
              </a:rPr>
              <a:t>de </a:t>
            </a:r>
            <a:r>
              <a:rPr sz="1000" spc="-20" dirty="0">
                <a:latin typeface="Arial"/>
                <a:cs typeface="Arial"/>
              </a:rPr>
              <a:t>distribución </a:t>
            </a:r>
            <a:r>
              <a:rPr sz="1000" spc="-10" dirty="0">
                <a:latin typeface="Arial"/>
                <a:cs typeface="Arial"/>
              </a:rPr>
              <a:t>de </a:t>
            </a:r>
            <a:r>
              <a:rPr sz="1000" spc="-20" dirty="0">
                <a:latin typeface="Arial"/>
                <a:cs typeface="Arial"/>
              </a:rPr>
              <a:t>energía eléctrica pueden </a:t>
            </a:r>
            <a:r>
              <a:rPr sz="1000" spc="-15" dirty="0">
                <a:latin typeface="Arial"/>
                <a:cs typeface="Arial"/>
              </a:rPr>
              <a:t>definir </a:t>
            </a:r>
            <a:r>
              <a:rPr sz="1000" spc="-10" dirty="0">
                <a:latin typeface="Arial"/>
                <a:cs typeface="Arial"/>
              </a:rPr>
              <a:t>el </a:t>
            </a:r>
            <a:r>
              <a:rPr sz="1000" spc="-20" dirty="0">
                <a:latin typeface="Arial"/>
                <a:cs typeface="Arial"/>
              </a:rPr>
              <a:t>valor </a:t>
            </a:r>
            <a:r>
              <a:rPr sz="1000" spc="-10" dirty="0">
                <a:latin typeface="Arial"/>
                <a:cs typeface="Arial"/>
              </a:rPr>
              <a:t>de </a:t>
            </a:r>
            <a:r>
              <a:rPr sz="1000" spc="-20" dirty="0">
                <a:latin typeface="Arial"/>
                <a:cs typeface="Arial"/>
              </a:rPr>
              <a:t>potencia </a:t>
            </a:r>
            <a:r>
              <a:rPr sz="1000" dirty="0">
                <a:latin typeface="Arial"/>
                <a:cs typeface="Arial"/>
              </a:rPr>
              <a:t>a </a:t>
            </a:r>
            <a:r>
              <a:rPr sz="1000" spc="-20" dirty="0">
                <a:latin typeface="Arial"/>
                <a:cs typeface="Arial"/>
              </a:rPr>
              <a:t>partir </a:t>
            </a:r>
            <a:r>
              <a:rPr sz="1000" spc="-15" dirty="0">
                <a:latin typeface="Arial"/>
                <a:cs typeface="Arial"/>
              </a:rPr>
              <a:t>del cual </a:t>
            </a:r>
            <a:r>
              <a:rPr sz="1000" spc="-10" dirty="0">
                <a:latin typeface="Arial"/>
                <a:cs typeface="Arial"/>
              </a:rPr>
              <a:t>un </a:t>
            </a:r>
            <a:r>
              <a:rPr sz="1000" spc="-20" dirty="0">
                <a:latin typeface="Arial"/>
                <a:cs typeface="Arial"/>
              </a:rPr>
              <a:t>sumi-  nistro</a:t>
            </a:r>
            <a:r>
              <a:rPr sz="1000" spc="-35" dirty="0">
                <a:latin typeface="Arial"/>
                <a:cs typeface="Arial"/>
              </a:rPr>
              <a:t> </a:t>
            </a:r>
            <a:r>
              <a:rPr sz="1000" spc="-15" dirty="0">
                <a:latin typeface="Arial"/>
                <a:cs typeface="Arial"/>
              </a:rPr>
              <a:t>debe</a:t>
            </a:r>
            <a:r>
              <a:rPr sz="1000" spc="-35" dirty="0">
                <a:latin typeface="Arial"/>
                <a:cs typeface="Arial"/>
              </a:rPr>
              <a:t> </a:t>
            </a:r>
            <a:r>
              <a:rPr sz="1000" spc="-15" dirty="0">
                <a:latin typeface="Arial"/>
                <a:cs typeface="Arial"/>
              </a:rPr>
              <a:t>ser</a:t>
            </a:r>
            <a:r>
              <a:rPr sz="1000" spc="-30" dirty="0">
                <a:latin typeface="Arial"/>
                <a:cs typeface="Arial"/>
              </a:rPr>
              <a:t> </a:t>
            </a:r>
            <a:r>
              <a:rPr sz="1000" spc="-20" dirty="0">
                <a:latin typeface="Arial"/>
                <a:cs typeface="Arial"/>
              </a:rPr>
              <a:t>trifásico.</a:t>
            </a:r>
            <a:r>
              <a:rPr sz="1000" spc="-35" dirty="0">
                <a:latin typeface="Arial"/>
                <a:cs typeface="Arial"/>
              </a:rPr>
              <a:t> </a:t>
            </a:r>
            <a:r>
              <a:rPr sz="1000" spc="-10" dirty="0">
                <a:latin typeface="Arial"/>
                <a:cs typeface="Arial"/>
              </a:rPr>
              <a:t>No</a:t>
            </a:r>
            <a:r>
              <a:rPr sz="1000" spc="-35" dirty="0">
                <a:latin typeface="Arial"/>
                <a:cs typeface="Arial"/>
              </a:rPr>
              <a:t> </a:t>
            </a:r>
            <a:r>
              <a:rPr sz="1000" spc="-20" dirty="0">
                <a:latin typeface="Arial"/>
                <a:cs typeface="Arial"/>
              </a:rPr>
              <a:t>obstante,</a:t>
            </a:r>
            <a:r>
              <a:rPr sz="1000" spc="-30" dirty="0">
                <a:latin typeface="Arial"/>
                <a:cs typeface="Arial"/>
              </a:rPr>
              <a:t> </a:t>
            </a:r>
            <a:r>
              <a:rPr sz="1000" spc="-20" dirty="0">
                <a:latin typeface="Arial"/>
                <a:cs typeface="Arial"/>
              </a:rPr>
              <a:t>cuando</a:t>
            </a:r>
            <a:r>
              <a:rPr sz="1000" spc="-35" dirty="0">
                <a:latin typeface="Arial"/>
                <a:cs typeface="Arial"/>
              </a:rPr>
              <a:t> </a:t>
            </a:r>
            <a:r>
              <a:rPr sz="1000" spc="-10" dirty="0">
                <a:latin typeface="Arial"/>
                <a:cs typeface="Arial"/>
              </a:rPr>
              <a:t>la</a:t>
            </a:r>
            <a:r>
              <a:rPr sz="1000" spc="-30" dirty="0">
                <a:latin typeface="Arial"/>
                <a:cs typeface="Arial"/>
              </a:rPr>
              <a:t> </a:t>
            </a:r>
            <a:r>
              <a:rPr sz="1000" spc="-15" dirty="0">
                <a:latin typeface="Arial"/>
                <a:cs typeface="Arial"/>
              </a:rPr>
              <a:t>carga</a:t>
            </a:r>
            <a:r>
              <a:rPr sz="1000" spc="-35" dirty="0">
                <a:latin typeface="Arial"/>
                <a:cs typeface="Arial"/>
              </a:rPr>
              <a:t> </a:t>
            </a:r>
            <a:r>
              <a:rPr sz="1000" spc="-20" dirty="0">
                <a:latin typeface="Arial"/>
                <a:cs typeface="Arial"/>
              </a:rPr>
              <a:t>total</a:t>
            </a:r>
            <a:r>
              <a:rPr sz="1000" spc="-35" dirty="0">
                <a:latin typeface="Arial"/>
                <a:cs typeface="Arial"/>
              </a:rPr>
              <a:t> </a:t>
            </a:r>
            <a:r>
              <a:rPr sz="1000" spc="-20" dirty="0">
                <a:latin typeface="Arial"/>
                <a:cs typeface="Arial"/>
              </a:rPr>
              <a:t>calculada</a:t>
            </a:r>
            <a:r>
              <a:rPr sz="1000" spc="-30" dirty="0">
                <a:latin typeface="Arial"/>
                <a:cs typeface="Arial"/>
              </a:rPr>
              <a:t> </a:t>
            </a:r>
            <a:r>
              <a:rPr sz="1000" spc="-20" dirty="0">
                <a:latin typeface="Arial"/>
                <a:cs typeface="Arial"/>
              </a:rPr>
              <a:t>supere</a:t>
            </a:r>
            <a:r>
              <a:rPr sz="1000" spc="-35" dirty="0">
                <a:latin typeface="Arial"/>
                <a:cs typeface="Arial"/>
              </a:rPr>
              <a:t> </a:t>
            </a:r>
            <a:r>
              <a:rPr sz="1000" spc="-15" dirty="0">
                <a:latin typeface="Arial"/>
                <a:cs typeface="Arial"/>
              </a:rPr>
              <a:t>los</a:t>
            </a:r>
            <a:r>
              <a:rPr sz="1000" spc="-30" dirty="0">
                <a:latin typeface="Arial"/>
                <a:cs typeface="Arial"/>
              </a:rPr>
              <a:t> </a:t>
            </a:r>
            <a:r>
              <a:rPr sz="1000" dirty="0">
                <a:latin typeface="Arial"/>
                <a:cs typeface="Arial"/>
              </a:rPr>
              <a:t>7</a:t>
            </a:r>
            <a:r>
              <a:rPr sz="1000" spc="-35" dirty="0">
                <a:latin typeface="Arial"/>
                <a:cs typeface="Arial"/>
              </a:rPr>
              <a:t> </a:t>
            </a:r>
            <a:r>
              <a:rPr sz="1000" spc="-15" dirty="0">
                <a:latin typeface="Arial"/>
                <a:cs typeface="Arial"/>
              </a:rPr>
              <a:t>kVA</a:t>
            </a:r>
            <a:r>
              <a:rPr sz="1000" spc="-35" dirty="0">
                <a:latin typeface="Arial"/>
                <a:cs typeface="Arial"/>
              </a:rPr>
              <a:t> </a:t>
            </a:r>
            <a:r>
              <a:rPr sz="1000" dirty="0">
                <a:latin typeface="Arial"/>
                <a:cs typeface="Arial"/>
              </a:rPr>
              <a:t>o</a:t>
            </a:r>
            <a:r>
              <a:rPr sz="1000" spc="-30" dirty="0">
                <a:latin typeface="Arial"/>
                <a:cs typeface="Arial"/>
              </a:rPr>
              <a:t> </a:t>
            </a:r>
            <a:r>
              <a:rPr sz="1000" spc="-15" dirty="0">
                <a:latin typeface="Arial"/>
                <a:cs typeface="Arial"/>
              </a:rPr>
              <a:t>los</a:t>
            </a:r>
            <a:r>
              <a:rPr sz="1000" spc="-35" dirty="0">
                <a:latin typeface="Arial"/>
                <a:cs typeface="Arial"/>
              </a:rPr>
              <a:t> </a:t>
            </a:r>
            <a:r>
              <a:rPr sz="1000" spc="-10" dirty="0">
                <a:latin typeface="Arial"/>
                <a:cs typeface="Arial"/>
              </a:rPr>
              <a:t>32</a:t>
            </a:r>
            <a:r>
              <a:rPr sz="1000" spc="-30" dirty="0">
                <a:latin typeface="Arial"/>
                <a:cs typeface="Arial"/>
              </a:rPr>
              <a:t> </a:t>
            </a:r>
            <a:r>
              <a:rPr sz="1000" spc="-10" dirty="0">
                <a:latin typeface="Arial"/>
                <a:cs typeface="Arial"/>
              </a:rPr>
              <a:t>A,</a:t>
            </a:r>
            <a:r>
              <a:rPr sz="1000" spc="-25" dirty="0">
                <a:latin typeface="Arial"/>
                <a:cs typeface="Arial"/>
              </a:rPr>
              <a:t> </a:t>
            </a:r>
            <a:r>
              <a:rPr sz="1000" spc="-15" dirty="0">
                <a:latin typeface="Arial"/>
                <a:cs typeface="Arial"/>
              </a:rPr>
              <a:t>para</a:t>
            </a:r>
            <a:r>
              <a:rPr sz="1000" spc="-30" dirty="0">
                <a:latin typeface="Arial"/>
                <a:cs typeface="Arial"/>
              </a:rPr>
              <a:t> </a:t>
            </a:r>
            <a:r>
              <a:rPr sz="1000" spc="-15" dirty="0">
                <a:latin typeface="Arial"/>
                <a:cs typeface="Arial"/>
              </a:rPr>
              <a:t>una</a:t>
            </a:r>
            <a:r>
              <a:rPr sz="1000" spc="-25" dirty="0">
                <a:latin typeface="Arial"/>
                <a:cs typeface="Arial"/>
              </a:rPr>
              <a:t> </a:t>
            </a:r>
            <a:r>
              <a:rPr sz="1000" spc="-20" dirty="0">
                <a:latin typeface="Arial"/>
                <a:cs typeface="Arial"/>
              </a:rPr>
              <a:t>línea  </a:t>
            </a:r>
            <a:r>
              <a:rPr sz="1000" spc="-10" dirty="0">
                <a:latin typeface="Arial"/>
                <a:cs typeface="Arial"/>
              </a:rPr>
              <a:t>de</a:t>
            </a:r>
            <a:r>
              <a:rPr sz="1000" spc="-40" dirty="0">
                <a:latin typeface="Arial"/>
                <a:cs typeface="Arial"/>
              </a:rPr>
              <a:t> </a:t>
            </a:r>
            <a:r>
              <a:rPr sz="1000" spc="-20" dirty="0">
                <a:latin typeface="Arial"/>
                <a:cs typeface="Arial"/>
              </a:rPr>
              <a:t>alimentación</a:t>
            </a:r>
            <a:r>
              <a:rPr sz="1000" spc="-40" dirty="0">
                <a:latin typeface="Arial"/>
                <a:cs typeface="Arial"/>
              </a:rPr>
              <a:t> </a:t>
            </a:r>
            <a:r>
              <a:rPr sz="1000" spc="-20" dirty="0">
                <a:latin typeface="Arial"/>
                <a:cs typeface="Arial"/>
              </a:rPr>
              <a:t>monofásica</a:t>
            </a:r>
            <a:r>
              <a:rPr sz="1000" spc="-35" dirty="0">
                <a:latin typeface="Arial"/>
                <a:cs typeface="Arial"/>
              </a:rPr>
              <a:t> </a:t>
            </a:r>
            <a:r>
              <a:rPr sz="1000" spc="-10" dirty="0">
                <a:latin typeface="Arial"/>
                <a:cs typeface="Arial"/>
              </a:rPr>
              <a:t>es</a:t>
            </a:r>
            <a:r>
              <a:rPr sz="1000" spc="-40" dirty="0">
                <a:latin typeface="Arial"/>
                <a:cs typeface="Arial"/>
              </a:rPr>
              <a:t> </a:t>
            </a:r>
            <a:r>
              <a:rPr sz="1000" spc="-20" dirty="0">
                <a:latin typeface="Arial"/>
                <a:cs typeface="Arial"/>
              </a:rPr>
              <a:t>recomendable</a:t>
            </a:r>
            <a:r>
              <a:rPr sz="1000" spc="-35" dirty="0">
                <a:latin typeface="Arial"/>
                <a:cs typeface="Arial"/>
              </a:rPr>
              <a:t> </a:t>
            </a:r>
            <a:r>
              <a:rPr sz="1000" spc="-20" dirty="0">
                <a:latin typeface="Arial"/>
                <a:cs typeface="Arial"/>
              </a:rPr>
              <a:t>solicitar</a:t>
            </a:r>
            <a:r>
              <a:rPr sz="1000" spc="-40" dirty="0">
                <a:latin typeface="Arial"/>
                <a:cs typeface="Arial"/>
              </a:rPr>
              <a:t> </a:t>
            </a:r>
            <a:r>
              <a:rPr sz="1000" spc="-10" dirty="0">
                <a:latin typeface="Arial"/>
                <a:cs typeface="Arial"/>
              </a:rPr>
              <a:t>un</a:t>
            </a:r>
            <a:r>
              <a:rPr sz="1000" spc="-35" dirty="0">
                <a:latin typeface="Arial"/>
                <a:cs typeface="Arial"/>
              </a:rPr>
              <a:t> </a:t>
            </a:r>
            <a:r>
              <a:rPr sz="1000" spc="-20" dirty="0">
                <a:latin typeface="Arial"/>
                <a:cs typeface="Arial"/>
              </a:rPr>
              <a:t>suministro</a:t>
            </a:r>
            <a:r>
              <a:rPr sz="1000" spc="-40" dirty="0">
                <a:latin typeface="Arial"/>
                <a:cs typeface="Arial"/>
              </a:rPr>
              <a:t> </a:t>
            </a:r>
            <a:r>
              <a:rPr sz="1000" spc="-20" dirty="0">
                <a:latin typeface="Arial"/>
                <a:cs typeface="Arial"/>
              </a:rPr>
              <a:t>trifásico</a:t>
            </a:r>
            <a:r>
              <a:rPr sz="1000" spc="-35" dirty="0">
                <a:latin typeface="Arial"/>
                <a:cs typeface="Arial"/>
              </a:rPr>
              <a:t> </a:t>
            </a:r>
            <a:r>
              <a:rPr sz="1000" spc="-15" dirty="0">
                <a:latin typeface="Arial"/>
                <a:cs typeface="Arial"/>
              </a:rPr>
              <a:t>para</a:t>
            </a:r>
            <a:r>
              <a:rPr sz="1000" spc="-40" dirty="0">
                <a:latin typeface="Arial"/>
                <a:cs typeface="Arial"/>
              </a:rPr>
              <a:t> </a:t>
            </a:r>
            <a:r>
              <a:rPr sz="1000" spc="-10" dirty="0">
                <a:latin typeface="Arial"/>
                <a:cs typeface="Arial"/>
              </a:rPr>
              <a:t>el</a:t>
            </a:r>
            <a:r>
              <a:rPr sz="1000" spc="-35" dirty="0">
                <a:latin typeface="Arial"/>
                <a:cs typeface="Arial"/>
              </a:rPr>
              <a:t> </a:t>
            </a:r>
            <a:r>
              <a:rPr sz="1000" spc="-20" dirty="0">
                <a:latin typeface="Arial"/>
                <a:cs typeface="Arial"/>
              </a:rPr>
              <a:t>inmueble.</a:t>
            </a:r>
            <a:endParaRPr sz="1000" dirty="0">
              <a:latin typeface="Arial"/>
              <a:cs typeface="Arial"/>
            </a:endParaRPr>
          </a:p>
          <a:p>
            <a:pPr>
              <a:lnSpc>
                <a:spcPct val="100000"/>
              </a:lnSpc>
              <a:spcBef>
                <a:spcPts val="5"/>
              </a:spcBef>
            </a:pPr>
            <a:endParaRPr sz="1050" dirty="0">
              <a:latin typeface="Arial"/>
              <a:cs typeface="Arial"/>
            </a:endParaRPr>
          </a:p>
          <a:p>
            <a:pPr marL="12700" marR="6985" lvl="2" algn="just">
              <a:lnSpc>
                <a:spcPts val="1170"/>
              </a:lnSpc>
              <a:buSzPct val="90000"/>
              <a:buAutoNum type="arabicPeriod" startAt="4"/>
              <a:tabLst>
                <a:tab pos="424180" algn="l"/>
              </a:tabLst>
            </a:pPr>
            <a:r>
              <a:rPr sz="1000" b="1" dirty="0">
                <a:latin typeface="Arial"/>
                <a:cs typeface="Arial"/>
              </a:rPr>
              <a:t>: </a:t>
            </a:r>
            <a:r>
              <a:rPr sz="1000" b="1" spc="-20" dirty="0">
                <a:latin typeface="Arial"/>
                <a:cs typeface="Arial"/>
              </a:rPr>
              <a:t>Determinación </a:t>
            </a:r>
            <a:r>
              <a:rPr sz="1000" b="1" spc="-10" dirty="0">
                <a:latin typeface="Arial"/>
                <a:cs typeface="Arial"/>
              </a:rPr>
              <a:t>de la </a:t>
            </a:r>
            <a:r>
              <a:rPr sz="1000" b="1" spc="-15" dirty="0">
                <a:latin typeface="Arial"/>
                <a:cs typeface="Arial"/>
              </a:rPr>
              <a:t>carga </a:t>
            </a:r>
            <a:r>
              <a:rPr sz="1000" b="1" spc="-20" dirty="0">
                <a:latin typeface="Arial"/>
                <a:cs typeface="Arial"/>
              </a:rPr>
              <a:t>total </a:t>
            </a:r>
            <a:r>
              <a:rPr sz="1000" b="1" spc="-15" dirty="0">
                <a:latin typeface="Arial"/>
                <a:cs typeface="Arial"/>
              </a:rPr>
              <a:t>para </a:t>
            </a:r>
            <a:r>
              <a:rPr sz="1000" b="1" spc="-20" dirty="0">
                <a:latin typeface="Arial"/>
                <a:cs typeface="Arial"/>
              </a:rPr>
              <a:t>inmuebles constituidos </a:t>
            </a:r>
            <a:r>
              <a:rPr sz="1000" b="1" spc="-15" dirty="0">
                <a:latin typeface="Arial"/>
                <a:cs typeface="Arial"/>
              </a:rPr>
              <a:t>por </a:t>
            </a:r>
            <a:r>
              <a:rPr sz="1000" b="1" spc="-20" dirty="0">
                <a:latin typeface="Arial"/>
                <a:cs typeface="Arial"/>
              </a:rPr>
              <a:t>viviendas, oficinas </a:t>
            </a:r>
            <a:r>
              <a:rPr sz="1000" b="1" dirty="0">
                <a:latin typeface="Arial"/>
                <a:cs typeface="Arial"/>
              </a:rPr>
              <a:t>o </a:t>
            </a:r>
            <a:r>
              <a:rPr sz="1000" b="1" spc="-20" dirty="0">
                <a:latin typeface="Arial"/>
                <a:cs typeface="Arial"/>
              </a:rPr>
              <a:t>locales  (unitarios)</a:t>
            </a:r>
            <a:endParaRPr sz="1000" dirty="0">
              <a:latin typeface="Arial"/>
              <a:cs typeface="Arial"/>
            </a:endParaRPr>
          </a:p>
          <a:p>
            <a:pPr marL="12700" marR="7620" lvl="3" algn="just">
              <a:lnSpc>
                <a:spcPts val="1170"/>
              </a:lnSpc>
              <a:spcBef>
                <a:spcPts val="900"/>
              </a:spcBef>
              <a:buSzPct val="90000"/>
              <a:buAutoNum type="arabicPeriod"/>
              <a:tabLst>
                <a:tab pos="525780" algn="l"/>
              </a:tabLst>
            </a:pPr>
            <a:r>
              <a:rPr sz="1000" b="1" dirty="0">
                <a:latin typeface="Arial"/>
                <a:cs typeface="Arial"/>
              </a:rPr>
              <a:t>: </a:t>
            </a:r>
            <a:r>
              <a:rPr sz="1000" b="1" spc="-20" dirty="0">
                <a:latin typeface="Arial"/>
                <a:cs typeface="Arial"/>
              </a:rPr>
              <a:t>Determinación </a:t>
            </a:r>
            <a:r>
              <a:rPr sz="1000" b="1" spc="-10" dirty="0">
                <a:latin typeface="Arial"/>
                <a:cs typeface="Arial"/>
              </a:rPr>
              <a:t>de la </a:t>
            </a:r>
            <a:r>
              <a:rPr sz="1000" b="1" spc="-15" dirty="0">
                <a:latin typeface="Arial"/>
                <a:cs typeface="Arial"/>
              </a:rPr>
              <a:t>carga </a:t>
            </a:r>
            <a:r>
              <a:rPr sz="1000" b="1" spc="-20" dirty="0">
                <a:latin typeface="Arial"/>
                <a:cs typeface="Arial"/>
              </a:rPr>
              <a:t>total </a:t>
            </a:r>
            <a:r>
              <a:rPr sz="1000" b="1" spc="-15" dirty="0">
                <a:latin typeface="Arial"/>
                <a:cs typeface="Arial"/>
              </a:rPr>
              <a:t>para </a:t>
            </a:r>
            <a:r>
              <a:rPr sz="1000" b="1" spc="-20" dirty="0">
                <a:latin typeface="Arial"/>
                <a:cs typeface="Arial"/>
              </a:rPr>
              <a:t>inmuebles constituidos </a:t>
            </a:r>
            <a:r>
              <a:rPr sz="1000" b="1" spc="-15" dirty="0">
                <a:latin typeface="Arial"/>
                <a:cs typeface="Arial"/>
              </a:rPr>
              <a:t>por </a:t>
            </a:r>
            <a:r>
              <a:rPr sz="1000" b="1" spc="-20" dirty="0">
                <a:latin typeface="Arial"/>
                <a:cs typeface="Arial"/>
              </a:rPr>
              <a:t>diferentes </a:t>
            </a:r>
            <a:r>
              <a:rPr sz="1000" b="1" spc="-15" dirty="0">
                <a:latin typeface="Arial"/>
                <a:cs typeface="Arial"/>
              </a:rPr>
              <a:t>tipos </a:t>
            </a:r>
            <a:r>
              <a:rPr sz="1000" b="1" spc="-10" dirty="0">
                <a:latin typeface="Arial"/>
                <a:cs typeface="Arial"/>
              </a:rPr>
              <a:t>de </a:t>
            </a:r>
            <a:r>
              <a:rPr sz="1000" b="1" spc="-25" dirty="0">
                <a:latin typeface="Arial"/>
                <a:cs typeface="Arial"/>
              </a:rPr>
              <a:t>vivien-  </a:t>
            </a:r>
            <a:r>
              <a:rPr sz="1000" b="1" spc="-15" dirty="0">
                <a:latin typeface="Arial"/>
                <a:cs typeface="Arial"/>
              </a:rPr>
              <a:t>das, </a:t>
            </a:r>
            <a:r>
              <a:rPr sz="1000" b="1" spc="-20" dirty="0">
                <a:latin typeface="Arial"/>
                <a:cs typeface="Arial"/>
              </a:rPr>
              <a:t>oficinas </a:t>
            </a:r>
            <a:r>
              <a:rPr sz="1000" b="1" dirty="0">
                <a:latin typeface="Arial"/>
                <a:cs typeface="Arial"/>
              </a:rPr>
              <a:t>o </a:t>
            </a:r>
            <a:r>
              <a:rPr sz="1000" b="1" spc="-20" dirty="0">
                <a:latin typeface="Arial"/>
                <a:cs typeface="Arial"/>
              </a:rPr>
              <a:t>locales</a:t>
            </a:r>
            <a:r>
              <a:rPr sz="1000" b="1" spc="-130" dirty="0">
                <a:latin typeface="Arial"/>
                <a:cs typeface="Arial"/>
              </a:rPr>
              <a:t> </a:t>
            </a:r>
            <a:r>
              <a:rPr sz="1000" b="1" spc="-20" dirty="0">
                <a:latin typeface="Arial"/>
                <a:cs typeface="Arial"/>
              </a:rPr>
              <a:t>(unitarios)</a:t>
            </a:r>
            <a:endParaRPr sz="1000" dirty="0">
              <a:latin typeface="Arial"/>
              <a:cs typeface="Arial"/>
            </a:endParaRPr>
          </a:p>
          <a:p>
            <a:pPr marL="12700" marR="6985" algn="just">
              <a:lnSpc>
                <a:spcPts val="1150"/>
              </a:lnSpc>
              <a:spcBef>
                <a:spcPts val="590"/>
              </a:spcBef>
            </a:pPr>
            <a:r>
              <a:rPr sz="1000" spc="-20" dirty="0">
                <a:latin typeface="Arial"/>
                <a:cs typeface="Arial"/>
              </a:rPr>
              <a:t>Cuando</a:t>
            </a:r>
            <a:r>
              <a:rPr sz="1000" spc="-35" dirty="0">
                <a:latin typeface="Arial"/>
                <a:cs typeface="Arial"/>
              </a:rPr>
              <a:t> </a:t>
            </a:r>
            <a:r>
              <a:rPr sz="1000" spc="-10" dirty="0">
                <a:latin typeface="Arial"/>
                <a:cs typeface="Arial"/>
              </a:rPr>
              <a:t>un</a:t>
            </a:r>
            <a:r>
              <a:rPr sz="1000" spc="-35" dirty="0">
                <a:latin typeface="Arial"/>
                <a:cs typeface="Arial"/>
              </a:rPr>
              <a:t> </a:t>
            </a:r>
            <a:r>
              <a:rPr sz="1000" spc="-20" dirty="0">
                <a:latin typeface="Arial"/>
                <a:cs typeface="Arial"/>
              </a:rPr>
              <a:t>inmueble</a:t>
            </a:r>
            <a:r>
              <a:rPr sz="1000" spc="-35" dirty="0">
                <a:latin typeface="Arial"/>
                <a:cs typeface="Arial"/>
              </a:rPr>
              <a:t> </a:t>
            </a:r>
            <a:r>
              <a:rPr sz="1000" spc="-15" dirty="0">
                <a:latin typeface="Arial"/>
                <a:cs typeface="Arial"/>
              </a:rPr>
              <a:t>esté</a:t>
            </a:r>
            <a:r>
              <a:rPr sz="1000" spc="-35" dirty="0">
                <a:latin typeface="Arial"/>
                <a:cs typeface="Arial"/>
              </a:rPr>
              <a:t> </a:t>
            </a:r>
            <a:r>
              <a:rPr sz="1000" spc="-20" dirty="0">
                <a:latin typeface="Arial"/>
                <a:cs typeface="Arial"/>
              </a:rPr>
              <a:t>constituido</a:t>
            </a:r>
            <a:r>
              <a:rPr sz="1000" spc="-35" dirty="0">
                <a:latin typeface="Arial"/>
                <a:cs typeface="Arial"/>
              </a:rPr>
              <a:t> </a:t>
            </a:r>
            <a:r>
              <a:rPr sz="1000" spc="-15" dirty="0">
                <a:latin typeface="Arial"/>
                <a:cs typeface="Arial"/>
              </a:rPr>
              <a:t>por</a:t>
            </a:r>
            <a:r>
              <a:rPr sz="1000" spc="-35" dirty="0">
                <a:latin typeface="Arial"/>
                <a:cs typeface="Arial"/>
              </a:rPr>
              <a:t> </a:t>
            </a:r>
            <a:r>
              <a:rPr sz="1000" spc="-20" dirty="0">
                <a:latin typeface="Arial"/>
                <a:cs typeface="Arial"/>
              </a:rPr>
              <a:t>diferentes</a:t>
            </a:r>
            <a:r>
              <a:rPr sz="1000" spc="-35" dirty="0">
                <a:latin typeface="Arial"/>
                <a:cs typeface="Arial"/>
              </a:rPr>
              <a:t> </a:t>
            </a:r>
            <a:r>
              <a:rPr sz="1000" spc="-20" dirty="0">
                <a:latin typeface="Arial"/>
                <a:cs typeface="Arial"/>
              </a:rPr>
              <a:t>tipos</a:t>
            </a:r>
            <a:r>
              <a:rPr sz="1000" spc="-35"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viviendas,</a:t>
            </a:r>
            <a:r>
              <a:rPr sz="1000" spc="-30" dirty="0">
                <a:latin typeface="Arial"/>
                <a:cs typeface="Arial"/>
              </a:rPr>
              <a:t> </a:t>
            </a:r>
            <a:r>
              <a:rPr sz="1000" spc="-20" dirty="0">
                <a:latin typeface="Arial"/>
                <a:cs typeface="Arial"/>
              </a:rPr>
              <a:t>oficinas</a:t>
            </a:r>
            <a:r>
              <a:rPr sz="1000" spc="-30" dirty="0">
                <a:latin typeface="Arial"/>
                <a:cs typeface="Arial"/>
              </a:rPr>
              <a:t> </a:t>
            </a:r>
            <a:r>
              <a:rPr sz="1000" dirty="0">
                <a:latin typeface="Arial"/>
                <a:cs typeface="Arial"/>
              </a:rPr>
              <a:t>o</a:t>
            </a:r>
            <a:r>
              <a:rPr sz="1000" spc="-30" dirty="0">
                <a:latin typeface="Arial"/>
                <a:cs typeface="Arial"/>
              </a:rPr>
              <a:t> </a:t>
            </a:r>
            <a:r>
              <a:rPr sz="1000" spc="-20" dirty="0">
                <a:latin typeface="Arial"/>
                <a:cs typeface="Arial"/>
              </a:rPr>
              <a:t>locales</a:t>
            </a:r>
            <a:r>
              <a:rPr sz="1000" spc="-30" dirty="0">
                <a:latin typeface="Arial"/>
                <a:cs typeface="Arial"/>
              </a:rPr>
              <a:t> </a:t>
            </a:r>
            <a:r>
              <a:rPr sz="1000" spc="-20" dirty="0">
                <a:latin typeface="Arial"/>
                <a:cs typeface="Arial"/>
              </a:rPr>
              <a:t>(unitarios),</a:t>
            </a:r>
            <a:r>
              <a:rPr sz="1000" spc="-30" dirty="0">
                <a:latin typeface="Arial"/>
                <a:cs typeface="Arial"/>
              </a:rPr>
              <a:t> </a:t>
            </a:r>
            <a:r>
              <a:rPr sz="1000" spc="-10" dirty="0">
                <a:latin typeface="Arial"/>
                <a:cs typeface="Arial"/>
              </a:rPr>
              <a:t>la</a:t>
            </a:r>
            <a:r>
              <a:rPr sz="1000" spc="-25" dirty="0">
                <a:latin typeface="Arial"/>
                <a:cs typeface="Arial"/>
              </a:rPr>
              <a:t> </a:t>
            </a:r>
            <a:r>
              <a:rPr sz="1000" spc="-15" dirty="0">
                <a:latin typeface="Arial"/>
                <a:cs typeface="Arial"/>
              </a:rPr>
              <a:t>carga</a:t>
            </a:r>
            <a:r>
              <a:rPr sz="1000" spc="-30" dirty="0">
                <a:latin typeface="Arial"/>
                <a:cs typeface="Arial"/>
              </a:rPr>
              <a:t> </a:t>
            </a:r>
            <a:r>
              <a:rPr sz="1000" spc="-20" dirty="0">
                <a:latin typeface="Arial"/>
                <a:cs typeface="Arial"/>
              </a:rPr>
              <a:t>total  </a:t>
            </a:r>
            <a:r>
              <a:rPr sz="1000" spc="-15" dirty="0">
                <a:latin typeface="Arial"/>
                <a:cs typeface="Arial"/>
              </a:rPr>
              <a:t>del </a:t>
            </a:r>
            <a:r>
              <a:rPr sz="1000" spc="-20" dirty="0">
                <a:latin typeface="Arial"/>
                <a:cs typeface="Arial"/>
              </a:rPr>
              <a:t>inmueble </a:t>
            </a:r>
            <a:r>
              <a:rPr sz="1000" spc="-15" dirty="0">
                <a:latin typeface="Arial"/>
                <a:cs typeface="Arial"/>
              </a:rPr>
              <a:t>será </a:t>
            </a:r>
            <a:r>
              <a:rPr sz="1000" spc="-10" dirty="0">
                <a:latin typeface="Arial"/>
                <a:cs typeface="Arial"/>
              </a:rPr>
              <a:t>la </a:t>
            </a:r>
            <a:r>
              <a:rPr sz="1000" spc="-15" dirty="0">
                <a:latin typeface="Arial"/>
                <a:cs typeface="Arial"/>
              </a:rPr>
              <a:t>suma </a:t>
            </a:r>
            <a:r>
              <a:rPr sz="1000" spc="-10" dirty="0">
                <a:latin typeface="Arial"/>
                <a:cs typeface="Arial"/>
              </a:rPr>
              <a:t>de </a:t>
            </a:r>
            <a:r>
              <a:rPr sz="1000" spc="-15" dirty="0">
                <a:latin typeface="Arial"/>
                <a:cs typeface="Arial"/>
              </a:rPr>
              <a:t>las </a:t>
            </a:r>
            <a:r>
              <a:rPr sz="1000" spc="-20" dirty="0">
                <a:latin typeface="Arial"/>
                <a:cs typeface="Arial"/>
              </a:rPr>
              <a:t>cargas totales </a:t>
            </a:r>
            <a:r>
              <a:rPr sz="1000" spc="-10" dirty="0">
                <a:latin typeface="Arial"/>
                <a:cs typeface="Arial"/>
              </a:rPr>
              <a:t>de </a:t>
            </a:r>
            <a:r>
              <a:rPr sz="1000" spc="-15" dirty="0">
                <a:latin typeface="Arial"/>
                <a:cs typeface="Arial"/>
              </a:rPr>
              <a:t>cada uno </a:t>
            </a:r>
            <a:r>
              <a:rPr sz="1000" spc="-10" dirty="0">
                <a:latin typeface="Arial"/>
                <a:cs typeface="Arial"/>
              </a:rPr>
              <a:t>de </a:t>
            </a:r>
            <a:r>
              <a:rPr sz="1000" spc="-15" dirty="0">
                <a:latin typeface="Arial"/>
                <a:cs typeface="Arial"/>
              </a:rPr>
              <a:t>las </a:t>
            </a:r>
            <a:r>
              <a:rPr sz="1000" spc="-20" dirty="0">
                <a:latin typeface="Arial"/>
                <a:cs typeface="Arial"/>
              </a:rPr>
              <a:t>viviendas, oficinas </a:t>
            </a:r>
            <a:r>
              <a:rPr sz="1000" dirty="0">
                <a:latin typeface="Arial"/>
                <a:cs typeface="Arial"/>
              </a:rPr>
              <a:t>o </a:t>
            </a:r>
            <a:r>
              <a:rPr sz="1000" spc="-20" dirty="0">
                <a:latin typeface="Arial"/>
                <a:cs typeface="Arial"/>
              </a:rPr>
              <a:t>locales (unitarios) cons-  tituyentes </a:t>
            </a:r>
            <a:r>
              <a:rPr sz="1000" spc="-15" dirty="0">
                <a:latin typeface="Arial"/>
                <a:cs typeface="Arial"/>
              </a:rPr>
              <a:t>del </a:t>
            </a:r>
            <a:r>
              <a:rPr sz="1000" spc="-20" dirty="0">
                <a:latin typeface="Arial"/>
                <a:cs typeface="Arial"/>
              </a:rPr>
              <a:t>mismo. </a:t>
            </a:r>
            <a:r>
              <a:rPr sz="1000" spc="-15" dirty="0">
                <a:latin typeface="Arial"/>
                <a:cs typeface="Arial"/>
              </a:rPr>
              <a:t>Por </a:t>
            </a:r>
            <a:r>
              <a:rPr sz="1000" spc="-20" dirty="0">
                <a:latin typeface="Arial"/>
                <a:cs typeface="Arial"/>
              </a:rPr>
              <a:t>ejemplo: </a:t>
            </a:r>
            <a:r>
              <a:rPr sz="1000" spc="-10" dirty="0">
                <a:latin typeface="Arial"/>
                <a:cs typeface="Arial"/>
              </a:rPr>
              <a:t>un </a:t>
            </a:r>
            <a:r>
              <a:rPr sz="1000" spc="-20" dirty="0">
                <a:latin typeface="Arial"/>
                <a:cs typeface="Arial"/>
              </a:rPr>
              <a:t>local </a:t>
            </a:r>
            <a:r>
              <a:rPr sz="1000" spc="-10" dirty="0">
                <a:latin typeface="Arial"/>
                <a:cs typeface="Arial"/>
              </a:rPr>
              <a:t>de </a:t>
            </a:r>
            <a:r>
              <a:rPr sz="1000" spc="-15" dirty="0">
                <a:latin typeface="Arial"/>
                <a:cs typeface="Arial"/>
              </a:rPr>
              <a:t>venta </a:t>
            </a:r>
            <a:r>
              <a:rPr sz="1000" spc="-10" dirty="0">
                <a:latin typeface="Arial"/>
                <a:cs typeface="Arial"/>
              </a:rPr>
              <a:t>de </a:t>
            </a:r>
            <a:r>
              <a:rPr sz="1000" spc="-20" dirty="0">
                <a:latin typeface="Arial"/>
                <a:cs typeface="Arial"/>
              </a:rPr>
              <a:t>automóviles </a:t>
            </a:r>
            <a:r>
              <a:rPr sz="1000" spc="-15" dirty="0">
                <a:latin typeface="Arial"/>
                <a:cs typeface="Arial"/>
              </a:rPr>
              <a:t>que posea </a:t>
            </a:r>
            <a:r>
              <a:rPr sz="1000" spc="-20" dirty="0">
                <a:latin typeface="Arial"/>
                <a:cs typeface="Arial"/>
              </a:rPr>
              <a:t>además </a:t>
            </a:r>
            <a:r>
              <a:rPr sz="1000" spc="-10" dirty="0">
                <a:latin typeface="Arial"/>
                <a:cs typeface="Arial"/>
              </a:rPr>
              <a:t>un </a:t>
            </a:r>
            <a:r>
              <a:rPr sz="1000" spc="-20" dirty="0">
                <a:latin typeface="Arial"/>
                <a:cs typeface="Arial"/>
              </a:rPr>
              <a:t>garaje </a:t>
            </a:r>
            <a:r>
              <a:rPr sz="1000" spc="-15" dirty="0">
                <a:latin typeface="Arial"/>
                <a:cs typeface="Arial"/>
              </a:rPr>
              <a:t>para </a:t>
            </a:r>
            <a:r>
              <a:rPr sz="1000" spc="-10" dirty="0">
                <a:latin typeface="Arial"/>
                <a:cs typeface="Arial"/>
              </a:rPr>
              <a:t>15 </a:t>
            </a:r>
            <a:r>
              <a:rPr sz="1000" spc="-20" dirty="0">
                <a:latin typeface="Arial"/>
                <a:cs typeface="Arial"/>
              </a:rPr>
              <a:t>clien-  </a:t>
            </a:r>
            <a:r>
              <a:rPr sz="1000" spc="-15" dirty="0">
                <a:latin typeface="Arial"/>
                <a:cs typeface="Arial"/>
              </a:rPr>
              <a:t>tes, </a:t>
            </a:r>
            <a:r>
              <a:rPr sz="1000" spc="-10" dirty="0">
                <a:latin typeface="Arial"/>
                <a:cs typeface="Arial"/>
              </a:rPr>
              <a:t>un </a:t>
            </a:r>
            <a:r>
              <a:rPr sz="1000" spc="-20" dirty="0">
                <a:latin typeface="Arial"/>
                <a:cs typeface="Arial"/>
              </a:rPr>
              <a:t>depósito </a:t>
            </a:r>
            <a:r>
              <a:rPr sz="1000" spc="-15" dirty="0">
                <a:latin typeface="Arial"/>
                <a:cs typeface="Arial"/>
              </a:rPr>
              <a:t>para </a:t>
            </a:r>
            <a:r>
              <a:rPr sz="1000" spc="-20" dirty="0">
                <a:latin typeface="Arial"/>
                <a:cs typeface="Arial"/>
              </a:rPr>
              <a:t>piezas </a:t>
            </a:r>
            <a:r>
              <a:rPr sz="1000" spc="-10" dirty="0">
                <a:latin typeface="Arial"/>
                <a:cs typeface="Arial"/>
              </a:rPr>
              <a:t>de </a:t>
            </a:r>
            <a:r>
              <a:rPr sz="1000" spc="-20" dirty="0">
                <a:latin typeface="Arial"/>
                <a:cs typeface="Arial"/>
              </a:rPr>
              <a:t>repuesto </a:t>
            </a:r>
            <a:r>
              <a:rPr sz="1000" dirty="0">
                <a:latin typeface="Arial"/>
                <a:cs typeface="Arial"/>
              </a:rPr>
              <a:t>y </a:t>
            </a:r>
            <a:r>
              <a:rPr sz="1000" spc="-15" dirty="0">
                <a:latin typeface="Arial"/>
                <a:cs typeface="Arial"/>
              </a:rPr>
              <a:t>una </a:t>
            </a:r>
            <a:r>
              <a:rPr sz="1000" spc="-20" dirty="0">
                <a:latin typeface="Arial"/>
                <a:cs typeface="Arial"/>
              </a:rPr>
              <a:t>vivienda </a:t>
            </a:r>
            <a:r>
              <a:rPr sz="1000" spc="-15" dirty="0">
                <a:latin typeface="Arial"/>
                <a:cs typeface="Arial"/>
              </a:rPr>
              <a:t>para </a:t>
            </a:r>
            <a:r>
              <a:rPr sz="1000" spc="-10" dirty="0">
                <a:latin typeface="Arial"/>
                <a:cs typeface="Arial"/>
              </a:rPr>
              <a:t>el </a:t>
            </a:r>
            <a:r>
              <a:rPr sz="1000" spc="-20" dirty="0">
                <a:latin typeface="Arial"/>
                <a:cs typeface="Arial"/>
              </a:rPr>
              <a:t>casero </a:t>
            </a:r>
            <a:r>
              <a:rPr sz="1000" spc="-10" dirty="0">
                <a:latin typeface="Arial"/>
                <a:cs typeface="Arial"/>
              </a:rPr>
              <a:t>se </a:t>
            </a:r>
            <a:r>
              <a:rPr sz="1000" spc="-20" dirty="0">
                <a:latin typeface="Arial"/>
                <a:cs typeface="Arial"/>
              </a:rPr>
              <a:t>dividirá </a:t>
            </a:r>
            <a:r>
              <a:rPr sz="1000" spc="-10" dirty="0">
                <a:latin typeface="Arial"/>
                <a:cs typeface="Arial"/>
              </a:rPr>
              <a:t>en </a:t>
            </a:r>
            <a:r>
              <a:rPr sz="1000" dirty="0">
                <a:latin typeface="Arial"/>
                <a:cs typeface="Arial"/>
              </a:rPr>
              <a:t>4 </a:t>
            </a:r>
            <a:r>
              <a:rPr sz="1000" spc="-20" dirty="0">
                <a:latin typeface="Arial"/>
                <a:cs typeface="Arial"/>
              </a:rPr>
              <a:t>tipos </a:t>
            </a:r>
            <a:r>
              <a:rPr sz="1000" spc="-10" dirty="0">
                <a:latin typeface="Arial"/>
                <a:cs typeface="Arial"/>
              </a:rPr>
              <a:t>de </a:t>
            </a:r>
            <a:r>
              <a:rPr sz="1000" spc="-20" dirty="0">
                <a:latin typeface="Arial"/>
                <a:cs typeface="Arial"/>
              </a:rPr>
              <a:t>inmuebles: a)  </a:t>
            </a:r>
            <a:r>
              <a:rPr sz="1000" spc="-15" dirty="0">
                <a:latin typeface="Arial"/>
                <a:cs typeface="Arial"/>
              </a:rPr>
              <a:t>Local </a:t>
            </a:r>
            <a:r>
              <a:rPr sz="1000" spc="-20" dirty="0">
                <a:latin typeface="Arial"/>
                <a:cs typeface="Arial"/>
              </a:rPr>
              <a:t>comercial; </a:t>
            </a:r>
            <a:r>
              <a:rPr sz="1000" spc="-10" dirty="0">
                <a:latin typeface="Arial"/>
                <a:cs typeface="Arial"/>
              </a:rPr>
              <a:t>b) </a:t>
            </a:r>
            <a:r>
              <a:rPr sz="1000" spc="-20" dirty="0">
                <a:latin typeface="Arial"/>
                <a:cs typeface="Arial"/>
              </a:rPr>
              <a:t>garaje; </a:t>
            </a:r>
            <a:r>
              <a:rPr sz="1000" spc="-10" dirty="0">
                <a:latin typeface="Arial"/>
                <a:cs typeface="Arial"/>
              </a:rPr>
              <a:t>c) </a:t>
            </a:r>
            <a:r>
              <a:rPr sz="1000" spc="-20" dirty="0">
                <a:latin typeface="Arial"/>
                <a:cs typeface="Arial"/>
              </a:rPr>
              <a:t>depósito; </a:t>
            </a:r>
            <a:r>
              <a:rPr sz="1000" spc="-10" dirty="0">
                <a:latin typeface="Arial"/>
                <a:cs typeface="Arial"/>
              </a:rPr>
              <a:t>d) </a:t>
            </a:r>
            <a:r>
              <a:rPr sz="1000" spc="-20" dirty="0">
                <a:latin typeface="Arial"/>
                <a:cs typeface="Arial"/>
              </a:rPr>
              <a:t>vivienda; aplicándose </a:t>
            </a:r>
            <a:r>
              <a:rPr sz="1000" spc="-10" dirty="0">
                <a:latin typeface="Arial"/>
                <a:cs typeface="Arial"/>
              </a:rPr>
              <a:t>en </a:t>
            </a:r>
            <a:r>
              <a:rPr sz="1000" spc="-15" dirty="0">
                <a:latin typeface="Arial"/>
                <a:cs typeface="Arial"/>
              </a:rPr>
              <a:t>cada caso </a:t>
            </a:r>
            <a:r>
              <a:rPr sz="1000" spc="-10" dirty="0">
                <a:latin typeface="Arial"/>
                <a:cs typeface="Arial"/>
              </a:rPr>
              <a:t>el </a:t>
            </a:r>
            <a:r>
              <a:rPr sz="1000" spc="-20" dirty="0">
                <a:latin typeface="Arial"/>
                <a:cs typeface="Arial"/>
              </a:rPr>
              <a:t>cálculo correspondiente de  acuerdo</a:t>
            </a:r>
            <a:r>
              <a:rPr sz="1000" spc="-65" dirty="0">
                <a:latin typeface="Arial"/>
                <a:cs typeface="Arial"/>
              </a:rPr>
              <a:t> </a:t>
            </a:r>
            <a:r>
              <a:rPr sz="1000" spc="-15" dirty="0">
                <a:latin typeface="Arial"/>
                <a:cs typeface="Arial"/>
              </a:rPr>
              <a:t>con</a:t>
            </a:r>
            <a:r>
              <a:rPr sz="1000" spc="-65" dirty="0">
                <a:latin typeface="Arial"/>
                <a:cs typeface="Arial"/>
              </a:rPr>
              <a:t> </a:t>
            </a:r>
            <a:r>
              <a:rPr sz="1000" u="sng" spc="-20" dirty="0">
                <a:uFill>
                  <a:solidFill>
                    <a:srgbClr val="000000"/>
                  </a:solidFill>
                </a:uFill>
                <a:latin typeface="Arial"/>
                <a:cs typeface="Arial"/>
              </a:rPr>
              <a:t>771.9.3</a:t>
            </a:r>
            <a:r>
              <a:rPr sz="1000" spc="-20" dirty="0">
                <a:latin typeface="Arial"/>
                <a:cs typeface="Arial"/>
              </a:rPr>
              <a:t>.</a:t>
            </a:r>
            <a:r>
              <a:rPr sz="1000" spc="-65" dirty="0">
                <a:latin typeface="Arial"/>
                <a:cs typeface="Arial"/>
              </a:rPr>
              <a:t> </a:t>
            </a:r>
            <a:r>
              <a:rPr sz="1000" spc="-15" dirty="0">
                <a:latin typeface="Arial"/>
                <a:cs typeface="Arial"/>
              </a:rPr>
              <a:t>Para</a:t>
            </a:r>
            <a:r>
              <a:rPr sz="1000" spc="-65" dirty="0">
                <a:latin typeface="Arial"/>
                <a:cs typeface="Arial"/>
              </a:rPr>
              <a:t> </a:t>
            </a:r>
            <a:r>
              <a:rPr sz="1000" spc="-10" dirty="0">
                <a:latin typeface="Arial"/>
                <a:cs typeface="Arial"/>
              </a:rPr>
              <a:t>el</a:t>
            </a:r>
            <a:r>
              <a:rPr sz="1000" spc="-65" dirty="0">
                <a:latin typeface="Arial"/>
                <a:cs typeface="Arial"/>
              </a:rPr>
              <a:t> </a:t>
            </a:r>
            <a:r>
              <a:rPr sz="1000" spc="-20" dirty="0">
                <a:latin typeface="Arial"/>
                <a:cs typeface="Arial"/>
              </a:rPr>
              <a:t>cálculo</a:t>
            </a:r>
            <a:r>
              <a:rPr sz="1000" spc="-65" dirty="0">
                <a:latin typeface="Arial"/>
                <a:cs typeface="Arial"/>
              </a:rPr>
              <a:t> </a:t>
            </a:r>
            <a:r>
              <a:rPr sz="1000" spc="-10" dirty="0">
                <a:latin typeface="Arial"/>
                <a:cs typeface="Arial"/>
              </a:rPr>
              <a:t>de</a:t>
            </a:r>
            <a:r>
              <a:rPr sz="1000" spc="-60" dirty="0">
                <a:latin typeface="Arial"/>
                <a:cs typeface="Arial"/>
              </a:rPr>
              <a:t> </a:t>
            </a:r>
            <a:r>
              <a:rPr sz="1000" spc="-10" dirty="0">
                <a:latin typeface="Arial"/>
                <a:cs typeface="Arial"/>
              </a:rPr>
              <a:t>la</a:t>
            </a:r>
            <a:r>
              <a:rPr sz="1000" spc="-65" dirty="0">
                <a:latin typeface="Arial"/>
                <a:cs typeface="Arial"/>
              </a:rPr>
              <a:t> </a:t>
            </a:r>
            <a:r>
              <a:rPr sz="1000" spc="-20" dirty="0">
                <a:latin typeface="Arial"/>
                <a:cs typeface="Arial"/>
              </a:rPr>
              <a:t>línea</a:t>
            </a:r>
            <a:r>
              <a:rPr sz="1000" spc="-65" dirty="0">
                <a:latin typeface="Arial"/>
                <a:cs typeface="Arial"/>
              </a:rPr>
              <a:t> </a:t>
            </a:r>
            <a:r>
              <a:rPr sz="1000" spc="-20" dirty="0">
                <a:latin typeface="Arial"/>
                <a:cs typeface="Arial"/>
              </a:rPr>
              <a:t>principal</a:t>
            </a:r>
            <a:r>
              <a:rPr sz="1000" spc="-60" dirty="0">
                <a:latin typeface="Arial"/>
                <a:cs typeface="Arial"/>
              </a:rPr>
              <a:t> </a:t>
            </a:r>
            <a:r>
              <a:rPr sz="1000" spc="-20" dirty="0">
                <a:latin typeface="Arial"/>
                <a:cs typeface="Arial"/>
              </a:rPr>
              <a:t>pueden</a:t>
            </a:r>
            <a:r>
              <a:rPr sz="1000" spc="-60" dirty="0">
                <a:latin typeface="Arial"/>
                <a:cs typeface="Arial"/>
              </a:rPr>
              <a:t> </a:t>
            </a:r>
            <a:r>
              <a:rPr sz="1000" spc="-20" dirty="0">
                <a:latin typeface="Arial"/>
                <a:cs typeface="Arial"/>
              </a:rPr>
              <a:t>utilizarse</a:t>
            </a:r>
            <a:r>
              <a:rPr sz="1000" spc="-60" dirty="0">
                <a:latin typeface="Arial"/>
                <a:cs typeface="Arial"/>
              </a:rPr>
              <a:t> </a:t>
            </a:r>
            <a:r>
              <a:rPr sz="1000" spc="-15" dirty="0">
                <a:latin typeface="Arial"/>
                <a:cs typeface="Arial"/>
              </a:rPr>
              <a:t>los</a:t>
            </a:r>
            <a:r>
              <a:rPr sz="1000" spc="-55" dirty="0">
                <a:latin typeface="Arial"/>
                <a:cs typeface="Arial"/>
              </a:rPr>
              <a:t> </a:t>
            </a:r>
            <a:r>
              <a:rPr sz="1000" spc="-20" dirty="0">
                <a:latin typeface="Arial"/>
                <a:cs typeface="Arial"/>
              </a:rPr>
              <a:t>factores</a:t>
            </a:r>
            <a:r>
              <a:rPr sz="1000" spc="-60" dirty="0">
                <a:latin typeface="Arial"/>
                <a:cs typeface="Arial"/>
              </a:rPr>
              <a:t> </a:t>
            </a:r>
            <a:r>
              <a:rPr sz="1000" spc="-10" dirty="0">
                <a:latin typeface="Arial"/>
                <a:cs typeface="Arial"/>
              </a:rPr>
              <a:t>de</a:t>
            </a:r>
            <a:r>
              <a:rPr sz="1000" spc="-60" dirty="0">
                <a:latin typeface="Arial"/>
                <a:cs typeface="Arial"/>
              </a:rPr>
              <a:t> </a:t>
            </a:r>
            <a:r>
              <a:rPr sz="1000" spc="-20" dirty="0">
                <a:latin typeface="Arial"/>
                <a:cs typeface="Arial"/>
              </a:rPr>
              <a:t>simultaneidad</a:t>
            </a:r>
            <a:r>
              <a:rPr sz="1000" spc="-60" dirty="0">
                <a:latin typeface="Arial"/>
                <a:cs typeface="Arial"/>
              </a:rPr>
              <a:t> </a:t>
            </a:r>
            <a:r>
              <a:rPr sz="1000" spc="-20" dirty="0">
                <a:latin typeface="Arial"/>
                <a:cs typeface="Arial"/>
              </a:rPr>
              <a:t>indicados  </a:t>
            </a:r>
            <a:r>
              <a:rPr sz="1000" spc="-10" dirty="0">
                <a:latin typeface="Arial"/>
                <a:cs typeface="Arial"/>
              </a:rPr>
              <a:t>en la </a:t>
            </a:r>
            <a:r>
              <a:rPr sz="1000" u="sng" spc="-15" dirty="0">
                <a:uFill>
                  <a:solidFill>
                    <a:srgbClr val="000000"/>
                  </a:solidFill>
                </a:uFill>
                <a:latin typeface="Arial"/>
                <a:cs typeface="Arial"/>
              </a:rPr>
              <a:t>Tabla</a:t>
            </a:r>
            <a:r>
              <a:rPr sz="1000" u="sng" spc="-105" dirty="0">
                <a:uFill>
                  <a:solidFill>
                    <a:srgbClr val="000000"/>
                  </a:solidFill>
                </a:uFill>
                <a:latin typeface="Arial"/>
                <a:cs typeface="Arial"/>
              </a:rPr>
              <a:t> </a:t>
            </a:r>
            <a:r>
              <a:rPr sz="1000" u="sng" spc="-20" dirty="0">
                <a:uFill>
                  <a:solidFill>
                    <a:srgbClr val="000000"/>
                  </a:solidFill>
                </a:uFill>
                <a:latin typeface="Arial"/>
                <a:cs typeface="Arial"/>
              </a:rPr>
              <a:t>771.9.III</a:t>
            </a:r>
            <a:r>
              <a:rPr sz="1000" spc="-20" dirty="0">
                <a:latin typeface="Arial"/>
                <a:cs typeface="Arial"/>
              </a:rPr>
              <a:t>.</a:t>
            </a:r>
            <a:endParaRPr sz="1000" dirty="0">
              <a:latin typeface="Arial"/>
              <a:cs typeface="Arial"/>
            </a:endParaRPr>
          </a:p>
          <a:p>
            <a:pPr marL="525145" lvl="3" indent="-513080">
              <a:lnSpc>
                <a:spcPct val="100000"/>
              </a:lnSpc>
              <a:spcBef>
                <a:spcPts val="860"/>
              </a:spcBef>
              <a:buSzPct val="90000"/>
              <a:buAutoNum type="arabicPeriod" startAt="2"/>
              <a:tabLst>
                <a:tab pos="525780" algn="l"/>
                <a:tab pos="732155" algn="l"/>
              </a:tabLst>
            </a:pPr>
            <a:r>
              <a:rPr sz="1000" b="1" dirty="0">
                <a:latin typeface="Arial"/>
                <a:cs typeface="Arial"/>
              </a:rPr>
              <a:t>:	</a:t>
            </a:r>
            <a:r>
              <a:rPr sz="1000" b="1" spc="-20" dirty="0">
                <a:latin typeface="Arial"/>
                <a:cs typeface="Arial"/>
              </a:rPr>
              <a:t>Determinación</a:t>
            </a:r>
            <a:r>
              <a:rPr sz="1000" b="1" spc="-40" dirty="0">
                <a:latin typeface="Arial"/>
                <a:cs typeface="Arial"/>
              </a:rPr>
              <a:t> </a:t>
            </a:r>
            <a:r>
              <a:rPr sz="1000" b="1" spc="-10" dirty="0">
                <a:latin typeface="Arial"/>
                <a:cs typeface="Arial"/>
              </a:rPr>
              <a:t>de</a:t>
            </a:r>
            <a:r>
              <a:rPr sz="1000" b="1" spc="-40" dirty="0">
                <a:latin typeface="Arial"/>
                <a:cs typeface="Arial"/>
              </a:rPr>
              <a:t> </a:t>
            </a:r>
            <a:r>
              <a:rPr sz="1000" b="1" spc="-10" dirty="0">
                <a:latin typeface="Arial"/>
                <a:cs typeface="Arial"/>
              </a:rPr>
              <a:t>la</a:t>
            </a:r>
            <a:r>
              <a:rPr sz="1000" b="1" spc="-35" dirty="0">
                <a:latin typeface="Arial"/>
                <a:cs typeface="Arial"/>
              </a:rPr>
              <a:t> </a:t>
            </a:r>
            <a:r>
              <a:rPr sz="1000" b="1" spc="-15" dirty="0">
                <a:latin typeface="Arial"/>
                <a:cs typeface="Arial"/>
              </a:rPr>
              <a:t>carga</a:t>
            </a:r>
            <a:r>
              <a:rPr sz="1000" b="1" spc="-40" dirty="0">
                <a:latin typeface="Arial"/>
                <a:cs typeface="Arial"/>
              </a:rPr>
              <a:t> </a:t>
            </a:r>
            <a:r>
              <a:rPr sz="1000" b="1" spc="-20" dirty="0">
                <a:latin typeface="Arial"/>
                <a:cs typeface="Arial"/>
              </a:rPr>
              <a:t>total</a:t>
            </a:r>
            <a:r>
              <a:rPr sz="1000" b="1" spc="-35" dirty="0">
                <a:latin typeface="Arial"/>
                <a:cs typeface="Arial"/>
              </a:rPr>
              <a:t> </a:t>
            </a:r>
            <a:r>
              <a:rPr sz="1000" b="1" spc="-15" dirty="0">
                <a:latin typeface="Arial"/>
                <a:cs typeface="Arial"/>
              </a:rPr>
              <a:t>para</a:t>
            </a:r>
            <a:r>
              <a:rPr sz="1000" b="1" spc="-25" dirty="0">
                <a:latin typeface="Arial"/>
                <a:cs typeface="Arial"/>
              </a:rPr>
              <a:t> </a:t>
            </a:r>
            <a:r>
              <a:rPr sz="1000" b="1" spc="-20" dirty="0">
                <a:latin typeface="Arial"/>
                <a:cs typeface="Arial"/>
              </a:rPr>
              <a:t>conjuntos</a:t>
            </a:r>
            <a:r>
              <a:rPr sz="1000" b="1" spc="-35" dirty="0">
                <a:latin typeface="Arial"/>
                <a:cs typeface="Arial"/>
              </a:rPr>
              <a:t> </a:t>
            </a:r>
            <a:r>
              <a:rPr sz="1000" b="1" spc="-10" dirty="0">
                <a:latin typeface="Arial"/>
                <a:cs typeface="Arial"/>
              </a:rPr>
              <a:t>de</a:t>
            </a:r>
            <a:r>
              <a:rPr sz="1000" b="1" spc="-40" dirty="0">
                <a:latin typeface="Arial"/>
                <a:cs typeface="Arial"/>
              </a:rPr>
              <a:t> </a:t>
            </a:r>
            <a:r>
              <a:rPr sz="1000" b="1" spc="-25" dirty="0">
                <a:latin typeface="Arial"/>
                <a:cs typeface="Arial"/>
              </a:rPr>
              <a:t>viviendas</a:t>
            </a:r>
            <a:r>
              <a:rPr sz="1000" b="1" spc="-35" dirty="0">
                <a:latin typeface="Arial"/>
                <a:cs typeface="Arial"/>
              </a:rPr>
              <a:t> </a:t>
            </a:r>
            <a:r>
              <a:rPr sz="1000" b="1" dirty="0">
                <a:latin typeface="Arial"/>
                <a:cs typeface="Arial"/>
              </a:rPr>
              <a:t>y</a:t>
            </a:r>
            <a:r>
              <a:rPr sz="1000" b="1" spc="-55" dirty="0">
                <a:latin typeface="Arial"/>
                <a:cs typeface="Arial"/>
              </a:rPr>
              <a:t> </a:t>
            </a:r>
            <a:r>
              <a:rPr sz="1000" b="1" spc="-20" dirty="0">
                <a:latin typeface="Arial"/>
                <a:cs typeface="Arial"/>
              </a:rPr>
              <a:t>locales</a:t>
            </a:r>
            <a:r>
              <a:rPr sz="1000" b="1" spc="-40" dirty="0">
                <a:latin typeface="Arial"/>
                <a:cs typeface="Arial"/>
              </a:rPr>
              <a:t> </a:t>
            </a:r>
            <a:r>
              <a:rPr sz="1000" b="1" spc="-20" dirty="0">
                <a:latin typeface="Arial"/>
                <a:cs typeface="Arial"/>
              </a:rPr>
              <a:t>(unitarios)</a:t>
            </a:r>
            <a:endParaRPr sz="1000" dirty="0">
              <a:latin typeface="Arial"/>
              <a:cs typeface="Arial"/>
            </a:endParaRPr>
          </a:p>
          <a:p>
            <a:pPr marL="12700" marR="8255" algn="just">
              <a:lnSpc>
                <a:spcPts val="1150"/>
              </a:lnSpc>
              <a:spcBef>
                <a:spcPts val="625"/>
              </a:spcBef>
            </a:pPr>
            <a:r>
              <a:rPr sz="1000" spc="-15" dirty="0">
                <a:latin typeface="Arial"/>
                <a:cs typeface="Arial"/>
              </a:rPr>
              <a:t>Hasta </a:t>
            </a:r>
            <a:r>
              <a:rPr sz="1000" spc="-20" dirty="0">
                <a:latin typeface="Arial"/>
                <a:cs typeface="Arial"/>
              </a:rPr>
              <a:t>tanto </a:t>
            </a:r>
            <a:r>
              <a:rPr sz="1000" spc="-15" dirty="0">
                <a:latin typeface="Arial"/>
                <a:cs typeface="Arial"/>
              </a:rPr>
              <a:t>estén </a:t>
            </a:r>
            <a:r>
              <a:rPr sz="1000" spc="-20" dirty="0">
                <a:latin typeface="Arial"/>
                <a:cs typeface="Arial"/>
              </a:rPr>
              <a:t>vigentes </a:t>
            </a:r>
            <a:r>
              <a:rPr sz="1000" spc="-15" dirty="0">
                <a:latin typeface="Arial"/>
                <a:cs typeface="Arial"/>
              </a:rPr>
              <a:t>las </a:t>
            </a:r>
            <a:r>
              <a:rPr sz="1000" spc="-20" dirty="0">
                <a:latin typeface="Arial"/>
                <a:cs typeface="Arial"/>
              </a:rPr>
              <a:t>secciones correspondientes </a:t>
            </a:r>
            <a:r>
              <a:rPr sz="1000" dirty="0">
                <a:latin typeface="Arial"/>
                <a:cs typeface="Arial"/>
              </a:rPr>
              <a:t>a </a:t>
            </a:r>
            <a:r>
              <a:rPr sz="1000" spc="-20" dirty="0">
                <a:latin typeface="Arial"/>
                <a:cs typeface="Arial"/>
              </a:rPr>
              <a:t>edificios </a:t>
            </a:r>
            <a:r>
              <a:rPr sz="1000" spc="-10" dirty="0">
                <a:latin typeface="Arial"/>
                <a:cs typeface="Arial"/>
              </a:rPr>
              <a:t>de </a:t>
            </a:r>
            <a:r>
              <a:rPr sz="1000" spc="-20" dirty="0">
                <a:latin typeface="Arial"/>
                <a:cs typeface="Arial"/>
              </a:rPr>
              <a:t>propiedad horizontal, </a:t>
            </a:r>
            <a:r>
              <a:rPr sz="1000" spc="-15" dirty="0">
                <a:latin typeface="Arial"/>
                <a:cs typeface="Arial"/>
              </a:rPr>
              <a:t>para </a:t>
            </a:r>
            <a:r>
              <a:rPr sz="1000" spc="-10" dirty="0">
                <a:latin typeface="Arial"/>
                <a:cs typeface="Arial"/>
              </a:rPr>
              <a:t>el </a:t>
            </a:r>
            <a:r>
              <a:rPr sz="1000" spc="-20" dirty="0">
                <a:latin typeface="Arial"/>
                <a:cs typeface="Arial"/>
              </a:rPr>
              <a:t>cálculo del  </a:t>
            </a:r>
            <a:r>
              <a:rPr sz="1000" spc="-15" dirty="0">
                <a:latin typeface="Arial"/>
                <a:cs typeface="Arial"/>
              </a:rPr>
              <a:t>ramal </a:t>
            </a:r>
            <a:r>
              <a:rPr sz="1000" spc="-10" dirty="0">
                <a:latin typeface="Arial"/>
                <a:cs typeface="Arial"/>
              </a:rPr>
              <a:t>de </a:t>
            </a:r>
            <a:r>
              <a:rPr sz="1000" spc="-20" dirty="0">
                <a:latin typeface="Arial"/>
                <a:cs typeface="Arial"/>
              </a:rPr>
              <a:t>alimentación </a:t>
            </a:r>
            <a:r>
              <a:rPr sz="1000" spc="-10" dirty="0">
                <a:latin typeface="Arial"/>
                <a:cs typeface="Arial"/>
              </a:rPr>
              <a:t>de </a:t>
            </a:r>
            <a:r>
              <a:rPr sz="1000" spc="-15" dirty="0">
                <a:latin typeface="Arial"/>
                <a:cs typeface="Arial"/>
              </a:rPr>
              <a:t>los </a:t>
            </a:r>
            <a:r>
              <a:rPr sz="1000" spc="-20" dirty="0">
                <a:latin typeface="Arial"/>
                <a:cs typeface="Arial"/>
              </a:rPr>
              <a:t>edificios destinados </a:t>
            </a:r>
            <a:r>
              <a:rPr sz="1000" dirty="0">
                <a:latin typeface="Arial"/>
                <a:cs typeface="Arial"/>
              </a:rPr>
              <a:t>a </a:t>
            </a:r>
            <a:r>
              <a:rPr sz="1000" spc="-20" dirty="0">
                <a:latin typeface="Arial"/>
                <a:cs typeface="Arial"/>
              </a:rPr>
              <a:t>viviendas </a:t>
            </a:r>
            <a:r>
              <a:rPr sz="1000" dirty="0">
                <a:latin typeface="Arial"/>
                <a:cs typeface="Arial"/>
              </a:rPr>
              <a:t>o </a:t>
            </a:r>
            <a:r>
              <a:rPr sz="1000" spc="-10" dirty="0">
                <a:latin typeface="Arial"/>
                <a:cs typeface="Arial"/>
              </a:rPr>
              <a:t>de </a:t>
            </a:r>
            <a:r>
              <a:rPr sz="1000" spc="-20" dirty="0">
                <a:latin typeface="Arial"/>
                <a:cs typeface="Arial"/>
              </a:rPr>
              <a:t>viviendas </a:t>
            </a:r>
            <a:r>
              <a:rPr sz="1000" spc="-15" dirty="0">
                <a:latin typeface="Arial"/>
                <a:cs typeface="Arial"/>
              </a:rPr>
              <a:t>que </a:t>
            </a:r>
            <a:r>
              <a:rPr sz="1000" spc="-20" dirty="0">
                <a:latin typeface="Arial"/>
                <a:cs typeface="Arial"/>
              </a:rPr>
              <a:t>eventualmente posean algunos  locales comerciales, podrán adoptarse </a:t>
            </a:r>
            <a:r>
              <a:rPr sz="1000" spc="-15" dirty="0">
                <a:latin typeface="Arial"/>
                <a:cs typeface="Arial"/>
              </a:rPr>
              <a:t>los </a:t>
            </a:r>
            <a:r>
              <a:rPr sz="1000" spc="-20" dirty="0">
                <a:latin typeface="Arial"/>
                <a:cs typeface="Arial"/>
              </a:rPr>
              <a:t>siguientes coeficientes </a:t>
            </a:r>
            <a:r>
              <a:rPr sz="1000" spc="-10" dirty="0">
                <a:latin typeface="Arial"/>
                <a:cs typeface="Arial"/>
              </a:rPr>
              <a:t>de </a:t>
            </a:r>
            <a:r>
              <a:rPr sz="1000" spc="-20" dirty="0">
                <a:latin typeface="Arial"/>
                <a:cs typeface="Arial"/>
              </a:rPr>
              <a:t>simultaneidad </a:t>
            </a:r>
            <a:r>
              <a:rPr sz="1000" spc="-15" dirty="0">
                <a:latin typeface="Arial"/>
                <a:cs typeface="Arial"/>
              </a:rPr>
              <a:t>para </a:t>
            </a:r>
            <a:r>
              <a:rPr sz="1000" spc="-10" dirty="0">
                <a:latin typeface="Arial"/>
                <a:cs typeface="Arial"/>
              </a:rPr>
              <a:t>el </a:t>
            </a:r>
            <a:r>
              <a:rPr sz="1000" spc="-20" dirty="0">
                <a:latin typeface="Arial"/>
                <a:cs typeface="Arial"/>
              </a:rPr>
              <a:t>conjunto </a:t>
            </a:r>
            <a:r>
              <a:rPr sz="1000" spc="-10" dirty="0">
                <a:latin typeface="Arial"/>
                <a:cs typeface="Arial"/>
              </a:rPr>
              <a:t>de </a:t>
            </a:r>
            <a:r>
              <a:rPr sz="1000" spc="-20" dirty="0">
                <a:latin typeface="Arial"/>
                <a:cs typeface="Arial"/>
              </a:rPr>
              <a:t>viviendas  </a:t>
            </a:r>
            <a:r>
              <a:rPr sz="1000" dirty="0">
                <a:latin typeface="Arial"/>
                <a:cs typeface="Arial"/>
              </a:rPr>
              <a:t>y </a:t>
            </a:r>
            <a:r>
              <a:rPr sz="1000" spc="-20" dirty="0">
                <a:latin typeface="Arial"/>
                <a:cs typeface="Arial"/>
              </a:rPr>
              <a:t>locales</a:t>
            </a:r>
            <a:r>
              <a:rPr sz="1000" spc="-85" dirty="0">
                <a:latin typeface="Arial"/>
                <a:cs typeface="Arial"/>
              </a:rPr>
              <a:t> </a:t>
            </a:r>
            <a:r>
              <a:rPr sz="1000" spc="-20" dirty="0">
                <a:latin typeface="Arial"/>
                <a:cs typeface="Arial"/>
              </a:rPr>
              <a:t>(unitarios):</a:t>
            </a:r>
            <a:endParaRPr sz="1000" dirty="0">
              <a:latin typeface="Arial"/>
              <a:cs typeface="Arial"/>
            </a:endParaRPr>
          </a:p>
          <a:p>
            <a:pPr marL="188595">
              <a:lnSpc>
                <a:spcPct val="100000"/>
              </a:lnSpc>
              <a:spcBef>
                <a:spcPts val="855"/>
              </a:spcBef>
            </a:pPr>
            <a:r>
              <a:rPr sz="1000" b="1" dirty="0">
                <a:latin typeface="Arial"/>
                <a:cs typeface="Arial"/>
              </a:rPr>
              <a:t>Tabla </a:t>
            </a:r>
            <a:r>
              <a:rPr sz="1000" b="1" spc="-5" dirty="0">
                <a:latin typeface="Arial"/>
                <a:cs typeface="Arial"/>
              </a:rPr>
              <a:t>771.9.III </a:t>
            </a:r>
            <a:r>
              <a:rPr sz="1000" b="1" dirty="0">
                <a:latin typeface="Arial"/>
                <a:cs typeface="Arial"/>
              </a:rPr>
              <a:t>– </a:t>
            </a:r>
            <a:r>
              <a:rPr sz="1000" b="1" spc="-5" dirty="0">
                <a:latin typeface="Arial"/>
                <a:cs typeface="Arial"/>
              </a:rPr>
              <a:t>Coeficientes </a:t>
            </a:r>
            <a:r>
              <a:rPr sz="1000" b="1" dirty="0">
                <a:latin typeface="Arial"/>
                <a:cs typeface="Arial"/>
              </a:rPr>
              <a:t>de </a:t>
            </a:r>
            <a:r>
              <a:rPr sz="1000" b="1" spc="-5" dirty="0">
                <a:latin typeface="Arial"/>
                <a:cs typeface="Arial"/>
              </a:rPr>
              <a:t>simultaneidad </a:t>
            </a:r>
            <a:r>
              <a:rPr sz="1000" b="1" dirty="0">
                <a:latin typeface="Arial"/>
                <a:cs typeface="Arial"/>
              </a:rPr>
              <a:t>para </a:t>
            </a:r>
            <a:r>
              <a:rPr sz="1000" b="1" spc="-5" dirty="0">
                <a:latin typeface="Arial"/>
                <a:cs typeface="Arial"/>
              </a:rPr>
              <a:t>conjuntos </a:t>
            </a:r>
            <a:r>
              <a:rPr sz="1000" b="1" dirty="0">
                <a:latin typeface="Arial"/>
                <a:cs typeface="Arial"/>
              </a:rPr>
              <a:t>de </a:t>
            </a:r>
            <a:r>
              <a:rPr sz="1000" b="1" spc="-10" dirty="0">
                <a:latin typeface="Arial"/>
                <a:cs typeface="Arial"/>
              </a:rPr>
              <a:t>viviendas </a:t>
            </a:r>
            <a:r>
              <a:rPr sz="1000" b="1" dirty="0">
                <a:latin typeface="Arial"/>
                <a:cs typeface="Arial"/>
              </a:rPr>
              <a:t>y locales</a:t>
            </a:r>
            <a:r>
              <a:rPr sz="1000" b="1" spc="-15" dirty="0">
                <a:latin typeface="Arial"/>
                <a:cs typeface="Arial"/>
              </a:rPr>
              <a:t> </a:t>
            </a:r>
            <a:r>
              <a:rPr sz="1000" b="1" spc="-5" dirty="0">
                <a:latin typeface="Arial"/>
                <a:cs typeface="Arial"/>
              </a:rPr>
              <a:t>(unitarios)</a:t>
            </a:r>
            <a:endParaRPr sz="10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1473100940"/>
              </p:ext>
            </p:extLst>
          </p:nvPr>
        </p:nvGraphicFramePr>
        <p:xfrm>
          <a:off x="617223" y="6799200"/>
          <a:ext cx="5850254" cy="1824100"/>
        </p:xfrm>
        <a:graphic>
          <a:graphicData uri="http://schemas.openxmlformats.org/drawingml/2006/table">
            <a:tbl>
              <a:tblPr firstRow="1" bandRow="1">
                <a:tableStyleId>{2D5ABB26-0587-4C30-8999-92F81FD0307C}</a:tableStyleId>
              </a:tblPr>
              <a:tblGrid>
                <a:gridCol w="1890395"/>
                <a:gridCol w="1889759"/>
                <a:gridCol w="2070100"/>
              </a:tblGrid>
              <a:tr h="307086">
                <a:tc rowSpan="2">
                  <a:txBody>
                    <a:bodyPr/>
                    <a:lstStyle/>
                    <a:p>
                      <a:pPr>
                        <a:lnSpc>
                          <a:spcPct val="100000"/>
                        </a:lnSpc>
                        <a:spcBef>
                          <a:spcPts val="30"/>
                        </a:spcBef>
                      </a:pPr>
                      <a:endParaRPr sz="1050" dirty="0">
                        <a:latin typeface="Times New Roman"/>
                        <a:cs typeface="Times New Roman"/>
                      </a:endParaRPr>
                    </a:p>
                    <a:p>
                      <a:pPr marL="645795" marR="292100" indent="-347980">
                        <a:lnSpc>
                          <a:spcPts val="1170"/>
                        </a:lnSpc>
                        <a:spcBef>
                          <a:spcPts val="5"/>
                        </a:spcBef>
                      </a:pPr>
                      <a:endParaRPr lang="en-US" sz="1000" b="1" spc="-20" dirty="0" smtClean="0">
                        <a:latin typeface="Arial"/>
                        <a:cs typeface="Arial"/>
                      </a:endParaRPr>
                    </a:p>
                    <a:p>
                      <a:pPr marL="645795" marR="292100" indent="-347980">
                        <a:lnSpc>
                          <a:spcPts val="1170"/>
                        </a:lnSpc>
                        <a:spcBef>
                          <a:spcPts val="5"/>
                        </a:spcBef>
                      </a:pPr>
                      <a:r>
                        <a:rPr sz="1000" b="1" spc="-20" dirty="0" err="1" smtClean="0">
                          <a:latin typeface="Arial"/>
                          <a:cs typeface="Arial"/>
                        </a:rPr>
                        <a:t>Cantidad</a:t>
                      </a:r>
                      <a:r>
                        <a:rPr sz="1000" b="1" spc="-20" dirty="0" smtClean="0">
                          <a:latin typeface="Arial"/>
                          <a:cs typeface="Arial"/>
                        </a:rPr>
                        <a:t> </a:t>
                      </a:r>
                      <a:r>
                        <a:rPr sz="1000" b="1" spc="-10" dirty="0">
                          <a:latin typeface="Arial"/>
                          <a:cs typeface="Arial"/>
                        </a:rPr>
                        <a:t>de</a:t>
                      </a:r>
                      <a:r>
                        <a:rPr sz="1000" b="1" spc="-100" dirty="0">
                          <a:latin typeface="Arial"/>
                          <a:cs typeface="Arial"/>
                        </a:rPr>
                        <a:t> </a:t>
                      </a:r>
                      <a:r>
                        <a:rPr sz="1000" b="1" spc="-25" dirty="0">
                          <a:latin typeface="Arial"/>
                          <a:cs typeface="Arial"/>
                        </a:rPr>
                        <a:t>viviendas  </a:t>
                      </a:r>
                      <a:r>
                        <a:rPr sz="1000" b="1" dirty="0">
                          <a:latin typeface="Arial"/>
                          <a:cs typeface="Arial"/>
                        </a:rPr>
                        <a:t>y </a:t>
                      </a:r>
                      <a:r>
                        <a:rPr sz="1000" b="1" spc="-20" dirty="0">
                          <a:latin typeface="Arial"/>
                          <a:cs typeface="Arial"/>
                        </a:rPr>
                        <a:t>locales  (unitarios)</a:t>
                      </a:r>
                      <a:endParaRPr sz="1000" dirty="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2">
                  <a:txBody>
                    <a:bodyPr/>
                    <a:lstStyle/>
                    <a:p>
                      <a:pPr marL="1130935">
                        <a:lnSpc>
                          <a:spcPct val="100000"/>
                        </a:lnSpc>
                        <a:spcBef>
                          <a:spcPts val="575"/>
                        </a:spcBef>
                      </a:pPr>
                      <a:endParaRPr lang="en-US" sz="1000" b="1" spc="-20" dirty="0" smtClean="0">
                        <a:latin typeface="Arial"/>
                        <a:cs typeface="Arial"/>
                      </a:endParaRPr>
                    </a:p>
                    <a:p>
                      <a:pPr marL="1130935">
                        <a:lnSpc>
                          <a:spcPct val="100000"/>
                        </a:lnSpc>
                        <a:spcBef>
                          <a:spcPts val="575"/>
                        </a:spcBef>
                      </a:pPr>
                      <a:r>
                        <a:rPr sz="1000" b="1" spc="-20" dirty="0" err="1" smtClean="0">
                          <a:latin typeface="Arial"/>
                          <a:cs typeface="Arial"/>
                        </a:rPr>
                        <a:t>Coeficiente</a:t>
                      </a:r>
                      <a:r>
                        <a:rPr sz="1000" b="1" spc="-20" dirty="0" smtClean="0">
                          <a:latin typeface="Arial"/>
                          <a:cs typeface="Arial"/>
                        </a:rPr>
                        <a:t> </a:t>
                      </a:r>
                      <a:r>
                        <a:rPr sz="1000" b="1" spc="-10" dirty="0">
                          <a:latin typeface="Arial"/>
                          <a:cs typeface="Arial"/>
                        </a:rPr>
                        <a:t>de</a:t>
                      </a:r>
                      <a:r>
                        <a:rPr sz="1000" b="1" spc="-65" dirty="0">
                          <a:latin typeface="Arial"/>
                          <a:cs typeface="Arial"/>
                        </a:rPr>
                        <a:t> </a:t>
                      </a:r>
                      <a:r>
                        <a:rPr sz="1000" b="1" spc="-20" dirty="0">
                          <a:latin typeface="Arial"/>
                          <a:cs typeface="Arial"/>
                        </a:rPr>
                        <a:t>simultaneidad</a:t>
                      </a:r>
                      <a:endParaRPr sz="1000" dirty="0">
                        <a:latin typeface="Arial"/>
                        <a:cs typeface="Arial"/>
                      </a:endParaRPr>
                    </a:p>
                  </a:txBody>
                  <a:tcPr marL="0" marR="0" marT="730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r>
              <a:tr h="455675">
                <a:tc vMerge="1">
                  <a:txBody>
                    <a:bodyPr/>
                    <a:lstStyle/>
                    <a:p>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85140" marR="207010" indent="-273050">
                        <a:lnSpc>
                          <a:spcPts val="1170"/>
                        </a:lnSpc>
                        <a:spcBef>
                          <a:spcPts val="640"/>
                        </a:spcBef>
                      </a:pPr>
                      <a:r>
                        <a:rPr sz="1000" b="1" spc="-20" dirty="0">
                          <a:latin typeface="Arial"/>
                          <a:cs typeface="Arial"/>
                        </a:rPr>
                        <a:t>Grados </a:t>
                      </a:r>
                      <a:r>
                        <a:rPr sz="1000" b="1" spc="-10" dirty="0">
                          <a:latin typeface="Arial"/>
                          <a:cs typeface="Arial"/>
                        </a:rPr>
                        <a:t>de</a:t>
                      </a:r>
                      <a:r>
                        <a:rPr sz="1000" b="1" spc="-114" dirty="0">
                          <a:latin typeface="Arial"/>
                          <a:cs typeface="Arial"/>
                        </a:rPr>
                        <a:t> </a:t>
                      </a:r>
                      <a:r>
                        <a:rPr sz="1000" b="1" spc="-20" dirty="0">
                          <a:latin typeface="Arial"/>
                          <a:cs typeface="Arial"/>
                        </a:rPr>
                        <a:t>electrificación  Mínimo </a:t>
                      </a:r>
                      <a:r>
                        <a:rPr sz="1000" b="1" dirty="0">
                          <a:latin typeface="Arial"/>
                          <a:cs typeface="Arial"/>
                        </a:rPr>
                        <a:t>y</a:t>
                      </a:r>
                      <a:r>
                        <a:rPr sz="1000" b="1" spc="-90" dirty="0">
                          <a:latin typeface="Arial"/>
                          <a:cs typeface="Arial"/>
                        </a:rPr>
                        <a:t> </a:t>
                      </a:r>
                      <a:r>
                        <a:rPr sz="1000" b="1" spc="-20" dirty="0">
                          <a:latin typeface="Arial"/>
                          <a:cs typeface="Arial"/>
                        </a:rPr>
                        <a:t>Medio</a:t>
                      </a:r>
                      <a:endParaRPr sz="1000">
                        <a:latin typeface="Arial"/>
                        <a:cs typeface="Arial"/>
                      </a:endParaRPr>
                    </a:p>
                  </a:txBody>
                  <a:tcPr marL="0" marR="0" marT="812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81330" marR="296545" indent="-178435">
                        <a:lnSpc>
                          <a:spcPts val="1170"/>
                        </a:lnSpc>
                        <a:spcBef>
                          <a:spcPts val="640"/>
                        </a:spcBef>
                      </a:pPr>
                      <a:r>
                        <a:rPr sz="1000" b="1" spc="-20" dirty="0">
                          <a:latin typeface="Arial"/>
                          <a:cs typeface="Arial"/>
                        </a:rPr>
                        <a:t>Grados </a:t>
                      </a:r>
                      <a:r>
                        <a:rPr sz="1000" b="1" spc="-10" dirty="0">
                          <a:latin typeface="Arial"/>
                          <a:cs typeface="Arial"/>
                        </a:rPr>
                        <a:t>de</a:t>
                      </a:r>
                      <a:r>
                        <a:rPr sz="1000" b="1" spc="-114" dirty="0">
                          <a:latin typeface="Arial"/>
                          <a:cs typeface="Arial"/>
                        </a:rPr>
                        <a:t> </a:t>
                      </a:r>
                      <a:r>
                        <a:rPr sz="1000" b="1" spc="-20" dirty="0">
                          <a:latin typeface="Arial"/>
                          <a:cs typeface="Arial"/>
                        </a:rPr>
                        <a:t>electrificación  Elevado </a:t>
                      </a:r>
                      <a:r>
                        <a:rPr sz="1000" b="1" dirty="0">
                          <a:latin typeface="Arial"/>
                          <a:cs typeface="Arial"/>
                        </a:rPr>
                        <a:t>y</a:t>
                      </a:r>
                      <a:r>
                        <a:rPr sz="1000" b="1" spc="-95" dirty="0">
                          <a:latin typeface="Arial"/>
                          <a:cs typeface="Arial"/>
                        </a:rPr>
                        <a:t> </a:t>
                      </a:r>
                      <a:r>
                        <a:rPr sz="1000" b="1" spc="-20" dirty="0">
                          <a:latin typeface="Arial"/>
                          <a:cs typeface="Arial"/>
                        </a:rPr>
                        <a:t>Superior</a:t>
                      </a:r>
                      <a:endParaRPr sz="1000">
                        <a:latin typeface="Arial"/>
                        <a:cs typeface="Arial"/>
                      </a:endParaRPr>
                    </a:p>
                  </a:txBody>
                  <a:tcPr marL="0" marR="0" marT="812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marL="1270" algn="ctr">
                        <a:lnSpc>
                          <a:spcPct val="100000"/>
                        </a:lnSpc>
                        <a:spcBef>
                          <a:spcPts val="250"/>
                        </a:spcBef>
                      </a:pPr>
                      <a:r>
                        <a:rPr sz="1000" dirty="0">
                          <a:latin typeface="Arial"/>
                          <a:cs typeface="Arial"/>
                        </a:rPr>
                        <a:t>2 a</a:t>
                      </a:r>
                      <a:r>
                        <a:rPr sz="1000" spc="-90" dirty="0">
                          <a:latin typeface="Arial"/>
                          <a:cs typeface="Arial"/>
                        </a:rPr>
                        <a:t> </a:t>
                      </a:r>
                      <a:r>
                        <a:rPr sz="1000" dirty="0">
                          <a:latin typeface="Arial"/>
                          <a:cs typeface="Arial"/>
                        </a:rPr>
                        <a:t>4</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0,9</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0,7</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algn="ctr">
                        <a:lnSpc>
                          <a:spcPct val="100000"/>
                        </a:lnSpc>
                        <a:spcBef>
                          <a:spcPts val="250"/>
                        </a:spcBef>
                      </a:pPr>
                      <a:r>
                        <a:rPr sz="1000" dirty="0">
                          <a:latin typeface="Arial"/>
                          <a:cs typeface="Arial"/>
                        </a:rPr>
                        <a:t>5 a</a:t>
                      </a:r>
                      <a:r>
                        <a:rPr sz="1000" spc="-90" dirty="0">
                          <a:latin typeface="Arial"/>
                          <a:cs typeface="Arial"/>
                        </a:rPr>
                        <a:t> </a:t>
                      </a:r>
                      <a:r>
                        <a:rPr sz="1000" spc="-20" dirty="0">
                          <a:latin typeface="Arial"/>
                          <a:cs typeface="Arial"/>
                        </a:rPr>
                        <a:t>15</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0,8</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0,6</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algn="ctr">
                        <a:lnSpc>
                          <a:spcPct val="100000"/>
                        </a:lnSpc>
                        <a:spcBef>
                          <a:spcPts val="250"/>
                        </a:spcBef>
                      </a:pPr>
                      <a:r>
                        <a:rPr sz="1000" spc="-10" dirty="0">
                          <a:latin typeface="Arial"/>
                          <a:cs typeface="Arial"/>
                        </a:rPr>
                        <a:t>15 </a:t>
                      </a:r>
                      <a:r>
                        <a:rPr sz="1000" dirty="0">
                          <a:latin typeface="Arial"/>
                          <a:cs typeface="Arial"/>
                        </a:rPr>
                        <a:t>a</a:t>
                      </a:r>
                      <a:r>
                        <a:rPr sz="1000" spc="-80" dirty="0">
                          <a:latin typeface="Arial"/>
                          <a:cs typeface="Arial"/>
                        </a:rPr>
                        <a:t> </a:t>
                      </a:r>
                      <a:r>
                        <a:rPr sz="1000" spc="-20" dirty="0">
                          <a:latin typeface="Arial"/>
                          <a:cs typeface="Arial"/>
                        </a:rPr>
                        <a:t>25</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0,6</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0,5</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28600">
                <a:tc>
                  <a:txBody>
                    <a:bodyPr/>
                    <a:lstStyle/>
                    <a:p>
                      <a:pPr algn="ctr">
                        <a:lnSpc>
                          <a:spcPct val="100000"/>
                        </a:lnSpc>
                        <a:spcBef>
                          <a:spcPts val="250"/>
                        </a:spcBef>
                      </a:pPr>
                      <a:r>
                        <a:rPr sz="1000" dirty="0">
                          <a:latin typeface="Arial"/>
                          <a:cs typeface="Arial"/>
                        </a:rPr>
                        <a:t>&gt;</a:t>
                      </a:r>
                      <a:r>
                        <a:rPr sz="1000" spc="-45" dirty="0">
                          <a:latin typeface="Arial"/>
                          <a:cs typeface="Arial"/>
                        </a:rPr>
                        <a:t> </a:t>
                      </a:r>
                      <a:r>
                        <a:rPr sz="1000" spc="-20" dirty="0">
                          <a:latin typeface="Arial"/>
                          <a:cs typeface="Arial"/>
                        </a:rPr>
                        <a:t>25</a:t>
                      </a:r>
                      <a:endParaRPr sz="100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0,5</a:t>
                      </a:r>
                      <a:endParaRPr sz="1000" dirty="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50"/>
                        </a:spcBef>
                      </a:pPr>
                      <a:r>
                        <a:rPr sz="1000" spc="-20" dirty="0">
                          <a:latin typeface="Arial"/>
                          <a:cs typeface="Arial"/>
                        </a:rPr>
                        <a:t>0,4</a:t>
                      </a:r>
                      <a:endParaRPr sz="1000" dirty="0">
                        <a:latin typeface="Arial"/>
                        <a:cs typeface="Arial"/>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6" name="object 6"/>
          <p:cNvSpPr txBox="1"/>
          <p:nvPr/>
        </p:nvSpPr>
        <p:spPr>
          <a:xfrm>
            <a:off x="527558" y="8437114"/>
            <a:ext cx="6148070" cy="1690206"/>
          </a:xfrm>
          <a:prstGeom prst="rect">
            <a:avLst/>
          </a:prstGeom>
        </p:spPr>
        <p:txBody>
          <a:bodyPr vert="horz" wrap="square" lIns="0" tIns="22860" rIns="0" bIns="0" rtlCol="0">
            <a:spAutoFit/>
          </a:bodyPr>
          <a:lstStyle/>
          <a:p>
            <a:pPr marL="12700" marR="6985" algn="just">
              <a:lnSpc>
                <a:spcPts val="1150"/>
              </a:lnSpc>
              <a:spcBef>
                <a:spcPts val="180"/>
              </a:spcBef>
            </a:pPr>
            <a:endParaRPr lang="en-US" sz="1000" spc="-15" dirty="0" smtClean="0">
              <a:latin typeface="Arial"/>
              <a:cs typeface="Arial"/>
            </a:endParaRPr>
          </a:p>
          <a:p>
            <a:pPr marL="12700" marR="6985" algn="just">
              <a:lnSpc>
                <a:spcPts val="1150"/>
              </a:lnSpc>
              <a:spcBef>
                <a:spcPts val="180"/>
              </a:spcBef>
            </a:pPr>
            <a:endParaRPr lang="en-US" sz="1000" spc="-15" dirty="0">
              <a:latin typeface="Arial"/>
              <a:cs typeface="Arial"/>
            </a:endParaRPr>
          </a:p>
          <a:p>
            <a:pPr marL="12700" marR="6985" algn="just">
              <a:lnSpc>
                <a:spcPts val="1150"/>
              </a:lnSpc>
              <a:spcBef>
                <a:spcPts val="180"/>
              </a:spcBef>
            </a:pPr>
            <a:r>
              <a:rPr sz="1000" spc="-15" dirty="0" err="1" smtClean="0">
                <a:latin typeface="Arial"/>
                <a:cs typeface="Arial"/>
              </a:rPr>
              <a:t>Cabe</a:t>
            </a:r>
            <a:r>
              <a:rPr sz="1000" spc="-15" dirty="0" smtClean="0">
                <a:latin typeface="Arial"/>
                <a:cs typeface="Arial"/>
              </a:rPr>
              <a:t> </a:t>
            </a:r>
            <a:r>
              <a:rPr sz="1000" spc="-20" dirty="0">
                <a:latin typeface="Arial"/>
                <a:cs typeface="Arial"/>
              </a:rPr>
              <a:t>destacar </a:t>
            </a:r>
            <a:r>
              <a:rPr sz="1000" spc="-15" dirty="0">
                <a:latin typeface="Arial"/>
                <a:cs typeface="Arial"/>
              </a:rPr>
              <a:t>que </a:t>
            </a:r>
            <a:r>
              <a:rPr sz="1000" spc="-10" dirty="0">
                <a:latin typeface="Arial"/>
                <a:cs typeface="Arial"/>
              </a:rPr>
              <a:t>la </a:t>
            </a:r>
            <a:r>
              <a:rPr sz="1000" spc="-15" dirty="0">
                <a:latin typeface="Arial"/>
                <a:cs typeface="Arial"/>
              </a:rPr>
              <a:t>carga </a:t>
            </a:r>
            <a:r>
              <a:rPr sz="1000" spc="-20" dirty="0">
                <a:latin typeface="Arial"/>
                <a:cs typeface="Arial"/>
              </a:rPr>
              <a:t>total </a:t>
            </a:r>
            <a:r>
              <a:rPr sz="1000" spc="-10" dirty="0">
                <a:latin typeface="Arial"/>
                <a:cs typeface="Arial"/>
              </a:rPr>
              <a:t>de un </a:t>
            </a:r>
            <a:r>
              <a:rPr sz="1000" spc="-20" dirty="0">
                <a:latin typeface="Arial"/>
                <a:cs typeface="Arial"/>
              </a:rPr>
              <a:t>edificio </a:t>
            </a:r>
            <a:r>
              <a:rPr sz="1000" spc="-10" dirty="0">
                <a:latin typeface="Arial"/>
                <a:cs typeface="Arial"/>
              </a:rPr>
              <a:t>de </a:t>
            </a:r>
            <a:r>
              <a:rPr sz="1000" spc="-20" dirty="0">
                <a:latin typeface="Arial"/>
                <a:cs typeface="Arial"/>
              </a:rPr>
              <a:t>propiedad horizontal </a:t>
            </a:r>
            <a:r>
              <a:rPr sz="1000" spc="-10" dirty="0">
                <a:latin typeface="Arial"/>
                <a:cs typeface="Arial"/>
              </a:rPr>
              <a:t>es la </a:t>
            </a:r>
            <a:r>
              <a:rPr sz="1000" spc="-15" dirty="0">
                <a:latin typeface="Arial"/>
                <a:cs typeface="Arial"/>
              </a:rPr>
              <a:t>suma </a:t>
            </a:r>
            <a:r>
              <a:rPr sz="1000" spc="-10" dirty="0">
                <a:latin typeface="Arial"/>
                <a:cs typeface="Arial"/>
              </a:rPr>
              <a:t>de </a:t>
            </a:r>
            <a:r>
              <a:rPr sz="1000" spc="-15" dirty="0">
                <a:latin typeface="Arial"/>
                <a:cs typeface="Arial"/>
              </a:rPr>
              <a:t>las </a:t>
            </a:r>
            <a:r>
              <a:rPr sz="1000" spc="-20" dirty="0">
                <a:latin typeface="Arial"/>
                <a:cs typeface="Arial"/>
              </a:rPr>
              <a:t>cargas totales </a:t>
            </a:r>
            <a:r>
              <a:rPr sz="1000" spc="-15" dirty="0">
                <a:latin typeface="Arial"/>
                <a:cs typeface="Arial"/>
              </a:rPr>
              <a:t>del </a:t>
            </a:r>
            <a:r>
              <a:rPr sz="1000" spc="-20" dirty="0">
                <a:latin typeface="Arial"/>
                <a:cs typeface="Arial"/>
              </a:rPr>
              <a:t>con-  junto</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viviendas</a:t>
            </a:r>
            <a:r>
              <a:rPr sz="1000" spc="-40" dirty="0">
                <a:latin typeface="Arial"/>
                <a:cs typeface="Arial"/>
              </a:rPr>
              <a:t> </a:t>
            </a:r>
            <a:r>
              <a:rPr sz="1000" dirty="0">
                <a:latin typeface="Arial"/>
                <a:cs typeface="Arial"/>
              </a:rPr>
              <a:t>y</a:t>
            </a:r>
            <a:r>
              <a:rPr sz="1000" spc="-35" dirty="0">
                <a:latin typeface="Arial"/>
                <a:cs typeface="Arial"/>
              </a:rPr>
              <a:t> </a:t>
            </a:r>
            <a:r>
              <a:rPr sz="1000" spc="-20" dirty="0">
                <a:latin typeface="Arial"/>
                <a:cs typeface="Arial"/>
              </a:rPr>
              <a:t>locales</a:t>
            </a:r>
            <a:r>
              <a:rPr sz="1000" spc="-35" dirty="0">
                <a:latin typeface="Arial"/>
                <a:cs typeface="Arial"/>
              </a:rPr>
              <a:t> </a:t>
            </a:r>
            <a:r>
              <a:rPr sz="1000" spc="-20" dirty="0">
                <a:latin typeface="Arial"/>
                <a:cs typeface="Arial"/>
              </a:rPr>
              <a:t>(unitarios)</a:t>
            </a:r>
            <a:r>
              <a:rPr sz="1000" spc="-40" dirty="0">
                <a:latin typeface="Arial"/>
                <a:cs typeface="Arial"/>
              </a:rPr>
              <a:t> </a:t>
            </a:r>
            <a:r>
              <a:rPr sz="1000" dirty="0">
                <a:latin typeface="Arial"/>
                <a:cs typeface="Arial"/>
              </a:rPr>
              <a:t>y</a:t>
            </a:r>
            <a:r>
              <a:rPr sz="1000" spc="-35" dirty="0">
                <a:latin typeface="Arial"/>
                <a:cs typeface="Arial"/>
              </a:rPr>
              <a:t> </a:t>
            </a:r>
            <a:r>
              <a:rPr sz="1000" spc="-15" dirty="0">
                <a:latin typeface="Arial"/>
                <a:cs typeface="Arial"/>
              </a:rPr>
              <a:t>los</a:t>
            </a:r>
            <a:r>
              <a:rPr sz="1000" spc="-35" dirty="0">
                <a:latin typeface="Arial"/>
                <a:cs typeface="Arial"/>
              </a:rPr>
              <a:t> </a:t>
            </a:r>
            <a:r>
              <a:rPr sz="1000" spc="-20" dirty="0">
                <a:latin typeface="Arial"/>
                <a:cs typeface="Arial"/>
              </a:rPr>
              <a:t>servicios</a:t>
            </a:r>
            <a:r>
              <a:rPr sz="1000" spc="-40" dirty="0">
                <a:latin typeface="Arial"/>
                <a:cs typeface="Arial"/>
              </a:rPr>
              <a:t> </a:t>
            </a:r>
            <a:r>
              <a:rPr sz="1000" spc="-20" dirty="0">
                <a:latin typeface="Arial"/>
                <a:cs typeface="Arial"/>
              </a:rPr>
              <a:t>comunes</a:t>
            </a:r>
            <a:r>
              <a:rPr sz="1000" spc="-35" dirty="0">
                <a:latin typeface="Arial"/>
                <a:cs typeface="Arial"/>
              </a:rPr>
              <a:t> </a:t>
            </a:r>
            <a:r>
              <a:rPr sz="1000" dirty="0">
                <a:latin typeface="Arial"/>
                <a:cs typeface="Arial"/>
              </a:rPr>
              <a:t>y</a:t>
            </a:r>
            <a:r>
              <a:rPr sz="1000" spc="-35" dirty="0">
                <a:latin typeface="Arial"/>
                <a:cs typeface="Arial"/>
              </a:rPr>
              <a:t> </a:t>
            </a:r>
            <a:r>
              <a:rPr sz="1000" spc="-10" dirty="0">
                <a:latin typeface="Arial"/>
                <a:cs typeface="Arial"/>
              </a:rPr>
              <a:t>no</a:t>
            </a:r>
            <a:r>
              <a:rPr sz="1000" spc="-40" dirty="0">
                <a:latin typeface="Arial"/>
                <a:cs typeface="Arial"/>
              </a:rPr>
              <a:t> </a:t>
            </a:r>
            <a:r>
              <a:rPr sz="1000" spc="-20" dirty="0">
                <a:latin typeface="Arial"/>
                <a:cs typeface="Arial"/>
              </a:rPr>
              <a:t>comunes</a:t>
            </a:r>
            <a:r>
              <a:rPr sz="1000" spc="-35" dirty="0">
                <a:latin typeface="Arial"/>
                <a:cs typeface="Arial"/>
              </a:rPr>
              <a:t> </a:t>
            </a:r>
            <a:r>
              <a:rPr sz="1000" spc="-15" dirty="0">
                <a:latin typeface="Arial"/>
                <a:cs typeface="Arial"/>
              </a:rPr>
              <a:t>que</a:t>
            </a:r>
            <a:r>
              <a:rPr sz="1000" spc="-35" dirty="0">
                <a:latin typeface="Arial"/>
                <a:cs typeface="Arial"/>
              </a:rPr>
              <a:t> </a:t>
            </a:r>
            <a:r>
              <a:rPr sz="1000" spc="-15" dirty="0">
                <a:latin typeface="Arial"/>
                <a:cs typeface="Arial"/>
              </a:rPr>
              <a:t>posea</a:t>
            </a:r>
            <a:r>
              <a:rPr sz="1000" spc="-40" dirty="0">
                <a:latin typeface="Arial"/>
                <a:cs typeface="Arial"/>
              </a:rPr>
              <a:t> </a:t>
            </a:r>
            <a:r>
              <a:rPr sz="1000" spc="-10" dirty="0">
                <a:latin typeface="Arial"/>
                <a:cs typeface="Arial"/>
              </a:rPr>
              <a:t>el</a:t>
            </a:r>
            <a:r>
              <a:rPr sz="1000" spc="-35" dirty="0">
                <a:latin typeface="Arial"/>
                <a:cs typeface="Arial"/>
              </a:rPr>
              <a:t> </a:t>
            </a:r>
            <a:r>
              <a:rPr sz="1000" spc="-20" dirty="0">
                <a:latin typeface="Arial"/>
                <a:cs typeface="Arial"/>
              </a:rPr>
              <a:t>inmueble.</a:t>
            </a:r>
            <a:endParaRPr sz="1000" dirty="0">
              <a:latin typeface="Arial"/>
              <a:cs typeface="Arial"/>
            </a:endParaRPr>
          </a:p>
          <a:p>
            <a:pPr marL="12700" marR="5080" algn="just">
              <a:lnSpc>
                <a:spcPts val="1150"/>
              </a:lnSpc>
              <a:spcBef>
                <a:spcPts val="605"/>
              </a:spcBef>
            </a:pPr>
            <a:r>
              <a:rPr sz="1000" spc="-15" dirty="0">
                <a:latin typeface="Arial"/>
                <a:cs typeface="Arial"/>
              </a:rPr>
              <a:t>Para </a:t>
            </a:r>
            <a:r>
              <a:rPr sz="1000" spc="-10" dirty="0">
                <a:latin typeface="Arial"/>
                <a:cs typeface="Arial"/>
              </a:rPr>
              <a:t>el </a:t>
            </a:r>
            <a:r>
              <a:rPr sz="1000" spc="-15" dirty="0">
                <a:latin typeface="Arial"/>
                <a:cs typeface="Arial"/>
              </a:rPr>
              <a:t>caso </a:t>
            </a:r>
            <a:r>
              <a:rPr sz="1000" spc="-10" dirty="0">
                <a:latin typeface="Arial"/>
                <a:cs typeface="Arial"/>
              </a:rPr>
              <a:t>de </a:t>
            </a:r>
            <a:r>
              <a:rPr sz="1000" spc="-20" dirty="0">
                <a:latin typeface="Arial"/>
                <a:cs typeface="Arial"/>
              </a:rPr>
              <a:t>edificios </a:t>
            </a:r>
            <a:r>
              <a:rPr sz="1000" spc="-10" dirty="0">
                <a:latin typeface="Arial"/>
                <a:cs typeface="Arial"/>
              </a:rPr>
              <a:t>de </a:t>
            </a:r>
            <a:r>
              <a:rPr sz="1000" spc="-20" dirty="0">
                <a:latin typeface="Arial"/>
                <a:cs typeface="Arial"/>
              </a:rPr>
              <a:t>locales </a:t>
            </a:r>
            <a:r>
              <a:rPr sz="1000" dirty="0">
                <a:latin typeface="Arial"/>
                <a:cs typeface="Arial"/>
              </a:rPr>
              <a:t>y </a:t>
            </a:r>
            <a:r>
              <a:rPr sz="1000" spc="-10" dirty="0">
                <a:latin typeface="Arial"/>
                <a:cs typeface="Arial"/>
              </a:rPr>
              <a:t>de </a:t>
            </a:r>
            <a:r>
              <a:rPr sz="1000" spc="-20" dirty="0">
                <a:latin typeface="Arial"/>
                <a:cs typeface="Arial"/>
              </a:rPr>
              <a:t>oficinas proyectados originalmente </a:t>
            </a:r>
            <a:r>
              <a:rPr sz="1000" spc="-15" dirty="0">
                <a:latin typeface="Arial"/>
                <a:cs typeface="Arial"/>
              </a:rPr>
              <a:t>para tal fin, los </a:t>
            </a:r>
            <a:r>
              <a:rPr sz="1000" spc="-20" dirty="0">
                <a:latin typeface="Arial"/>
                <a:cs typeface="Arial"/>
              </a:rPr>
              <a:t>factores </a:t>
            </a:r>
            <a:r>
              <a:rPr sz="1000" spc="-10" dirty="0">
                <a:latin typeface="Arial"/>
                <a:cs typeface="Arial"/>
              </a:rPr>
              <a:t>de </a:t>
            </a:r>
            <a:r>
              <a:rPr sz="1000" spc="-20" dirty="0">
                <a:latin typeface="Arial"/>
                <a:cs typeface="Arial"/>
              </a:rPr>
              <a:t>simulta-  neidad pueden </a:t>
            </a:r>
            <a:r>
              <a:rPr sz="1000" spc="-15" dirty="0">
                <a:latin typeface="Arial"/>
                <a:cs typeface="Arial"/>
              </a:rPr>
              <a:t>ser </a:t>
            </a:r>
            <a:r>
              <a:rPr sz="1000" spc="-20" dirty="0">
                <a:latin typeface="Arial"/>
                <a:cs typeface="Arial"/>
              </a:rPr>
              <a:t>cercanos </a:t>
            </a:r>
            <a:r>
              <a:rPr sz="1000" dirty="0">
                <a:latin typeface="Arial"/>
                <a:cs typeface="Arial"/>
              </a:rPr>
              <a:t>a </a:t>
            </a:r>
            <a:r>
              <a:rPr sz="1000" spc="-10" dirty="0">
                <a:latin typeface="Arial"/>
                <a:cs typeface="Arial"/>
              </a:rPr>
              <a:t>la </a:t>
            </a:r>
            <a:r>
              <a:rPr sz="1000" spc="-20" dirty="0">
                <a:latin typeface="Arial"/>
                <a:cs typeface="Arial"/>
              </a:rPr>
              <a:t>unidad, debido </a:t>
            </a:r>
            <a:r>
              <a:rPr sz="1000" dirty="0">
                <a:latin typeface="Arial"/>
                <a:cs typeface="Arial"/>
              </a:rPr>
              <a:t>a </a:t>
            </a:r>
            <a:r>
              <a:rPr sz="1000" spc="-20" dirty="0">
                <a:latin typeface="Arial"/>
                <a:cs typeface="Arial"/>
              </a:rPr>
              <a:t>cargas puntuales tales </a:t>
            </a:r>
            <a:r>
              <a:rPr sz="1000" spc="-15" dirty="0">
                <a:latin typeface="Arial"/>
                <a:cs typeface="Arial"/>
              </a:rPr>
              <a:t>como </a:t>
            </a:r>
            <a:r>
              <a:rPr sz="1000" spc="-20" dirty="0">
                <a:latin typeface="Arial"/>
                <a:cs typeface="Arial"/>
              </a:rPr>
              <a:t>equipos </a:t>
            </a:r>
            <a:r>
              <a:rPr sz="1000" spc="-10" dirty="0">
                <a:latin typeface="Arial"/>
                <a:cs typeface="Arial"/>
              </a:rPr>
              <a:t>de </a:t>
            </a:r>
            <a:r>
              <a:rPr sz="1000" spc="-15" dirty="0">
                <a:latin typeface="Arial"/>
                <a:cs typeface="Arial"/>
              </a:rPr>
              <a:t>aire </a:t>
            </a:r>
            <a:r>
              <a:rPr sz="1000" spc="-20" dirty="0">
                <a:latin typeface="Arial"/>
                <a:cs typeface="Arial"/>
              </a:rPr>
              <a:t>acondicionado,  centros </a:t>
            </a:r>
            <a:r>
              <a:rPr sz="1000" spc="-10" dirty="0">
                <a:latin typeface="Arial"/>
                <a:cs typeface="Arial"/>
              </a:rPr>
              <a:t>de </a:t>
            </a:r>
            <a:r>
              <a:rPr sz="1000" spc="-20" dirty="0">
                <a:latin typeface="Arial"/>
                <a:cs typeface="Arial"/>
              </a:rPr>
              <a:t>cómputos, </a:t>
            </a:r>
            <a:r>
              <a:rPr sz="1000" spc="-15" dirty="0">
                <a:latin typeface="Arial"/>
                <a:cs typeface="Arial"/>
              </a:rPr>
              <a:t>etc. Las </a:t>
            </a:r>
            <a:r>
              <a:rPr sz="1000" spc="-20" dirty="0">
                <a:latin typeface="Arial"/>
                <a:cs typeface="Arial"/>
              </a:rPr>
              <a:t>secciones </a:t>
            </a:r>
            <a:r>
              <a:rPr sz="1000" spc="-10" dirty="0">
                <a:latin typeface="Arial"/>
                <a:cs typeface="Arial"/>
              </a:rPr>
              <a:t>de </a:t>
            </a:r>
            <a:r>
              <a:rPr sz="1000" spc="-15" dirty="0">
                <a:latin typeface="Arial"/>
                <a:cs typeface="Arial"/>
              </a:rPr>
              <a:t>esta </a:t>
            </a:r>
            <a:r>
              <a:rPr sz="1000" spc="-20" dirty="0">
                <a:latin typeface="Arial"/>
                <a:cs typeface="Arial"/>
              </a:rPr>
              <a:t>Reglamentación </a:t>
            </a:r>
            <a:r>
              <a:rPr sz="1000" spc="-15" dirty="0">
                <a:latin typeface="Arial"/>
                <a:cs typeface="Arial"/>
              </a:rPr>
              <a:t>que </a:t>
            </a:r>
            <a:r>
              <a:rPr sz="1000" spc="-20" dirty="0">
                <a:latin typeface="Arial"/>
                <a:cs typeface="Arial"/>
              </a:rPr>
              <a:t>contemplan </a:t>
            </a:r>
            <a:r>
              <a:rPr sz="1000" spc="-15" dirty="0">
                <a:latin typeface="Arial"/>
                <a:cs typeface="Arial"/>
              </a:rPr>
              <a:t>esos </a:t>
            </a:r>
            <a:r>
              <a:rPr sz="1000" spc="-20" dirty="0">
                <a:latin typeface="Arial"/>
                <a:cs typeface="Arial"/>
              </a:rPr>
              <a:t>tipos </a:t>
            </a:r>
            <a:r>
              <a:rPr sz="1000" spc="-10" dirty="0">
                <a:latin typeface="Arial"/>
                <a:cs typeface="Arial"/>
              </a:rPr>
              <a:t>de </a:t>
            </a:r>
            <a:r>
              <a:rPr sz="1000" spc="-20" dirty="0">
                <a:latin typeface="Arial"/>
                <a:cs typeface="Arial"/>
              </a:rPr>
              <a:t>inmuebles, se  encuentran actualmente </a:t>
            </a:r>
            <a:r>
              <a:rPr sz="1000" spc="-10" dirty="0">
                <a:latin typeface="Arial"/>
                <a:cs typeface="Arial"/>
              </a:rPr>
              <a:t>en</a:t>
            </a:r>
            <a:r>
              <a:rPr sz="1000" spc="-85" dirty="0">
                <a:latin typeface="Arial"/>
                <a:cs typeface="Arial"/>
              </a:rPr>
              <a:t> </a:t>
            </a:r>
            <a:r>
              <a:rPr sz="1000" spc="-20" dirty="0">
                <a:latin typeface="Arial"/>
                <a:cs typeface="Arial"/>
              </a:rPr>
              <a:t>estudio.</a:t>
            </a:r>
            <a:endParaRPr sz="1000" dirty="0">
              <a:latin typeface="Arial"/>
              <a:cs typeface="Arial"/>
            </a:endParaRPr>
          </a:p>
          <a:p>
            <a:pPr marL="372745" marR="5715" indent="-360680">
              <a:lnSpc>
                <a:spcPts val="919"/>
              </a:lnSpc>
              <a:spcBef>
                <a:spcPts val="600"/>
              </a:spcBef>
              <a:tabLst>
                <a:tab pos="372745" algn="l"/>
              </a:tabLst>
            </a:pPr>
            <a:r>
              <a:rPr sz="800" spc="-20" dirty="0">
                <a:latin typeface="Arial"/>
                <a:cs typeface="Arial"/>
              </a:rPr>
              <a:t>Nota:	</a:t>
            </a:r>
            <a:r>
              <a:rPr sz="800" spc="-15" dirty="0">
                <a:latin typeface="Arial"/>
                <a:cs typeface="Arial"/>
              </a:rPr>
              <a:t>La </a:t>
            </a:r>
            <a:r>
              <a:rPr sz="800" spc="-20" dirty="0">
                <a:latin typeface="Arial"/>
                <a:cs typeface="Arial"/>
              </a:rPr>
              <a:t>instalación deberá dimensionarse para </a:t>
            </a:r>
            <a:r>
              <a:rPr sz="800" spc="-15" dirty="0">
                <a:latin typeface="Arial"/>
                <a:cs typeface="Arial"/>
              </a:rPr>
              <a:t>las </a:t>
            </a:r>
            <a:r>
              <a:rPr sz="800" spc="-20" dirty="0">
                <a:latin typeface="Arial"/>
                <a:cs typeface="Arial"/>
              </a:rPr>
              <a:t>cargas aquí calculadas. </a:t>
            </a:r>
            <a:r>
              <a:rPr sz="800" spc="-15" dirty="0">
                <a:latin typeface="Arial"/>
                <a:cs typeface="Arial"/>
              </a:rPr>
              <a:t>No </a:t>
            </a:r>
            <a:r>
              <a:rPr sz="800" spc="-20" dirty="0">
                <a:latin typeface="Arial"/>
                <a:cs typeface="Arial"/>
              </a:rPr>
              <a:t>obstante, </a:t>
            </a:r>
            <a:r>
              <a:rPr sz="800" spc="-15" dirty="0">
                <a:latin typeface="Arial"/>
                <a:cs typeface="Arial"/>
              </a:rPr>
              <a:t>el </a:t>
            </a:r>
            <a:r>
              <a:rPr sz="800" spc="-20" dirty="0">
                <a:latin typeface="Arial"/>
                <a:cs typeface="Arial"/>
              </a:rPr>
              <a:t>propietario podrá utilizar </a:t>
            </a:r>
            <a:r>
              <a:rPr sz="800" spc="-5" dirty="0">
                <a:latin typeface="Arial"/>
                <a:cs typeface="Arial"/>
              </a:rPr>
              <a:t>y </a:t>
            </a:r>
            <a:r>
              <a:rPr sz="800" spc="-20" dirty="0">
                <a:latin typeface="Arial"/>
                <a:cs typeface="Arial"/>
              </a:rPr>
              <a:t>contratar </a:t>
            </a:r>
            <a:r>
              <a:rPr sz="800" spc="-25" dirty="0">
                <a:latin typeface="Arial"/>
                <a:cs typeface="Arial"/>
              </a:rPr>
              <a:t>potencias  </a:t>
            </a:r>
            <a:r>
              <a:rPr sz="800" spc="-20" dirty="0">
                <a:latin typeface="Arial"/>
                <a:cs typeface="Arial"/>
              </a:rPr>
              <a:t>inferiores según </a:t>
            </a:r>
            <a:r>
              <a:rPr sz="800" spc="-15" dirty="0">
                <a:latin typeface="Arial"/>
                <a:cs typeface="Arial"/>
              </a:rPr>
              <a:t>sus </a:t>
            </a:r>
            <a:r>
              <a:rPr sz="800" spc="-20" dirty="0">
                <a:latin typeface="Arial"/>
                <a:cs typeface="Arial"/>
              </a:rPr>
              <a:t>necesidades</a:t>
            </a:r>
            <a:r>
              <a:rPr sz="800" spc="-110" dirty="0">
                <a:latin typeface="Arial"/>
                <a:cs typeface="Arial"/>
              </a:rPr>
              <a:t> </a:t>
            </a:r>
            <a:r>
              <a:rPr sz="800" spc="-25" dirty="0">
                <a:latin typeface="Arial"/>
                <a:cs typeface="Arial"/>
              </a:rPr>
              <a:t>particulares.</a:t>
            </a:r>
            <a:endParaRPr sz="800" dirty="0">
              <a:latin typeface="Arial"/>
              <a:cs typeface="Arial"/>
            </a:endParaRP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0" y="9931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3302"/>
    </mc:Choice>
    <mc:Fallback>
      <p:transition spd="slow" advTm="153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1489</TotalTime>
  <Words>10803</Words>
  <Application>Microsoft Office PowerPoint</Application>
  <PresentationFormat>Personalizado</PresentationFormat>
  <Paragraphs>2144</Paragraphs>
  <Slides>29</Slides>
  <Notes>0</Notes>
  <HiddenSlides>0</HiddenSlides>
  <MMClips>29</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29</vt:i4>
      </vt:variant>
    </vt:vector>
  </HeadingPairs>
  <TitlesOfParts>
    <vt:vector size="35" baseType="lpstr">
      <vt:lpstr>Calibri</vt:lpstr>
      <vt:lpstr>Symbol</vt:lpstr>
      <vt:lpstr>Wingdings</vt:lpstr>
      <vt:lpstr>Arial</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Word - TEMA 3 - ESTIMACION DE LA DEMANDA - completo.doc</dc:title>
  <dc:creator>pablosen</dc:creator>
  <cp:lastModifiedBy>Cuenta Microsoft</cp:lastModifiedBy>
  <cp:revision>33</cp:revision>
  <dcterms:created xsi:type="dcterms:W3CDTF">2020-03-19T19:43:56Z</dcterms:created>
  <dcterms:modified xsi:type="dcterms:W3CDTF">2020-05-08T04:47:12Z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2004-08-16T00:00:00Z</vt:filetime>
  </property>
  <property fmtid="{D5CDD505-2E9C-101B-9397-08002B2CF9AE}" pid="3" name="Creator">
    <vt:lpwstr>pdfFactory Pro http://www.fineprint.com</vt:lpwstr>
  </property>
  <property fmtid="{D5CDD505-2E9C-101B-9397-08002B2CF9AE}" pid="4" name="LastSaved">
    <vt:filetime>2020-03-19T00:00:00Z</vt:filetime>
  </property>
</Properties>
</file>